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/>
    <p:restoredTop sz="94660"/>
  </p:normalViewPr>
  <p:slideViewPr>
    <p:cSldViewPr snapToGrid="0" snapToObjects="1">
      <p:cViewPr>
        <p:scale>
          <a:sx n="140" d="100"/>
          <a:sy n="140" d="100"/>
        </p:scale>
        <p:origin x="6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A109-C418-8B47-8BDA-46ACC0338AEA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1941822"/>
            <a:ext cx="1260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uery.js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1941822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1941822"/>
            <a:ext cx="1260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uery.js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1941822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428114" y="5479571"/>
            <a:ext cx="3213267" cy="105838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Ring Buffer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712" y="2165314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sz="2800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7714" y="2165314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41364" y="5914602"/>
            <a:ext cx="2790490" cy="477054"/>
            <a:chOff x="1804217" y="4625298"/>
            <a:chExt cx="2790490" cy="477054"/>
          </a:xfrm>
        </p:grpSpPr>
        <p:sp>
          <p:nvSpPr>
            <p:cNvPr id="10" name="Rectangle 9"/>
            <p:cNvSpPr/>
            <p:nvPr/>
          </p:nvSpPr>
          <p:spPr>
            <a:xfrm>
              <a:off x="1804217" y="4625303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3266" y="4625302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2315" y="4625302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1364" y="4625301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20413" y="4625301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9462" y="4625300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8511" y="4625300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57560" y="4625299"/>
              <a:ext cx="279049" cy="279049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6609" y="4625299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15658" y="4625298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83266" y="4919472"/>
              <a:ext cx="0" cy="1828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431837" y="4415258"/>
            <a:ext cx="3209544" cy="952270"/>
            <a:chOff x="2431837" y="3227832"/>
            <a:chExt cx="3209544" cy="1124712"/>
          </a:xfrm>
        </p:grpSpPr>
        <p:sp>
          <p:nvSpPr>
            <p:cNvPr id="24" name="Rectangle 23"/>
            <p:cNvSpPr/>
            <p:nvPr/>
          </p:nvSpPr>
          <p:spPr>
            <a:xfrm>
              <a:off x="2431837" y="3227832"/>
              <a:ext cx="3209544" cy="1124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Storage Engines</a:t>
              </a:r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644" y="3739897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67845" y="3739897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96308" y="3746762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45984" y="3739896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3193" y="3045055"/>
            <a:ext cx="1932465" cy="709473"/>
            <a:chOff x="2698744" y="1625968"/>
            <a:chExt cx="2490645" cy="914400"/>
          </a:xfrm>
        </p:grpSpPr>
        <p:sp>
          <p:nvSpPr>
            <p:cNvPr id="31" name="Rectangle 30"/>
            <p:cNvSpPr/>
            <p:nvPr/>
          </p:nvSpPr>
          <p:spPr>
            <a:xfrm>
              <a:off x="2698744" y="1625968"/>
              <a:ext cx="2490645" cy="914400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096791" y="1786272"/>
              <a:ext cx="941561" cy="596507"/>
              <a:chOff x="569152" y="1265490"/>
              <a:chExt cx="941561" cy="5965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587348" y="1265490"/>
                <a:ext cx="0" cy="59650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68741" y="1645325"/>
                <a:ext cx="137311" cy="2072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57306" y="1562386"/>
                <a:ext cx="137311" cy="2901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45871" y="1397350"/>
                <a:ext cx="137311" cy="4551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34436" y="1489818"/>
                <a:ext cx="137311" cy="3627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9152" y="1855687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2879663" y="1787631"/>
              <a:ext cx="941561" cy="596507"/>
              <a:chOff x="674703" y="1937315"/>
              <a:chExt cx="941561" cy="59650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692899" y="1937315"/>
                <a:ext cx="0" cy="59650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774292" y="2317150"/>
                <a:ext cx="137311" cy="2072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62857" y="2234210"/>
                <a:ext cx="137311" cy="2901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51422" y="2069174"/>
                <a:ext cx="137311" cy="4551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39987" y="2161642"/>
                <a:ext cx="137311" cy="3627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674703" y="2527512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Straight Connector 48"/>
          <p:cNvCxnSpPr/>
          <p:nvPr/>
        </p:nvCxnSpPr>
        <p:spPr>
          <a:xfrm>
            <a:off x="3146291" y="3754528"/>
            <a:ext cx="1" cy="6919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55771" y="3911389"/>
            <a:ext cx="8258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request</a:t>
            </a:r>
            <a:endParaRPr lang="en-US" sz="14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532864" y="3778640"/>
            <a:ext cx="3466" cy="61411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71433" y="3911389"/>
            <a:ext cx="7793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update</a:t>
            </a:r>
            <a:endParaRPr lang="en-US" sz="1400" dirty="0" smtClean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94" y="2871817"/>
            <a:ext cx="961141" cy="961141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451460" y="3061899"/>
            <a:ext cx="1189921" cy="69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Predictor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2310" y="287121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Query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distributions</a:t>
            </a:r>
            <a:endParaRPr lang="en-US" sz="1400" dirty="0" smtClean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46089" y="6181344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Raleway" charset="0"/>
                <a:ea typeface="Raleway" charset="0"/>
                <a:cs typeface="Raleway" charset="0"/>
              </a:rPr>
              <a:t>Write head</a:t>
            </a:r>
            <a:endParaRPr lang="en-US" sz="1050" smtClean="0"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941132" y="5666146"/>
            <a:ext cx="951604" cy="279051"/>
            <a:chOff x="6316036" y="5666146"/>
            <a:chExt cx="951604" cy="279051"/>
          </a:xfrm>
        </p:grpSpPr>
        <p:sp>
          <p:nvSpPr>
            <p:cNvPr id="71" name="Rectangle 70"/>
            <p:cNvSpPr/>
            <p:nvPr/>
          </p:nvSpPr>
          <p:spPr>
            <a:xfrm>
              <a:off x="6316036" y="5666148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8591" y="5666147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52314" y="5666146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866088" y="3364453"/>
            <a:ext cx="2434954" cy="28140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34626" y="4087121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034626" y="5104231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037516" y="4595676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34626" y="5612786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66085" y="4475047"/>
            <a:ext cx="1189921" cy="69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Scheduler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83" name="Elbow Connector 82"/>
          <p:cNvCxnSpPr>
            <a:stCxn id="58" idx="3"/>
            <a:endCxn id="80" idx="0"/>
          </p:cNvCxnSpPr>
          <p:nvPr/>
        </p:nvCxnSpPr>
        <p:spPr>
          <a:xfrm>
            <a:off x="5641381" y="3408214"/>
            <a:ext cx="1519665" cy="106683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2"/>
            <a:endCxn id="67" idx="3"/>
          </p:cNvCxnSpPr>
          <p:nvPr/>
        </p:nvCxnSpPr>
        <p:spPr>
          <a:xfrm rot="5400000">
            <a:off x="5980669" y="4828389"/>
            <a:ext cx="841090" cy="151966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56006" y="4696260"/>
            <a:ext cx="11100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35744" y="414812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Partial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requests</a:t>
            </a:r>
            <a:endParaRPr lang="en-US" sz="14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7756006" y="4918305"/>
            <a:ext cx="11100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70021" y="490233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Partial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responses</a:t>
            </a:r>
            <a:endParaRPr lang="en-US" sz="1400" dirty="0" smtClean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07810" y="3421524"/>
            <a:ext cx="14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Precomputed Data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93519" y="3421524"/>
            <a:ext cx="94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Storage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Engines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994712" y="4136207"/>
            <a:ext cx="1116196" cy="279051"/>
            <a:chOff x="10378013" y="4136207"/>
            <a:chExt cx="1116196" cy="279051"/>
          </a:xfrm>
        </p:grpSpPr>
        <p:sp>
          <p:nvSpPr>
            <p:cNvPr id="109" name="Rectangle 108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994712" y="4657442"/>
            <a:ext cx="1116196" cy="279051"/>
            <a:chOff x="10378013" y="4136207"/>
            <a:chExt cx="1116196" cy="279051"/>
          </a:xfrm>
          <a:solidFill>
            <a:srgbClr val="0070C0"/>
          </a:solidFill>
        </p:grpSpPr>
        <p:sp>
          <p:nvSpPr>
            <p:cNvPr id="115" name="Rectangle 114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994712" y="5165995"/>
            <a:ext cx="1116196" cy="279051"/>
            <a:chOff x="10378013" y="4136207"/>
            <a:chExt cx="1116196" cy="279051"/>
          </a:xfrm>
          <a:solidFill>
            <a:srgbClr val="FF0000"/>
          </a:solidFill>
        </p:grpSpPr>
        <p:sp>
          <p:nvSpPr>
            <p:cNvPr id="120" name="Rectangle 119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994712" y="5674552"/>
            <a:ext cx="1116196" cy="279051"/>
            <a:chOff x="10378013" y="4136207"/>
            <a:chExt cx="1116196" cy="279051"/>
          </a:xfrm>
          <a:solidFill>
            <a:srgbClr val="7030A0"/>
          </a:solidFill>
        </p:grpSpPr>
        <p:sp>
          <p:nvSpPr>
            <p:cNvPr id="125" name="Rectangle 124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flipH="1">
            <a:off x="2383193" y="2688534"/>
            <a:ext cx="343239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555362" y="2688534"/>
            <a:ext cx="506666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4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41364" y="4616159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0413" y="4616158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9462" y="4616158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8511" y="4616157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57560" y="4616157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6609" y="4616156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658" y="4616156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4707" y="4616155"/>
            <a:ext cx="279049" cy="279049"/>
          </a:xfrm>
          <a:prstGeom prst="rect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3756" y="4616155"/>
            <a:ext cx="279049" cy="2790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52805" y="4616154"/>
            <a:ext cx="279049" cy="2790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20413" y="4910328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/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2017-02-05T21:26:30Z</dcterms:created>
  <dcterms:modified xsi:type="dcterms:W3CDTF">2017-03-09T18:45:39Z</dcterms:modified>
</cp:coreProperties>
</file>