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54"/>
    <p:restoredTop sz="94601"/>
  </p:normalViewPr>
  <p:slideViewPr>
    <p:cSldViewPr snapToGrid="0" snapToObjects="1">
      <p:cViewPr>
        <p:scale>
          <a:sx n="140" d="100"/>
          <a:sy n="140" d="100"/>
        </p:scale>
        <p:origin x="10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A109-C418-8B47-8BDA-46ACC0338AE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7680" y="2856076"/>
            <a:ext cx="1625246" cy="8380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No Figure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1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7047" y="1874520"/>
            <a:ext cx="1779255" cy="3660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ngine.js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6609" y="9638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client</a:t>
            </a:r>
            <a:endParaRPr lang="en-US" dirty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2053" y="96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8693" y="1874521"/>
            <a:ext cx="1502876" cy="366017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erver.py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979" y="4877351"/>
            <a:ext cx="1323391" cy="50966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ingbuffer.js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47424" y="2052832"/>
            <a:ext cx="1581912" cy="2712619"/>
            <a:chOff x="55984" y="2171704"/>
            <a:chExt cx="1581912" cy="2712619"/>
          </a:xfrm>
        </p:grpSpPr>
        <p:sp>
          <p:nvSpPr>
            <p:cNvPr id="111" name="Rectangle 110"/>
            <p:cNvSpPr/>
            <p:nvPr/>
          </p:nvSpPr>
          <p:spPr>
            <a:xfrm>
              <a:off x="55984" y="2171704"/>
              <a:ext cx="1581912" cy="2712619"/>
            </a:xfrm>
            <a:prstGeom prst="rect">
              <a:avLst/>
            </a:prstGeom>
            <a:solidFill>
              <a:srgbClr val="FFF2E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318087" y="2606587"/>
              <a:ext cx="945738" cy="1828757"/>
              <a:chOff x="350990" y="2313979"/>
              <a:chExt cx="945738" cy="182875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373363" y="2313979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454756" y="2861648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43321" y="2742061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1886" y="2504102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0451" y="2637428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5167" y="3164961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69186" y="3282656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50579" y="3830325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9144" y="3710738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7709" y="3472779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16274" y="3606105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50990" y="4133638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Straight Connector 31"/>
          <p:cNvCxnSpPr/>
          <p:nvPr/>
        </p:nvCxnSpPr>
        <p:spPr>
          <a:xfrm flipV="1">
            <a:off x="4985880" y="3176594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94979" y="3497203"/>
            <a:ext cx="1323391" cy="92445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 Structures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datastruct.js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5" name="Straight Arrow Connector 34"/>
          <p:cNvCxnSpPr>
            <a:endCxn id="43" idx="1"/>
          </p:cNvCxnSpPr>
          <p:nvPr/>
        </p:nvCxnSpPr>
        <p:spPr>
          <a:xfrm>
            <a:off x="1729336" y="3110822"/>
            <a:ext cx="19656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35434" y="2289149"/>
            <a:ext cx="1502876" cy="5136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Setup.py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93960" y="2821846"/>
            <a:ext cx="1" cy="5696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94979" y="2871749"/>
            <a:ext cx="1323391" cy="5115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equester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dist.js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113942" y="5161971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2"/>
            <a:endCxn id="14" idx="0"/>
          </p:cNvCxnSpPr>
          <p:nvPr/>
        </p:nvCxnSpPr>
        <p:spPr>
          <a:xfrm>
            <a:off x="4356675" y="4421659"/>
            <a:ext cx="0" cy="4556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95804" y="3848063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674853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53902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232951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12000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791049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70098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349147" y="3848059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61" y="5181102"/>
            <a:ext cx="1018031" cy="14218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11" y="4567297"/>
            <a:ext cx="445269" cy="12232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016758" y="283726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query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754292" y="3947650"/>
            <a:ext cx="1940687" cy="117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8877" y="3512338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Re-render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via callback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96388" y="3053151"/>
            <a:ext cx="1068006" cy="23322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Manager.py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923015" y="4534176"/>
            <a:ext cx="905163" cy="873985"/>
            <a:chOff x="6479193" y="4300398"/>
            <a:chExt cx="905163" cy="873985"/>
          </a:xfrm>
          <a:solidFill>
            <a:srgbClr val="00B050"/>
          </a:solidFill>
        </p:grpSpPr>
        <p:sp>
          <p:nvSpPr>
            <p:cNvPr id="70" name="Donut 69"/>
            <p:cNvSpPr/>
            <p:nvPr/>
          </p:nvSpPr>
          <p:spPr>
            <a:xfrm>
              <a:off x="6479193" y="4300398"/>
              <a:ext cx="873985" cy="873985"/>
            </a:xfrm>
            <a:prstGeom prst="donut">
              <a:avLst>
                <a:gd name="adj" fmla="val 1552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1" name="Triangle 70"/>
            <p:cNvSpPr/>
            <p:nvPr/>
          </p:nvSpPr>
          <p:spPr>
            <a:xfrm>
              <a:off x="6949666" y="4721903"/>
              <a:ext cx="434690" cy="374733"/>
            </a:xfrm>
            <a:prstGeom prst="triangl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12" name="Triangle 11"/>
          <p:cNvSpPr/>
          <p:nvPr/>
        </p:nvSpPr>
        <p:spPr>
          <a:xfrm>
            <a:off x="4168109" y="3974066"/>
            <a:ext cx="377130" cy="332997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0" name="Snip Single Corner Rectangle 79"/>
          <p:cNvSpPr/>
          <p:nvPr/>
        </p:nvSpPr>
        <p:spPr>
          <a:xfrm>
            <a:off x="9097917" y="3948993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69556" y="3372509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Data structure </a:t>
            </a:r>
          </a:p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cache files</a:t>
            </a:r>
          </a:p>
        </p:txBody>
      </p:sp>
      <p:sp>
        <p:nvSpPr>
          <p:cNvPr id="11" name="Triangle 10"/>
          <p:cNvSpPr/>
          <p:nvPr/>
        </p:nvSpPr>
        <p:spPr>
          <a:xfrm>
            <a:off x="7076063" y="3908192"/>
            <a:ext cx="526337" cy="46474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>
            <a:off x="9186309" y="404652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>
            <a:off x="9274701" y="4125777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>
            <a:off x="9353949" y="421416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99984" y="138687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online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858784" y="138687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aleway" charset="0"/>
                <a:ea typeface="Raleway" charset="0"/>
                <a:cs typeface="Raleway" charset="0"/>
              </a:rPr>
              <a:t>offline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26917" y="2738549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</a:t>
            </a:r>
          </a:p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distribution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7865059" y="4188754"/>
            <a:ext cx="1056074" cy="26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13248" y="4855464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Data stream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67" y="4865713"/>
            <a:ext cx="505058" cy="490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" name="Rectangle 105"/>
          <p:cNvSpPr/>
          <p:nvPr/>
        </p:nvSpPr>
        <p:spPr>
          <a:xfrm>
            <a:off x="6796388" y="2335361"/>
            <a:ext cx="1068006" cy="41248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Query templates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46302" y="2551836"/>
            <a:ext cx="1550086" cy="5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08412" y="1941822"/>
            <a:ext cx="12602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uery.js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729336" y="2546445"/>
            <a:ext cx="173771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11000" y="1941822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4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7047" y="1874520"/>
            <a:ext cx="1779255" cy="3660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ngine.js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6609" y="9638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client</a:t>
            </a:r>
            <a:endParaRPr lang="en-US" dirty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2053" y="96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8693" y="1874521"/>
            <a:ext cx="1502876" cy="366017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erver.py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979" y="4877351"/>
            <a:ext cx="1323391" cy="50966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ingbuffer.js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47424" y="2052832"/>
            <a:ext cx="1581912" cy="2712619"/>
            <a:chOff x="55984" y="2171704"/>
            <a:chExt cx="1581912" cy="2712619"/>
          </a:xfrm>
        </p:grpSpPr>
        <p:sp>
          <p:nvSpPr>
            <p:cNvPr id="111" name="Rectangle 110"/>
            <p:cNvSpPr/>
            <p:nvPr/>
          </p:nvSpPr>
          <p:spPr>
            <a:xfrm>
              <a:off x="55984" y="2171704"/>
              <a:ext cx="1581912" cy="2712619"/>
            </a:xfrm>
            <a:prstGeom prst="rect">
              <a:avLst/>
            </a:prstGeom>
            <a:solidFill>
              <a:srgbClr val="FFF2E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318087" y="2606587"/>
              <a:ext cx="945738" cy="1828757"/>
              <a:chOff x="350990" y="2313979"/>
              <a:chExt cx="945738" cy="182875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373363" y="2313979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454756" y="2861648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43321" y="2742061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1886" y="2504102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0451" y="2637428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5167" y="3164961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69186" y="3282656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50579" y="3830325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9144" y="3710738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7709" y="3472779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16274" y="3606105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50990" y="4133638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Straight Connector 31"/>
          <p:cNvCxnSpPr/>
          <p:nvPr/>
        </p:nvCxnSpPr>
        <p:spPr>
          <a:xfrm flipV="1">
            <a:off x="4985880" y="3176594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94979" y="3497203"/>
            <a:ext cx="1323391" cy="92445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 Structures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datastruct.js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5" name="Straight Arrow Connector 34"/>
          <p:cNvCxnSpPr>
            <a:endCxn id="43" idx="1"/>
          </p:cNvCxnSpPr>
          <p:nvPr/>
        </p:nvCxnSpPr>
        <p:spPr>
          <a:xfrm>
            <a:off x="1729336" y="3110822"/>
            <a:ext cx="19656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35434" y="2289149"/>
            <a:ext cx="1502876" cy="5136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Setup.py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93960" y="2821846"/>
            <a:ext cx="1" cy="5696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94979" y="2871749"/>
            <a:ext cx="1323391" cy="5115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equester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dist.js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113942" y="5161971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2"/>
            <a:endCxn id="14" idx="0"/>
          </p:cNvCxnSpPr>
          <p:nvPr/>
        </p:nvCxnSpPr>
        <p:spPr>
          <a:xfrm>
            <a:off x="4356675" y="4421659"/>
            <a:ext cx="0" cy="4556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95804" y="3848063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674853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53902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232951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12000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791049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70098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349147" y="3848059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61" y="5181102"/>
            <a:ext cx="1018031" cy="14218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11" y="4567297"/>
            <a:ext cx="445269" cy="12232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016758" y="283726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query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754292" y="3947650"/>
            <a:ext cx="1940687" cy="117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8877" y="3512338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Re-render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via callback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96388" y="3053151"/>
            <a:ext cx="1068006" cy="23322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Manager.py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923015" y="4534176"/>
            <a:ext cx="905163" cy="873985"/>
            <a:chOff x="6479193" y="4300398"/>
            <a:chExt cx="905163" cy="873985"/>
          </a:xfrm>
          <a:solidFill>
            <a:srgbClr val="00B050"/>
          </a:solidFill>
        </p:grpSpPr>
        <p:sp>
          <p:nvSpPr>
            <p:cNvPr id="70" name="Donut 69"/>
            <p:cNvSpPr/>
            <p:nvPr/>
          </p:nvSpPr>
          <p:spPr>
            <a:xfrm>
              <a:off x="6479193" y="4300398"/>
              <a:ext cx="873985" cy="873985"/>
            </a:xfrm>
            <a:prstGeom prst="donut">
              <a:avLst>
                <a:gd name="adj" fmla="val 1552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1" name="Triangle 70"/>
            <p:cNvSpPr/>
            <p:nvPr/>
          </p:nvSpPr>
          <p:spPr>
            <a:xfrm>
              <a:off x="6949666" y="4721903"/>
              <a:ext cx="434690" cy="374733"/>
            </a:xfrm>
            <a:prstGeom prst="triangl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12" name="Triangle 11"/>
          <p:cNvSpPr/>
          <p:nvPr/>
        </p:nvSpPr>
        <p:spPr>
          <a:xfrm>
            <a:off x="4168109" y="3974066"/>
            <a:ext cx="377130" cy="332997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0" name="Snip Single Corner Rectangle 79"/>
          <p:cNvSpPr/>
          <p:nvPr/>
        </p:nvSpPr>
        <p:spPr>
          <a:xfrm>
            <a:off x="9097917" y="3948993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69556" y="3372509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Data structure </a:t>
            </a:r>
          </a:p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cache files</a:t>
            </a:r>
          </a:p>
        </p:txBody>
      </p:sp>
      <p:sp>
        <p:nvSpPr>
          <p:cNvPr id="11" name="Triangle 10"/>
          <p:cNvSpPr/>
          <p:nvPr/>
        </p:nvSpPr>
        <p:spPr>
          <a:xfrm>
            <a:off x="7076063" y="3908192"/>
            <a:ext cx="526337" cy="46474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>
            <a:off x="9186309" y="404652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>
            <a:off x="9274701" y="4125777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>
            <a:off x="9353949" y="421416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99984" y="138687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online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858784" y="138687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aleway" charset="0"/>
                <a:ea typeface="Raleway" charset="0"/>
                <a:cs typeface="Raleway" charset="0"/>
              </a:rPr>
              <a:t>offline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26917" y="2738549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</a:t>
            </a:r>
          </a:p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distribution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7865059" y="4188754"/>
            <a:ext cx="1056074" cy="26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13248" y="4855464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Data stream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67" y="4865713"/>
            <a:ext cx="505058" cy="490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" name="Rectangle 105"/>
          <p:cNvSpPr/>
          <p:nvPr/>
        </p:nvSpPr>
        <p:spPr>
          <a:xfrm>
            <a:off x="6796388" y="2335361"/>
            <a:ext cx="1068006" cy="41248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Query templates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46302" y="2551836"/>
            <a:ext cx="1550086" cy="5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08412" y="1941822"/>
            <a:ext cx="12602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uery.js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729336" y="2546445"/>
            <a:ext cx="173771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11000" y="1941822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  <a:p>
            <a:r>
              <a:rPr lang="en-US" sz="1100" dirty="0" err="1">
                <a:latin typeface="Raleway" charset="0"/>
                <a:ea typeface="Raleway" charset="0"/>
                <a:cs typeface="Raleway" charset="0"/>
              </a:rPr>
              <a:t>q</a:t>
            </a:r>
            <a:r>
              <a:rPr lang="en-US" sz="1100" dirty="0" err="1" smtClean="0">
                <a:latin typeface="Raleway" charset="0"/>
                <a:ea typeface="Raleway" charset="0"/>
                <a:cs typeface="Raleway" charset="0"/>
              </a:rPr>
              <a:t>uery.s</a:t>
            </a:r>
            <a:endParaRPr lang="en-US" sz="1100" dirty="0" smtClean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428114" y="5479571"/>
            <a:ext cx="3213267" cy="105838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Ring Buffer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3712" y="2165314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vo" charset="0"/>
                <a:ea typeface="Arvo" charset="0"/>
                <a:cs typeface="Arvo" charset="0"/>
              </a:rPr>
              <a:t>client</a:t>
            </a:r>
            <a:endParaRPr lang="en-US" sz="2800" dirty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7714" y="2165314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vo" charset="0"/>
                <a:ea typeface="Arvo" charset="0"/>
                <a:cs typeface="Arvo" charset="0"/>
              </a:rPr>
              <a:t>server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41364" y="5914602"/>
            <a:ext cx="2790490" cy="477054"/>
            <a:chOff x="1804217" y="4625298"/>
            <a:chExt cx="2790490" cy="477054"/>
          </a:xfrm>
        </p:grpSpPr>
        <p:sp>
          <p:nvSpPr>
            <p:cNvPr id="10" name="Rectangle 9"/>
            <p:cNvSpPr/>
            <p:nvPr/>
          </p:nvSpPr>
          <p:spPr>
            <a:xfrm>
              <a:off x="1804217" y="4625303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83266" y="4625302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62315" y="4625302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41364" y="4625301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20413" y="4625301"/>
              <a:ext cx="279049" cy="27904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99462" y="4625300"/>
              <a:ext cx="279049" cy="27904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8511" y="4625300"/>
              <a:ext cx="279049" cy="27904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57560" y="4625299"/>
              <a:ext cx="279049" cy="279049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36609" y="4625299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15658" y="4625298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83266" y="4919472"/>
              <a:ext cx="0" cy="1828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431837" y="4415258"/>
            <a:ext cx="3209544" cy="952270"/>
            <a:chOff x="2431837" y="3227832"/>
            <a:chExt cx="3209544" cy="1124712"/>
          </a:xfrm>
        </p:grpSpPr>
        <p:sp>
          <p:nvSpPr>
            <p:cNvPr id="24" name="Rectangle 23"/>
            <p:cNvSpPr/>
            <p:nvPr/>
          </p:nvSpPr>
          <p:spPr>
            <a:xfrm>
              <a:off x="2431837" y="3227832"/>
              <a:ext cx="3209544" cy="1124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Storage Engines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5644" y="3739897"/>
              <a:ext cx="623044" cy="475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67845" y="3739897"/>
              <a:ext cx="623044" cy="475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96308" y="3746762"/>
              <a:ext cx="623044" cy="475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45984" y="3739896"/>
              <a:ext cx="623044" cy="475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3193" y="3045055"/>
            <a:ext cx="1932465" cy="709473"/>
            <a:chOff x="2698744" y="1625968"/>
            <a:chExt cx="2490645" cy="914400"/>
          </a:xfrm>
        </p:grpSpPr>
        <p:sp>
          <p:nvSpPr>
            <p:cNvPr id="31" name="Rectangle 30"/>
            <p:cNvSpPr/>
            <p:nvPr/>
          </p:nvSpPr>
          <p:spPr>
            <a:xfrm>
              <a:off x="2698744" y="1625968"/>
              <a:ext cx="2490645" cy="914400"/>
            </a:xfrm>
            <a:prstGeom prst="rect">
              <a:avLst/>
            </a:prstGeom>
            <a:solidFill>
              <a:srgbClr val="FFF2E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096791" y="1786272"/>
              <a:ext cx="941561" cy="596507"/>
              <a:chOff x="569152" y="1265490"/>
              <a:chExt cx="941561" cy="596507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V="1">
                <a:off x="587348" y="1265490"/>
                <a:ext cx="0" cy="596507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68741" y="1645325"/>
                <a:ext cx="137311" cy="20720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57306" y="1562386"/>
                <a:ext cx="137311" cy="2901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45871" y="1397350"/>
                <a:ext cx="137311" cy="4551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34436" y="1489818"/>
                <a:ext cx="137311" cy="3627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9152" y="1855687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2879663" y="1787631"/>
              <a:ext cx="941561" cy="596507"/>
              <a:chOff x="674703" y="1937315"/>
              <a:chExt cx="941561" cy="596507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692899" y="1937315"/>
                <a:ext cx="0" cy="596507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774292" y="2317150"/>
                <a:ext cx="137311" cy="20720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62857" y="2234210"/>
                <a:ext cx="137311" cy="2901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51422" y="2069174"/>
                <a:ext cx="137311" cy="4551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39987" y="2161642"/>
                <a:ext cx="137311" cy="3627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674703" y="2527512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Straight Connector 48"/>
          <p:cNvCxnSpPr/>
          <p:nvPr/>
        </p:nvCxnSpPr>
        <p:spPr>
          <a:xfrm>
            <a:off x="3146291" y="3754528"/>
            <a:ext cx="1" cy="6919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55771" y="3911389"/>
            <a:ext cx="8258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request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3532864" y="3778640"/>
            <a:ext cx="3466" cy="61411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71433" y="3911389"/>
            <a:ext cx="77938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update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94" y="2871817"/>
            <a:ext cx="961141" cy="961141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451460" y="3061899"/>
            <a:ext cx="1189921" cy="692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Predictor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12310" y="287121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Query</a:t>
            </a:r>
          </a:p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distributions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46089" y="6181344"/>
            <a:ext cx="872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Raleway" charset="0"/>
                <a:ea typeface="Raleway" charset="0"/>
                <a:cs typeface="Raleway" charset="0"/>
              </a:rPr>
              <a:t>Write head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941132" y="5666146"/>
            <a:ext cx="951604" cy="279051"/>
            <a:chOff x="6316036" y="5666146"/>
            <a:chExt cx="951604" cy="279051"/>
          </a:xfrm>
        </p:grpSpPr>
        <p:sp>
          <p:nvSpPr>
            <p:cNvPr id="71" name="Rectangle 70"/>
            <p:cNvSpPr/>
            <p:nvPr/>
          </p:nvSpPr>
          <p:spPr>
            <a:xfrm>
              <a:off x="6316036" y="5666148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88591" y="5666147"/>
              <a:ext cx="279049" cy="279049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652314" y="5666146"/>
              <a:ext cx="279049" cy="279049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8866088" y="3364453"/>
            <a:ext cx="2434954" cy="281405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034626" y="4087121"/>
            <a:ext cx="623044" cy="40258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034626" y="5104231"/>
            <a:ext cx="623044" cy="40258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037516" y="4595676"/>
            <a:ext cx="623044" cy="4025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034626" y="5612786"/>
            <a:ext cx="623044" cy="40258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66085" y="4475047"/>
            <a:ext cx="1189921" cy="6926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Scheduler</a:t>
            </a:r>
          </a:p>
        </p:txBody>
      </p:sp>
      <p:cxnSp>
        <p:nvCxnSpPr>
          <p:cNvPr id="83" name="Elbow Connector 82"/>
          <p:cNvCxnSpPr>
            <a:stCxn id="58" idx="3"/>
            <a:endCxn id="80" idx="0"/>
          </p:cNvCxnSpPr>
          <p:nvPr/>
        </p:nvCxnSpPr>
        <p:spPr>
          <a:xfrm>
            <a:off x="5641381" y="3408214"/>
            <a:ext cx="1519665" cy="106683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0" idx="2"/>
            <a:endCxn id="67" idx="3"/>
          </p:cNvCxnSpPr>
          <p:nvPr/>
        </p:nvCxnSpPr>
        <p:spPr>
          <a:xfrm rot="5400000">
            <a:off x="5980669" y="4828389"/>
            <a:ext cx="841090" cy="151966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756006" y="4696260"/>
            <a:ext cx="111008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35744" y="4148127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Partial</a:t>
            </a:r>
          </a:p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requests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7756006" y="4918305"/>
            <a:ext cx="111008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770021" y="4902334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Partial</a:t>
            </a:r>
          </a:p>
          <a:p>
            <a:pPr algn="ctr"/>
            <a:r>
              <a:rPr lang="en-US" sz="1400" dirty="0" smtClean="0">
                <a:latin typeface="Raleway" charset="0"/>
                <a:ea typeface="Raleway" charset="0"/>
                <a:cs typeface="Raleway" charset="0"/>
              </a:rPr>
              <a:t>responses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807810" y="3421524"/>
            <a:ext cx="149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Precomputed Data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93519" y="3421524"/>
            <a:ext cx="949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Storage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Engines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9994712" y="4136207"/>
            <a:ext cx="1116196" cy="279051"/>
            <a:chOff x="10378013" y="4136207"/>
            <a:chExt cx="1116196" cy="279051"/>
          </a:xfrm>
        </p:grpSpPr>
        <p:sp>
          <p:nvSpPr>
            <p:cNvPr id="109" name="Rectangle 108"/>
            <p:cNvSpPr/>
            <p:nvPr/>
          </p:nvSpPr>
          <p:spPr>
            <a:xfrm>
              <a:off x="10378013" y="4136209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657062" y="4136208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36111" y="4136208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15160" y="4136207"/>
              <a:ext cx="279049" cy="279049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994712" y="4657442"/>
            <a:ext cx="1116196" cy="279051"/>
            <a:chOff x="10378013" y="4136207"/>
            <a:chExt cx="1116196" cy="279051"/>
          </a:xfrm>
          <a:solidFill>
            <a:srgbClr val="0070C0"/>
          </a:solidFill>
        </p:grpSpPr>
        <p:sp>
          <p:nvSpPr>
            <p:cNvPr id="115" name="Rectangle 114"/>
            <p:cNvSpPr/>
            <p:nvPr/>
          </p:nvSpPr>
          <p:spPr>
            <a:xfrm>
              <a:off x="10378013" y="4136209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657062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36111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15160" y="4136207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994712" y="5165995"/>
            <a:ext cx="1116196" cy="279051"/>
            <a:chOff x="10378013" y="4136207"/>
            <a:chExt cx="1116196" cy="279051"/>
          </a:xfrm>
          <a:solidFill>
            <a:srgbClr val="FF0000"/>
          </a:solidFill>
        </p:grpSpPr>
        <p:sp>
          <p:nvSpPr>
            <p:cNvPr id="120" name="Rectangle 119"/>
            <p:cNvSpPr/>
            <p:nvPr/>
          </p:nvSpPr>
          <p:spPr>
            <a:xfrm>
              <a:off x="10378013" y="4136209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657062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936111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1215160" y="4136207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994712" y="5674552"/>
            <a:ext cx="1116196" cy="279051"/>
            <a:chOff x="10378013" y="4136207"/>
            <a:chExt cx="1116196" cy="279051"/>
          </a:xfrm>
          <a:solidFill>
            <a:srgbClr val="7030A0"/>
          </a:solidFill>
        </p:grpSpPr>
        <p:sp>
          <p:nvSpPr>
            <p:cNvPr id="125" name="Rectangle 124"/>
            <p:cNvSpPr/>
            <p:nvPr/>
          </p:nvSpPr>
          <p:spPr>
            <a:xfrm>
              <a:off x="10378013" y="4136209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657062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936111" y="4136208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1215160" y="4136207"/>
              <a:ext cx="279049" cy="279049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 flipH="1">
            <a:off x="2383193" y="2688534"/>
            <a:ext cx="343239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6555362" y="2688534"/>
            <a:ext cx="506666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4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41364" y="4616159"/>
            <a:ext cx="279049" cy="279049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20413" y="4616158"/>
            <a:ext cx="279049" cy="279049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9462" y="4616158"/>
            <a:ext cx="279049" cy="279049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8511" y="4616157"/>
            <a:ext cx="279049" cy="279049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57560" y="4616157"/>
            <a:ext cx="279049" cy="279049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6609" y="4616156"/>
            <a:ext cx="279049" cy="279049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15658" y="4616156"/>
            <a:ext cx="279049" cy="279049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4707" y="4616155"/>
            <a:ext cx="279049" cy="279049"/>
          </a:xfrm>
          <a:prstGeom prst="rect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3756" y="4616155"/>
            <a:ext cx="279049" cy="2790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52805" y="4616154"/>
            <a:ext cx="279049" cy="2790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20413" y="4910328"/>
            <a:ext cx="0" cy="1828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/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98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Arvo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2017-02-05T21:26:30Z</dcterms:created>
  <dcterms:modified xsi:type="dcterms:W3CDTF">2017-06-01T21:08:10Z</dcterms:modified>
</cp:coreProperties>
</file>