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254"/>
    <p:restoredTop sz="94660"/>
  </p:normalViewPr>
  <p:slideViewPr>
    <p:cSldViewPr snapToGrid="0" snapToObjects="1">
      <p:cViewPr>
        <p:scale>
          <a:sx n="140" d="100"/>
          <a:sy n="140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A109-C418-8B47-8BDA-46ACC0338AEA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AF52-2891-8546-94A2-3E50A5358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6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7047" y="1874520"/>
            <a:ext cx="1779255" cy="3660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ngine.js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6609" y="96387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client</a:t>
            </a:r>
            <a:endParaRPr lang="en-US" dirty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2053" y="96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68693" y="1874521"/>
            <a:ext cx="1502876" cy="366017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erver.py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4979" y="4877351"/>
            <a:ext cx="1323391" cy="50966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ingbuffer.js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47424" y="2052832"/>
            <a:ext cx="1581912" cy="2712619"/>
            <a:chOff x="55984" y="2171704"/>
            <a:chExt cx="1581912" cy="2712619"/>
          </a:xfrm>
        </p:grpSpPr>
        <p:sp>
          <p:nvSpPr>
            <p:cNvPr id="111" name="Rectangle 110"/>
            <p:cNvSpPr/>
            <p:nvPr/>
          </p:nvSpPr>
          <p:spPr>
            <a:xfrm>
              <a:off x="55984" y="2171704"/>
              <a:ext cx="1581912" cy="2712619"/>
            </a:xfrm>
            <a:prstGeom prst="rect">
              <a:avLst/>
            </a:prstGeom>
            <a:solidFill>
              <a:srgbClr val="FFF2E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318087" y="2606587"/>
              <a:ext cx="945738" cy="1828757"/>
              <a:chOff x="350990" y="2313979"/>
              <a:chExt cx="945738" cy="18287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373363" y="2313979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454756" y="2861648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43321" y="2742061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1886" y="2504102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0451" y="2637428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5167" y="3164961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69186" y="3282656"/>
                <a:ext cx="0" cy="86008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50579" y="3830325"/>
                <a:ext cx="137311" cy="2987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9144" y="3710738"/>
                <a:ext cx="137311" cy="41835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27709" y="3472779"/>
                <a:ext cx="137311" cy="6563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16274" y="3606105"/>
                <a:ext cx="137311" cy="5229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mtClean="0">
                  <a:solidFill>
                    <a:schemeClr val="bg1">
                      <a:lumMod val="50000"/>
                    </a:schemeClr>
                  </a:solidFill>
                  <a:latin typeface="Raleway" charset="0"/>
                  <a:ea typeface="Raleway" charset="0"/>
                  <a:cs typeface="Raleway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50990" y="4133638"/>
                <a:ext cx="94156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Connector 31"/>
          <p:cNvCxnSpPr/>
          <p:nvPr/>
        </p:nvCxnSpPr>
        <p:spPr>
          <a:xfrm flipV="1">
            <a:off x="4985880" y="3176594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94979" y="3497203"/>
            <a:ext cx="1323391" cy="92445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 Structures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datastruct.js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729336" y="3110822"/>
            <a:ext cx="196564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635434" y="2289149"/>
            <a:ext cx="1502876" cy="5136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Setup.py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393960" y="2821846"/>
            <a:ext cx="1" cy="5696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94979" y="2871749"/>
            <a:ext cx="1323391" cy="5115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</a:t>
            </a:r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equester</a:t>
            </a:r>
          </a:p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dist.js</a:t>
            </a:r>
            <a:endParaRPr lang="en-US" sz="1100" dirty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113942" y="5161971"/>
            <a:ext cx="159405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3" idx="2"/>
            <a:endCxn id="14" idx="0"/>
          </p:cNvCxnSpPr>
          <p:nvPr/>
        </p:nvCxnSpPr>
        <p:spPr>
          <a:xfrm>
            <a:off x="4356675" y="4421659"/>
            <a:ext cx="0" cy="45569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395804" y="3848063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0674853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953902" y="3848062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1232951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512000" y="3848061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791049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2070098" y="3848060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349147" y="3848059"/>
            <a:ext cx="279049" cy="27904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61" y="5181102"/>
            <a:ext cx="1018031" cy="14218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611" y="4567297"/>
            <a:ext cx="445269" cy="12232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016758" y="283726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query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1754292" y="3947650"/>
            <a:ext cx="1940687" cy="1178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8877" y="3512338"/>
            <a:ext cx="9845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Re-render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via callback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96388" y="3053151"/>
            <a:ext cx="1068006" cy="233228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Manager.py</a:t>
            </a:r>
            <a:endParaRPr lang="en-US" sz="1100" dirty="0" smtClean="0">
              <a:solidFill>
                <a:schemeClr val="accent6">
                  <a:lumMod val="75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0923015" y="4534176"/>
            <a:ext cx="905163" cy="873985"/>
            <a:chOff x="6479193" y="4300398"/>
            <a:chExt cx="905163" cy="873985"/>
          </a:xfrm>
          <a:solidFill>
            <a:srgbClr val="00B050"/>
          </a:solidFill>
        </p:grpSpPr>
        <p:sp>
          <p:nvSpPr>
            <p:cNvPr id="70" name="Donut 69"/>
            <p:cNvSpPr/>
            <p:nvPr/>
          </p:nvSpPr>
          <p:spPr>
            <a:xfrm>
              <a:off x="6479193" y="4300398"/>
              <a:ext cx="873985" cy="873985"/>
            </a:xfrm>
            <a:prstGeom prst="donut">
              <a:avLst>
                <a:gd name="adj" fmla="val 1552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1" name="Triangle 70"/>
            <p:cNvSpPr/>
            <p:nvPr/>
          </p:nvSpPr>
          <p:spPr>
            <a:xfrm>
              <a:off x="6949666" y="4721903"/>
              <a:ext cx="434690" cy="374733"/>
            </a:xfrm>
            <a:prstGeom prst="triangl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12" name="Triangle 11"/>
          <p:cNvSpPr/>
          <p:nvPr/>
        </p:nvSpPr>
        <p:spPr>
          <a:xfrm>
            <a:off x="4168109" y="3974066"/>
            <a:ext cx="377130" cy="33299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0" name="Snip Single Corner Rectangle 79"/>
          <p:cNvSpPr/>
          <p:nvPr/>
        </p:nvSpPr>
        <p:spPr>
          <a:xfrm>
            <a:off x="9097917" y="3948993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769556" y="3372509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Data structure </a:t>
            </a:r>
          </a:p>
          <a:p>
            <a:pPr algn="ctr"/>
            <a:r>
              <a:rPr lang="en-US" sz="1200" dirty="0" smtClean="0">
                <a:latin typeface="Raleway" charset="0"/>
                <a:ea typeface="Raleway" charset="0"/>
                <a:cs typeface="Raleway" charset="0"/>
              </a:rPr>
              <a:t>cache files</a:t>
            </a:r>
          </a:p>
        </p:txBody>
      </p:sp>
      <p:sp>
        <p:nvSpPr>
          <p:cNvPr id="11" name="Triangle 10"/>
          <p:cNvSpPr/>
          <p:nvPr/>
        </p:nvSpPr>
        <p:spPr>
          <a:xfrm>
            <a:off x="7076063" y="3908192"/>
            <a:ext cx="526337" cy="46474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4" name="Snip Single Corner Rectangle 83"/>
          <p:cNvSpPr/>
          <p:nvPr/>
        </p:nvSpPr>
        <p:spPr>
          <a:xfrm>
            <a:off x="9186309" y="404652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5" name="Snip Single Corner Rectangle 84"/>
          <p:cNvSpPr/>
          <p:nvPr/>
        </p:nvSpPr>
        <p:spPr>
          <a:xfrm>
            <a:off x="9274701" y="4125777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86" name="Snip Single Corner Rectangle 85"/>
          <p:cNvSpPr/>
          <p:nvPr/>
        </p:nvSpPr>
        <p:spPr>
          <a:xfrm>
            <a:off x="9353949" y="4214169"/>
            <a:ext cx="277635" cy="29544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899984" y="138687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Raleway" charset="0"/>
                <a:ea typeface="Raleway" charset="0"/>
                <a:cs typeface="Raleway" charset="0"/>
              </a:rPr>
              <a:t>online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858784" y="138687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aleway" charset="0"/>
                <a:ea typeface="Raleway" charset="0"/>
                <a:cs typeface="Raleway" charset="0"/>
              </a:rPr>
              <a:t>offline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26917" y="2738549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distribution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7865059" y="4188754"/>
            <a:ext cx="1056074" cy="265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413248" y="485546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Data stream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67" y="4865713"/>
            <a:ext cx="505058" cy="490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" name="Rectangle 105"/>
          <p:cNvSpPr/>
          <p:nvPr/>
        </p:nvSpPr>
        <p:spPr>
          <a:xfrm>
            <a:off x="6796388" y="2335361"/>
            <a:ext cx="1068006" cy="41248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46302" y="2551836"/>
            <a:ext cx="1550086" cy="5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08412" y="2115558"/>
            <a:ext cx="1260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pPr algn="ctr"/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729336" y="2546445"/>
            <a:ext cx="173771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11000" y="2115558"/>
            <a:ext cx="1279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Register </a:t>
            </a:r>
          </a:p>
          <a:p>
            <a:r>
              <a:rPr lang="en-US" sz="1100" dirty="0" smtClean="0">
                <a:latin typeface="Raleway" charset="0"/>
                <a:ea typeface="Raleway" charset="0"/>
                <a:cs typeface="Raleway" charset="0"/>
              </a:rPr>
              <a:t>Query templates</a:t>
            </a:r>
          </a:p>
        </p:txBody>
      </p:sp>
    </p:spTree>
    <p:extLst>
      <p:ext uri="{BB962C8B-B14F-4D97-AF65-F5344CB8AC3E}">
        <p14:creationId xmlns:p14="http://schemas.microsoft.com/office/powerpoint/2010/main" val="70024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/>
      </a:spPr>
      <a:bodyPr rtlCol="0" anchor="ctr"/>
      <a:lstStyle>
        <a:defPPr algn="ctr">
          <a:defRPr smtClean="0">
            <a:solidFill>
              <a:schemeClr val="bg1">
                <a:lumMod val="50000"/>
              </a:schemeClr>
            </a:solidFill>
            <a:latin typeface="Raleway" charset="0"/>
            <a:ea typeface="Raleway" charset="0"/>
            <a:cs typeface="Raleway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Raleway" charset="0"/>
            <a:ea typeface="Raleway" charset="0"/>
            <a:cs typeface="Raleway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Arvo</vt:lpstr>
      <vt:lpstr>Calibri</vt:lpstr>
      <vt:lpstr>Calibri Light</vt:lpstr>
      <vt:lpstr>Raleway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2017-02-05T21:26:30Z</dcterms:created>
  <dcterms:modified xsi:type="dcterms:W3CDTF">2017-02-05T22:07:44Z</dcterms:modified>
</cp:coreProperties>
</file>