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перемещения страницы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1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2A464AC-9040-4AD9-B5E1-ECC74CBEF670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D06306-9524-40EB-9651-B8FDEB99DB47}" type="slidenum">
              <a:rPr b="0" lang="ru-RU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7FFCCA-0F62-43BE-90E0-0353BDD7303D}" type="slidenum">
              <a:rPr b="0" lang="ru-RU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A34081-B961-4F33-9EFF-6F8E5C1BCE3B}" type="slidenum">
              <a:rPr b="0" lang="ru-RU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EFA56C-53F6-4055-A607-BFCB661B0DAF}" type="slidenum">
              <a:rPr b="0" lang="ru-RU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Прямая соединительная линия 7"/>
          <p:cNvCxnSpPr>
            <a:endCxn id="1" idx="1"/>
          </p:cNvCxnSpPr>
          <p:nvPr/>
        </p:nvCxnSpPr>
        <p:spPr>
          <a:xfrm flipH="1" flipV="1">
            <a:off x="1695600" y="2673000"/>
            <a:ext cx="9244440" cy="365616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sp>
        <p:nvSpPr>
          <p:cNvPr id="2" name="Полилиния: фигура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214800" cy="3479040"/>
          </a:xfrm>
          <a:custGeom>
            <a:avLst/>
            <a:gdLst>
              <a:gd name="textAreaLeft" fmla="*/ 0 w 3214800"/>
              <a:gd name="textAreaRight" fmla="*/ 3216240 w 3214800"/>
              <a:gd name="textAreaTop" fmla="*/ 0 h 3479040"/>
              <a:gd name="textAreaBottom" fmla="*/ 3480480 h 3479040"/>
              <a:gd name="GluePoint1X" fmla="*/ 0 w 3216357"/>
              <a:gd name="GluePoint1Y" fmla="*/ 0 h 3480449"/>
              <a:gd name="GluePoint2X" fmla="*/ 3216357 w 3216357"/>
              <a:gd name="GluePoint2Y" fmla="*/ 0 h 3480449"/>
              <a:gd name="GluePoint3X" fmla="*/ 3215555 w 3216357"/>
              <a:gd name="GluePoint3Y" fmla="*/ 37372 h 3480449"/>
              <a:gd name="GluePoint4X" fmla="*/ 1743546 w 3216357"/>
              <a:gd name="GluePoint4Y" fmla="*/ 3185195 h 3480449"/>
              <a:gd name="GluePoint5X" fmla="*/ 112171 w 3216357"/>
              <a:gd name="GluePoint5Y" fmla="*/ 3438794 h 3480449"/>
              <a:gd name="GluePoint6X" fmla="*/ 0 w 3216357"/>
              <a:gd name="GluePoint6Y" fmla="*/ 3408770 h 348044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</a:cxnLst>
            <a:rect l="textAreaLeft" t="textAreaTop" r="textAreaRight" b="textAreaBottom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3" name="Полилиния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37440" y="1618920"/>
            <a:ext cx="3153240" cy="5228280"/>
          </a:xfrm>
          <a:custGeom>
            <a:avLst/>
            <a:gdLst>
              <a:gd name="textAreaLeft" fmla="*/ 0 w 3153240"/>
              <a:gd name="textAreaRight" fmla="*/ 3154680 w 3153240"/>
              <a:gd name="textAreaTop" fmla="*/ 0 h 5228280"/>
              <a:gd name="textAreaBottom" fmla="*/ 5229720 h 5228280"/>
              <a:gd name="GluePoint1X" fmla="*/ 2984957 w 3154526"/>
              <a:gd name="GluePoint1Y" fmla="*/ 4764199 h 5229819"/>
              <a:gd name="GluePoint2X" fmla="*/ 3085247 w 3154526"/>
              <a:gd name="GluePoint2Y" fmla="*/ 4783935 h 5229819"/>
              <a:gd name="GluePoint3X" fmla="*/ 3154526 w 3154526"/>
              <a:gd name="GluePoint3Y" fmla="*/ 4805985 h 5229819"/>
              <a:gd name="GluePoint4X" fmla="*/ 3154526 w 3154526"/>
              <a:gd name="GluePoint4Y" fmla="*/ 4854317 h 5229819"/>
              <a:gd name="GluePoint5X" fmla="*/ 3077489 w 3154526"/>
              <a:gd name="GluePoint5Y" fmla="*/ 4835342 h 5229819"/>
              <a:gd name="GluePoint6X" fmla="*/ 2943802 w 3154526"/>
              <a:gd name="GluePoint6Y" fmla="*/ 4819637 h 5229819"/>
              <a:gd name="GluePoint7X" fmla="*/ 2790751 w 3154526"/>
              <a:gd name="GluePoint7Y" fmla="*/ 4847576 h 5229819"/>
              <a:gd name="GluePoint8X" fmla="*/ 2434897 w 3154526"/>
              <a:gd name="GluePoint8Y" fmla="*/ 5031577 h 5229819"/>
              <a:gd name="GluePoint9X" fmla="*/ 2951768 w 3154526"/>
              <a:gd name="GluePoint9Y" fmla="*/ 4976098 h 5229819"/>
              <a:gd name="GluePoint10X" fmla="*/ 3154526 w 3154526"/>
              <a:gd name="GluePoint10Y" fmla="*/ 4968709 h 5229819"/>
              <a:gd name="GluePoint11X" fmla="*/ 3154526 w 3154526"/>
              <a:gd name="GluePoint11Y" fmla="*/ 5031765 h 5229819"/>
              <a:gd name="GluePoint12X" fmla="*/ 3014835 w 3154526"/>
              <a:gd name="GluePoint12Y" fmla="*/ 5034301 h 5229819"/>
              <a:gd name="GluePoint13X" fmla="*/ 2393353 w 3154526"/>
              <a:gd name="GluePoint13Y" fmla="*/ 5115550 h 5229819"/>
              <a:gd name="GluePoint14X" fmla="*/ 2867479 w 3154526"/>
              <a:gd name="GluePoint14Y" fmla="*/ 5174972 h 5229819"/>
              <a:gd name="GluePoint15X" fmla="*/ 3154526 w 3154526"/>
              <a:gd name="GluePoint15Y" fmla="*/ 5146324 h 5229819"/>
              <a:gd name="GluePoint16X" fmla="*/ 3154526 w 3154526"/>
              <a:gd name="GluePoint16Y" fmla="*/ 5195560 h 5229819"/>
              <a:gd name="GluePoint17X" fmla="*/ 2893424 w 3154526"/>
              <a:gd name="GluePoint17Y" fmla="*/ 5222073 h 5229819"/>
              <a:gd name="GluePoint18X" fmla="*/ 2386859 w 3154526"/>
              <a:gd name="GluePoint18Y" fmla="*/ 5181967 h 5229819"/>
              <a:gd name="GluePoint19X" fmla="*/ 2246076 w 3154526"/>
              <a:gd name="GluePoint19Y" fmla="*/ 5123402 h 5229819"/>
              <a:gd name="GluePoint20X" fmla="*/ 2334992 w 3154526"/>
              <a:gd name="GluePoint20Y" fmla="*/ 5028470 h 5229819"/>
              <a:gd name="GluePoint21X" fmla="*/ 2693848 w 3154526"/>
              <a:gd name="GluePoint21Y" fmla="*/ 4824451 h 5229819"/>
              <a:gd name="GluePoint22X" fmla="*/ 2984957 w 3154526"/>
              <a:gd name="GluePoint22Y" fmla="*/ 4764199 h 5229819"/>
              <a:gd name="GluePoint23X" fmla="*/ 2257356 w 3154526"/>
              <a:gd name="GluePoint23Y" fmla="*/ 4262588 h 5229819"/>
              <a:gd name="GluePoint24X" fmla="*/ 2122814 w 3154526"/>
              <a:gd name="GluePoint24Y" fmla="*/ 4273357 h 5229819"/>
              <a:gd name="GluePoint25X" fmla="*/ 2427819 w 3154526"/>
              <a:gd name="GluePoint25Y" fmla="*/ 4316623 h 5229819"/>
              <a:gd name="GluePoint26X" fmla="*/ 2495745 w 3154526"/>
              <a:gd name="GluePoint26Y" fmla="*/ 4323417 h 5229819"/>
              <a:gd name="GluePoint27X" fmla="*/ 2842012 w 3154526"/>
              <a:gd name="GluePoint27Y" fmla="*/ 4396980 h 5229819"/>
              <a:gd name="GluePoint28X" fmla="*/ 2946172 w 3154526"/>
              <a:gd name="GluePoint28Y" fmla="*/ 4417967 h 5229819"/>
              <a:gd name="GluePoint29X" fmla="*/ 2257356 w 3154526"/>
              <a:gd name="GluePoint29Y" fmla="*/ 4262588 h 5229819"/>
              <a:gd name="GluePoint30X" fmla="*/ 2658537 w 3154526"/>
              <a:gd name="GluePoint30Y" fmla="*/ 3869558 h 5229819"/>
              <a:gd name="GluePoint31X" fmla="*/ 2641175 w 3154526"/>
              <a:gd name="GluePoint31Y" fmla="*/ 3888643 h 5229819"/>
              <a:gd name="GluePoint32X" fmla="*/ 3126479 w 3154526"/>
              <a:gd name="GluePoint32Y" fmla="*/ 4335544 h 5229819"/>
              <a:gd name="GluePoint33X" fmla="*/ 3143670 w 3154526"/>
              <a:gd name="GluePoint33Y" fmla="*/ 4314908 h 5229819"/>
              <a:gd name="GluePoint34X" fmla="*/ 2658537 w 3154526"/>
              <a:gd name="GluePoint34Y" fmla="*/ 3869558 h 5229819"/>
              <a:gd name="GluePoint35X" fmla="*/ 2629101 w 3154526"/>
              <a:gd name="GluePoint35Y" fmla="*/ 3729983 h 5229819"/>
              <a:gd name="GluePoint36X" fmla="*/ 2725377 w 3154526"/>
              <a:gd name="GluePoint36Y" fmla="*/ 3746294 h 5229819"/>
              <a:gd name="GluePoint37X" fmla="*/ 3013384 w 3154526"/>
              <a:gd name="GluePoint37Y" fmla="*/ 3891324 h 5229819"/>
              <a:gd name="GluePoint38X" fmla="*/ 3154526 w 3154526"/>
              <a:gd name="GluePoint38Y" fmla="*/ 3990464 h 5229819"/>
              <a:gd name="GluePoint39X" fmla="*/ 3154526 w 3154526"/>
              <a:gd name="GluePoint39Y" fmla="*/ 4060395 h 5229819"/>
              <a:gd name="GluePoint40X" fmla="*/ 3036403 w 3154526"/>
              <a:gd name="GluePoint40Y" fmla="*/ 3972021 h 5229819"/>
              <a:gd name="GluePoint41X" fmla="*/ 2688997 w 3154526"/>
              <a:gd name="GluePoint41Y" fmla="*/ 3810128 h 5229819"/>
              <a:gd name="GluePoint42X" fmla="*/ 3092476 w 3154526"/>
              <a:gd name="GluePoint42Y" fmla="*/ 4164235 h 5229819"/>
              <a:gd name="GluePoint43X" fmla="*/ 3154526 w 3154526"/>
              <a:gd name="GluePoint43Y" fmla="*/ 4207256 h 5229819"/>
              <a:gd name="GluePoint44X" fmla="*/ 3154526 w 3154526"/>
              <a:gd name="GluePoint44Y" fmla="*/ 4417507 h 5229819"/>
              <a:gd name="GluePoint45X" fmla="*/ 3087942 w 3154526"/>
              <a:gd name="GluePoint45Y" fmla="*/ 4378606 h 5229819"/>
              <a:gd name="GluePoint46X" fmla="*/ 3130359 w 3154526"/>
              <a:gd name="GluePoint46Y" fmla="*/ 4425849 h 5229819"/>
              <a:gd name="GluePoint47X" fmla="*/ 3154526 w 3154526"/>
              <a:gd name="GluePoint47Y" fmla="*/ 4447989 h 5229819"/>
              <a:gd name="GluePoint48X" fmla="*/ 3154526 w 3154526"/>
              <a:gd name="GluePoint48Y" fmla="*/ 4543354 h 5229819"/>
              <a:gd name="GluePoint49X" fmla="*/ 3094526 w 3154526"/>
              <a:gd name="GluePoint49Y" fmla="*/ 4521621 h 5229819"/>
              <a:gd name="GluePoint50X" fmla="*/ 2985083 w 3154526"/>
              <a:gd name="GluePoint50Y" fmla="*/ 4485238 h 5229819"/>
              <a:gd name="GluePoint51X" fmla="*/ 2708626 w 3154526"/>
              <a:gd name="GluePoint51Y" fmla="*/ 4418017 h 5229819"/>
              <a:gd name="GluePoint52X" fmla="*/ 2620844 w 3154526"/>
              <a:gd name="GluePoint52Y" fmla="*/ 4430706 h 5229819"/>
              <a:gd name="GluePoint53X" fmla="*/ 2540001 w 3154526"/>
              <a:gd name="GluePoint53Y" fmla="*/ 4424025 h 5229819"/>
              <a:gd name="GluePoint54X" fmla="*/ 1907604 w 3154526"/>
              <a:gd name="GluePoint54Y" fmla="*/ 4339664 h 5229819"/>
              <a:gd name="GluePoint55X" fmla="*/ 1879113 w 3154526"/>
              <a:gd name="GluePoint55Y" fmla="*/ 4342926 h 5229819"/>
              <a:gd name="GluePoint56X" fmla="*/ 1921270 w 3154526"/>
              <a:gd name="GluePoint56Y" fmla="*/ 4376988 h 5229819"/>
              <a:gd name="GluePoint57X" fmla="*/ 2647281 w 3154526"/>
              <a:gd name="GluePoint57Y" fmla="*/ 4614572 h 5229819"/>
              <a:gd name="GluePoint58X" fmla="*/ 3060973 w 3154526"/>
              <a:gd name="GluePoint58Y" fmla="*/ 4624283 h 5229819"/>
              <a:gd name="GluePoint59X" fmla="*/ 3154526 w 3154526"/>
              <a:gd name="GluePoint59Y" fmla="*/ 4599347 h 5229819"/>
              <a:gd name="GluePoint60X" fmla="*/ 3154526 w 3154526"/>
              <a:gd name="GluePoint60Y" fmla="*/ 4661496 h 5229819"/>
              <a:gd name="GluePoint61X" fmla="*/ 3124590 w 3154526"/>
              <a:gd name="GluePoint61Y" fmla="*/ 4670972 h 5229819"/>
              <a:gd name="GluePoint62X" fmla="*/ 2657957 w 3154526"/>
              <a:gd name="GluePoint62Y" fmla="*/ 4674486 h 5229819"/>
              <a:gd name="GluePoint63X" fmla="*/ 1891952 w 3154526"/>
              <a:gd name="GluePoint63Y" fmla="*/ 4426992 h 5229819"/>
              <a:gd name="GluePoint64X" fmla="*/ 1839998 w 3154526"/>
              <a:gd name="GluePoint64Y" fmla="*/ 4399458 h 5229819"/>
              <a:gd name="GluePoint65X" fmla="*/ 1897411 w 3154526"/>
              <a:gd name="GluePoint65Y" fmla="*/ 4275071 h 5229819"/>
              <a:gd name="GluePoint66X" fmla="*/ 2271660 w 3154526"/>
              <a:gd name="GluePoint66Y" fmla="*/ 4202654 h 5229819"/>
              <a:gd name="GluePoint67X" fmla="*/ 2860369 w 3154526"/>
              <a:gd name="GluePoint67Y" fmla="*/ 4283351 h 5229819"/>
              <a:gd name="GluePoint68X" fmla="*/ 2986729 w 3154526"/>
              <a:gd name="GluePoint68Y" fmla="*/ 4338210 h 5229819"/>
              <a:gd name="GluePoint69X" fmla="*/ 2815025 w 3154526"/>
              <a:gd name="GluePoint69Y" fmla="*/ 4191559 h 5229819"/>
              <a:gd name="GluePoint70X" fmla="*/ 2550431 w 3154526"/>
              <a:gd name="GluePoint70Y" fmla="*/ 3844543 h 5229819"/>
              <a:gd name="GluePoint71X" fmla="*/ 2629101 w 3154526"/>
              <a:gd name="GluePoint71Y" fmla="*/ 3729983 h 5229819"/>
              <a:gd name="GluePoint72X" fmla="*/ 2911098 w 3154526"/>
              <a:gd name="GluePoint72Y" fmla="*/ 3440435 h 5229819"/>
              <a:gd name="GluePoint73X" fmla="*/ 2828048 w 3154526"/>
              <a:gd name="GluePoint73Y" fmla="*/ 3443932 h 5229819"/>
              <a:gd name="GluePoint74X" fmla="*/ 2509409 w 3154526"/>
              <a:gd name="GluePoint74Y" fmla="*/ 3495655 h 5229819"/>
              <a:gd name="GluePoint75X" fmla="*/ 2147895 w 3154526"/>
              <a:gd name="GluePoint75Y" fmla="*/ 3514483 h 5229819"/>
              <a:gd name="GluePoint76X" fmla="*/ 2003552 w 3154526"/>
              <a:gd name="GluePoint76Y" fmla="*/ 3520439 h 5229819"/>
              <a:gd name="GluePoint77X" fmla="*/ 2246830 w 3154526"/>
              <a:gd name="GluePoint77Y" fmla="*/ 3622276 h 5229819"/>
              <a:gd name="GluePoint78X" fmla="*/ 2835671 w 3154526"/>
              <a:gd name="GluePoint78Y" fmla="*/ 3548747 h 5229819"/>
              <a:gd name="GluePoint79X" fmla="*/ 2998953 w 3154526"/>
              <a:gd name="GluePoint79Y" fmla="*/ 3464237 h 5229819"/>
              <a:gd name="GluePoint80X" fmla="*/ 2995075 w 3154526"/>
              <a:gd name="GluePoint80Y" fmla="*/ 3442088 h 5229819"/>
              <a:gd name="GluePoint81X" fmla="*/ 2911098 w 3154526"/>
              <a:gd name="GluePoint81Y" fmla="*/ 3440435 h 5229819"/>
              <a:gd name="GluePoint82X" fmla="*/ 2690666 w 3154526"/>
              <a:gd name="GluePoint82Y" fmla="*/ 3299672 h 5229819"/>
              <a:gd name="GluePoint83X" fmla="*/ 2476905 w 3154526"/>
              <a:gd name="GluePoint83Y" fmla="*/ 3324782 h 5229819"/>
              <a:gd name="GluePoint84X" fmla="*/ 2094849 w 3154526"/>
              <a:gd name="GluePoint84Y" fmla="*/ 3447220 h 5229819"/>
              <a:gd name="GluePoint85X" fmla="*/ 2483888 w 3154526"/>
              <a:gd name="GluePoint85Y" fmla="*/ 3440295 h 5229819"/>
              <a:gd name="GluePoint86X" fmla="*/ 3014076 w 3154526"/>
              <a:gd name="GluePoint86Y" fmla="*/ 3366305 h 5229819"/>
              <a:gd name="GluePoint87X" fmla="*/ 2904378 w 3154526"/>
              <a:gd name="GluePoint87Y" fmla="*/ 3324561 h 5229819"/>
              <a:gd name="GluePoint88X" fmla="*/ 2690666 w 3154526"/>
              <a:gd name="GluePoint88Y" fmla="*/ 3299672 h 5229819"/>
              <a:gd name="GluePoint89X" fmla="*/ 2600173 w 3154526"/>
              <a:gd name="GluePoint89Y" fmla="*/ 3247414 h 5229819"/>
              <a:gd name="GluePoint90X" fmla="*/ 3008079 w 3154526"/>
              <a:gd name="GluePoint90Y" fmla="*/ 3291395 h 5229819"/>
              <a:gd name="GluePoint91X" fmla="*/ 3154526 w 3154526"/>
              <a:gd name="GluePoint91Y" fmla="*/ 3354047 h 5229819"/>
              <a:gd name="GluePoint92X" fmla="*/ 3154526 w 3154526"/>
              <a:gd name="GluePoint92Y" fmla="*/ 3464030 h 5229819"/>
              <a:gd name="GluePoint93X" fmla="*/ 3150012 w 3154526"/>
              <a:gd name="GluePoint93Y" fmla="*/ 3464430 h 5229819"/>
              <a:gd name="GluePoint94X" fmla="*/ 3006185 w 3154526"/>
              <a:gd name="GluePoint94Y" fmla="*/ 3521395 h 5229819"/>
              <a:gd name="GluePoint95X" fmla="*/ 2745224 w 3154526"/>
              <a:gd name="GluePoint95Y" fmla="*/ 3629721 h 5229819"/>
              <a:gd name="GluePoint96X" fmla="*/ 2266244 w 3154526"/>
              <a:gd name="GluePoint96Y" fmla="*/ 3673727 h 5229819"/>
              <a:gd name="GluePoint97X" fmla="*/ 1968615 w 3154526"/>
              <a:gd name="GluePoint97Y" fmla="*/ 3585320 h 5229819"/>
              <a:gd name="GluePoint98X" fmla="*/ 1898396 w 3154526"/>
              <a:gd name="GluePoint98Y" fmla="*/ 3500287 h 5229819"/>
              <a:gd name="GluePoint99X" fmla="*/ 1989083 w 3154526"/>
              <a:gd name="GluePoint99Y" fmla="*/ 3427016 h 5229819"/>
              <a:gd name="GluePoint100X" fmla="*/ 2389567 w 3154526"/>
              <a:gd name="GluePoint100Y" fmla="*/ 3290809 h 5229819"/>
              <a:gd name="GluePoint101X" fmla="*/ 2600173 w 3154526"/>
              <a:gd name="GluePoint101Y" fmla="*/ 3247414 h 5229819"/>
              <a:gd name="GluePoint102X" fmla="*/ 2319352 w 3154526"/>
              <a:gd name="GluePoint102Y" fmla="*/ 2601737 h 5229819"/>
              <a:gd name="GluePoint103X" fmla="*/ 2766163 w 3154526"/>
              <a:gd name="GluePoint103Y" fmla="*/ 2737145 h 5229819"/>
              <a:gd name="GluePoint104X" fmla="*/ 2974746 w 3154526"/>
              <a:gd name="GluePoint104Y" fmla="*/ 2866399 h 5229819"/>
              <a:gd name="GluePoint105X" fmla="*/ 3121568 w 3154526"/>
              <a:gd name="GluePoint105Y" fmla="*/ 2982134 h 5229819"/>
              <a:gd name="GluePoint106X" fmla="*/ 3154526 w 3154526"/>
              <a:gd name="GluePoint106Y" fmla="*/ 3011886 h 5229819"/>
              <a:gd name="GluePoint107X" fmla="*/ 3154526 w 3154526"/>
              <a:gd name="GluePoint107Y" fmla="*/ 3160319 h 5229819"/>
              <a:gd name="GluePoint108X" fmla="*/ 3067546 w 3154526"/>
              <a:gd name="GluePoint108Y" fmla="*/ 3110720 h 5229819"/>
              <a:gd name="GluePoint109X" fmla="*/ 2232937 w 3154526"/>
              <a:gd name="GluePoint109Y" fmla="*/ 2769088 h 5229819"/>
              <a:gd name="GluePoint110X" fmla="*/ 2352619 w 3154526"/>
              <a:gd name="GluePoint110Y" fmla="*/ 2743180 h 5229819"/>
              <a:gd name="GluePoint111X" fmla="*/ 2721589 w 3154526"/>
              <a:gd name="GluePoint111Y" fmla="*/ 2876160 h 5229819"/>
              <a:gd name="GluePoint112X" fmla="*/ 3060914 w 3154526"/>
              <a:gd name="GluePoint112Y" fmla="*/ 3014259 h 5229819"/>
              <a:gd name="GluePoint113X" fmla="*/ 2965264 w 3154526"/>
              <a:gd name="GluePoint113Y" fmla="*/ 2935323 h 5229819"/>
              <a:gd name="GluePoint114X" fmla="*/ 2367226 w 3154526"/>
              <a:gd name="GluePoint114Y" fmla="*/ 2661486 h 5229819"/>
              <a:gd name="GluePoint115X" fmla="*/ 2207259 w 3154526"/>
              <a:gd name="GluePoint115Y" fmla="*/ 2694665 h 5229819"/>
              <a:gd name="GluePoint116X" fmla="*/ 2179723 w 3154526"/>
              <a:gd name="GluePoint116Y" fmla="*/ 2818255 h 5229819"/>
              <a:gd name="GluePoint117X" fmla="*/ 2514888 w 3154526"/>
              <a:gd name="GluePoint117Y" fmla="*/ 3048475 h 5229819"/>
              <a:gd name="GluePoint118X" fmla="*/ 3016861 w 3154526"/>
              <a:gd name="GluePoint118Y" fmla="*/ 3160740 h 5229819"/>
              <a:gd name="GluePoint119X" fmla="*/ 3154526 w 3154526"/>
              <a:gd name="GluePoint119Y" fmla="*/ 3176279 h 5229819"/>
              <a:gd name="GluePoint120X" fmla="*/ 3154526 w 3154526"/>
              <a:gd name="GluePoint120Y" fmla="*/ 3250361 h 5229819"/>
              <a:gd name="GluePoint121X" fmla="*/ 3091307 w 3154526"/>
              <a:gd name="GluePoint121Y" fmla="*/ 3229805 h 5229819"/>
              <a:gd name="GluePoint122X" fmla="*/ 2723879 w 3154526"/>
              <a:gd name="GluePoint122Y" fmla="*/ 3162709 h 5229819"/>
              <a:gd name="GluePoint123X" fmla="*/ 2203034 w 3154526"/>
              <a:gd name="GluePoint123Y" fmla="*/ 2922890 h 5229819"/>
              <a:gd name="GluePoint124X" fmla="*/ 2101110 w 3154526"/>
              <a:gd name="GluePoint124Y" fmla="*/ 2793332 h 5229819"/>
              <a:gd name="GluePoint125X" fmla="*/ 2116325 w 3154526"/>
              <a:gd name="GluePoint125Y" fmla="*/ 2687419 h 5229819"/>
              <a:gd name="GluePoint126X" fmla="*/ 2319352 w 3154526"/>
              <a:gd name="GluePoint126Y" fmla="*/ 2601737 h 5229819"/>
              <a:gd name="GluePoint127X" fmla="*/ 1350946 w 3154526"/>
              <a:gd name="GluePoint127Y" fmla="*/ 1631006 h 5229819"/>
              <a:gd name="GluePoint128X" fmla="*/ 1004901 w 3154526"/>
              <a:gd name="GluePoint128Y" fmla="*/ 1697258 h 5229819"/>
              <a:gd name="GluePoint129X" fmla="*/ 955407 w 3154526"/>
              <a:gd name="GluePoint129Y" fmla="*/ 1725240 h 5229819"/>
              <a:gd name="GluePoint130X" fmla="*/ 1056827 w 3154526"/>
              <a:gd name="GluePoint130Y" fmla="*/ 1829253 h 5229819"/>
              <a:gd name="GluePoint131X" fmla="*/ 1626585 w 3154526"/>
              <a:gd name="GluePoint131Y" fmla="*/ 2030287 h 5229819"/>
              <a:gd name="GluePoint132X" fmla="*/ 2214811 w 3154526"/>
              <a:gd name="GluePoint132Y" fmla="*/ 2140743 h 5229819"/>
              <a:gd name="GluePoint133X" fmla="*/ 2475442 w 3154526"/>
              <a:gd name="GluePoint133Y" fmla="*/ 2220115 h 5229819"/>
              <a:gd name="GluePoint134X" fmla="*/ 1255641 w 3154526"/>
              <a:gd name="GluePoint134Y" fmla="*/ 1766864 h 5229819"/>
              <a:gd name="GluePoint135X" fmla="*/ 1305929 w 3154526"/>
              <a:gd name="GluePoint135Y" fmla="*/ 1722974 h 5229819"/>
              <a:gd name="GluePoint136X" fmla="*/ 2002915 w 3154526"/>
              <a:gd name="GluePoint136Y" fmla="*/ 1923946 h 5229819"/>
              <a:gd name="GluePoint137X" fmla="*/ 2449662 w 3154526"/>
              <a:gd name="GluePoint137Y" fmla="*/ 2126020 h 5229819"/>
              <a:gd name="GluePoint138X" fmla="*/ 2505028 w 3154526"/>
              <a:gd name="GluePoint138Y" fmla="*/ 2142789 h 5229819"/>
              <a:gd name="GluePoint139X" fmla="*/ 2446175 w 3154526"/>
              <a:gd name="GluePoint139Y" fmla="*/ 2082091 h 5229819"/>
              <a:gd name="GluePoint140X" fmla="*/ 2312648 w 3154526"/>
              <a:gd name="GluePoint140Y" fmla="*/ 1997116 h 5229819"/>
              <a:gd name="GluePoint141X" fmla="*/ 1350946 w 3154526"/>
              <a:gd name="GluePoint141Y" fmla="*/ 1631006 h 5229819"/>
              <a:gd name="GluePoint142X" fmla="*/ 2656659 w 3154526"/>
              <a:gd name="GluePoint142Y" fmla="*/ 1238775 h 5229819"/>
              <a:gd name="GluePoint143X" fmla="*/ 2625436 w 3154526"/>
              <a:gd name="GluePoint143Y" fmla="*/ 1397072 h 5229819"/>
              <a:gd name="GluePoint144X" fmla="*/ 2875161 w 3154526"/>
              <a:gd name="GluePoint144Y" fmla="*/ 2321650 h 5229819"/>
              <a:gd name="GluePoint145X" fmla="*/ 2925722 w 3154526"/>
              <a:gd name="GluePoint145Y" fmla="*/ 2392692 h 5229819"/>
              <a:gd name="GluePoint146X" fmla="*/ 2811462 w 3154526"/>
              <a:gd name="GluePoint146Y" fmla="*/ 1947758 h 5229819"/>
              <a:gd name="GluePoint147X" fmla="*/ 2718919 w 3154526"/>
              <a:gd name="GluePoint147Y" fmla="*/ 1497019 h 5229819"/>
              <a:gd name="GluePoint148X" fmla="*/ 2753255 w 3154526"/>
              <a:gd name="GluePoint148Y" fmla="*/ 1529176 h 5229819"/>
              <a:gd name="GluePoint149X" fmla="*/ 2881379 w 3154526"/>
              <a:gd name="GluePoint149Y" fmla="*/ 2022317 h 5229819"/>
              <a:gd name="GluePoint150X" fmla="*/ 2996393 w 3154526"/>
              <a:gd name="GluePoint150Y" fmla="*/ 2365005 h 5229819"/>
              <a:gd name="GluePoint151X" fmla="*/ 3100133 w 3154526"/>
              <a:gd name="GluePoint151Y" fmla="*/ 2512233 h 5229819"/>
              <a:gd name="GluePoint152X" fmla="*/ 3079545 w 3154526"/>
              <a:gd name="GluePoint152Y" fmla="*/ 1967247 h 5229819"/>
              <a:gd name="GluePoint153X" fmla="*/ 2899475 w 3154526"/>
              <a:gd name="GluePoint153Y" fmla="*/ 1449951 h 5229819"/>
              <a:gd name="GluePoint154X" fmla="*/ 2656659 w 3154526"/>
              <a:gd name="GluePoint154Y" fmla="*/ 1238775 h 5229819"/>
              <a:gd name="GluePoint155X" fmla="*/ 1367798 w 3154526"/>
              <a:gd name="GluePoint155Y" fmla="*/ 807514 h 5229819"/>
              <a:gd name="GluePoint156X" fmla="*/ 1321670 w 3154526"/>
              <a:gd name="GluePoint156Y" fmla="*/ 812743 h 5229819"/>
              <a:gd name="GluePoint157X" fmla="*/ 1326427 w 3154526"/>
              <a:gd name="GluePoint157Y" fmla="*/ 995044 h 5229819"/>
              <a:gd name="GluePoint158X" fmla="*/ 1646715 w 3154526"/>
              <a:gd name="GluePoint158Y" fmla="*/ 1403714 h 5229819"/>
              <a:gd name="GluePoint159X" fmla="*/ 1699020 w 3154526"/>
              <a:gd name="GluePoint159Y" fmla="*/ 1462003 h 5229819"/>
              <a:gd name="GluePoint160X" fmla="*/ 2128129 w 3154526"/>
              <a:gd name="GluePoint160Y" fmla="*/ 1776540 h 5229819"/>
              <a:gd name="GluePoint161X" fmla="*/ 2153908 w 3154526"/>
              <a:gd name="GluePoint161Y" fmla="*/ 1776925 h 5229819"/>
              <a:gd name="GluePoint162X" fmla="*/ 1447891 w 3154526"/>
              <a:gd name="GluePoint162Y" fmla="*/ 949010 h 5229819"/>
              <a:gd name="GluePoint163X" fmla="*/ 1451500 w 3154526"/>
              <a:gd name="GluePoint163Y" fmla="*/ 904772 h 5229819"/>
              <a:gd name="GluePoint164X" fmla="*/ 1824226 w 3154526"/>
              <a:gd name="GluePoint164Y" fmla="*/ 1311217 h 5229819"/>
              <a:gd name="GluePoint165X" fmla="*/ 2204689 w 3154526"/>
              <a:gd name="GluePoint165Y" fmla="*/ 1730927 h 5229819"/>
              <a:gd name="GluePoint166X" fmla="*/ 1890667 w 3154526"/>
              <a:gd name="GluePoint166Y" fmla="*/ 1206353 h 5229819"/>
              <a:gd name="GluePoint167X" fmla="*/ 1627192 w 3154526"/>
              <a:gd name="GluePoint167Y" fmla="*/ 933479 h 5229819"/>
              <a:gd name="GluePoint168X" fmla="*/ 1367798 w 3154526"/>
              <a:gd name="GluePoint168Y" fmla="*/ 807514 h 5229819"/>
              <a:gd name="GluePoint169X" fmla="*/ 283580 w 3154526"/>
              <a:gd name="GluePoint169Y" fmla="*/ 681216 h 5229819"/>
              <a:gd name="GluePoint170X" fmla="*/ 110348 w 3154526"/>
              <a:gd name="GluePoint170Y" fmla="*/ 708025 h 5229819"/>
              <a:gd name="GluePoint171X" fmla="*/ 85723 w 3154526"/>
              <a:gd name="GluePoint171Y" fmla="*/ 819576 h 5229819"/>
              <a:gd name="GluePoint172X" fmla="*/ 199932 w 3154526"/>
              <a:gd name="GluePoint172Y" fmla="*/ 893664 h 5229819"/>
              <a:gd name="GluePoint173X" fmla="*/ 740736 w 3154526"/>
              <a:gd name="GluePoint173Y" fmla="*/ 1064235 h 5229819"/>
              <a:gd name="GluePoint174X" fmla="*/ 1110528 w 3154526"/>
              <a:gd name="GluePoint174Y" fmla="*/ 1146285 h 5229819"/>
              <a:gd name="GluePoint175X" fmla="*/ 459412 w 3154526"/>
              <a:gd name="GluePoint175Y" fmla="*/ 885372 h 5229819"/>
              <a:gd name="GluePoint176X" fmla="*/ 543138 w 3154526"/>
              <a:gd name="GluePoint176Y" fmla="*/ 845601 h 5229819"/>
              <a:gd name="GluePoint177X" fmla="*/ 910153 w 3154526"/>
              <a:gd name="GluePoint177Y" fmla="*/ 948610 h 5229819"/>
              <a:gd name="GluePoint178X" fmla="*/ 966399 w 3154526"/>
              <a:gd name="GluePoint178Y" fmla="*/ 962382 h 5229819"/>
              <a:gd name="GluePoint179X" fmla="*/ 283580 w 3154526"/>
              <a:gd name="GluePoint179Y" fmla="*/ 681216 h 5229819"/>
              <a:gd name="GluePoint180X" fmla="*/ 1590373 w 3154526"/>
              <a:gd name="GluePoint180Y" fmla="*/ 207352 h 5229819"/>
              <a:gd name="GluePoint181X" fmla="*/ 1849000 w 3154526"/>
              <a:gd name="GluePoint181Y" fmla="*/ 1052202 h 5229819"/>
              <a:gd name="GluePoint182X" fmla="*/ 1897521 w 3154526"/>
              <a:gd name="GluePoint182Y" fmla="*/ 1104633 h 5229819"/>
              <a:gd name="GluePoint183X" fmla="*/ 1590373 w 3154526"/>
              <a:gd name="GluePoint183Y" fmla="*/ 207352 h 5229819"/>
              <a:gd name="GluePoint184X" fmla="*/ 1477590 w 3154526"/>
              <a:gd name="GluePoint184Y" fmla="*/ 196987 h 5229819"/>
              <a:gd name="GluePoint185X" fmla="*/ 1734197 w 3154526"/>
              <a:gd name="GluePoint185Y" fmla="*/ 915385 h 5229819"/>
              <a:gd name="GluePoint186X" fmla="*/ 1477590 w 3154526"/>
              <a:gd name="GluePoint186Y" fmla="*/ 196987 h 5229819"/>
              <a:gd name="GluePoint187X" fmla="*/ 1520807 w 3154526"/>
              <a:gd name="GluePoint187Y" fmla="*/ 401 h 5229819"/>
              <a:gd name="GluePoint188X" fmla="*/ 1959261 w 3154526"/>
              <a:gd name="GluePoint188Y" fmla="*/ 1004279 h 5229819"/>
              <a:gd name="GluePoint189X" fmla="*/ 1999831 w 3154526"/>
              <a:gd name="GluePoint189Y" fmla="*/ 1233302 h 5229819"/>
              <a:gd name="GluePoint190X" fmla="*/ 2119085 w 3154526"/>
              <a:gd name="GluePoint190Y" fmla="*/ 1423964 h 5229819"/>
              <a:gd name="GluePoint191X" fmla="*/ 2335471 w 3154526"/>
              <a:gd name="GluePoint191Y" fmla="*/ 1850384 h 5229819"/>
              <a:gd name="GluePoint192X" fmla="*/ 2392591 w 3154526"/>
              <a:gd name="GluePoint192Y" fmla="*/ 1951489 h 5229819"/>
              <a:gd name="GluePoint193X" fmla="*/ 2748943 w 3154526"/>
              <a:gd name="GluePoint193Y" fmla="*/ 2303364 h 5229819"/>
              <a:gd name="GluePoint194X" fmla="*/ 2806241 w 3154526"/>
              <a:gd name="GluePoint194Y" fmla="*/ 2339964 h 5229819"/>
              <a:gd name="GluePoint195X" fmla="*/ 2679338 w 3154526"/>
              <a:gd name="GluePoint195Y" fmla="*/ 2010074 h 5229819"/>
              <a:gd name="GluePoint196X" fmla="*/ 2606989 w 3154526"/>
              <a:gd name="GluePoint196Y" fmla="*/ 1775538 h 5229819"/>
              <a:gd name="GluePoint197X" fmla="*/ 2582155 w 3154526"/>
              <a:gd name="GluePoint197Y" fmla="*/ 1309760 h 5229819"/>
              <a:gd name="GluePoint198X" fmla="*/ 2592851 w 3154526"/>
              <a:gd name="GluePoint198Y" fmla="*/ 1261833 h 5229819"/>
              <a:gd name="GluePoint199X" fmla="*/ 2718128 w 3154526"/>
              <a:gd name="GluePoint199Y" fmla="*/ 1210907 h 5229819"/>
              <a:gd name="GluePoint200X" fmla="*/ 2951511 w 3154526"/>
              <a:gd name="GluePoint200Y" fmla="*/ 1441852 h 5229819"/>
              <a:gd name="GluePoint201X" fmla="*/ 3144770 w 3154526"/>
              <a:gd name="GluePoint201Y" fmla="*/ 2025597 h 5229819"/>
              <a:gd name="GluePoint202X" fmla="*/ 3154526 w 3154526"/>
              <a:gd name="GluePoint202Y" fmla="*/ 2110676 h 5229819"/>
              <a:gd name="GluePoint203X" fmla="*/ 3154526 w 3154526"/>
              <a:gd name="GluePoint203Y" fmla="*/ 2821253 h 5229819"/>
              <a:gd name="GluePoint204X" fmla="*/ 2760231 w 3154526"/>
              <a:gd name="GluePoint204Y" fmla="*/ 2387604 h 5229819"/>
              <a:gd name="GluePoint205X" fmla="*/ 2690109 w 3154526"/>
              <a:gd name="GluePoint205Y" fmla="*/ 2343136 h 5229819"/>
              <a:gd name="GluePoint206X" fmla="*/ 2584945 w 3154526"/>
              <a:gd name="GluePoint206Y" fmla="*/ 2319604 h 5229819"/>
              <a:gd name="GluePoint207X" fmla="*/ 2476459 w 3154526"/>
              <a:gd name="GluePoint207Y" fmla="*/ 2274585 h 5229819"/>
              <a:gd name="GluePoint208X" fmla="*/ 1635021 w 3154526"/>
              <a:gd name="GluePoint208Y" fmla="*/ 2080790 h 5229819"/>
              <a:gd name="GluePoint209X" fmla="*/ 994284 w 3154526"/>
              <a:gd name="GluePoint209Y" fmla="*/ 1848426 h 5229819"/>
              <a:gd name="GluePoint210X" fmla="*/ 900907 w 3154526"/>
              <a:gd name="GluePoint210Y" fmla="*/ 1722986 h 5229819"/>
              <a:gd name="GluePoint211X" fmla="*/ 1019942 w 3154526"/>
              <a:gd name="GluePoint211Y" fmla="*/ 1634959 h 5229819"/>
              <a:gd name="GluePoint212X" fmla="*/ 1436756 w 3154526"/>
              <a:gd name="GluePoint212Y" fmla="*/ 1581585 h 5229819"/>
              <a:gd name="GluePoint213X" fmla="*/ 1745065 w 3154526"/>
              <a:gd name="GluePoint213Y" fmla="*/ 1615304 h 5229819"/>
              <a:gd name="GluePoint214X" fmla="*/ 1601192 w 3154526"/>
              <a:gd name="GluePoint214Y" fmla="*/ 1445865 h 5229819"/>
              <a:gd name="GluePoint215X" fmla="*/ 1401935 w 3154526"/>
              <a:gd name="GluePoint215Y" fmla="*/ 1322332 h 5229819"/>
              <a:gd name="GluePoint216X" fmla="*/ 1350058 w 3154526"/>
              <a:gd name="GluePoint216Y" fmla="*/ 1304329 h 5229819"/>
              <a:gd name="GluePoint217X" fmla="*/ 1196299 w 3154526"/>
              <a:gd name="GluePoint217Y" fmla="*/ 1267380 h 5229819"/>
              <a:gd name="GluePoint218X" fmla="*/ 1010774 w 3154526"/>
              <a:gd name="GluePoint218Y" fmla="*/ 1183133 h 5229819"/>
              <a:gd name="GluePoint219X" fmla="*/ 762606 w 3154526"/>
              <a:gd name="GluePoint219Y" fmla="*/ 1122658 h 5229819"/>
              <a:gd name="GluePoint220X" fmla="*/ 154893 w 3154526"/>
              <a:gd name="GluePoint220Y" fmla="*/ 930327 h 5229819"/>
              <a:gd name="GluePoint221X" fmla="*/ 41348 w 3154526"/>
              <a:gd name="GluePoint221Y" fmla="*/ 855682 h 5229819"/>
              <a:gd name="GluePoint222X" fmla="*/ 71618 w 3154526"/>
              <a:gd name="GluePoint222Y" fmla="*/ 669959 h 5229819"/>
              <a:gd name="GluePoint223X" fmla="*/ 192882 w 3154526"/>
              <a:gd name="GluePoint223Y" fmla="*/ 633126 h 5229819"/>
              <a:gd name="GluePoint224X" fmla="*/ 753661 w 3154526"/>
              <a:gd name="GluePoint224Y" fmla="*/ 741211 h 5229819"/>
              <a:gd name="GluePoint225X" fmla="*/ 1255776 w 3154526"/>
              <a:gd name="GluePoint225Y" fmla="*/ 1147472 h 5229819"/>
              <a:gd name="GluePoint226X" fmla="*/ 1455766 w 3154526"/>
              <a:gd name="GluePoint226Y" fmla="*/ 1276598 h 5229819"/>
              <a:gd name="GluePoint227X" fmla="*/ 1288932 w 3154526"/>
              <a:gd name="GluePoint227Y" fmla="*/ 1033280 h 5229819"/>
              <a:gd name="GluePoint228X" fmla="*/ 1232411 w 3154526"/>
              <a:gd name="GluePoint228Y" fmla="*/ 880301 h 5229819"/>
              <a:gd name="GluePoint229X" fmla="*/ 1384570 w 3154526"/>
              <a:gd name="GluePoint229Y" fmla="*/ 733996 h 5229819"/>
              <a:gd name="GluePoint230X" fmla="*/ 1507746 w 3154526"/>
              <a:gd name="GluePoint230Y" fmla="*/ 755398 h 5229819"/>
              <a:gd name="GluePoint231X" fmla="*/ 1477350 w 3154526"/>
              <a:gd name="GluePoint231Y" fmla="*/ 678725 h 5229819"/>
              <a:gd name="GluePoint232X" fmla="*/ 1417151 w 3154526"/>
              <a:gd name="GluePoint232Y" fmla="*/ 168105 h 5229819"/>
              <a:gd name="GluePoint233X" fmla="*/ 1520807 w 3154526"/>
              <a:gd name="GluePoint233Y" fmla="*/ 401 h 522981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  <a:cxn ang="0">
                <a:pos x="GluePoint37X" y="GluePoint37Y"/>
              </a:cxn>
              <a:cxn ang="0">
                <a:pos x="GluePoint38X" y="GluePoint38Y"/>
              </a:cxn>
              <a:cxn ang="0">
                <a:pos x="GluePoint39X" y="GluePoint39Y"/>
              </a:cxn>
              <a:cxn ang="0">
                <a:pos x="GluePoint40X" y="GluePoint40Y"/>
              </a:cxn>
              <a:cxn ang="0">
                <a:pos x="GluePoint41X" y="GluePoint41Y"/>
              </a:cxn>
              <a:cxn ang="0">
                <a:pos x="GluePoint42X" y="GluePoint42Y"/>
              </a:cxn>
              <a:cxn ang="0">
                <a:pos x="GluePoint43X" y="GluePoint43Y"/>
              </a:cxn>
              <a:cxn ang="0">
                <a:pos x="GluePoint44X" y="GluePoint44Y"/>
              </a:cxn>
              <a:cxn ang="0">
                <a:pos x="GluePoint45X" y="GluePoint45Y"/>
              </a:cxn>
              <a:cxn ang="0">
                <a:pos x="GluePoint46X" y="GluePoint46Y"/>
              </a:cxn>
              <a:cxn ang="0">
                <a:pos x="GluePoint47X" y="GluePoint47Y"/>
              </a:cxn>
              <a:cxn ang="0">
                <a:pos x="GluePoint48X" y="GluePoint48Y"/>
              </a:cxn>
              <a:cxn ang="0">
                <a:pos x="GluePoint49X" y="GluePoint49Y"/>
              </a:cxn>
              <a:cxn ang="0">
                <a:pos x="GluePoint50X" y="GluePoint50Y"/>
              </a:cxn>
              <a:cxn ang="0">
                <a:pos x="GluePoint51X" y="GluePoint51Y"/>
              </a:cxn>
              <a:cxn ang="0">
                <a:pos x="GluePoint52X" y="GluePoint52Y"/>
              </a:cxn>
              <a:cxn ang="0">
                <a:pos x="GluePoint53X" y="GluePoint53Y"/>
              </a:cxn>
              <a:cxn ang="0">
                <a:pos x="GluePoint54X" y="GluePoint54Y"/>
              </a:cxn>
              <a:cxn ang="0">
                <a:pos x="GluePoint55X" y="GluePoint55Y"/>
              </a:cxn>
              <a:cxn ang="0">
                <a:pos x="GluePoint56X" y="GluePoint56Y"/>
              </a:cxn>
              <a:cxn ang="0">
                <a:pos x="GluePoint57X" y="GluePoint57Y"/>
              </a:cxn>
              <a:cxn ang="0">
                <a:pos x="GluePoint58X" y="GluePoint58Y"/>
              </a:cxn>
              <a:cxn ang="0">
                <a:pos x="GluePoint59X" y="GluePoint59Y"/>
              </a:cxn>
              <a:cxn ang="0">
                <a:pos x="GluePoint60X" y="GluePoint60Y"/>
              </a:cxn>
              <a:cxn ang="0">
                <a:pos x="GluePoint61X" y="GluePoint61Y"/>
              </a:cxn>
              <a:cxn ang="0">
                <a:pos x="GluePoint62X" y="GluePoint62Y"/>
              </a:cxn>
              <a:cxn ang="0">
                <a:pos x="GluePoint63X" y="GluePoint63Y"/>
              </a:cxn>
              <a:cxn ang="0">
                <a:pos x="GluePoint64X" y="GluePoint64Y"/>
              </a:cxn>
              <a:cxn ang="0">
                <a:pos x="GluePoint65X" y="GluePoint65Y"/>
              </a:cxn>
              <a:cxn ang="0">
                <a:pos x="GluePoint66X" y="GluePoint66Y"/>
              </a:cxn>
              <a:cxn ang="0">
                <a:pos x="GluePoint67X" y="GluePoint67Y"/>
              </a:cxn>
              <a:cxn ang="0">
                <a:pos x="GluePoint68X" y="GluePoint68Y"/>
              </a:cxn>
              <a:cxn ang="0">
                <a:pos x="GluePoint69X" y="GluePoint69Y"/>
              </a:cxn>
              <a:cxn ang="0">
                <a:pos x="GluePoint70X" y="GluePoint70Y"/>
              </a:cxn>
              <a:cxn ang="0">
                <a:pos x="GluePoint71X" y="GluePoint71Y"/>
              </a:cxn>
              <a:cxn ang="0">
                <a:pos x="GluePoint72X" y="GluePoint72Y"/>
              </a:cxn>
              <a:cxn ang="0">
                <a:pos x="GluePoint73X" y="GluePoint73Y"/>
              </a:cxn>
              <a:cxn ang="0">
                <a:pos x="GluePoint74X" y="GluePoint74Y"/>
              </a:cxn>
              <a:cxn ang="0">
                <a:pos x="GluePoint75X" y="GluePoint75Y"/>
              </a:cxn>
              <a:cxn ang="0">
                <a:pos x="GluePoint76X" y="GluePoint76Y"/>
              </a:cxn>
              <a:cxn ang="0">
                <a:pos x="GluePoint77X" y="GluePoint77Y"/>
              </a:cxn>
              <a:cxn ang="0">
                <a:pos x="GluePoint78X" y="GluePoint78Y"/>
              </a:cxn>
              <a:cxn ang="0">
                <a:pos x="GluePoint79X" y="GluePoint79Y"/>
              </a:cxn>
              <a:cxn ang="0">
                <a:pos x="GluePoint80X" y="GluePoint80Y"/>
              </a:cxn>
              <a:cxn ang="0">
                <a:pos x="GluePoint81X" y="GluePoint81Y"/>
              </a:cxn>
              <a:cxn ang="0">
                <a:pos x="GluePoint82X" y="GluePoint82Y"/>
              </a:cxn>
              <a:cxn ang="0">
                <a:pos x="GluePoint83X" y="GluePoint83Y"/>
              </a:cxn>
              <a:cxn ang="0">
                <a:pos x="GluePoint84X" y="GluePoint84Y"/>
              </a:cxn>
              <a:cxn ang="0">
                <a:pos x="GluePoint85X" y="GluePoint85Y"/>
              </a:cxn>
              <a:cxn ang="0">
                <a:pos x="GluePoint86X" y="GluePoint86Y"/>
              </a:cxn>
              <a:cxn ang="0">
                <a:pos x="GluePoint87X" y="GluePoint87Y"/>
              </a:cxn>
              <a:cxn ang="0">
                <a:pos x="GluePoint88X" y="GluePoint88Y"/>
              </a:cxn>
              <a:cxn ang="0">
                <a:pos x="GluePoint89X" y="GluePoint89Y"/>
              </a:cxn>
              <a:cxn ang="0">
                <a:pos x="GluePoint90X" y="GluePoint90Y"/>
              </a:cxn>
              <a:cxn ang="0">
                <a:pos x="GluePoint91X" y="GluePoint91Y"/>
              </a:cxn>
              <a:cxn ang="0">
                <a:pos x="GluePoint92X" y="GluePoint92Y"/>
              </a:cxn>
              <a:cxn ang="0">
                <a:pos x="GluePoint93X" y="GluePoint93Y"/>
              </a:cxn>
              <a:cxn ang="0">
                <a:pos x="GluePoint94X" y="GluePoint94Y"/>
              </a:cxn>
              <a:cxn ang="0">
                <a:pos x="GluePoint95X" y="GluePoint95Y"/>
              </a:cxn>
              <a:cxn ang="0">
                <a:pos x="GluePoint96X" y="GluePoint96Y"/>
              </a:cxn>
              <a:cxn ang="0">
                <a:pos x="GluePoint97X" y="GluePoint97Y"/>
              </a:cxn>
              <a:cxn ang="0">
                <a:pos x="GluePoint98X" y="GluePoint98Y"/>
              </a:cxn>
              <a:cxn ang="0">
                <a:pos x="GluePoint99X" y="GluePoint99Y"/>
              </a:cxn>
              <a:cxn ang="0">
                <a:pos x="GluePoint100X" y="GluePoint100Y"/>
              </a:cxn>
              <a:cxn ang="0">
                <a:pos x="GluePoint101X" y="GluePoint101Y"/>
              </a:cxn>
              <a:cxn ang="0">
                <a:pos x="GluePoint102X" y="GluePoint102Y"/>
              </a:cxn>
              <a:cxn ang="0">
                <a:pos x="GluePoint103X" y="GluePoint103Y"/>
              </a:cxn>
              <a:cxn ang="0">
                <a:pos x="GluePoint104X" y="GluePoint104Y"/>
              </a:cxn>
              <a:cxn ang="0">
                <a:pos x="GluePoint105X" y="GluePoint105Y"/>
              </a:cxn>
              <a:cxn ang="0">
                <a:pos x="GluePoint106X" y="GluePoint106Y"/>
              </a:cxn>
              <a:cxn ang="0">
                <a:pos x="GluePoint107X" y="GluePoint107Y"/>
              </a:cxn>
              <a:cxn ang="0">
                <a:pos x="GluePoint108X" y="GluePoint108Y"/>
              </a:cxn>
              <a:cxn ang="0">
                <a:pos x="GluePoint109X" y="GluePoint109Y"/>
              </a:cxn>
              <a:cxn ang="0">
                <a:pos x="GluePoint110X" y="GluePoint110Y"/>
              </a:cxn>
              <a:cxn ang="0">
                <a:pos x="GluePoint111X" y="GluePoint111Y"/>
              </a:cxn>
              <a:cxn ang="0">
                <a:pos x="GluePoint112X" y="GluePoint112Y"/>
              </a:cxn>
              <a:cxn ang="0">
                <a:pos x="GluePoint113X" y="GluePoint113Y"/>
              </a:cxn>
              <a:cxn ang="0">
                <a:pos x="GluePoint114X" y="GluePoint114Y"/>
              </a:cxn>
              <a:cxn ang="0">
                <a:pos x="GluePoint115X" y="GluePoint115Y"/>
              </a:cxn>
              <a:cxn ang="0">
                <a:pos x="GluePoint116X" y="GluePoint116Y"/>
              </a:cxn>
              <a:cxn ang="0">
                <a:pos x="GluePoint117X" y="GluePoint117Y"/>
              </a:cxn>
              <a:cxn ang="0">
                <a:pos x="GluePoint118X" y="GluePoint118Y"/>
              </a:cxn>
              <a:cxn ang="0">
                <a:pos x="GluePoint119X" y="GluePoint119Y"/>
              </a:cxn>
              <a:cxn ang="0">
                <a:pos x="GluePoint120X" y="GluePoint120Y"/>
              </a:cxn>
              <a:cxn ang="0">
                <a:pos x="GluePoint121X" y="GluePoint121Y"/>
              </a:cxn>
              <a:cxn ang="0">
                <a:pos x="GluePoint122X" y="GluePoint122Y"/>
              </a:cxn>
              <a:cxn ang="0">
                <a:pos x="GluePoint123X" y="GluePoint123Y"/>
              </a:cxn>
              <a:cxn ang="0">
                <a:pos x="GluePoint124X" y="GluePoint124Y"/>
              </a:cxn>
              <a:cxn ang="0">
                <a:pos x="GluePoint125X" y="GluePoint125Y"/>
              </a:cxn>
              <a:cxn ang="0">
                <a:pos x="GluePoint126X" y="GluePoint126Y"/>
              </a:cxn>
              <a:cxn ang="0">
                <a:pos x="GluePoint127X" y="GluePoint127Y"/>
              </a:cxn>
              <a:cxn ang="0">
                <a:pos x="GluePoint128X" y="GluePoint128Y"/>
              </a:cxn>
              <a:cxn ang="0">
                <a:pos x="GluePoint129X" y="GluePoint129Y"/>
              </a:cxn>
              <a:cxn ang="0">
                <a:pos x="GluePoint130X" y="GluePoint130Y"/>
              </a:cxn>
              <a:cxn ang="0">
                <a:pos x="GluePoint131X" y="GluePoint131Y"/>
              </a:cxn>
              <a:cxn ang="0">
                <a:pos x="GluePoint132X" y="GluePoint132Y"/>
              </a:cxn>
              <a:cxn ang="0">
                <a:pos x="GluePoint133X" y="GluePoint133Y"/>
              </a:cxn>
              <a:cxn ang="0">
                <a:pos x="GluePoint134X" y="GluePoint134Y"/>
              </a:cxn>
              <a:cxn ang="0">
                <a:pos x="GluePoint135X" y="GluePoint135Y"/>
              </a:cxn>
              <a:cxn ang="0">
                <a:pos x="GluePoint136X" y="GluePoint136Y"/>
              </a:cxn>
              <a:cxn ang="0">
                <a:pos x="GluePoint137X" y="GluePoint137Y"/>
              </a:cxn>
              <a:cxn ang="0">
                <a:pos x="GluePoint138X" y="GluePoint138Y"/>
              </a:cxn>
              <a:cxn ang="0">
                <a:pos x="GluePoint139X" y="GluePoint139Y"/>
              </a:cxn>
              <a:cxn ang="0">
                <a:pos x="GluePoint140X" y="GluePoint140Y"/>
              </a:cxn>
              <a:cxn ang="0">
                <a:pos x="GluePoint141X" y="GluePoint141Y"/>
              </a:cxn>
              <a:cxn ang="0">
                <a:pos x="GluePoint142X" y="GluePoint142Y"/>
              </a:cxn>
              <a:cxn ang="0">
                <a:pos x="GluePoint143X" y="GluePoint143Y"/>
              </a:cxn>
              <a:cxn ang="0">
                <a:pos x="GluePoint144X" y="GluePoint144Y"/>
              </a:cxn>
              <a:cxn ang="0">
                <a:pos x="GluePoint145X" y="GluePoint145Y"/>
              </a:cxn>
              <a:cxn ang="0">
                <a:pos x="GluePoint146X" y="GluePoint146Y"/>
              </a:cxn>
              <a:cxn ang="0">
                <a:pos x="GluePoint147X" y="GluePoint147Y"/>
              </a:cxn>
              <a:cxn ang="0">
                <a:pos x="GluePoint148X" y="GluePoint148Y"/>
              </a:cxn>
              <a:cxn ang="0">
                <a:pos x="GluePoint149X" y="GluePoint149Y"/>
              </a:cxn>
              <a:cxn ang="0">
                <a:pos x="GluePoint150X" y="GluePoint150Y"/>
              </a:cxn>
              <a:cxn ang="0">
                <a:pos x="GluePoint151X" y="GluePoint151Y"/>
              </a:cxn>
              <a:cxn ang="0">
                <a:pos x="GluePoint152X" y="GluePoint152Y"/>
              </a:cxn>
              <a:cxn ang="0">
                <a:pos x="GluePoint153X" y="GluePoint153Y"/>
              </a:cxn>
              <a:cxn ang="0">
                <a:pos x="GluePoint154X" y="GluePoint154Y"/>
              </a:cxn>
              <a:cxn ang="0">
                <a:pos x="GluePoint155X" y="GluePoint155Y"/>
              </a:cxn>
              <a:cxn ang="0">
                <a:pos x="GluePoint156X" y="GluePoint156Y"/>
              </a:cxn>
              <a:cxn ang="0">
                <a:pos x="GluePoint157X" y="GluePoint157Y"/>
              </a:cxn>
              <a:cxn ang="0">
                <a:pos x="GluePoint158X" y="GluePoint158Y"/>
              </a:cxn>
              <a:cxn ang="0">
                <a:pos x="GluePoint159X" y="GluePoint159Y"/>
              </a:cxn>
              <a:cxn ang="0">
                <a:pos x="GluePoint160X" y="GluePoint160Y"/>
              </a:cxn>
              <a:cxn ang="0">
                <a:pos x="GluePoint161X" y="GluePoint161Y"/>
              </a:cxn>
              <a:cxn ang="0">
                <a:pos x="GluePoint162X" y="GluePoint162Y"/>
              </a:cxn>
              <a:cxn ang="0">
                <a:pos x="GluePoint163X" y="GluePoint163Y"/>
              </a:cxn>
              <a:cxn ang="0">
                <a:pos x="GluePoint164X" y="GluePoint164Y"/>
              </a:cxn>
              <a:cxn ang="0">
                <a:pos x="GluePoint165X" y="GluePoint165Y"/>
              </a:cxn>
              <a:cxn ang="0">
                <a:pos x="GluePoint166X" y="GluePoint166Y"/>
              </a:cxn>
              <a:cxn ang="0">
                <a:pos x="GluePoint167X" y="GluePoint167Y"/>
              </a:cxn>
              <a:cxn ang="0">
                <a:pos x="GluePoint168X" y="GluePoint168Y"/>
              </a:cxn>
              <a:cxn ang="0">
                <a:pos x="GluePoint169X" y="GluePoint169Y"/>
              </a:cxn>
              <a:cxn ang="0">
                <a:pos x="GluePoint170X" y="GluePoint170Y"/>
              </a:cxn>
              <a:cxn ang="0">
                <a:pos x="GluePoint171X" y="GluePoint171Y"/>
              </a:cxn>
              <a:cxn ang="0">
                <a:pos x="GluePoint172X" y="GluePoint172Y"/>
              </a:cxn>
              <a:cxn ang="0">
                <a:pos x="GluePoint173X" y="GluePoint173Y"/>
              </a:cxn>
              <a:cxn ang="0">
                <a:pos x="GluePoint174X" y="GluePoint174Y"/>
              </a:cxn>
              <a:cxn ang="0">
                <a:pos x="GluePoint175X" y="GluePoint175Y"/>
              </a:cxn>
              <a:cxn ang="0">
                <a:pos x="GluePoint176X" y="GluePoint176Y"/>
              </a:cxn>
              <a:cxn ang="0">
                <a:pos x="GluePoint177X" y="GluePoint177Y"/>
              </a:cxn>
              <a:cxn ang="0">
                <a:pos x="GluePoint178X" y="GluePoint178Y"/>
              </a:cxn>
              <a:cxn ang="0">
                <a:pos x="GluePoint179X" y="GluePoint179Y"/>
              </a:cxn>
              <a:cxn ang="0">
                <a:pos x="GluePoint180X" y="GluePoint180Y"/>
              </a:cxn>
              <a:cxn ang="0">
                <a:pos x="GluePoint181X" y="GluePoint181Y"/>
              </a:cxn>
              <a:cxn ang="0">
                <a:pos x="GluePoint182X" y="GluePoint182Y"/>
              </a:cxn>
              <a:cxn ang="0">
                <a:pos x="GluePoint183X" y="GluePoint183Y"/>
              </a:cxn>
              <a:cxn ang="0">
                <a:pos x="GluePoint184X" y="GluePoint184Y"/>
              </a:cxn>
              <a:cxn ang="0">
                <a:pos x="GluePoint185X" y="GluePoint185Y"/>
              </a:cxn>
              <a:cxn ang="0">
                <a:pos x="GluePoint186X" y="GluePoint186Y"/>
              </a:cxn>
              <a:cxn ang="0">
                <a:pos x="GluePoint187X" y="GluePoint187Y"/>
              </a:cxn>
              <a:cxn ang="0">
                <a:pos x="GluePoint188X" y="GluePoint188Y"/>
              </a:cxn>
              <a:cxn ang="0">
                <a:pos x="GluePoint189X" y="GluePoint189Y"/>
              </a:cxn>
              <a:cxn ang="0">
                <a:pos x="GluePoint190X" y="GluePoint190Y"/>
              </a:cxn>
              <a:cxn ang="0">
                <a:pos x="GluePoint191X" y="GluePoint191Y"/>
              </a:cxn>
              <a:cxn ang="0">
                <a:pos x="GluePoint192X" y="GluePoint192Y"/>
              </a:cxn>
              <a:cxn ang="0">
                <a:pos x="GluePoint193X" y="GluePoint193Y"/>
              </a:cxn>
              <a:cxn ang="0">
                <a:pos x="GluePoint194X" y="GluePoint194Y"/>
              </a:cxn>
              <a:cxn ang="0">
                <a:pos x="GluePoint195X" y="GluePoint195Y"/>
              </a:cxn>
              <a:cxn ang="0">
                <a:pos x="GluePoint196X" y="GluePoint196Y"/>
              </a:cxn>
              <a:cxn ang="0">
                <a:pos x="GluePoint197X" y="GluePoint197Y"/>
              </a:cxn>
              <a:cxn ang="0">
                <a:pos x="GluePoint198X" y="GluePoint198Y"/>
              </a:cxn>
              <a:cxn ang="0">
                <a:pos x="GluePoint199X" y="GluePoint199Y"/>
              </a:cxn>
              <a:cxn ang="0">
                <a:pos x="GluePoint200X" y="GluePoint200Y"/>
              </a:cxn>
              <a:cxn ang="0">
                <a:pos x="GluePoint201X" y="GluePoint201Y"/>
              </a:cxn>
              <a:cxn ang="0">
                <a:pos x="GluePoint202X" y="GluePoint202Y"/>
              </a:cxn>
              <a:cxn ang="0">
                <a:pos x="GluePoint203X" y="GluePoint203Y"/>
              </a:cxn>
              <a:cxn ang="0">
                <a:pos x="GluePoint204X" y="GluePoint204Y"/>
              </a:cxn>
              <a:cxn ang="0">
                <a:pos x="GluePoint205X" y="GluePoint205Y"/>
              </a:cxn>
              <a:cxn ang="0">
                <a:pos x="GluePoint206X" y="GluePoint206Y"/>
              </a:cxn>
              <a:cxn ang="0">
                <a:pos x="GluePoint207X" y="GluePoint207Y"/>
              </a:cxn>
              <a:cxn ang="0">
                <a:pos x="GluePoint208X" y="GluePoint208Y"/>
              </a:cxn>
              <a:cxn ang="0">
                <a:pos x="GluePoint209X" y="GluePoint209Y"/>
              </a:cxn>
              <a:cxn ang="0">
                <a:pos x="GluePoint210X" y="GluePoint210Y"/>
              </a:cxn>
              <a:cxn ang="0">
                <a:pos x="GluePoint211X" y="GluePoint211Y"/>
              </a:cxn>
              <a:cxn ang="0">
                <a:pos x="GluePoint212X" y="GluePoint212Y"/>
              </a:cxn>
              <a:cxn ang="0">
                <a:pos x="GluePoint213X" y="GluePoint213Y"/>
              </a:cxn>
              <a:cxn ang="0">
                <a:pos x="GluePoint214X" y="GluePoint214Y"/>
              </a:cxn>
              <a:cxn ang="0">
                <a:pos x="GluePoint215X" y="GluePoint215Y"/>
              </a:cxn>
              <a:cxn ang="0">
                <a:pos x="GluePoint216X" y="GluePoint216Y"/>
              </a:cxn>
              <a:cxn ang="0">
                <a:pos x="GluePoint217X" y="GluePoint217Y"/>
              </a:cxn>
              <a:cxn ang="0">
                <a:pos x="GluePoint218X" y="GluePoint218Y"/>
              </a:cxn>
              <a:cxn ang="0">
                <a:pos x="GluePoint219X" y="GluePoint219Y"/>
              </a:cxn>
              <a:cxn ang="0">
                <a:pos x="GluePoint220X" y="GluePoint220Y"/>
              </a:cxn>
              <a:cxn ang="0">
                <a:pos x="GluePoint221X" y="GluePoint221Y"/>
              </a:cxn>
              <a:cxn ang="0">
                <a:pos x="GluePoint222X" y="GluePoint222Y"/>
              </a:cxn>
              <a:cxn ang="0">
                <a:pos x="GluePoint223X" y="GluePoint223Y"/>
              </a:cxn>
              <a:cxn ang="0">
                <a:pos x="GluePoint224X" y="GluePoint224Y"/>
              </a:cxn>
              <a:cxn ang="0">
                <a:pos x="GluePoint225X" y="GluePoint225Y"/>
              </a:cxn>
              <a:cxn ang="0">
                <a:pos x="GluePoint226X" y="GluePoint226Y"/>
              </a:cxn>
              <a:cxn ang="0">
                <a:pos x="GluePoint227X" y="GluePoint227Y"/>
              </a:cxn>
              <a:cxn ang="0">
                <a:pos x="GluePoint228X" y="GluePoint228Y"/>
              </a:cxn>
              <a:cxn ang="0">
                <a:pos x="GluePoint229X" y="GluePoint229Y"/>
              </a:cxn>
              <a:cxn ang="0">
                <a:pos x="GluePoint230X" y="GluePoint230Y"/>
              </a:cxn>
              <a:cxn ang="0">
                <a:pos x="GluePoint231X" y="GluePoint231Y"/>
              </a:cxn>
              <a:cxn ang="0">
                <a:pos x="GluePoint232X" y="GluePoint232Y"/>
              </a:cxn>
              <a:cxn ang="0">
                <a:pos x="GluePoint233X" y="GluePoint233Y"/>
              </a:cxn>
            </a:cxnLst>
            <a:rect l="textAreaLeft" t="textAreaTop" r="textAreaRight" b="textAreaBottom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1" name="Рисунок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673000"/>
            <a:ext cx="1695600" cy="1897200"/>
          </a:xfrm>
          <a:custGeom>
            <a:avLst/>
            <a:gdLst>
              <a:gd name="textAreaLeft" fmla="*/ 0 w 1695600"/>
              <a:gd name="textAreaRight" fmla="*/ 1697040 w 1695600"/>
              <a:gd name="textAreaTop" fmla="*/ 0 h 1897200"/>
              <a:gd name="textAreaBottom" fmla="*/ 1898640 h 1897200"/>
              <a:gd name="GluePoint1X" fmla="*/ 0 w 1697023"/>
              <a:gd name="GluePoint1Y" fmla="*/ 0 h 1898712"/>
              <a:gd name="GluePoint2X" fmla="*/ 1697023 w 1697023"/>
              <a:gd name="GluePoint2Y" fmla="*/ 0 h 1898712"/>
              <a:gd name="GluePoint3X" fmla="*/ 1697023 w 1697023"/>
              <a:gd name="GluePoint3Y" fmla="*/ 1898712 h 1898712"/>
              <a:gd name="GluePoint4X" fmla="*/ 0 w 1697023"/>
              <a:gd name="GluePoint4Y" fmla="*/ 1898712 h 1898712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Полилиния: Фигура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475000" cy="3375720"/>
          </a:xfrm>
          <a:custGeom>
            <a:avLst/>
            <a:gdLst>
              <a:gd name="textAreaLeft" fmla="*/ 0 w 2475000"/>
              <a:gd name="textAreaRight" fmla="*/ 2476440 w 2475000"/>
              <a:gd name="textAreaTop" fmla="*/ 0 h 3375720"/>
              <a:gd name="textAreaBottom" fmla="*/ 3377160 h 3375720"/>
              <a:gd name="GluePoint1X" fmla="*/ 131832 w 2476443"/>
              <a:gd name="GluePoint1Y" fmla="*/ 2603380 h 3377247"/>
              <a:gd name="GluePoint2X" fmla="*/ 40810 w 2476443"/>
              <a:gd name="GluePoint2Y" fmla="*/ 2609673 h 3377247"/>
              <a:gd name="GluePoint3X" fmla="*/ 22360 w 2476443"/>
              <a:gd name="GluePoint3Y" fmla="*/ 2641458 h 3377247"/>
              <a:gd name="GluePoint4X" fmla="*/ 197791 w 2476443"/>
              <a:gd name="GluePoint4Y" fmla="*/ 2748166 h 3377247"/>
              <a:gd name="GluePoint5X" fmla="*/ 391786 w 2476443"/>
              <a:gd name="GluePoint5Y" fmla="*/ 2906949 h 3377247"/>
              <a:gd name="GluePoint6X" fmla="*/ 554014 w 2476443"/>
              <a:gd name="GluePoint6Y" fmla="*/ 3133682 h 3377247"/>
              <a:gd name="GluePoint7X" fmla="*/ 613883 w 2476443"/>
              <a:gd name="GluePoint7Y" fmla="*/ 3202133 h 3377247"/>
              <a:gd name="GluePoint8X" fmla="*/ 362172 w 2476443"/>
              <a:gd name="GluePoint8Y" fmla="*/ 2717029 h 3377247"/>
              <a:gd name="GluePoint9X" fmla="*/ 131832 w 2476443"/>
              <a:gd name="GluePoint9Y" fmla="*/ 2603380 h 3377247"/>
              <a:gd name="GluePoint10X" fmla="*/ 0 w 2476443"/>
              <a:gd name="GluePoint10Y" fmla="*/ 2515796 h 3377247"/>
              <a:gd name="GluePoint11X" fmla="*/ 1912 w 2476443"/>
              <a:gd name="GluePoint11Y" fmla="*/ 2516152 h 3377247"/>
              <a:gd name="GluePoint12X" fmla="*/ 69005 w 2476443"/>
              <a:gd name="GluePoint12Y" fmla="*/ 2517494 h 3377247"/>
              <a:gd name="GluePoint13X" fmla="*/ 514290 w 2476443"/>
              <a:gd name="GluePoint13Y" fmla="*/ 2765562 h 3377247"/>
              <a:gd name="GluePoint14X" fmla="*/ 745978 w 2476443"/>
              <a:gd name="GluePoint14Y" fmla="*/ 3352952 h 3377247"/>
              <a:gd name="GluePoint15X" fmla="*/ 1182 w 2476443"/>
              <a:gd name="GluePoint15Y" fmla="*/ 2979480 h 3377247"/>
              <a:gd name="GluePoint16X" fmla="*/ 0 w 2476443"/>
              <a:gd name="GluePoint16Y" fmla="*/ 2976961 h 3377247"/>
              <a:gd name="GluePoint17X" fmla="*/ 0 w 2476443"/>
              <a:gd name="GluePoint17Y" fmla="*/ 2788045 h 3377247"/>
              <a:gd name="GluePoint18X" fmla="*/ 10452 w 2476443"/>
              <a:gd name="GluePoint18Y" fmla="*/ 2820897 h 3377247"/>
              <a:gd name="GluePoint19X" fmla="*/ 521041 w 2476443"/>
              <a:gd name="GluePoint19Y" fmla="*/ 3232735 h 3377247"/>
              <a:gd name="GluePoint20X" fmla="*/ 359810 w 2476443"/>
              <a:gd name="GluePoint20Y" fmla="*/ 2983868 h 3377247"/>
              <a:gd name="GluePoint21X" fmla="*/ 305764 w 2476443"/>
              <a:gd name="GluePoint21Y" fmla="*/ 2955290 h 3377247"/>
              <a:gd name="GluePoint22X" fmla="*/ 201687 w 2476443"/>
              <a:gd name="GluePoint22Y" fmla="*/ 2891456 h 3377247"/>
              <a:gd name="GluePoint23X" fmla="*/ 40334 w 2476443"/>
              <a:gd name="GluePoint23Y" fmla="*/ 2731937 h 3377247"/>
              <a:gd name="GluePoint24X" fmla="*/ 0 w 2476443"/>
              <a:gd name="GluePoint24Y" fmla="*/ 2710827 h 3377247"/>
              <a:gd name="GluePoint25X" fmla="*/ 1373023 w 2476443"/>
              <a:gd name="GluePoint25Y" fmla="*/ 1747994 h 3377247"/>
              <a:gd name="GluePoint26X" fmla="*/ 1503825 w 2476443"/>
              <a:gd name="GluePoint26Y" fmla="*/ 2063667 h 3377247"/>
              <a:gd name="GluePoint27X" fmla="*/ 1662101 w 2476443"/>
              <a:gd name="GluePoint27Y" fmla="*/ 2359475 h 3377247"/>
              <a:gd name="GluePoint28X" fmla="*/ 1595627 w 2476443"/>
              <a:gd name="GluePoint28Y" fmla="*/ 2352659 h 3377247"/>
              <a:gd name="GluePoint29X" fmla="*/ 1319178 w 2476443"/>
              <a:gd name="GluePoint29Y" fmla="*/ 1852692 h 3377247"/>
              <a:gd name="GluePoint30X" fmla="*/ 1751554 w 2476443"/>
              <a:gd name="GluePoint30Y" fmla="*/ 2817233 h 3377247"/>
              <a:gd name="GluePoint31X" fmla="*/ 1373023 w 2476443"/>
              <a:gd name="GluePoint31Y" fmla="*/ 1747994 h 3377247"/>
              <a:gd name="GluePoint32X" fmla="*/ 787749 w 2476443"/>
              <a:gd name="GluePoint32Y" fmla="*/ 1297597 h 3377247"/>
              <a:gd name="GluePoint33X" fmla="*/ 741982 w 2476443"/>
              <a:gd name="GluePoint33Y" fmla="*/ 1457813 h 3377247"/>
              <a:gd name="GluePoint34X" fmla="*/ 647348 w 2476443"/>
              <a:gd name="GluePoint34Y" fmla="*/ 1849128 h 3377247"/>
              <a:gd name="GluePoint35X" fmla="*/ 601983 w 2476443"/>
              <a:gd name="GluePoint35Y" fmla="*/ 1906309 h 3377247"/>
              <a:gd name="GluePoint36X" fmla="*/ 573533 w 2476443"/>
              <a:gd name="GluePoint36Y" fmla="*/ 1891163 h 3377247"/>
              <a:gd name="GluePoint37X" fmla="*/ 656789 w 2476443"/>
              <a:gd name="GluePoint37Y" fmla="*/ 1520940 h 3377247"/>
              <a:gd name="GluePoint38X" fmla="*/ 525720 w 2476443"/>
              <a:gd name="GluePoint38Y" fmla="*/ 2165766 h 3377247"/>
              <a:gd name="GluePoint39X" fmla="*/ 621443 w 2476443"/>
              <a:gd name="GluePoint39Y" fmla="*/ 2123904 h 3377247"/>
              <a:gd name="GluePoint40X" fmla="*/ 866625 w 2476443"/>
              <a:gd name="GluePoint40Y" fmla="*/ 1434625 h 3377247"/>
              <a:gd name="GluePoint41X" fmla="*/ 787749 w 2476443"/>
              <a:gd name="GluePoint41Y" fmla="*/ 1297597 h 3377247"/>
              <a:gd name="GluePoint42X" fmla="*/ 1747943 w 2476443"/>
              <a:gd name="GluePoint42Y" fmla="*/ 1290053 h 3377247"/>
              <a:gd name="GluePoint43X" fmla="*/ 1640654 w 2476443"/>
              <a:gd name="GluePoint43Y" fmla="*/ 1304737 h 3377247"/>
              <a:gd name="GluePoint44X" fmla="*/ 2011928 w 2476443"/>
              <a:gd name="GluePoint44Y" fmla="*/ 1597321 h 3377247"/>
              <a:gd name="GluePoint45X" fmla="*/ 1620637 w 2476443"/>
              <a:gd name="GluePoint45Y" fmla="*/ 1403780 h 3377247"/>
              <a:gd name="GluePoint46X" fmla="*/ 2330262 w 2476443"/>
              <a:gd name="GluePoint46Y" fmla="*/ 1787296 h 3377247"/>
              <a:gd name="GluePoint47X" fmla="*/ 1747943 w 2476443"/>
              <a:gd name="GluePoint47Y" fmla="*/ 1290053 h 3377247"/>
              <a:gd name="GluePoint48X" fmla="*/ 577889 w 2476443"/>
              <a:gd name="GluePoint48Y" fmla="*/ 57551 h 3377247"/>
              <a:gd name="GluePoint49X" fmla="*/ 498324 w 2476443"/>
              <a:gd name="GluePoint49Y" fmla="*/ 254618 h 3377247"/>
              <a:gd name="GluePoint50X" fmla="*/ 440571 w 2476443"/>
              <a:gd name="GluePoint50Y" fmla="*/ 453098 h 3377247"/>
              <a:gd name="GluePoint51X" fmla="*/ 405083 w 2476443"/>
              <a:gd name="GluePoint51Y" fmla="*/ 432425 h 3377247"/>
              <a:gd name="GluePoint52X" fmla="*/ 436963 w 2476443"/>
              <a:gd name="GluePoint52Y" fmla="*/ 170333 h 3377247"/>
              <a:gd name="GluePoint53X" fmla="*/ 157288 w 2476443"/>
              <a:gd name="GluePoint53Y" fmla="*/ 1142217 h 3377247"/>
              <a:gd name="GluePoint54X" fmla="*/ 577889 w 2476443"/>
              <a:gd name="GluePoint54Y" fmla="*/ 57551 h 3377247"/>
              <a:gd name="GluePoint55X" fmla="*/ 1250303 w 2476443"/>
              <a:gd name="GluePoint55Y" fmla="*/ 0 h 3377247"/>
              <a:gd name="GluePoint56X" fmla="*/ 1535094 w 2476443"/>
              <a:gd name="GluePoint56Y" fmla="*/ 0 h 3377247"/>
              <a:gd name="GluePoint57X" fmla="*/ 1687492 w 2476443"/>
              <a:gd name="GluePoint57Y" fmla="*/ 141068 h 3377247"/>
              <a:gd name="GluePoint58X" fmla="*/ 1851732 w 2476443"/>
              <a:gd name="GluePoint58Y" fmla="*/ 292935 h 3377247"/>
              <a:gd name="GluePoint59X" fmla="*/ 1833204 w 2476443"/>
              <a:gd name="GluePoint59Y" fmla="*/ 316228 h 3377247"/>
              <a:gd name="GluePoint60X" fmla="*/ 1616084 w 2476443"/>
              <a:gd name="GluePoint60Y" fmla="*/ 147446 h 3377247"/>
              <a:gd name="GluePoint61X" fmla="*/ 1349183 w 2476443"/>
              <a:gd name="GluePoint61Y" fmla="*/ 6561 h 3377247"/>
              <a:gd name="GluePoint62X" fmla="*/ 2176748 w 2476443"/>
              <a:gd name="GluePoint62Y" fmla="*/ 568765 h 3377247"/>
              <a:gd name="GluePoint63X" fmla="*/ 1727587 w 2476443"/>
              <a:gd name="GluePoint63Y" fmla="*/ 11525 h 3377247"/>
              <a:gd name="GluePoint64X" fmla="*/ 1676546 w 2476443"/>
              <a:gd name="GluePoint64Y" fmla="*/ 0 h 3377247"/>
              <a:gd name="GluePoint65X" fmla="*/ 1878091 w 2476443"/>
              <a:gd name="GluePoint65Y" fmla="*/ 0 h 3377247"/>
              <a:gd name="GluePoint66X" fmla="*/ 1997002 w 2476443"/>
              <a:gd name="GluePoint66Y" fmla="*/ 88744 h 3377247"/>
              <a:gd name="GluePoint67X" fmla="*/ 2179979 w 2476443"/>
              <a:gd name="GluePoint67Y" fmla="*/ 341422 h 3377247"/>
              <a:gd name="GluePoint68X" fmla="*/ 2322628 w 2476443"/>
              <a:gd name="GluePoint68Y" fmla="*/ 639532 h 3377247"/>
              <a:gd name="GluePoint69X" fmla="*/ 2242012 w 2476443"/>
              <a:gd name="GluePoint69Y" fmla="*/ 654097 h 3377247"/>
              <a:gd name="GluePoint70X" fmla="*/ 1781235 w 2476443"/>
              <a:gd name="GluePoint70Y" fmla="*/ 574043 h 3377247"/>
              <a:gd name="GluePoint71X" fmla="*/ 1266142 w 2476443"/>
              <a:gd name="GluePoint71Y" fmla="*/ 42404 h 3377247"/>
              <a:gd name="GluePoint72X" fmla="*/ 850933 w 2476443"/>
              <a:gd name="GluePoint72Y" fmla="*/ 0 h 3377247"/>
              <a:gd name="GluePoint73X" fmla="*/ 912773 w 2476443"/>
              <a:gd name="GluePoint73Y" fmla="*/ 0 h 3377247"/>
              <a:gd name="GluePoint74X" fmla="*/ 1105381 w 2476443"/>
              <a:gd name="GluePoint74Y" fmla="*/ 858402 h 3377247"/>
              <a:gd name="GluePoint75X" fmla="*/ 1156198 w 2476443"/>
              <a:gd name="GluePoint75Y" fmla="*/ 1066909 h 3377247"/>
              <a:gd name="GluePoint76X" fmla="*/ 1258853 w 2476443"/>
              <a:gd name="GluePoint76Y" fmla="*/ 1174057 h 3377247"/>
              <a:gd name="GluePoint77X" fmla="*/ 1609673 w 2476443"/>
              <a:gd name="GluePoint77Y" fmla="*/ 1223767 h 3377247"/>
              <a:gd name="GluePoint78X" fmla="*/ 2335582 w 2476443"/>
              <a:gd name="GluePoint78Y" fmla="*/ 1609274 h 3377247"/>
              <a:gd name="GluePoint79X" fmla="*/ 2476443 w 2476443"/>
              <a:gd name="GluePoint79Y" fmla="*/ 1851097 h 3377247"/>
              <a:gd name="GluePoint80X" fmla="*/ 2140536 w 2476443"/>
              <a:gd name="GluePoint80Y" fmla="*/ 1868158 h 3377247"/>
              <a:gd name="GluePoint81X" fmla="*/ 1729336 w 2476443"/>
              <a:gd name="GluePoint81Y" fmla="*/ 1674345 h 3377247"/>
              <a:gd name="GluePoint82X" fmla="*/ 1551117 w 2476443"/>
              <a:gd name="GluePoint82Y" fmla="*/ 1441900 h 3377247"/>
              <a:gd name="GluePoint83X" fmla="*/ 1345901 w 2476443"/>
              <a:gd name="GluePoint83Y" fmla="*/ 1273777 h 3377247"/>
              <a:gd name="GluePoint84X" fmla="*/ 1205760 w 2476443"/>
              <a:gd name="GluePoint84Y" fmla="*/ 1237636 h 3377247"/>
              <a:gd name="GluePoint85X" fmla="*/ 1323931 w 2476443"/>
              <a:gd name="GluePoint85Y" fmla="*/ 1580795 h 3377247"/>
              <a:gd name="GluePoint86X" fmla="*/ 1415894 w 2476443"/>
              <a:gd name="GluePoint86Y" fmla="*/ 1652940 h 3377247"/>
              <a:gd name="GluePoint87X" fmla="*/ 1868785 w 2476443"/>
              <a:gd name="GluePoint87Y" fmla="*/ 2230994 h 3377247"/>
              <a:gd name="GluePoint88X" fmla="*/ 1881383 w 2476443"/>
              <a:gd name="GluePoint88Y" fmla="*/ 2680895 h 3377247"/>
              <a:gd name="GluePoint89X" fmla="*/ 1824663 w 2476443"/>
              <a:gd name="GluePoint89Y" fmla="*/ 2932609 h 3377247"/>
              <a:gd name="GluePoint90X" fmla="*/ 1797788 w 2476443"/>
              <a:gd name="GluePoint90Y" fmla="*/ 2938546 h 3377247"/>
              <a:gd name="GluePoint91X" fmla="*/ 1353298 w 2476443"/>
              <a:gd name="GluePoint91Y" fmla="*/ 2582483 h 3377247"/>
              <a:gd name="GluePoint92X" fmla="*/ 1218472 w 2476443"/>
              <a:gd name="GluePoint92Y" fmla="*/ 1862981 h 3377247"/>
              <a:gd name="GluePoint93X" fmla="*/ 1138217 w 2476443"/>
              <a:gd name="GluePoint93Y" fmla="*/ 1241221 h 3377247"/>
              <a:gd name="GluePoint94X" fmla="*/ 1026352 w 2476443"/>
              <a:gd name="GluePoint94Y" fmla="*/ 1165562 h 3377247"/>
              <a:gd name="GluePoint95X" fmla="*/ 1099843 w 2476443"/>
              <a:gd name="GluePoint95Y" fmla="*/ 1096051 h 3377247"/>
              <a:gd name="GluePoint96X" fmla="*/ 1036842 w 2476443"/>
              <a:gd name="GluePoint96Y" fmla="*/ 836706 h 3377247"/>
              <a:gd name="GluePoint97X" fmla="*/ 897565 w 2476443"/>
              <a:gd name="GluePoint97Y" fmla="*/ 1073889 h 3377247"/>
              <a:gd name="GluePoint98X" fmla="*/ 903736 w 2476443"/>
              <a:gd name="GluePoint98Y" fmla="*/ 1314676 h 3377247"/>
              <a:gd name="GluePoint99X" fmla="*/ 763530 w 2476443"/>
              <a:gd name="GluePoint99Y" fmla="*/ 2094311 h 3377247"/>
              <a:gd name="GluePoint100X" fmla="*/ 596942 w 2476443"/>
              <a:gd name="GluePoint100Y" fmla="*/ 2226098 h 3377247"/>
              <a:gd name="GluePoint101X" fmla="*/ 462515 w 2476443"/>
              <a:gd name="GluePoint101Y" fmla="*/ 2190144 h 3377247"/>
              <a:gd name="GluePoint102X" fmla="*/ 429112 w 2476443"/>
              <a:gd name="GluePoint102Y" fmla="*/ 1944036 h 3377247"/>
              <a:gd name="GluePoint103X" fmla="*/ 659528 w 2476443"/>
              <a:gd name="GluePoint103Y" fmla="*/ 1347213 h 3377247"/>
              <a:gd name="GluePoint104X" fmla="*/ 840900 w 2476443"/>
              <a:gd name="GluePoint104Y" fmla="*/ 1021654 h 3377247"/>
              <a:gd name="GluePoint105X" fmla="*/ 903061 w 2476443"/>
              <a:gd name="GluePoint105Y" fmla="*/ 903117 h 3377247"/>
              <a:gd name="GluePoint106X" fmla="*/ 956786 w 2476443"/>
              <a:gd name="GluePoint106Y" fmla="*/ 487220 h 3377247"/>
              <a:gd name="GluePoint107X" fmla="*/ 890938 w 2476443"/>
              <a:gd name="GluePoint107Y" fmla="*/ 200021 h 3377247"/>
              <a:gd name="GluePoint108X" fmla="*/ 467701 w 2476443"/>
              <a:gd name="GluePoint108Y" fmla="*/ 0 h 3377247"/>
              <a:gd name="GluePoint109X" fmla="*/ 666015 w 2476443"/>
              <a:gd name="GluePoint109Y" fmla="*/ 0 h 3377247"/>
              <a:gd name="GluePoint110X" fmla="*/ 667134 w 2476443"/>
              <a:gd name="GluePoint110Y" fmla="*/ 15693 h 3377247"/>
              <a:gd name="GluePoint111X" fmla="*/ 327285 w 2476443"/>
              <a:gd name="GluePoint111Y" fmla="*/ 1112507 h 3377247"/>
              <a:gd name="GluePoint112X" fmla="*/ 99740 w 2476443"/>
              <a:gd name="GluePoint112Y" fmla="*/ 1287558 h 3377247"/>
              <a:gd name="GluePoint113X" fmla="*/ 92533 w 2476443"/>
              <a:gd name="GluePoint113Y" fmla="*/ 671368 h 3377247"/>
              <a:gd name="GluePoint114X" fmla="*/ 434441 w 2476443"/>
              <a:gd name="GluePoint114Y" fmla="*/ 38393 h 3377247"/>
              <a:gd name="GluePoint115X" fmla="*/ 21630 w 2476443"/>
              <a:gd name="GluePoint115Y" fmla="*/ 0 h 3377247"/>
              <a:gd name="GluePoint116X" fmla="*/ 91766 w 2476443"/>
              <a:gd name="GluePoint116Y" fmla="*/ 0 h 3377247"/>
              <a:gd name="GluePoint117X" fmla="*/ 0 w 2476443"/>
              <a:gd name="GluePoint117Y" fmla="*/ 157944 h 3377247"/>
              <a:gd name="GluePoint118X" fmla="*/ 0 w 2476443"/>
              <a:gd name="GluePoint118Y" fmla="*/ 39174 h 3377247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  <a:cxn ang="0">
                <a:pos x="GluePoint37X" y="GluePoint37Y"/>
              </a:cxn>
              <a:cxn ang="0">
                <a:pos x="GluePoint38X" y="GluePoint38Y"/>
              </a:cxn>
              <a:cxn ang="0">
                <a:pos x="GluePoint39X" y="GluePoint39Y"/>
              </a:cxn>
              <a:cxn ang="0">
                <a:pos x="GluePoint40X" y="GluePoint40Y"/>
              </a:cxn>
              <a:cxn ang="0">
                <a:pos x="GluePoint41X" y="GluePoint41Y"/>
              </a:cxn>
              <a:cxn ang="0">
                <a:pos x="GluePoint42X" y="GluePoint42Y"/>
              </a:cxn>
              <a:cxn ang="0">
                <a:pos x="GluePoint43X" y="GluePoint43Y"/>
              </a:cxn>
              <a:cxn ang="0">
                <a:pos x="GluePoint44X" y="GluePoint44Y"/>
              </a:cxn>
              <a:cxn ang="0">
                <a:pos x="GluePoint45X" y="GluePoint45Y"/>
              </a:cxn>
              <a:cxn ang="0">
                <a:pos x="GluePoint46X" y="GluePoint46Y"/>
              </a:cxn>
              <a:cxn ang="0">
                <a:pos x="GluePoint47X" y="GluePoint47Y"/>
              </a:cxn>
              <a:cxn ang="0">
                <a:pos x="GluePoint48X" y="GluePoint48Y"/>
              </a:cxn>
              <a:cxn ang="0">
                <a:pos x="GluePoint49X" y="GluePoint49Y"/>
              </a:cxn>
              <a:cxn ang="0">
                <a:pos x="GluePoint50X" y="GluePoint50Y"/>
              </a:cxn>
              <a:cxn ang="0">
                <a:pos x="GluePoint51X" y="GluePoint51Y"/>
              </a:cxn>
              <a:cxn ang="0">
                <a:pos x="GluePoint52X" y="GluePoint52Y"/>
              </a:cxn>
              <a:cxn ang="0">
                <a:pos x="GluePoint53X" y="GluePoint53Y"/>
              </a:cxn>
              <a:cxn ang="0">
                <a:pos x="GluePoint54X" y="GluePoint54Y"/>
              </a:cxn>
              <a:cxn ang="0">
                <a:pos x="GluePoint55X" y="GluePoint55Y"/>
              </a:cxn>
              <a:cxn ang="0">
                <a:pos x="GluePoint56X" y="GluePoint56Y"/>
              </a:cxn>
              <a:cxn ang="0">
                <a:pos x="GluePoint57X" y="GluePoint57Y"/>
              </a:cxn>
              <a:cxn ang="0">
                <a:pos x="GluePoint58X" y="GluePoint58Y"/>
              </a:cxn>
              <a:cxn ang="0">
                <a:pos x="GluePoint59X" y="GluePoint59Y"/>
              </a:cxn>
              <a:cxn ang="0">
                <a:pos x="GluePoint60X" y="GluePoint60Y"/>
              </a:cxn>
              <a:cxn ang="0">
                <a:pos x="GluePoint61X" y="GluePoint61Y"/>
              </a:cxn>
              <a:cxn ang="0">
                <a:pos x="GluePoint62X" y="GluePoint62Y"/>
              </a:cxn>
              <a:cxn ang="0">
                <a:pos x="GluePoint63X" y="GluePoint63Y"/>
              </a:cxn>
              <a:cxn ang="0">
                <a:pos x="GluePoint64X" y="GluePoint64Y"/>
              </a:cxn>
              <a:cxn ang="0">
                <a:pos x="GluePoint65X" y="GluePoint65Y"/>
              </a:cxn>
              <a:cxn ang="0">
                <a:pos x="GluePoint66X" y="GluePoint66Y"/>
              </a:cxn>
              <a:cxn ang="0">
                <a:pos x="GluePoint67X" y="GluePoint67Y"/>
              </a:cxn>
              <a:cxn ang="0">
                <a:pos x="GluePoint68X" y="GluePoint68Y"/>
              </a:cxn>
              <a:cxn ang="0">
                <a:pos x="GluePoint69X" y="GluePoint69Y"/>
              </a:cxn>
              <a:cxn ang="0">
                <a:pos x="GluePoint70X" y="GluePoint70Y"/>
              </a:cxn>
              <a:cxn ang="0">
                <a:pos x="GluePoint71X" y="GluePoint71Y"/>
              </a:cxn>
              <a:cxn ang="0">
                <a:pos x="GluePoint72X" y="GluePoint72Y"/>
              </a:cxn>
              <a:cxn ang="0">
                <a:pos x="GluePoint73X" y="GluePoint73Y"/>
              </a:cxn>
              <a:cxn ang="0">
                <a:pos x="GluePoint74X" y="GluePoint74Y"/>
              </a:cxn>
              <a:cxn ang="0">
                <a:pos x="GluePoint75X" y="GluePoint75Y"/>
              </a:cxn>
              <a:cxn ang="0">
                <a:pos x="GluePoint76X" y="GluePoint76Y"/>
              </a:cxn>
              <a:cxn ang="0">
                <a:pos x="GluePoint77X" y="GluePoint77Y"/>
              </a:cxn>
              <a:cxn ang="0">
                <a:pos x="GluePoint78X" y="GluePoint78Y"/>
              </a:cxn>
              <a:cxn ang="0">
                <a:pos x="GluePoint79X" y="GluePoint79Y"/>
              </a:cxn>
              <a:cxn ang="0">
                <a:pos x="GluePoint80X" y="GluePoint80Y"/>
              </a:cxn>
              <a:cxn ang="0">
                <a:pos x="GluePoint81X" y="GluePoint81Y"/>
              </a:cxn>
              <a:cxn ang="0">
                <a:pos x="GluePoint82X" y="GluePoint82Y"/>
              </a:cxn>
              <a:cxn ang="0">
                <a:pos x="GluePoint83X" y="GluePoint83Y"/>
              </a:cxn>
              <a:cxn ang="0">
                <a:pos x="GluePoint84X" y="GluePoint84Y"/>
              </a:cxn>
              <a:cxn ang="0">
                <a:pos x="GluePoint85X" y="GluePoint85Y"/>
              </a:cxn>
              <a:cxn ang="0">
                <a:pos x="GluePoint86X" y="GluePoint86Y"/>
              </a:cxn>
              <a:cxn ang="0">
                <a:pos x="GluePoint87X" y="GluePoint87Y"/>
              </a:cxn>
              <a:cxn ang="0">
                <a:pos x="GluePoint88X" y="GluePoint88Y"/>
              </a:cxn>
              <a:cxn ang="0">
                <a:pos x="GluePoint89X" y="GluePoint89Y"/>
              </a:cxn>
              <a:cxn ang="0">
                <a:pos x="GluePoint90X" y="GluePoint90Y"/>
              </a:cxn>
              <a:cxn ang="0">
                <a:pos x="GluePoint91X" y="GluePoint91Y"/>
              </a:cxn>
              <a:cxn ang="0">
                <a:pos x="GluePoint92X" y="GluePoint92Y"/>
              </a:cxn>
              <a:cxn ang="0">
                <a:pos x="GluePoint93X" y="GluePoint93Y"/>
              </a:cxn>
              <a:cxn ang="0">
                <a:pos x="GluePoint94X" y="GluePoint94Y"/>
              </a:cxn>
              <a:cxn ang="0">
                <a:pos x="GluePoint95X" y="GluePoint95Y"/>
              </a:cxn>
              <a:cxn ang="0">
                <a:pos x="GluePoint96X" y="GluePoint96Y"/>
              </a:cxn>
              <a:cxn ang="0">
                <a:pos x="GluePoint97X" y="GluePoint97Y"/>
              </a:cxn>
              <a:cxn ang="0">
                <a:pos x="GluePoint98X" y="GluePoint98Y"/>
              </a:cxn>
              <a:cxn ang="0">
                <a:pos x="GluePoint99X" y="GluePoint99Y"/>
              </a:cxn>
              <a:cxn ang="0">
                <a:pos x="GluePoint100X" y="GluePoint100Y"/>
              </a:cxn>
              <a:cxn ang="0">
                <a:pos x="GluePoint101X" y="GluePoint101Y"/>
              </a:cxn>
              <a:cxn ang="0">
                <a:pos x="GluePoint102X" y="GluePoint102Y"/>
              </a:cxn>
              <a:cxn ang="0">
                <a:pos x="GluePoint103X" y="GluePoint103Y"/>
              </a:cxn>
              <a:cxn ang="0">
                <a:pos x="GluePoint104X" y="GluePoint104Y"/>
              </a:cxn>
              <a:cxn ang="0">
                <a:pos x="GluePoint105X" y="GluePoint105Y"/>
              </a:cxn>
              <a:cxn ang="0">
                <a:pos x="GluePoint106X" y="GluePoint106Y"/>
              </a:cxn>
              <a:cxn ang="0">
                <a:pos x="GluePoint107X" y="GluePoint107Y"/>
              </a:cxn>
              <a:cxn ang="0">
                <a:pos x="GluePoint108X" y="GluePoint108Y"/>
              </a:cxn>
              <a:cxn ang="0">
                <a:pos x="GluePoint109X" y="GluePoint109Y"/>
              </a:cxn>
              <a:cxn ang="0">
                <a:pos x="GluePoint110X" y="GluePoint110Y"/>
              </a:cxn>
              <a:cxn ang="0">
                <a:pos x="GluePoint111X" y="GluePoint111Y"/>
              </a:cxn>
              <a:cxn ang="0">
                <a:pos x="GluePoint112X" y="GluePoint112Y"/>
              </a:cxn>
              <a:cxn ang="0">
                <a:pos x="GluePoint113X" y="GluePoint113Y"/>
              </a:cxn>
              <a:cxn ang="0">
                <a:pos x="GluePoint114X" y="GluePoint114Y"/>
              </a:cxn>
              <a:cxn ang="0">
                <a:pos x="GluePoint115X" y="GluePoint115Y"/>
              </a:cxn>
              <a:cxn ang="0">
                <a:pos x="GluePoint116X" y="GluePoint116Y"/>
              </a:cxn>
              <a:cxn ang="0">
                <a:pos x="GluePoint117X" y="GluePoint117Y"/>
              </a:cxn>
              <a:cxn ang="0">
                <a:pos x="GluePoint118X" y="GluePoint118Y"/>
              </a:cxn>
            </a:cxnLst>
            <a:rect l="textAreaLeft" t="textAreaTop" r="textAreaRight" b="textAreaBottom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dk1">
              <a:alpha val="12000"/>
            </a:schemeClr>
          </a:solidFill>
          <a:ln w="55431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8640" cy="284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щелкните, чтобы добавить заголовок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041200" y="3825720"/>
            <a:ext cx="8108280" cy="264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none" cap="all">
                <a:solidFill>
                  <a:schemeClr val="dk1"/>
                </a:solidFill>
                <a:effectLst/>
                <a:uFillTx/>
                <a:latin typeface="Gill Sans Nova Light"/>
              </a:rPr>
              <a:t>Текст слайда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Прямая соединительная линия 7"/>
          <p:cNvCxnSpPr>
            <a:endCxn id="65" idx="1"/>
          </p:cNvCxnSpPr>
          <p:nvPr/>
        </p:nvCxnSpPr>
        <p:spPr>
          <a:xfrm flipV="1">
            <a:off x="10938600" y="4899960"/>
            <a:ext cx="1223280" cy="142920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grpSp>
        <p:nvGrpSpPr>
          <p:cNvPr id="66" name="Группа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69760" y="5209560"/>
            <a:ext cx="3219480" cy="1681200"/>
            <a:chOff x="8969760" y="5209560"/>
            <a:chExt cx="3219480" cy="1681200"/>
          </a:xfrm>
        </p:grpSpPr>
        <p:sp>
          <p:nvSpPr>
            <p:cNvPr id="67" name="Полилиния: Фигура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8969400" y="6142320"/>
              <a:ext cx="1845000" cy="748440"/>
            </a:xfrm>
            <a:custGeom>
              <a:avLst/>
              <a:gdLst>
                <a:gd name="textAreaLeft" fmla="*/ 720 w 1845000"/>
                <a:gd name="textAreaRight" fmla="*/ 1847160 w 1845000"/>
                <a:gd name="textAreaTop" fmla="*/ 0 h 748440"/>
                <a:gd name="textAreaBottom" fmla="*/ 749880 h 748440"/>
                <a:gd name="GluePoint1X" fmla="*/ 0 w 2430115"/>
                <a:gd name="GluePoint1Y" fmla="*/ 1281003 h 1294338"/>
                <a:gd name="GluePoint2X" fmla="*/ 18759 w 2430115"/>
                <a:gd name="GluePoint2Y" fmla="*/ 1065812 h 1294338"/>
                <a:gd name="GluePoint3X" fmla="*/ 421385 w 2430115"/>
                <a:gd name="GluePoint3Y" fmla="*/ 160260 h 1294338"/>
                <a:gd name="GluePoint4X" fmla="*/ 945169 w 2430115"/>
                <a:gd name="GluePoint4Y" fmla="*/ 789 h 1294338"/>
                <a:gd name="GluePoint5X" fmla="*/ 1083192 w 2430115"/>
                <a:gd name="GluePoint5Y" fmla="*/ 15575 h 1294338"/>
                <a:gd name="GluePoint6X" fmla="*/ 1778340 w 2430115"/>
                <a:gd name="GluePoint6Y" fmla="*/ 301396 h 1294338"/>
                <a:gd name="GluePoint7X" fmla="*/ 2419558 w 2430115"/>
                <a:gd name="GluePoint7Y" fmla="*/ 1243748 h 1294338"/>
                <a:gd name="GluePoint8X" fmla="*/ 2430115 w 2430115"/>
                <a:gd name="GluePoint8Y" fmla="*/ 1294338 h 1294338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</a:cxnLst>
              <a:rect l="textAreaLeft" t="textAreaTop" r="textAreaRight" b="textAreaBottom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>
              <a:solidFill>
                <a:srgbClr val="fef3e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endParaRPr>
            </a:p>
          </p:txBody>
        </p:sp>
        <p:sp>
          <p:nvSpPr>
            <p:cNvPr id="68" name="Полилиния: фигура 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314360" y="5209560"/>
              <a:ext cx="1874880" cy="1675080"/>
            </a:xfrm>
            <a:custGeom>
              <a:avLst/>
              <a:gdLst>
                <a:gd name="textAreaLeft" fmla="*/ -720 w 1874880"/>
                <a:gd name="textAreaRight" fmla="*/ 1875600 w 1874880"/>
                <a:gd name="textAreaTop" fmla="*/ 0 h 1675080"/>
                <a:gd name="textAreaBottom" fmla="*/ 1676520 h 1675080"/>
                <a:gd name="GluePoint1X" fmla="*/ 0 w 2469462"/>
                <a:gd name="GluePoint1Y" fmla="*/ 28857 h 2893553"/>
                <a:gd name="GluePoint2X" fmla="*/ 49705 w 2469462"/>
                <a:gd name="GluePoint2Y" fmla="*/ 15921 h 2893553"/>
                <a:gd name="GluePoint3X" fmla="*/ 187038 w 2469462"/>
                <a:gd name="GluePoint3Y" fmla="*/ 123 h 2893553"/>
                <a:gd name="GluePoint4X" fmla="*/ 1247137 w 2469462"/>
                <a:gd name="GluePoint4Y" fmla="*/ 251792 h 2893553"/>
                <a:gd name="GluePoint5X" fmla="*/ 2440302 w 2469462"/>
                <a:gd name="GluePoint5Y" fmla="*/ 2893553 h 289355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>
              <a:solidFill>
                <a:srgbClr val="fef3e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endParaRPr>
            </a:p>
          </p:txBody>
        </p:sp>
      </p:grpSp>
      <p:sp>
        <p:nvSpPr>
          <p:cNvPr id="65" name="Полилиния: Фигура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333800" y="4323240"/>
            <a:ext cx="1858320" cy="2534760"/>
          </a:xfrm>
          <a:custGeom>
            <a:avLst/>
            <a:gdLst>
              <a:gd name="textAreaLeft" fmla="*/ 0 w 1858320"/>
              <a:gd name="textAreaRight" fmla="*/ 1859760 w 1858320"/>
              <a:gd name="textAreaTop" fmla="*/ 0 h 2534760"/>
              <a:gd name="textAreaBottom" fmla="*/ 2536200 h 2534760"/>
              <a:gd name="GluePoint1X" fmla="*/ 131832 w 2476443"/>
              <a:gd name="GluePoint1Y" fmla="*/ 2603380 h 3377247"/>
              <a:gd name="GluePoint2X" fmla="*/ 40810 w 2476443"/>
              <a:gd name="GluePoint2Y" fmla="*/ 2609673 h 3377247"/>
              <a:gd name="GluePoint3X" fmla="*/ 22360 w 2476443"/>
              <a:gd name="GluePoint3Y" fmla="*/ 2641458 h 3377247"/>
              <a:gd name="GluePoint4X" fmla="*/ 197791 w 2476443"/>
              <a:gd name="GluePoint4Y" fmla="*/ 2748166 h 3377247"/>
              <a:gd name="GluePoint5X" fmla="*/ 391786 w 2476443"/>
              <a:gd name="GluePoint5Y" fmla="*/ 2906949 h 3377247"/>
              <a:gd name="GluePoint6X" fmla="*/ 554014 w 2476443"/>
              <a:gd name="GluePoint6Y" fmla="*/ 3133682 h 3377247"/>
              <a:gd name="GluePoint7X" fmla="*/ 613883 w 2476443"/>
              <a:gd name="GluePoint7Y" fmla="*/ 3202133 h 3377247"/>
              <a:gd name="GluePoint8X" fmla="*/ 362172 w 2476443"/>
              <a:gd name="GluePoint8Y" fmla="*/ 2717029 h 3377247"/>
              <a:gd name="GluePoint9X" fmla="*/ 131832 w 2476443"/>
              <a:gd name="GluePoint9Y" fmla="*/ 2603380 h 3377247"/>
              <a:gd name="GluePoint10X" fmla="*/ 0 w 2476443"/>
              <a:gd name="GluePoint10Y" fmla="*/ 2515796 h 3377247"/>
              <a:gd name="GluePoint11X" fmla="*/ 1912 w 2476443"/>
              <a:gd name="GluePoint11Y" fmla="*/ 2516152 h 3377247"/>
              <a:gd name="GluePoint12X" fmla="*/ 69005 w 2476443"/>
              <a:gd name="GluePoint12Y" fmla="*/ 2517494 h 3377247"/>
              <a:gd name="GluePoint13X" fmla="*/ 514290 w 2476443"/>
              <a:gd name="GluePoint13Y" fmla="*/ 2765562 h 3377247"/>
              <a:gd name="GluePoint14X" fmla="*/ 745978 w 2476443"/>
              <a:gd name="GluePoint14Y" fmla="*/ 3352952 h 3377247"/>
              <a:gd name="GluePoint15X" fmla="*/ 1182 w 2476443"/>
              <a:gd name="GluePoint15Y" fmla="*/ 2979480 h 3377247"/>
              <a:gd name="GluePoint16X" fmla="*/ 0 w 2476443"/>
              <a:gd name="GluePoint16Y" fmla="*/ 2976961 h 3377247"/>
              <a:gd name="GluePoint17X" fmla="*/ 0 w 2476443"/>
              <a:gd name="GluePoint17Y" fmla="*/ 2788045 h 3377247"/>
              <a:gd name="GluePoint18X" fmla="*/ 10452 w 2476443"/>
              <a:gd name="GluePoint18Y" fmla="*/ 2820897 h 3377247"/>
              <a:gd name="GluePoint19X" fmla="*/ 521041 w 2476443"/>
              <a:gd name="GluePoint19Y" fmla="*/ 3232735 h 3377247"/>
              <a:gd name="GluePoint20X" fmla="*/ 359810 w 2476443"/>
              <a:gd name="GluePoint20Y" fmla="*/ 2983868 h 3377247"/>
              <a:gd name="GluePoint21X" fmla="*/ 305764 w 2476443"/>
              <a:gd name="GluePoint21Y" fmla="*/ 2955290 h 3377247"/>
              <a:gd name="GluePoint22X" fmla="*/ 201687 w 2476443"/>
              <a:gd name="GluePoint22Y" fmla="*/ 2891456 h 3377247"/>
              <a:gd name="GluePoint23X" fmla="*/ 40334 w 2476443"/>
              <a:gd name="GluePoint23Y" fmla="*/ 2731937 h 3377247"/>
              <a:gd name="GluePoint24X" fmla="*/ 0 w 2476443"/>
              <a:gd name="GluePoint24Y" fmla="*/ 2710827 h 3377247"/>
              <a:gd name="GluePoint25X" fmla="*/ 1373023 w 2476443"/>
              <a:gd name="GluePoint25Y" fmla="*/ 1747994 h 3377247"/>
              <a:gd name="GluePoint26X" fmla="*/ 1503825 w 2476443"/>
              <a:gd name="GluePoint26Y" fmla="*/ 2063667 h 3377247"/>
              <a:gd name="GluePoint27X" fmla="*/ 1662101 w 2476443"/>
              <a:gd name="GluePoint27Y" fmla="*/ 2359475 h 3377247"/>
              <a:gd name="GluePoint28X" fmla="*/ 1595627 w 2476443"/>
              <a:gd name="GluePoint28Y" fmla="*/ 2352659 h 3377247"/>
              <a:gd name="GluePoint29X" fmla="*/ 1319178 w 2476443"/>
              <a:gd name="GluePoint29Y" fmla="*/ 1852692 h 3377247"/>
              <a:gd name="GluePoint30X" fmla="*/ 1751554 w 2476443"/>
              <a:gd name="GluePoint30Y" fmla="*/ 2817233 h 3377247"/>
              <a:gd name="GluePoint31X" fmla="*/ 1373023 w 2476443"/>
              <a:gd name="GluePoint31Y" fmla="*/ 1747994 h 3377247"/>
              <a:gd name="GluePoint32X" fmla="*/ 787749 w 2476443"/>
              <a:gd name="GluePoint32Y" fmla="*/ 1297597 h 3377247"/>
              <a:gd name="GluePoint33X" fmla="*/ 741982 w 2476443"/>
              <a:gd name="GluePoint33Y" fmla="*/ 1457813 h 3377247"/>
              <a:gd name="GluePoint34X" fmla="*/ 647348 w 2476443"/>
              <a:gd name="GluePoint34Y" fmla="*/ 1849128 h 3377247"/>
              <a:gd name="GluePoint35X" fmla="*/ 601983 w 2476443"/>
              <a:gd name="GluePoint35Y" fmla="*/ 1906309 h 3377247"/>
              <a:gd name="GluePoint36X" fmla="*/ 573533 w 2476443"/>
              <a:gd name="GluePoint36Y" fmla="*/ 1891163 h 3377247"/>
              <a:gd name="GluePoint37X" fmla="*/ 656789 w 2476443"/>
              <a:gd name="GluePoint37Y" fmla="*/ 1520940 h 3377247"/>
              <a:gd name="GluePoint38X" fmla="*/ 525720 w 2476443"/>
              <a:gd name="GluePoint38Y" fmla="*/ 2165766 h 3377247"/>
              <a:gd name="GluePoint39X" fmla="*/ 621443 w 2476443"/>
              <a:gd name="GluePoint39Y" fmla="*/ 2123904 h 3377247"/>
              <a:gd name="GluePoint40X" fmla="*/ 866625 w 2476443"/>
              <a:gd name="GluePoint40Y" fmla="*/ 1434625 h 3377247"/>
              <a:gd name="GluePoint41X" fmla="*/ 787749 w 2476443"/>
              <a:gd name="GluePoint41Y" fmla="*/ 1297597 h 3377247"/>
              <a:gd name="GluePoint42X" fmla="*/ 1747943 w 2476443"/>
              <a:gd name="GluePoint42Y" fmla="*/ 1290053 h 3377247"/>
              <a:gd name="GluePoint43X" fmla="*/ 1640654 w 2476443"/>
              <a:gd name="GluePoint43Y" fmla="*/ 1304737 h 3377247"/>
              <a:gd name="GluePoint44X" fmla="*/ 2011928 w 2476443"/>
              <a:gd name="GluePoint44Y" fmla="*/ 1597321 h 3377247"/>
              <a:gd name="GluePoint45X" fmla="*/ 1620637 w 2476443"/>
              <a:gd name="GluePoint45Y" fmla="*/ 1403780 h 3377247"/>
              <a:gd name="GluePoint46X" fmla="*/ 2330262 w 2476443"/>
              <a:gd name="GluePoint46Y" fmla="*/ 1787296 h 3377247"/>
              <a:gd name="GluePoint47X" fmla="*/ 1747943 w 2476443"/>
              <a:gd name="GluePoint47Y" fmla="*/ 1290053 h 3377247"/>
              <a:gd name="GluePoint48X" fmla="*/ 577889 w 2476443"/>
              <a:gd name="GluePoint48Y" fmla="*/ 57551 h 3377247"/>
              <a:gd name="GluePoint49X" fmla="*/ 498324 w 2476443"/>
              <a:gd name="GluePoint49Y" fmla="*/ 254618 h 3377247"/>
              <a:gd name="GluePoint50X" fmla="*/ 440571 w 2476443"/>
              <a:gd name="GluePoint50Y" fmla="*/ 453098 h 3377247"/>
              <a:gd name="GluePoint51X" fmla="*/ 405083 w 2476443"/>
              <a:gd name="GluePoint51Y" fmla="*/ 432425 h 3377247"/>
              <a:gd name="GluePoint52X" fmla="*/ 436963 w 2476443"/>
              <a:gd name="GluePoint52Y" fmla="*/ 170333 h 3377247"/>
              <a:gd name="GluePoint53X" fmla="*/ 157288 w 2476443"/>
              <a:gd name="GluePoint53Y" fmla="*/ 1142217 h 3377247"/>
              <a:gd name="GluePoint54X" fmla="*/ 577889 w 2476443"/>
              <a:gd name="GluePoint54Y" fmla="*/ 57551 h 3377247"/>
              <a:gd name="GluePoint55X" fmla="*/ 1250303 w 2476443"/>
              <a:gd name="GluePoint55Y" fmla="*/ 0 h 3377247"/>
              <a:gd name="GluePoint56X" fmla="*/ 1535094 w 2476443"/>
              <a:gd name="GluePoint56Y" fmla="*/ 0 h 3377247"/>
              <a:gd name="GluePoint57X" fmla="*/ 1687492 w 2476443"/>
              <a:gd name="GluePoint57Y" fmla="*/ 141068 h 3377247"/>
              <a:gd name="GluePoint58X" fmla="*/ 1851732 w 2476443"/>
              <a:gd name="GluePoint58Y" fmla="*/ 292935 h 3377247"/>
              <a:gd name="GluePoint59X" fmla="*/ 1833204 w 2476443"/>
              <a:gd name="GluePoint59Y" fmla="*/ 316228 h 3377247"/>
              <a:gd name="GluePoint60X" fmla="*/ 1616084 w 2476443"/>
              <a:gd name="GluePoint60Y" fmla="*/ 147446 h 3377247"/>
              <a:gd name="GluePoint61X" fmla="*/ 1349183 w 2476443"/>
              <a:gd name="GluePoint61Y" fmla="*/ 6561 h 3377247"/>
              <a:gd name="GluePoint62X" fmla="*/ 2176748 w 2476443"/>
              <a:gd name="GluePoint62Y" fmla="*/ 568765 h 3377247"/>
              <a:gd name="GluePoint63X" fmla="*/ 1727587 w 2476443"/>
              <a:gd name="GluePoint63Y" fmla="*/ 11525 h 3377247"/>
              <a:gd name="GluePoint64X" fmla="*/ 1676546 w 2476443"/>
              <a:gd name="GluePoint64Y" fmla="*/ 0 h 3377247"/>
              <a:gd name="GluePoint65X" fmla="*/ 1878091 w 2476443"/>
              <a:gd name="GluePoint65Y" fmla="*/ 0 h 3377247"/>
              <a:gd name="GluePoint66X" fmla="*/ 1997002 w 2476443"/>
              <a:gd name="GluePoint66Y" fmla="*/ 88744 h 3377247"/>
              <a:gd name="GluePoint67X" fmla="*/ 2179979 w 2476443"/>
              <a:gd name="GluePoint67Y" fmla="*/ 341422 h 3377247"/>
              <a:gd name="GluePoint68X" fmla="*/ 2322628 w 2476443"/>
              <a:gd name="GluePoint68Y" fmla="*/ 639532 h 3377247"/>
              <a:gd name="GluePoint69X" fmla="*/ 2242012 w 2476443"/>
              <a:gd name="GluePoint69Y" fmla="*/ 654097 h 3377247"/>
              <a:gd name="GluePoint70X" fmla="*/ 1781235 w 2476443"/>
              <a:gd name="GluePoint70Y" fmla="*/ 574043 h 3377247"/>
              <a:gd name="GluePoint71X" fmla="*/ 1266142 w 2476443"/>
              <a:gd name="GluePoint71Y" fmla="*/ 42404 h 3377247"/>
              <a:gd name="GluePoint72X" fmla="*/ 850933 w 2476443"/>
              <a:gd name="GluePoint72Y" fmla="*/ 0 h 3377247"/>
              <a:gd name="GluePoint73X" fmla="*/ 912773 w 2476443"/>
              <a:gd name="GluePoint73Y" fmla="*/ 0 h 3377247"/>
              <a:gd name="GluePoint74X" fmla="*/ 1105381 w 2476443"/>
              <a:gd name="GluePoint74Y" fmla="*/ 858402 h 3377247"/>
              <a:gd name="GluePoint75X" fmla="*/ 1156198 w 2476443"/>
              <a:gd name="GluePoint75Y" fmla="*/ 1066909 h 3377247"/>
              <a:gd name="GluePoint76X" fmla="*/ 1258853 w 2476443"/>
              <a:gd name="GluePoint76Y" fmla="*/ 1174057 h 3377247"/>
              <a:gd name="GluePoint77X" fmla="*/ 1609673 w 2476443"/>
              <a:gd name="GluePoint77Y" fmla="*/ 1223767 h 3377247"/>
              <a:gd name="GluePoint78X" fmla="*/ 2335582 w 2476443"/>
              <a:gd name="GluePoint78Y" fmla="*/ 1609274 h 3377247"/>
              <a:gd name="GluePoint79X" fmla="*/ 2476443 w 2476443"/>
              <a:gd name="GluePoint79Y" fmla="*/ 1851097 h 3377247"/>
              <a:gd name="GluePoint80X" fmla="*/ 2140536 w 2476443"/>
              <a:gd name="GluePoint80Y" fmla="*/ 1868158 h 3377247"/>
              <a:gd name="GluePoint81X" fmla="*/ 1729336 w 2476443"/>
              <a:gd name="GluePoint81Y" fmla="*/ 1674345 h 3377247"/>
              <a:gd name="GluePoint82X" fmla="*/ 1551117 w 2476443"/>
              <a:gd name="GluePoint82Y" fmla="*/ 1441900 h 3377247"/>
              <a:gd name="GluePoint83X" fmla="*/ 1345901 w 2476443"/>
              <a:gd name="GluePoint83Y" fmla="*/ 1273777 h 3377247"/>
              <a:gd name="GluePoint84X" fmla="*/ 1205760 w 2476443"/>
              <a:gd name="GluePoint84Y" fmla="*/ 1237636 h 3377247"/>
              <a:gd name="GluePoint85X" fmla="*/ 1323931 w 2476443"/>
              <a:gd name="GluePoint85Y" fmla="*/ 1580795 h 3377247"/>
              <a:gd name="GluePoint86X" fmla="*/ 1415894 w 2476443"/>
              <a:gd name="GluePoint86Y" fmla="*/ 1652940 h 3377247"/>
              <a:gd name="GluePoint87X" fmla="*/ 1868785 w 2476443"/>
              <a:gd name="GluePoint87Y" fmla="*/ 2230994 h 3377247"/>
              <a:gd name="GluePoint88X" fmla="*/ 1881383 w 2476443"/>
              <a:gd name="GluePoint88Y" fmla="*/ 2680895 h 3377247"/>
              <a:gd name="GluePoint89X" fmla="*/ 1824663 w 2476443"/>
              <a:gd name="GluePoint89Y" fmla="*/ 2932609 h 3377247"/>
              <a:gd name="GluePoint90X" fmla="*/ 1797788 w 2476443"/>
              <a:gd name="GluePoint90Y" fmla="*/ 2938546 h 3377247"/>
              <a:gd name="GluePoint91X" fmla="*/ 1353298 w 2476443"/>
              <a:gd name="GluePoint91Y" fmla="*/ 2582483 h 3377247"/>
              <a:gd name="GluePoint92X" fmla="*/ 1218472 w 2476443"/>
              <a:gd name="GluePoint92Y" fmla="*/ 1862981 h 3377247"/>
              <a:gd name="GluePoint93X" fmla="*/ 1138217 w 2476443"/>
              <a:gd name="GluePoint93Y" fmla="*/ 1241221 h 3377247"/>
              <a:gd name="GluePoint94X" fmla="*/ 1026352 w 2476443"/>
              <a:gd name="GluePoint94Y" fmla="*/ 1165562 h 3377247"/>
              <a:gd name="GluePoint95X" fmla="*/ 1099843 w 2476443"/>
              <a:gd name="GluePoint95Y" fmla="*/ 1096051 h 3377247"/>
              <a:gd name="GluePoint96X" fmla="*/ 1036842 w 2476443"/>
              <a:gd name="GluePoint96Y" fmla="*/ 836706 h 3377247"/>
              <a:gd name="GluePoint97X" fmla="*/ 897565 w 2476443"/>
              <a:gd name="GluePoint97Y" fmla="*/ 1073889 h 3377247"/>
              <a:gd name="GluePoint98X" fmla="*/ 903736 w 2476443"/>
              <a:gd name="GluePoint98Y" fmla="*/ 1314676 h 3377247"/>
              <a:gd name="GluePoint99X" fmla="*/ 763530 w 2476443"/>
              <a:gd name="GluePoint99Y" fmla="*/ 2094311 h 3377247"/>
              <a:gd name="GluePoint100X" fmla="*/ 596942 w 2476443"/>
              <a:gd name="GluePoint100Y" fmla="*/ 2226098 h 3377247"/>
              <a:gd name="GluePoint101X" fmla="*/ 462515 w 2476443"/>
              <a:gd name="GluePoint101Y" fmla="*/ 2190144 h 3377247"/>
              <a:gd name="GluePoint102X" fmla="*/ 429112 w 2476443"/>
              <a:gd name="GluePoint102Y" fmla="*/ 1944036 h 3377247"/>
              <a:gd name="GluePoint103X" fmla="*/ 659528 w 2476443"/>
              <a:gd name="GluePoint103Y" fmla="*/ 1347213 h 3377247"/>
              <a:gd name="GluePoint104X" fmla="*/ 840900 w 2476443"/>
              <a:gd name="GluePoint104Y" fmla="*/ 1021654 h 3377247"/>
              <a:gd name="GluePoint105X" fmla="*/ 903061 w 2476443"/>
              <a:gd name="GluePoint105Y" fmla="*/ 903117 h 3377247"/>
              <a:gd name="GluePoint106X" fmla="*/ 956786 w 2476443"/>
              <a:gd name="GluePoint106Y" fmla="*/ 487220 h 3377247"/>
              <a:gd name="GluePoint107X" fmla="*/ 890938 w 2476443"/>
              <a:gd name="GluePoint107Y" fmla="*/ 200021 h 3377247"/>
              <a:gd name="GluePoint108X" fmla="*/ 467701 w 2476443"/>
              <a:gd name="GluePoint108Y" fmla="*/ 0 h 3377247"/>
              <a:gd name="GluePoint109X" fmla="*/ 666015 w 2476443"/>
              <a:gd name="GluePoint109Y" fmla="*/ 0 h 3377247"/>
              <a:gd name="GluePoint110X" fmla="*/ 667134 w 2476443"/>
              <a:gd name="GluePoint110Y" fmla="*/ 15693 h 3377247"/>
              <a:gd name="GluePoint111X" fmla="*/ 327285 w 2476443"/>
              <a:gd name="GluePoint111Y" fmla="*/ 1112507 h 3377247"/>
              <a:gd name="GluePoint112X" fmla="*/ 99740 w 2476443"/>
              <a:gd name="GluePoint112Y" fmla="*/ 1287558 h 3377247"/>
              <a:gd name="GluePoint113X" fmla="*/ 92533 w 2476443"/>
              <a:gd name="GluePoint113Y" fmla="*/ 671368 h 3377247"/>
              <a:gd name="GluePoint114X" fmla="*/ 434441 w 2476443"/>
              <a:gd name="GluePoint114Y" fmla="*/ 38393 h 3377247"/>
              <a:gd name="GluePoint115X" fmla="*/ 21630 w 2476443"/>
              <a:gd name="GluePoint115Y" fmla="*/ 0 h 3377247"/>
              <a:gd name="GluePoint116X" fmla="*/ 91766 w 2476443"/>
              <a:gd name="GluePoint116Y" fmla="*/ 0 h 3377247"/>
              <a:gd name="GluePoint117X" fmla="*/ 0 w 2476443"/>
              <a:gd name="GluePoint117Y" fmla="*/ 157944 h 3377247"/>
              <a:gd name="GluePoint118X" fmla="*/ 0 w 2476443"/>
              <a:gd name="GluePoint118Y" fmla="*/ 39174 h 3377247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  <a:cxn ang="0">
                <a:pos x="GluePoint37X" y="GluePoint37Y"/>
              </a:cxn>
              <a:cxn ang="0">
                <a:pos x="GluePoint38X" y="GluePoint38Y"/>
              </a:cxn>
              <a:cxn ang="0">
                <a:pos x="GluePoint39X" y="GluePoint39Y"/>
              </a:cxn>
              <a:cxn ang="0">
                <a:pos x="GluePoint40X" y="GluePoint40Y"/>
              </a:cxn>
              <a:cxn ang="0">
                <a:pos x="GluePoint41X" y="GluePoint41Y"/>
              </a:cxn>
              <a:cxn ang="0">
                <a:pos x="GluePoint42X" y="GluePoint42Y"/>
              </a:cxn>
              <a:cxn ang="0">
                <a:pos x="GluePoint43X" y="GluePoint43Y"/>
              </a:cxn>
              <a:cxn ang="0">
                <a:pos x="GluePoint44X" y="GluePoint44Y"/>
              </a:cxn>
              <a:cxn ang="0">
                <a:pos x="GluePoint45X" y="GluePoint45Y"/>
              </a:cxn>
              <a:cxn ang="0">
                <a:pos x="GluePoint46X" y="GluePoint46Y"/>
              </a:cxn>
              <a:cxn ang="0">
                <a:pos x="GluePoint47X" y="GluePoint47Y"/>
              </a:cxn>
              <a:cxn ang="0">
                <a:pos x="GluePoint48X" y="GluePoint48Y"/>
              </a:cxn>
              <a:cxn ang="0">
                <a:pos x="GluePoint49X" y="GluePoint49Y"/>
              </a:cxn>
              <a:cxn ang="0">
                <a:pos x="GluePoint50X" y="GluePoint50Y"/>
              </a:cxn>
              <a:cxn ang="0">
                <a:pos x="GluePoint51X" y="GluePoint51Y"/>
              </a:cxn>
              <a:cxn ang="0">
                <a:pos x="GluePoint52X" y="GluePoint52Y"/>
              </a:cxn>
              <a:cxn ang="0">
                <a:pos x="GluePoint53X" y="GluePoint53Y"/>
              </a:cxn>
              <a:cxn ang="0">
                <a:pos x="GluePoint54X" y="GluePoint54Y"/>
              </a:cxn>
              <a:cxn ang="0">
                <a:pos x="GluePoint55X" y="GluePoint55Y"/>
              </a:cxn>
              <a:cxn ang="0">
                <a:pos x="GluePoint56X" y="GluePoint56Y"/>
              </a:cxn>
              <a:cxn ang="0">
                <a:pos x="GluePoint57X" y="GluePoint57Y"/>
              </a:cxn>
              <a:cxn ang="0">
                <a:pos x="GluePoint58X" y="GluePoint58Y"/>
              </a:cxn>
              <a:cxn ang="0">
                <a:pos x="GluePoint59X" y="GluePoint59Y"/>
              </a:cxn>
              <a:cxn ang="0">
                <a:pos x="GluePoint60X" y="GluePoint60Y"/>
              </a:cxn>
              <a:cxn ang="0">
                <a:pos x="GluePoint61X" y="GluePoint61Y"/>
              </a:cxn>
              <a:cxn ang="0">
                <a:pos x="GluePoint62X" y="GluePoint62Y"/>
              </a:cxn>
              <a:cxn ang="0">
                <a:pos x="GluePoint63X" y="GluePoint63Y"/>
              </a:cxn>
              <a:cxn ang="0">
                <a:pos x="GluePoint64X" y="GluePoint64Y"/>
              </a:cxn>
              <a:cxn ang="0">
                <a:pos x="GluePoint65X" y="GluePoint65Y"/>
              </a:cxn>
              <a:cxn ang="0">
                <a:pos x="GluePoint66X" y="GluePoint66Y"/>
              </a:cxn>
              <a:cxn ang="0">
                <a:pos x="GluePoint67X" y="GluePoint67Y"/>
              </a:cxn>
              <a:cxn ang="0">
                <a:pos x="GluePoint68X" y="GluePoint68Y"/>
              </a:cxn>
              <a:cxn ang="0">
                <a:pos x="GluePoint69X" y="GluePoint69Y"/>
              </a:cxn>
              <a:cxn ang="0">
                <a:pos x="GluePoint70X" y="GluePoint70Y"/>
              </a:cxn>
              <a:cxn ang="0">
                <a:pos x="GluePoint71X" y="GluePoint71Y"/>
              </a:cxn>
              <a:cxn ang="0">
                <a:pos x="GluePoint72X" y="GluePoint72Y"/>
              </a:cxn>
              <a:cxn ang="0">
                <a:pos x="GluePoint73X" y="GluePoint73Y"/>
              </a:cxn>
              <a:cxn ang="0">
                <a:pos x="GluePoint74X" y="GluePoint74Y"/>
              </a:cxn>
              <a:cxn ang="0">
                <a:pos x="GluePoint75X" y="GluePoint75Y"/>
              </a:cxn>
              <a:cxn ang="0">
                <a:pos x="GluePoint76X" y="GluePoint76Y"/>
              </a:cxn>
              <a:cxn ang="0">
                <a:pos x="GluePoint77X" y="GluePoint77Y"/>
              </a:cxn>
              <a:cxn ang="0">
                <a:pos x="GluePoint78X" y="GluePoint78Y"/>
              </a:cxn>
              <a:cxn ang="0">
                <a:pos x="GluePoint79X" y="GluePoint79Y"/>
              </a:cxn>
              <a:cxn ang="0">
                <a:pos x="GluePoint80X" y="GluePoint80Y"/>
              </a:cxn>
              <a:cxn ang="0">
                <a:pos x="GluePoint81X" y="GluePoint81Y"/>
              </a:cxn>
              <a:cxn ang="0">
                <a:pos x="GluePoint82X" y="GluePoint82Y"/>
              </a:cxn>
              <a:cxn ang="0">
                <a:pos x="GluePoint83X" y="GluePoint83Y"/>
              </a:cxn>
              <a:cxn ang="0">
                <a:pos x="GluePoint84X" y="GluePoint84Y"/>
              </a:cxn>
              <a:cxn ang="0">
                <a:pos x="GluePoint85X" y="GluePoint85Y"/>
              </a:cxn>
              <a:cxn ang="0">
                <a:pos x="GluePoint86X" y="GluePoint86Y"/>
              </a:cxn>
              <a:cxn ang="0">
                <a:pos x="GluePoint87X" y="GluePoint87Y"/>
              </a:cxn>
              <a:cxn ang="0">
                <a:pos x="GluePoint88X" y="GluePoint88Y"/>
              </a:cxn>
              <a:cxn ang="0">
                <a:pos x="GluePoint89X" y="GluePoint89Y"/>
              </a:cxn>
              <a:cxn ang="0">
                <a:pos x="GluePoint90X" y="GluePoint90Y"/>
              </a:cxn>
              <a:cxn ang="0">
                <a:pos x="GluePoint91X" y="GluePoint91Y"/>
              </a:cxn>
              <a:cxn ang="0">
                <a:pos x="GluePoint92X" y="GluePoint92Y"/>
              </a:cxn>
              <a:cxn ang="0">
                <a:pos x="GluePoint93X" y="GluePoint93Y"/>
              </a:cxn>
              <a:cxn ang="0">
                <a:pos x="GluePoint94X" y="GluePoint94Y"/>
              </a:cxn>
              <a:cxn ang="0">
                <a:pos x="GluePoint95X" y="GluePoint95Y"/>
              </a:cxn>
              <a:cxn ang="0">
                <a:pos x="GluePoint96X" y="GluePoint96Y"/>
              </a:cxn>
              <a:cxn ang="0">
                <a:pos x="GluePoint97X" y="GluePoint97Y"/>
              </a:cxn>
              <a:cxn ang="0">
                <a:pos x="GluePoint98X" y="GluePoint98Y"/>
              </a:cxn>
              <a:cxn ang="0">
                <a:pos x="GluePoint99X" y="GluePoint99Y"/>
              </a:cxn>
              <a:cxn ang="0">
                <a:pos x="GluePoint100X" y="GluePoint100Y"/>
              </a:cxn>
              <a:cxn ang="0">
                <a:pos x="GluePoint101X" y="GluePoint101Y"/>
              </a:cxn>
              <a:cxn ang="0">
                <a:pos x="GluePoint102X" y="GluePoint102Y"/>
              </a:cxn>
              <a:cxn ang="0">
                <a:pos x="GluePoint103X" y="GluePoint103Y"/>
              </a:cxn>
              <a:cxn ang="0">
                <a:pos x="GluePoint104X" y="GluePoint104Y"/>
              </a:cxn>
              <a:cxn ang="0">
                <a:pos x="GluePoint105X" y="GluePoint105Y"/>
              </a:cxn>
              <a:cxn ang="0">
                <a:pos x="GluePoint106X" y="GluePoint106Y"/>
              </a:cxn>
              <a:cxn ang="0">
                <a:pos x="GluePoint107X" y="GluePoint107Y"/>
              </a:cxn>
              <a:cxn ang="0">
                <a:pos x="GluePoint108X" y="GluePoint108Y"/>
              </a:cxn>
              <a:cxn ang="0">
                <a:pos x="GluePoint109X" y="GluePoint109Y"/>
              </a:cxn>
              <a:cxn ang="0">
                <a:pos x="GluePoint110X" y="GluePoint110Y"/>
              </a:cxn>
              <a:cxn ang="0">
                <a:pos x="GluePoint111X" y="GluePoint111Y"/>
              </a:cxn>
              <a:cxn ang="0">
                <a:pos x="GluePoint112X" y="GluePoint112Y"/>
              </a:cxn>
              <a:cxn ang="0">
                <a:pos x="GluePoint113X" y="GluePoint113Y"/>
              </a:cxn>
              <a:cxn ang="0">
                <a:pos x="GluePoint114X" y="GluePoint114Y"/>
              </a:cxn>
              <a:cxn ang="0">
                <a:pos x="GluePoint115X" y="GluePoint115Y"/>
              </a:cxn>
              <a:cxn ang="0">
                <a:pos x="GluePoint116X" y="GluePoint116Y"/>
              </a:cxn>
              <a:cxn ang="0">
                <a:pos x="GluePoint117X" y="GluePoint117Y"/>
              </a:cxn>
              <a:cxn ang="0">
                <a:pos x="GluePoint118X" y="GluePoint118Y"/>
              </a:cxn>
            </a:cxnLst>
            <a:rect l="textAreaLeft" t="textAreaTop" r="textAreaRight" b="textAreaBottom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dk1">
              <a:alpha val="12000"/>
            </a:schemeClr>
          </a:solidFill>
          <a:ln w="55431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sldNum" idx="7"/>
          </p:nvPr>
        </p:nvSpPr>
        <p:spPr>
          <a:xfrm>
            <a:off x="11353680" y="5879880"/>
            <a:ext cx="659880" cy="8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A826B1F-BFD0-4600-93CB-6073A80E338C}" type="slidenum"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Повестка дня 2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Прямая соединительная линия 7"/>
          <p:cNvCxnSpPr/>
          <p:nvPr/>
        </p:nvCxnSpPr>
        <p:spPr>
          <a:xfrm>
            <a:off x="10938600" y="6327720"/>
            <a:ext cx="416520" cy="144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sp>
        <p:nvSpPr>
          <p:cNvPr id="71" name="Полилиния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800" y="0"/>
            <a:ext cx="6556680" cy="6856560"/>
          </a:xfrm>
          <a:custGeom>
            <a:avLst/>
            <a:gdLst>
              <a:gd name="textAreaLeft" fmla="*/ 0 w 6556680"/>
              <a:gd name="textAreaRight" fmla="*/ 6558120 w 6556680"/>
              <a:gd name="textAreaTop" fmla="*/ 0 h 6856560"/>
              <a:gd name="textAreaBottom" fmla="*/ 6858000 h 6856560"/>
              <a:gd name="GluePoint1X" fmla="*/ 0 w 6558260"/>
              <a:gd name="GluePoint1Y" fmla="*/ 0 h 6858000"/>
              <a:gd name="GluePoint2X" fmla="*/ 5115438 w 6558260"/>
              <a:gd name="GluePoint2Y" fmla="*/ 0 h 6858000"/>
              <a:gd name="GluePoint3X" fmla="*/ 5238365 w 6558260"/>
              <a:gd name="GluePoint3Y" fmla="*/ 66359 h 6858000"/>
              <a:gd name="GluePoint4X" fmla="*/ 6291520 w 6558260"/>
              <a:gd name="GluePoint4Y" fmla="*/ 1269725 h 6858000"/>
              <a:gd name="GluePoint5X" fmla="*/ 6458331 w 6558260"/>
              <a:gd name="GluePoint5Y" fmla="*/ 3184523 h 6858000"/>
              <a:gd name="GluePoint6X" fmla="*/ 5040408 w 6558260"/>
              <a:gd name="GluePoint6Y" fmla="*/ 4821851 h 6858000"/>
              <a:gd name="GluePoint7X" fmla="*/ 4308904 w 6558260"/>
              <a:gd name="GluePoint7Y" fmla="*/ 5001158 h 6858000"/>
              <a:gd name="GluePoint8X" fmla="*/ 2788379 w 6558260"/>
              <a:gd name="GluePoint8Y" fmla="*/ 5605778 h 6858000"/>
              <a:gd name="GluePoint9X" fmla="*/ 1789804 w 6558260"/>
              <a:gd name="GluePoint9Y" fmla="*/ 6672529 h 6858000"/>
              <a:gd name="GluePoint10X" fmla="*/ 1681243 w 6558260"/>
              <a:gd name="GluePoint10Y" fmla="*/ 6840787 h 6858000"/>
              <a:gd name="GluePoint11X" fmla="*/ 1670576 w 6558260"/>
              <a:gd name="GluePoint11Y" fmla="*/ 6858000 h 6858000"/>
              <a:gd name="GluePoint12X" fmla="*/ 0 w 6558260"/>
              <a:gd name="GluePoint12Y" fmla="*/ 6858000 h 685800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</a:cxnLst>
            <a:rect l="textAreaLeft" t="textAreaTop" r="textAreaRight" b="textAreaBottom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59000"/>
            </a:schemeClr>
          </a:solidFill>
          <a:ln w="3024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72" name="Полилиния: Фигура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0360"/>
            <a:ext cx="5326560" cy="2999880"/>
          </a:xfrm>
          <a:custGeom>
            <a:avLst/>
            <a:gdLst>
              <a:gd name="textAreaLeft" fmla="*/ 0 w 5326560"/>
              <a:gd name="textAreaRight" fmla="*/ 5328000 w 5326560"/>
              <a:gd name="textAreaTop" fmla="*/ 0 h 2999880"/>
              <a:gd name="textAreaBottom" fmla="*/ 3001320 h 2999880"/>
              <a:gd name="GluePoint1X" fmla="*/ 2748958 w 5327858"/>
              <a:gd name="GluePoint1Y" fmla="*/ 1803860 h 3001484"/>
              <a:gd name="GluePoint2X" fmla="*/ 3516500 w 5327858"/>
              <a:gd name="GluePoint2Y" fmla="*/ 2692005 h 3001484"/>
              <a:gd name="GluePoint3X" fmla="*/ 2748958 w 5327858"/>
              <a:gd name="GluePoint3Y" fmla="*/ 1803860 h 3001484"/>
              <a:gd name="GluePoint4X" fmla="*/ 2409413 w 5327858"/>
              <a:gd name="GluePoint4Y" fmla="*/ 1623109 h 3001484"/>
              <a:gd name="GluePoint5X" fmla="*/ 3348913 w 5327858"/>
              <a:gd name="GluePoint5Y" fmla="*/ 2739827 h 3001484"/>
              <a:gd name="GluePoint6X" fmla="*/ 2508180 w 5327858"/>
              <a:gd name="GluePoint6Y" fmla="*/ 1671368 h 3001484"/>
              <a:gd name="GluePoint7X" fmla="*/ 2409413 w 5327858"/>
              <a:gd name="GluePoint7Y" fmla="*/ 1623109 h 3001484"/>
              <a:gd name="GluePoint8X" fmla="*/ 4743520 w 5327858"/>
              <a:gd name="GluePoint8Y" fmla="*/ 974378 h 3001484"/>
              <a:gd name="GluePoint9X" fmla="*/ 4091677 w 5327858"/>
              <a:gd name="GluePoint9Y" fmla="*/ 1038028 h 3001484"/>
              <a:gd name="GluePoint10X" fmla="*/ 3515471 w 5327858"/>
              <a:gd name="GluePoint10Y" fmla="*/ 1125864 h 3001484"/>
              <a:gd name="GluePoint11X" fmla="*/ 4594761 w 5327858"/>
              <a:gd name="GluePoint11Y" fmla="*/ 1138284 h 3001484"/>
              <a:gd name="GluePoint12X" fmla="*/ 4496736 w 5327858"/>
              <a:gd name="GluePoint12Y" fmla="*/ 1241890 h 3001484"/>
              <a:gd name="GluePoint13X" fmla="*/ 3912864 w 5327858"/>
              <a:gd name="GluePoint13Y" fmla="*/ 1298109 h 3001484"/>
              <a:gd name="GluePoint14X" fmla="*/ 3824504 w 5327858"/>
              <a:gd name="GluePoint14Y" fmla="*/ 1309614 h 3001484"/>
              <a:gd name="GluePoint15X" fmla="*/ 4960541 w 5327858"/>
              <a:gd name="GluePoint15Y" fmla="*/ 1333472 h 3001484"/>
              <a:gd name="GluePoint16X" fmla="*/ 5194199 w 5327858"/>
              <a:gd name="GluePoint16Y" fmla="*/ 1198707 h 3001484"/>
              <a:gd name="GluePoint17X" fmla="*/ 5167523 w 5327858"/>
              <a:gd name="GluePoint17Y" fmla="*/ 1024959 h 3001484"/>
              <a:gd name="GluePoint18X" fmla="*/ 4962465 w 5327858"/>
              <a:gd name="GluePoint18Y" fmla="*/ 982143 h 3001484"/>
              <a:gd name="GluePoint19X" fmla="*/ 4743520 w 5327858"/>
              <a:gd name="GluePoint19Y" fmla="*/ 974378 h 3001484"/>
              <a:gd name="GluePoint20X" fmla="*/ 1705019 w 5327858"/>
              <a:gd name="GluePoint20Y" fmla="*/ 787219 h 3001484"/>
              <a:gd name="GluePoint21X" fmla="*/ 1667816 w 5327858"/>
              <a:gd name="GluePoint21Y" fmla="*/ 800997 h 3001484"/>
              <a:gd name="GluePoint22X" fmla="*/ 3141071 w 5327858"/>
              <a:gd name="GluePoint22Y" fmla="*/ 1596459 h 3001484"/>
              <a:gd name="GluePoint23X" fmla="*/ 3160484 w 5327858"/>
              <a:gd name="GluePoint23Y" fmla="*/ 1661940 h 3001484"/>
              <a:gd name="GluePoint24X" fmla="*/ 2399742 w 5327858"/>
              <a:gd name="GluePoint24Y" fmla="*/ 1285949 h 3001484"/>
              <a:gd name="GluePoint25X" fmla="*/ 1620522 w 5327858"/>
              <a:gd name="GluePoint25Y" fmla="*/ 895227 h 3001484"/>
              <a:gd name="GluePoint26X" fmla="*/ 2362702 w 5327858"/>
              <a:gd name="GluePoint26Y" fmla="*/ 1473347 h 3001484"/>
              <a:gd name="GluePoint27X" fmla="*/ 2892435 w 5327858"/>
              <a:gd name="GluePoint27Y" fmla="*/ 1718415 h 3001484"/>
              <a:gd name="GluePoint28X" fmla="*/ 3397928 w 5327858"/>
              <a:gd name="GluePoint28Y" fmla="*/ 1721816 h 3001484"/>
              <a:gd name="GluePoint29X" fmla="*/ 3289763 w 5327858"/>
              <a:gd name="GluePoint29Y" fmla="*/ 1462888 h 3001484"/>
              <a:gd name="GluePoint30X" fmla="*/ 2603024 w 5327858"/>
              <a:gd name="GluePoint30Y" fmla="*/ 1054554 h 3001484"/>
              <a:gd name="GluePoint31X" fmla="*/ 2495572 w 5327858"/>
              <a:gd name="GluePoint31Y" fmla="*/ 999994 h 3001484"/>
              <a:gd name="GluePoint32X" fmla="*/ 1705019 w 5327858"/>
              <a:gd name="GluePoint32Y" fmla="*/ 787219 h 3001484"/>
              <a:gd name="GluePoint33X" fmla="*/ 2747815 w 5327858"/>
              <a:gd name="GluePoint33Y" fmla="*/ 82299 h 3001484"/>
              <a:gd name="GluePoint34X" fmla="*/ 2283601 w 5327858"/>
              <a:gd name="GluePoint34Y" fmla="*/ 144329 h 3001484"/>
              <a:gd name="GluePoint35X" fmla="*/ 1378186 w 5327858"/>
              <a:gd name="GluePoint35Y" fmla="*/ 312830 h 3001484"/>
              <a:gd name="GluePoint36X" fmla="*/ 960099 w 5327858"/>
              <a:gd name="GluePoint36Y" fmla="*/ 343827 h 3001484"/>
              <a:gd name="GluePoint37X" fmla="*/ 2962282 w 5327858"/>
              <a:gd name="GluePoint37Y" fmla="*/ 316095 h 3001484"/>
              <a:gd name="GluePoint38X" fmla="*/ 2914525 w 5327858"/>
              <a:gd name="GluePoint38Y" fmla="*/ 407025 h 3001484"/>
              <a:gd name="GluePoint39X" fmla="*/ 1802740 w 5327858"/>
              <a:gd name="GluePoint39Y" fmla="*/ 506109 h 3001484"/>
              <a:gd name="GluePoint40X" fmla="*/ 1049396 w 5327858"/>
              <a:gd name="GluePoint40Y" fmla="*/ 464507 h 3001484"/>
              <a:gd name="GluePoint41X" fmla="*/ 960632 w 5327858"/>
              <a:gd name="GluePoint41Y" fmla="*/ 471223 h 3001484"/>
              <a:gd name="GluePoint42X" fmla="*/ 1078818 w 5327858"/>
              <a:gd name="GluePoint42Y" fmla="*/ 525601 h 3001484"/>
              <a:gd name="GluePoint43X" fmla="*/ 1317647 w 5327858"/>
              <a:gd name="GluePoint43Y" fmla="*/ 573300 h 3001484"/>
              <a:gd name="GluePoint44X" fmla="*/ 2901057 w 5327858"/>
              <a:gd name="GluePoint44Y" fmla="*/ 564009 h 3001484"/>
              <a:gd name="GluePoint45X" fmla="*/ 3360748 w 5327858"/>
              <a:gd name="GluePoint45Y" fmla="*/ 276585 h 3001484"/>
              <a:gd name="GluePoint46X" fmla="*/ 3416210 w 5327858"/>
              <a:gd name="GluePoint46Y" fmla="*/ 208922 h 3001484"/>
              <a:gd name="GluePoint47X" fmla="*/ 3212868 w 5327858"/>
              <a:gd name="GluePoint47Y" fmla="*/ 116058 h 3001484"/>
              <a:gd name="GluePoint48X" fmla="*/ 2747815 w 5327858"/>
              <a:gd name="GluePoint48Y" fmla="*/ 82299 h 3001484"/>
              <a:gd name="GluePoint49X" fmla="*/ 2766268 w 5327858"/>
              <a:gd name="GluePoint49Y" fmla="*/ 455 h 3001484"/>
              <a:gd name="GluePoint50X" fmla="*/ 3291950 w 5327858"/>
              <a:gd name="GluePoint50Y" fmla="*/ 53781 h 3001484"/>
              <a:gd name="GluePoint51X" fmla="*/ 3495662 w 5327858"/>
              <a:gd name="GluePoint51Y" fmla="*/ 181860 h 3001484"/>
              <a:gd name="GluePoint52X" fmla="*/ 3373798 w 5327858"/>
              <a:gd name="GluePoint52Y" fmla="*/ 374336 h 3001484"/>
              <a:gd name="GluePoint53X" fmla="*/ 2805406 w 5327858"/>
              <a:gd name="GluePoint53Y" fmla="*/ 682623 h 3001484"/>
              <a:gd name="GluePoint54X" fmla="*/ 2344286 w 5327858"/>
              <a:gd name="GluePoint54Y" fmla="*/ 805627 h 3001484"/>
              <a:gd name="GluePoint55X" fmla="*/ 2644911 w 5327858"/>
              <a:gd name="GluePoint55Y" fmla="*/ 968768 h 3001484"/>
              <a:gd name="GluePoint56X" fmla="*/ 2999485 w 5327858"/>
              <a:gd name="GluePoint56Y" fmla="*/ 1035252 h 3001484"/>
              <a:gd name="GluePoint57X" fmla="*/ 3083927 w 5327858"/>
              <a:gd name="GluePoint57Y" fmla="*/ 1032246 h 3001484"/>
              <a:gd name="GluePoint58X" fmla="*/ 3325087 w 5327858"/>
              <a:gd name="GluePoint58Y" fmla="*/ 999791 h 3001484"/>
              <a:gd name="GluePoint59X" fmla="*/ 3638120 w 5327858"/>
              <a:gd name="GluePoint59Y" fmla="*/ 1017540 h 3001484"/>
              <a:gd name="GluePoint60X" fmla="*/ 4027819 w 5327858"/>
              <a:gd name="GluePoint60Y" fmla="*/ 966356 h 3001484"/>
              <a:gd name="GluePoint61X" fmla="*/ 5006708 w 5327858"/>
              <a:gd name="GluePoint61Y" fmla="*/ 904501 h 3001484"/>
              <a:gd name="GluePoint62X" fmla="*/ 5211123 w 5327858"/>
              <a:gd name="GluePoint62Y" fmla="*/ 948486 h 3001484"/>
              <a:gd name="GluePoint63X" fmla="*/ 5270931 w 5327858"/>
              <a:gd name="GluePoint63Y" fmla="*/ 1231797 h 3001484"/>
              <a:gd name="GluePoint64X" fmla="*/ 5117412 w 5327858"/>
              <a:gd name="GluePoint64Y" fmla="*/ 1352055 h 3001484"/>
              <a:gd name="GluePoint65X" fmla="*/ 4252698 w 5327858"/>
              <a:gd name="GluePoint65Y" fmla="*/ 1508702 h 3001484"/>
              <a:gd name="GluePoint66X" fmla="*/ 3306404 w 5327858"/>
              <a:gd name="GluePoint66Y" fmla="*/ 1204901 h 3001484"/>
              <a:gd name="GluePoint67X" fmla="*/ 2947668 w 5327858"/>
              <a:gd name="GluePoint67Y" fmla="*/ 1130798 h 3001484"/>
              <a:gd name="GluePoint68X" fmla="*/ 3322308 w 5327858"/>
              <a:gd name="GluePoint68Y" fmla="*/ 1387182 h 3001484"/>
              <a:gd name="GluePoint69X" fmla="*/ 3488446 w 5327858"/>
              <a:gd name="GluePoint69Y" fmla="*/ 1575262 h 3001484"/>
              <a:gd name="GluePoint70X" fmla="*/ 3351452 w 5327858"/>
              <a:gd name="GluePoint70Y" fmla="*/ 1869771 h 3001484"/>
              <a:gd name="GluePoint71X" fmla="*/ 3162816 w 5327858"/>
              <a:gd name="GluePoint71Y" fmla="*/ 1907535 h 3001484"/>
              <a:gd name="GluePoint72X" fmla="*/ 3249051 w 5327858"/>
              <a:gd name="GluePoint72Y" fmla="*/ 2000652 h 3001484"/>
              <a:gd name="GluePoint73X" fmla="*/ 3619277 w 5327858"/>
              <a:gd name="GluePoint73Y" fmla="*/ 2699849 h 3001484"/>
              <a:gd name="GluePoint74X" fmla="*/ 3563771 w 5327858"/>
              <a:gd name="GluePoint74Y" fmla="*/ 2998100 h 3001484"/>
              <a:gd name="GluePoint75X" fmla="*/ 2376611 w 5327858"/>
              <a:gd name="GluePoint75Y" fmla="*/ 1801423 h 3001484"/>
              <a:gd name="GluePoint76X" fmla="*/ 2191088 w 5327858"/>
              <a:gd name="GluePoint76Y" fmla="*/ 1495361 h 3001484"/>
              <a:gd name="GluePoint77X" fmla="*/ 1913989 w 5327858"/>
              <a:gd name="GluePoint77Y" fmla="*/ 1288084 h 3001484"/>
              <a:gd name="GluePoint78X" fmla="*/ 1366465 w 5327858"/>
              <a:gd name="GluePoint78Y" fmla="*/ 796526 h 3001484"/>
              <a:gd name="GluePoint79X" fmla="*/ 1228305 w 5327858"/>
              <a:gd name="GluePoint79Y" fmla="*/ 683208 h 3001484"/>
              <a:gd name="GluePoint80X" fmla="*/ 521390 w 5327858"/>
              <a:gd name="GluePoint80Y" fmla="*/ 376414 h 3001484"/>
              <a:gd name="GluePoint81X" fmla="*/ 418831 w 5327858"/>
              <a:gd name="GluePoint81Y" fmla="*/ 355751 h 3001484"/>
              <a:gd name="GluePoint82X" fmla="*/ 784300 w 5327858"/>
              <a:gd name="GluePoint82Y" fmla="*/ 758546 h 3001484"/>
              <a:gd name="GluePoint83X" fmla="*/ 1018486 w 5327858"/>
              <a:gd name="GluePoint83Y" fmla="*/ 1054852 h 3001484"/>
              <a:gd name="GluePoint84X" fmla="*/ 1313041 w 5327858"/>
              <a:gd name="GluePoint84Y" fmla="*/ 1709365 h 3001484"/>
              <a:gd name="GluePoint85X" fmla="*/ 1324336 w 5327858"/>
              <a:gd name="GluePoint85Y" fmla="*/ 1784079 h 3001484"/>
              <a:gd name="GluePoint86X" fmla="*/ 1172892 w 5327858"/>
              <a:gd name="GluePoint86Y" fmla="*/ 1926790 h 3001484"/>
              <a:gd name="GluePoint87X" fmla="*/ 709643 w 5327858"/>
              <a:gd name="GluePoint87Y" fmla="*/ 1725156 h 3001484"/>
              <a:gd name="GluePoint88X" fmla="*/ 33838 w 5327858"/>
              <a:gd name="GluePoint88Y" fmla="*/ 854147 h 3001484"/>
              <a:gd name="GluePoint89X" fmla="*/ 0 w 5327858"/>
              <a:gd name="GluePoint89Y" fmla="*/ 775028 h 3001484"/>
              <a:gd name="GluePoint90X" fmla="*/ 0 w 5327858"/>
              <a:gd name="GluePoint90Y" fmla="*/ 574413 h 3001484"/>
              <a:gd name="GluePoint91X" fmla="*/ 81544 w 5327858"/>
              <a:gd name="GluePoint91Y" fmla="*/ 772337 h 3001484"/>
              <a:gd name="GluePoint92X" fmla="*/ 233872 w 5327858"/>
              <a:gd name="GluePoint92Y" fmla="*/ 1042469 h 3001484"/>
              <a:gd name="GluePoint93X" fmla="*/ 779804 w 5327858"/>
              <a:gd name="GluePoint93Y" fmla="*/ 1684609 h 3001484"/>
              <a:gd name="GluePoint94X" fmla="*/ 1245599 w 5327858"/>
              <a:gd name="GluePoint94Y" fmla="*/ 1852634 h 3001484"/>
              <a:gd name="GluePoint95X" fmla="*/ 1202402 w 5327858"/>
              <a:gd name="GluePoint95Y" fmla="*/ 1608146 h 3001484"/>
              <a:gd name="GluePoint96X" fmla="*/ 330122 w 5327858"/>
              <a:gd name="GluePoint96Y" fmla="*/ 420340 h 3001484"/>
              <a:gd name="GluePoint97X" fmla="*/ 218083 w 5327858"/>
              <a:gd name="GluePoint97Y" fmla="*/ 346512 h 3001484"/>
              <a:gd name="GluePoint98X" fmla="*/ 629364 w 5327858"/>
              <a:gd name="GluePoint98Y" fmla="*/ 921408 h 3001484"/>
              <a:gd name="GluePoint99X" fmla="*/ 1012710 w 5327858"/>
              <a:gd name="GluePoint99Y" fmla="*/ 1516704 h 3001484"/>
              <a:gd name="GluePoint100X" fmla="*/ 945567 w 5327858"/>
              <a:gd name="GluePoint100Y" fmla="*/ 1489651 h 3001484"/>
              <a:gd name="GluePoint101X" fmla="*/ 487597 w 5327858"/>
              <a:gd name="GluePoint101Y" fmla="*/ 853293 h 3001484"/>
              <a:gd name="GluePoint102X" fmla="*/ 132072 w 5327858"/>
              <a:gd name="GluePoint102Y" fmla="*/ 425524 h 3001484"/>
              <a:gd name="GluePoint103X" fmla="*/ 57200 w 5327858"/>
              <a:gd name="GluePoint103Y" fmla="*/ 365059 h 3001484"/>
              <a:gd name="GluePoint104X" fmla="*/ 0 w 5327858"/>
              <a:gd name="GluePoint104Y" fmla="*/ 331148 h 3001484"/>
              <a:gd name="GluePoint105X" fmla="*/ 0 w 5327858"/>
              <a:gd name="GluePoint105Y" fmla="*/ 32848 h 3001484"/>
              <a:gd name="GluePoint106X" fmla="*/ 458365 w 5327858"/>
              <a:gd name="GluePoint106Y" fmla="*/ 261818 h 3001484"/>
              <a:gd name="GluePoint107X" fmla="*/ 583699 w 5327858"/>
              <a:gd name="GluePoint107Y" fmla="*/ 286642 h 3001484"/>
              <a:gd name="GluePoint108X" fmla="*/ 747674 w 5327858"/>
              <a:gd name="GluePoint108Y" fmla="*/ 261947 h 3001484"/>
              <a:gd name="GluePoint109X" fmla="*/ 928361 w 5327858"/>
              <a:gd name="GluePoint109Y" fmla="*/ 266236 h 3001484"/>
              <a:gd name="GluePoint110X" fmla="*/ 2243422 w 5327858"/>
              <a:gd name="GluePoint110Y" fmla="*/ 76555 h 3001484"/>
              <a:gd name="GluePoint111X" fmla="*/ 2766268 w 5327858"/>
              <a:gd name="GluePoint111Y" fmla="*/ 455 h 3001484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  <a:cxn ang="0">
                <a:pos x="GluePoint37X" y="GluePoint37Y"/>
              </a:cxn>
              <a:cxn ang="0">
                <a:pos x="GluePoint38X" y="GluePoint38Y"/>
              </a:cxn>
              <a:cxn ang="0">
                <a:pos x="GluePoint39X" y="GluePoint39Y"/>
              </a:cxn>
              <a:cxn ang="0">
                <a:pos x="GluePoint40X" y="GluePoint40Y"/>
              </a:cxn>
              <a:cxn ang="0">
                <a:pos x="GluePoint41X" y="GluePoint41Y"/>
              </a:cxn>
              <a:cxn ang="0">
                <a:pos x="GluePoint42X" y="GluePoint42Y"/>
              </a:cxn>
              <a:cxn ang="0">
                <a:pos x="GluePoint43X" y="GluePoint43Y"/>
              </a:cxn>
              <a:cxn ang="0">
                <a:pos x="GluePoint44X" y="GluePoint44Y"/>
              </a:cxn>
              <a:cxn ang="0">
                <a:pos x="GluePoint45X" y="GluePoint45Y"/>
              </a:cxn>
              <a:cxn ang="0">
                <a:pos x="GluePoint46X" y="GluePoint46Y"/>
              </a:cxn>
              <a:cxn ang="0">
                <a:pos x="GluePoint47X" y="GluePoint47Y"/>
              </a:cxn>
              <a:cxn ang="0">
                <a:pos x="GluePoint48X" y="GluePoint48Y"/>
              </a:cxn>
              <a:cxn ang="0">
                <a:pos x="GluePoint49X" y="GluePoint49Y"/>
              </a:cxn>
              <a:cxn ang="0">
                <a:pos x="GluePoint50X" y="GluePoint50Y"/>
              </a:cxn>
              <a:cxn ang="0">
                <a:pos x="GluePoint51X" y="GluePoint51Y"/>
              </a:cxn>
              <a:cxn ang="0">
                <a:pos x="GluePoint52X" y="GluePoint52Y"/>
              </a:cxn>
              <a:cxn ang="0">
                <a:pos x="GluePoint53X" y="GluePoint53Y"/>
              </a:cxn>
              <a:cxn ang="0">
                <a:pos x="GluePoint54X" y="GluePoint54Y"/>
              </a:cxn>
              <a:cxn ang="0">
                <a:pos x="GluePoint55X" y="GluePoint55Y"/>
              </a:cxn>
              <a:cxn ang="0">
                <a:pos x="GluePoint56X" y="GluePoint56Y"/>
              </a:cxn>
              <a:cxn ang="0">
                <a:pos x="GluePoint57X" y="GluePoint57Y"/>
              </a:cxn>
              <a:cxn ang="0">
                <a:pos x="GluePoint58X" y="GluePoint58Y"/>
              </a:cxn>
              <a:cxn ang="0">
                <a:pos x="GluePoint59X" y="GluePoint59Y"/>
              </a:cxn>
              <a:cxn ang="0">
                <a:pos x="GluePoint60X" y="GluePoint60Y"/>
              </a:cxn>
              <a:cxn ang="0">
                <a:pos x="GluePoint61X" y="GluePoint61Y"/>
              </a:cxn>
              <a:cxn ang="0">
                <a:pos x="GluePoint62X" y="GluePoint62Y"/>
              </a:cxn>
              <a:cxn ang="0">
                <a:pos x="GluePoint63X" y="GluePoint63Y"/>
              </a:cxn>
              <a:cxn ang="0">
                <a:pos x="GluePoint64X" y="GluePoint64Y"/>
              </a:cxn>
              <a:cxn ang="0">
                <a:pos x="GluePoint65X" y="GluePoint65Y"/>
              </a:cxn>
              <a:cxn ang="0">
                <a:pos x="GluePoint66X" y="GluePoint66Y"/>
              </a:cxn>
              <a:cxn ang="0">
                <a:pos x="GluePoint67X" y="GluePoint67Y"/>
              </a:cxn>
              <a:cxn ang="0">
                <a:pos x="GluePoint68X" y="GluePoint68Y"/>
              </a:cxn>
              <a:cxn ang="0">
                <a:pos x="GluePoint69X" y="GluePoint69Y"/>
              </a:cxn>
              <a:cxn ang="0">
                <a:pos x="GluePoint70X" y="GluePoint70Y"/>
              </a:cxn>
              <a:cxn ang="0">
                <a:pos x="GluePoint71X" y="GluePoint71Y"/>
              </a:cxn>
              <a:cxn ang="0">
                <a:pos x="GluePoint72X" y="GluePoint72Y"/>
              </a:cxn>
              <a:cxn ang="0">
                <a:pos x="GluePoint73X" y="GluePoint73Y"/>
              </a:cxn>
              <a:cxn ang="0">
                <a:pos x="GluePoint74X" y="GluePoint74Y"/>
              </a:cxn>
              <a:cxn ang="0">
                <a:pos x="GluePoint75X" y="GluePoint75Y"/>
              </a:cxn>
              <a:cxn ang="0">
                <a:pos x="GluePoint76X" y="GluePoint76Y"/>
              </a:cxn>
              <a:cxn ang="0">
                <a:pos x="GluePoint77X" y="GluePoint77Y"/>
              </a:cxn>
              <a:cxn ang="0">
                <a:pos x="GluePoint78X" y="GluePoint78Y"/>
              </a:cxn>
              <a:cxn ang="0">
                <a:pos x="GluePoint79X" y="GluePoint79Y"/>
              </a:cxn>
              <a:cxn ang="0">
                <a:pos x="GluePoint80X" y="GluePoint80Y"/>
              </a:cxn>
              <a:cxn ang="0">
                <a:pos x="GluePoint81X" y="GluePoint81Y"/>
              </a:cxn>
              <a:cxn ang="0">
                <a:pos x="GluePoint82X" y="GluePoint82Y"/>
              </a:cxn>
              <a:cxn ang="0">
                <a:pos x="GluePoint83X" y="GluePoint83Y"/>
              </a:cxn>
              <a:cxn ang="0">
                <a:pos x="GluePoint84X" y="GluePoint84Y"/>
              </a:cxn>
              <a:cxn ang="0">
                <a:pos x="GluePoint85X" y="GluePoint85Y"/>
              </a:cxn>
              <a:cxn ang="0">
                <a:pos x="GluePoint86X" y="GluePoint86Y"/>
              </a:cxn>
              <a:cxn ang="0">
                <a:pos x="GluePoint87X" y="GluePoint87Y"/>
              </a:cxn>
              <a:cxn ang="0">
                <a:pos x="GluePoint88X" y="GluePoint88Y"/>
              </a:cxn>
              <a:cxn ang="0">
                <a:pos x="GluePoint89X" y="GluePoint89Y"/>
              </a:cxn>
              <a:cxn ang="0">
                <a:pos x="GluePoint90X" y="GluePoint90Y"/>
              </a:cxn>
              <a:cxn ang="0">
                <a:pos x="GluePoint91X" y="GluePoint91Y"/>
              </a:cxn>
              <a:cxn ang="0">
                <a:pos x="GluePoint92X" y="GluePoint92Y"/>
              </a:cxn>
              <a:cxn ang="0">
                <a:pos x="GluePoint93X" y="GluePoint93Y"/>
              </a:cxn>
              <a:cxn ang="0">
                <a:pos x="GluePoint94X" y="GluePoint94Y"/>
              </a:cxn>
              <a:cxn ang="0">
                <a:pos x="GluePoint95X" y="GluePoint95Y"/>
              </a:cxn>
              <a:cxn ang="0">
                <a:pos x="GluePoint96X" y="GluePoint96Y"/>
              </a:cxn>
              <a:cxn ang="0">
                <a:pos x="GluePoint97X" y="GluePoint97Y"/>
              </a:cxn>
              <a:cxn ang="0">
                <a:pos x="GluePoint98X" y="GluePoint98Y"/>
              </a:cxn>
              <a:cxn ang="0">
                <a:pos x="GluePoint99X" y="GluePoint99Y"/>
              </a:cxn>
              <a:cxn ang="0">
                <a:pos x="GluePoint100X" y="GluePoint100Y"/>
              </a:cxn>
              <a:cxn ang="0">
                <a:pos x="GluePoint101X" y="GluePoint101Y"/>
              </a:cxn>
              <a:cxn ang="0">
                <a:pos x="GluePoint102X" y="GluePoint102Y"/>
              </a:cxn>
              <a:cxn ang="0">
                <a:pos x="GluePoint103X" y="GluePoint103Y"/>
              </a:cxn>
              <a:cxn ang="0">
                <a:pos x="GluePoint104X" y="GluePoint104Y"/>
              </a:cxn>
              <a:cxn ang="0">
                <a:pos x="GluePoint105X" y="GluePoint105Y"/>
              </a:cxn>
              <a:cxn ang="0">
                <a:pos x="GluePoint106X" y="GluePoint106Y"/>
              </a:cxn>
              <a:cxn ang="0">
                <a:pos x="GluePoint107X" y="GluePoint107Y"/>
              </a:cxn>
              <a:cxn ang="0">
                <a:pos x="GluePoint108X" y="GluePoint108Y"/>
              </a:cxn>
              <a:cxn ang="0">
                <a:pos x="GluePoint109X" y="GluePoint109Y"/>
              </a:cxn>
              <a:cxn ang="0">
                <a:pos x="GluePoint110X" y="GluePoint110Y"/>
              </a:cxn>
              <a:cxn ang="0">
                <a:pos x="GluePoint111X" y="GluePoint111Y"/>
              </a:cxn>
            </a:cxnLst>
            <a:rect l="textAreaLeft" t="textAreaTop" r="textAreaRight" b="textAreaBottom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dk1">
              <a:alpha val="13000"/>
            </a:schemeClr>
          </a:solidFill>
          <a:ln w="6667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73" name="Полилиния: Фигура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8560" y="5597640"/>
            <a:ext cx="2428560" cy="1292760"/>
          </a:xfrm>
          <a:custGeom>
            <a:avLst/>
            <a:gdLst>
              <a:gd name="textAreaLeft" fmla="*/ 0 w 2428560"/>
              <a:gd name="textAreaRight" fmla="*/ 2430000 w 2428560"/>
              <a:gd name="textAreaTop" fmla="*/ 0 h 1292760"/>
              <a:gd name="textAreaBottom" fmla="*/ 1294200 h 1292760"/>
              <a:gd name="GluePoint1X" fmla="*/ 0 w 2430115"/>
              <a:gd name="GluePoint1Y" fmla="*/ 1281003 h 1294338"/>
              <a:gd name="GluePoint2X" fmla="*/ 18759 w 2430115"/>
              <a:gd name="GluePoint2Y" fmla="*/ 1065812 h 1294338"/>
              <a:gd name="GluePoint3X" fmla="*/ 421385 w 2430115"/>
              <a:gd name="GluePoint3Y" fmla="*/ 160260 h 1294338"/>
              <a:gd name="GluePoint4X" fmla="*/ 945169 w 2430115"/>
              <a:gd name="GluePoint4Y" fmla="*/ 789 h 1294338"/>
              <a:gd name="GluePoint5X" fmla="*/ 1083192 w 2430115"/>
              <a:gd name="GluePoint5Y" fmla="*/ 15575 h 1294338"/>
              <a:gd name="GluePoint6X" fmla="*/ 1778340 w 2430115"/>
              <a:gd name="GluePoint6Y" fmla="*/ 301396 h 1294338"/>
              <a:gd name="GluePoint7X" fmla="*/ 2419558 w 2430115"/>
              <a:gd name="GluePoint7Y" fmla="*/ 1243748 h 1294338"/>
              <a:gd name="GluePoint8X" fmla="*/ 2430115 w 2430115"/>
              <a:gd name="GluePoint8Y" fmla="*/ 1294338 h 1294338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</a:cxnLst>
            <a:rect l="textAreaLeft" t="textAreaTop" r="textAreaRight" b="textAreaBottom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>
            <a:solidFill>
              <a:srgbClr val="fef3e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74" name="Полилиния: Форма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800" y="3988440"/>
            <a:ext cx="2468160" cy="2892240"/>
          </a:xfrm>
          <a:custGeom>
            <a:avLst/>
            <a:gdLst>
              <a:gd name="textAreaLeft" fmla="*/ 0 w 2468160"/>
              <a:gd name="textAreaRight" fmla="*/ 2469600 w 2468160"/>
              <a:gd name="textAreaTop" fmla="*/ 0 h 2892240"/>
              <a:gd name="textAreaBottom" fmla="*/ 2893680 h 2892240"/>
              <a:gd name="GluePoint1X" fmla="*/ 0 w 2469462"/>
              <a:gd name="GluePoint1Y" fmla="*/ 28857 h 2893553"/>
              <a:gd name="GluePoint2X" fmla="*/ 49705 w 2469462"/>
              <a:gd name="GluePoint2Y" fmla="*/ 15921 h 2893553"/>
              <a:gd name="GluePoint3X" fmla="*/ 187038 w 2469462"/>
              <a:gd name="GluePoint3Y" fmla="*/ 123 h 2893553"/>
              <a:gd name="GluePoint4X" fmla="*/ 1247137 w 2469462"/>
              <a:gd name="GluePoint4Y" fmla="*/ 251792 h 2893553"/>
              <a:gd name="GluePoint5X" fmla="*/ 2440302 w 2469462"/>
              <a:gd name="GluePoint5Y" fmla="*/ 2893553 h 289355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>
            <a:solidFill>
              <a:srgbClr val="fef3e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01520" y="914400"/>
            <a:ext cx="564048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accent1"/>
                </a:solidFill>
                <a:effectLst/>
                <a:uFillTx/>
                <a:latin typeface="Times New Roman"/>
              </a:rPr>
              <a:t>щелкните, чтобы добавить заголовок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68800" y="1143000"/>
            <a:ext cx="4189680" cy="467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 cap="all">
                <a:solidFill>
                  <a:schemeClr val="dk1"/>
                </a:solidFill>
                <a:effectLst/>
                <a:uFillTx/>
                <a:latin typeface="Gill Sans Nova Light"/>
              </a:rPr>
              <a:t>Текст слайда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algn="r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Второй уровень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0" algn="r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indent="0" algn="r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Четвертый уровень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828800" indent="0" algn="r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Пятый уровень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 2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Прямая соединительная линия 7"/>
          <p:cNvCxnSpPr/>
          <p:nvPr/>
        </p:nvCxnSpPr>
        <p:spPr>
          <a:xfrm>
            <a:off x="10938600" y="6327720"/>
            <a:ext cx="416520" cy="144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564048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75000"/>
              </a:lnSpc>
              <a:buNone/>
              <a:tabLst>
                <a:tab algn="l" pos="0"/>
              </a:tabLst>
            </a:pPr>
            <a:r>
              <a:rPr b="0" lang="ru-RU" sz="4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щелкните, чтобы добавить заголовок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9" name="Рисунок 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0" r="30185" b="9728"/>
          <a:stretch/>
        </p:blipFill>
        <p:spPr>
          <a:xfrm>
            <a:off x="6768360" y="1875240"/>
            <a:ext cx="4725720" cy="4996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Полилиния: фигура 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7360" y="0"/>
            <a:ext cx="5323320" cy="6416280"/>
          </a:xfrm>
          <a:custGeom>
            <a:avLst/>
            <a:gdLst>
              <a:gd name="textAreaLeft" fmla="*/ 0 w 5323320"/>
              <a:gd name="textAreaRight" fmla="*/ 5324760 w 5323320"/>
              <a:gd name="textAreaTop" fmla="*/ 0 h 6416280"/>
              <a:gd name="textAreaBottom" fmla="*/ 6417720 h 6416280"/>
              <a:gd name="GluePoint1X" fmla="*/ 81117 w 5113309"/>
              <a:gd name="GluePoint1Y" fmla="*/ 0 h 6162929"/>
              <a:gd name="GluePoint2X" fmla="*/ 3634645 w 5113309"/>
              <a:gd name="GluePoint2Y" fmla="*/ 0 h 6162929"/>
              <a:gd name="GluePoint3X" fmla="*/ 3705129 w 5113309"/>
              <a:gd name="GluePoint3Y" fmla="*/ 216937 h 6162929"/>
              <a:gd name="GluePoint4X" fmla="*/ 3956833 w 5113309"/>
              <a:gd name="GluePoint4Y" fmla="*/ 694220 h 6162929"/>
              <a:gd name="GluePoint5X" fmla="*/ 4645418 w 5113309"/>
              <a:gd name="GluePoint5Y" fmla="*/ 1338790 h 6162929"/>
              <a:gd name="GluePoint6X" fmla="*/ 5031903 w 5113309"/>
              <a:gd name="GluePoint6Y" fmla="*/ 1574625 h 6162929"/>
              <a:gd name="GluePoint7X" fmla="*/ 5113309 w 5113309"/>
              <a:gd name="GluePoint7Y" fmla="*/ 1618978 h 6162929"/>
              <a:gd name="GluePoint8X" fmla="*/ 5113309 w 5113309"/>
              <a:gd name="GluePoint8Y" fmla="*/ 6102719 h 6162929"/>
              <a:gd name="GluePoint9X" fmla="*/ 5056297 w 5113309"/>
              <a:gd name="GluePoint9Y" fmla="*/ 6116431 h 6162929"/>
              <a:gd name="GluePoint10X" fmla="*/ 4521806 w 5113309"/>
              <a:gd name="GluePoint10Y" fmla="*/ 6162795 h 6162929"/>
              <a:gd name="GluePoint11X" fmla="*/ 3411736 w 5113309"/>
              <a:gd name="GluePoint11Y" fmla="*/ 5966394 h 6162929"/>
              <a:gd name="GluePoint12X" fmla="*/ 2974881 w 5113309"/>
              <a:gd name="GluePoint12Y" fmla="*/ 5797150 h 6162929"/>
              <a:gd name="GluePoint13X" fmla="*/ 1160053 w 5113309"/>
              <a:gd name="GluePoint13Y" fmla="*/ 4395025 h 6162929"/>
              <a:gd name="GluePoint14X" fmla="*/ 186404 w 5113309"/>
              <a:gd name="GluePoint14Y" fmla="*/ 2488624 h 6162929"/>
              <a:gd name="GluePoint15X" fmla="*/ 35878 w 5113309"/>
              <a:gd name="GluePoint15Y" fmla="*/ 360546 h 6162929"/>
              <a:gd name="GluePoint16X" fmla="*/ 77715 w 5113309"/>
              <a:gd name="GluePoint16Y" fmla="*/ 19675 h 616292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</a:cxnLst>
            <a:rect l="textAreaLeft" t="textAreaTop" r="textAreaRight" b="textAreaBottom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401960" y="0"/>
            <a:ext cx="4788720" cy="6585480"/>
          </a:xfrm>
          <a:prstGeom prst="rect">
            <a:avLst/>
          </a:prstGeom>
          <a:solidFill>
            <a:schemeClr val="lt2">
              <a:lumMod val="7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 значок, чтобы добавить фото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 1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Прямая соединительная линия 7"/>
          <p:cNvCxnSpPr/>
          <p:nvPr/>
        </p:nvCxnSpPr>
        <p:spPr>
          <a:xfrm>
            <a:off x="10938600" y="6327720"/>
            <a:ext cx="416520" cy="144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sp>
        <p:nvSpPr>
          <p:cNvPr id="83" name="Полилиния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18840" y="0"/>
            <a:ext cx="5287320" cy="6856560"/>
          </a:xfrm>
          <a:custGeom>
            <a:avLst/>
            <a:gdLst>
              <a:gd name="textAreaLeft" fmla="*/ 0 w 5287320"/>
              <a:gd name="textAreaRight" fmla="*/ 5288760 w 5287320"/>
              <a:gd name="textAreaTop" fmla="*/ 0 h 6856560"/>
              <a:gd name="textAreaBottom" fmla="*/ 6858000 h 6856560"/>
              <a:gd name="GluePoint1X" fmla="*/ 5288935 w 5288935"/>
              <a:gd name="GluePoint1Y" fmla="*/ 5846993 h 6857999"/>
              <a:gd name="GluePoint2X" fmla="*/ 5288935 w 5288935"/>
              <a:gd name="GluePoint2Y" fmla="*/ 6857999 h 6857999"/>
              <a:gd name="GluePoint3X" fmla="*/ 4837168 w 5288935"/>
              <a:gd name="GluePoint3Y" fmla="*/ 6857999 h 6857999"/>
              <a:gd name="GluePoint4X" fmla="*/ 4970284 w 5288935"/>
              <a:gd name="GluePoint4Y" fmla="*/ 6566499 h 6857999"/>
              <a:gd name="GluePoint5X" fmla="*/ 5151893 w 5288935"/>
              <a:gd name="GluePoint5Y" fmla="*/ 6167371 h 6857999"/>
              <a:gd name="GluePoint6X" fmla="*/ 13164 w 5288935"/>
              <a:gd name="GluePoint6Y" fmla="*/ 0 h 6857999"/>
              <a:gd name="GluePoint7X" fmla="*/ 5288935 w 5288935"/>
              <a:gd name="GluePoint7Y" fmla="*/ 0 h 6857999"/>
              <a:gd name="GluePoint8X" fmla="*/ 5288935 w 5288935"/>
              <a:gd name="GluePoint8Y" fmla="*/ 3411849 h 6857999"/>
              <a:gd name="GluePoint9X" fmla="*/ 5247557 w 5288935"/>
              <a:gd name="GluePoint9Y" fmla="*/ 3366169 h 6857999"/>
              <a:gd name="GluePoint10X" fmla="*/ 333189 w 5288935"/>
              <a:gd name="GluePoint10Y" fmla="*/ 1342399 h 6857999"/>
              <a:gd name="GluePoint11X" fmla="*/ 10627 w 5288935"/>
              <a:gd name="GluePoint11Y" fmla="*/ 17156 h 685799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</a:cxnLst>
            <a:rect l="textAreaLeft" t="textAreaTop" r="textAreaRight" b="textAreaBottom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4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84" name="Полилиния: Фигура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0800000">
            <a:off x="0" y="-23400"/>
            <a:ext cx="5271840" cy="1167840"/>
          </a:xfrm>
          <a:custGeom>
            <a:avLst/>
            <a:gdLst>
              <a:gd name="textAreaLeft" fmla="*/ -720 w 5271840"/>
              <a:gd name="textAreaRight" fmla="*/ 5272560 w 5271840"/>
              <a:gd name="textAreaTop" fmla="*/ 0 h 1167840"/>
              <a:gd name="textAreaBottom" fmla="*/ 1169280 h 1167840"/>
              <a:gd name="GluePoint1X" fmla="*/ 0 w 5273226"/>
              <a:gd name="GluePoint1Y" fmla="*/ 1135564 h 1169180"/>
              <a:gd name="GluePoint2X" fmla="*/ 139492 w 5273226"/>
              <a:gd name="GluePoint2Y" fmla="*/ 1076708 h 1169180"/>
              <a:gd name="GluePoint3X" fmla="*/ 912137 w 5273226"/>
              <a:gd name="GluePoint3Y" fmla="*/ 750675 h 1169180"/>
              <a:gd name="GluePoint4X" fmla="*/ 3360846 w 5273226"/>
              <a:gd name="GluePoint4Y" fmla="*/ 9 h 1169180"/>
              <a:gd name="GluePoint5X" fmla="*/ 3679500 w 5273226"/>
              <a:gd name="GluePoint5Y" fmla="*/ 34963 h 1169180"/>
              <a:gd name="GluePoint6X" fmla="*/ 5273226 w 5273226"/>
              <a:gd name="GluePoint6Y" fmla="*/ 1169180 h 116918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</a:cxnLst>
            <a:rect l="textAreaLeft" t="textAreaTop" r="textAreaRight" b="textAreaBottom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>
            <a:solidFill>
              <a:srgbClr val="fef3e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85" name="Полилиния: фигура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06760" y="3200760"/>
            <a:ext cx="4199400" cy="3684240"/>
          </a:xfrm>
          <a:custGeom>
            <a:avLst/>
            <a:gdLst>
              <a:gd name="textAreaLeft" fmla="*/ 0 w 4199400"/>
              <a:gd name="textAreaRight" fmla="*/ 4200840 w 4199400"/>
              <a:gd name="textAreaTop" fmla="*/ 0 h 3684240"/>
              <a:gd name="textAreaBottom" fmla="*/ 3685680 h 3684240"/>
              <a:gd name="GluePoint1X" fmla="*/ 0 w 4200862"/>
              <a:gd name="GluePoint1Y" fmla="*/ 3685693 h 3685693"/>
              <a:gd name="GluePoint2X" fmla="*/ 34189 w 4200862"/>
              <a:gd name="GluePoint2Y" fmla="*/ 3519677 h 3685693"/>
              <a:gd name="GluePoint3X" fmla="*/ 809652 w 4200862"/>
              <a:gd name="GluePoint3Y" fmla="*/ 2444285 h 3685693"/>
              <a:gd name="GluePoint4X" fmla="*/ 2658735 w 4200862"/>
              <a:gd name="GluePoint4Y" fmla="*/ 2522977 h 3685693"/>
              <a:gd name="GluePoint5X" fmla="*/ 3147450 w 4200862"/>
              <a:gd name="GluePoint5Y" fmla="*/ 383844 h 3685693"/>
              <a:gd name="GluePoint6X" fmla="*/ 3888267 w 4200862"/>
              <a:gd name="GluePoint6Y" fmla="*/ 10843 h 3685693"/>
              <a:gd name="GluePoint7X" fmla="*/ 4087933 w 4200862"/>
              <a:gd name="GluePoint7Y" fmla="*/ 1025 h 3685693"/>
              <a:gd name="GluePoint8X" fmla="*/ 4200862 w 4200862"/>
              <a:gd name="GluePoint8Y" fmla="*/ 11809 h 368569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</a:cxnLst>
            <a:rect l="textAreaLeft" t="textAreaTop" r="textAreaRight" b="textAreaBottom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>
            <a:solidFill>
              <a:srgbClr val="fef3e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827320" y="914400"/>
            <a:ext cx="5448240" cy="353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75000"/>
              </a:lnSpc>
              <a:buNone/>
              <a:tabLst>
                <a:tab algn="l" pos="0"/>
              </a:tabLst>
            </a:pPr>
            <a:r>
              <a:rPr b="0" lang="ru-RU" sz="4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щелкните, чтобы добавить заголовок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0" y="261720"/>
            <a:ext cx="5044680" cy="65948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9144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 значок, чтобы добавить фото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827320" y="4681800"/>
            <a:ext cx="5448240" cy="12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 cap="all">
                <a:solidFill>
                  <a:schemeClr val="dk1"/>
                </a:solidFill>
                <a:effectLst/>
                <a:uFillTx/>
                <a:latin typeface="Gill Sans Nova Light"/>
              </a:rPr>
              <a:t>Текст слайда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содержимое 7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7"/>
          <p:cNvCxnSpPr/>
          <p:nvPr/>
        </p:nvCxnSpPr>
        <p:spPr>
          <a:xfrm flipH="1" flipV="1">
            <a:off x="914400" y="1371240"/>
            <a:ext cx="10025640" cy="495792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grpSp>
        <p:nvGrpSpPr>
          <p:cNvPr id="90" name="Группа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69760" y="5209560"/>
            <a:ext cx="3219480" cy="1681200"/>
            <a:chOff x="8969760" y="5209560"/>
            <a:chExt cx="3219480" cy="1681200"/>
          </a:xfrm>
        </p:grpSpPr>
        <p:sp>
          <p:nvSpPr>
            <p:cNvPr id="91" name="Полилиния: Фигура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8969400" y="6142320"/>
              <a:ext cx="1845000" cy="748440"/>
            </a:xfrm>
            <a:custGeom>
              <a:avLst/>
              <a:gdLst>
                <a:gd name="textAreaLeft" fmla="*/ 720 w 1845000"/>
                <a:gd name="textAreaRight" fmla="*/ 1847160 w 1845000"/>
                <a:gd name="textAreaTop" fmla="*/ 0 h 748440"/>
                <a:gd name="textAreaBottom" fmla="*/ 749880 h 748440"/>
                <a:gd name="GluePoint1X" fmla="*/ 0 w 2430115"/>
                <a:gd name="GluePoint1Y" fmla="*/ 1281003 h 1294338"/>
                <a:gd name="GluePoint2X" fmla="*/ 18759 w 2430115"/>
                <a:gd name="GluePoint2Y" fmla="*/ 1065812 h 1294338"/>
                <a:gd name="GluePoint3X" fmla="*/ 421385 w 2430115"/>
                <a:gd name="GluePoint3Y" fmla="*/ 160260 h 1294338"/>
                <a:gd name="GluePoint4X" fmla="*/ 945169 w 2430115"/>
                <a:gd name="GluePoint4Y" fmla="*/ 789 h 1294338"/>
                <a:gd name="GluePoint5X" fmla="*/ 1083192 w 2430115"/>
                <a:gd name="GluePoint5Y" fmla="*/ 15575 h 1294338"/>
                <a:gd name="GluePoint6X" fmla="*/ 1778340 w 2430115"/>
                <a:gd name="GluePoint6Y" fmla="*/ 301396 h 1294338"/>
                <a:gd name="GluePoint7X" fmla="*/ 2419558 w 2430115"/>
                <a:gd name="GluePoint7Y" fmla="*/ 1243748 h 1294338"/>
                <a:gd name="GluePoint8X" fmla="*/ 2430115 w 2430115"/>
                <a:gd name="GluePoint8Y" fmla="*/ 1294338 h 1294338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</a:cxnLst>
              <a:rect l="textAreaLeft" t="textAreaTop" r="textAreaRight" b="textAreaBottom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>
              <a:solidFill>
                <a:srgbClr val="fef3e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endParaRPr>
            </a:p>
          </p:txBody>
        </p:sp>
        <p:sp>
          <p:nvSpPr>
            <p:cNvPr id="92" name="Полилиния: Фигура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314360" y="5209560"/>
              <a:ext cx="1874880" cy="1675080"/>
            </a:xfrm>
            <a:custGeom>
              <a:avLst/>
              <a:gdLst>
                <a:gd name="textAreaLeft" fmla="*/ -720 w 1874880"/>
                <a:gd name="textAreaRight" fmla="*/ 1875600 w 1874880"/>
                <a:gd name="textAreaTop" fmla="*/ 0 h 1675080"/>
                <a:gd name="textAreaBottom" fmla="*/ 1676520 h 1675080"/>
                <a:gd name="GluePoint1X" fmla="*/ 0 w 2469462"/>
                <a:gd name="GluePoint1Y" fmla="*/ 28857 h 2893553"/>
                <a:gd name="GluePoint2X" fmla="*/ 49705 w 2469462"/>
                <a:gd name="GluePoint2Y" fmla="*/ 15921 h 2893553"/>
                <a:gd name="GluePoint3X" fmla="*/ 187038 w 2469462"/>
                <a:gd name="GluePoint3Y" fmla="*/ 123 h 2893553"/>
                <a:gd name="GluePoint4X" fmla="*/ 1247137 w 2469462"/>
                <a:gd name="GluePoint4Y" fmla="*/ 251792 h 2893553"/>
                <a:gd name="GluePoint5X" fmla="*/ 2440302 w 2469462"/>
                <a:gd name="GluePoint5Y" fmla="*/ 2893553 h 289355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</a:cxnLst>
              <a:rect l="textAreaLeft" t="textAreaTop" r="textAreaRight" b="textAreaBottom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>
              <a:solidFill>
                <a:srgbClr val="fef3ed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endParaRPr>
            </a:p>
          </p:txBody>
        </p:sp>
      </p:grp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533360" cy="9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щелкните, чтобы добавить заголовок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Полилиния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440" y="5011920"/>
            <a:ext cx="3306600" cy="1874520"/>
          </a:xfrm>
          <a:custGeom>
            <a:avLst/>
            <a:gdLst>
              <a:gd name="textAreaLeft" fmla="*/ 0 w 3306600"/>
              <a:gd name="textAreaRight" fmla="*/ 3308040 w 3306600"/>
              <a:gd name="textAreaTop" fmla="*/ 0 h 1874520"/>
              <a:gd name="textAreaBottom" fmla="*/ 1875960 h 1874520"/>
              <a:gd name="GluePoint1X" fmla="*/ 3307890 w 3307890"/>
              <a:gd name="GluePoint1Y" fmla="*/ 1876021 h 1876021"/>
              <a:gd name="GluePoint2X" fmla="*/ 3062737 w 3307890"/>
              <a:gd name="GluePoint2Y" fmla="*/ 1792455 h 1876021"/>
              <a:gd name="GluePoint3X" fmla="*/ 56315 w 3307890"/>
              <a:gd name="GluePoint3Y" fmla="*/ 110172 h 1876021"/>
              <a:gd name="GluePoint4X" fmla="*/ 0 w 3307890"/>
              <a:gd name="GluePoint4Y" fmla="*/ 0 h 1876021"/>
              <a:gd name="GluePoint5X" fmla="*/ 3307890 w 3307890"/>
              <a:gd name="GluePoint5Y" fmla="*/ 0 h 187602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95" name="Полилиния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395640" y="4651560"/>
            <a:ext cx="1858320" cy="2206440"/>
          </a:xfrm>
          <a:custGeom>
            <a:avLst/>
            <a:gdLst>
              <a:gd name="textAreaLeft" fmla="*/ 0 w 1858320"/>
              <a:gd name="textAreaRight" fmla="*/ 1859760 w 1858320"/>
              <a:gd name="textAreaTop" fmla="*/ 0 h 2206440"/>
              <a:gd name="textAreaBottom" fmla="*/ 2207880 h 2206440"/>
              <a:gd name="GluePoint1X" fmla="*/ 0 w 1859768"/>
              <a:gd name="GluePoint1Y" fmla="*/ 118614 h 2207713"/>
              <a:gd name="GluePoint2X" fmla="*/ 0 w 1859768"/>
              <a:gd name="GluePoint2Y" fmla="*/ 29419 h 2207713"/>
              <a:gd name="GluePoint3X" fmla="*/ 16244 w 1859768"/>
              <a:gd name="GluePoint3Y" fmla="*/ 0 h 2207713"/>
              <a:gd name="GluePoint4X" fmla="*/ 68915 w 1859768"/>
              <a:gd name="GluePoint4Y" fmla="*/ 0 h 2207713"/>
              <a:gd name="GluePoint5X" fmla="*/ 1715656 w 1859768"/>
              <a:gd name="GluePoint5Y" fmla="*/ 494800 h 2207713"/>
              <a:gd name="GluePoint6X" fmla="*/ 1683714 w 1859768"/>
              <a:gd name="GluePoint6Y" fmla="*/ 491216 h 2207713"/>
              <a:gd name="GluePoint7X" fmla="*/ 1337678 w 1859768"/>
              <a:gd name="GluePoint7Y" fmla="*/ 431097 h 2207713"/>
              <a:gd name="GluePoint8X" fmla="*/ 950852 w 1859768"/>
              <a:gd name="GluePoint8Y" fmla="*/ 31845 h 2207713"/>
              <a:gd name="GluePoint9X" fmla="*/ 938957 w 1859768"/>
              <a:gd name="GluePoint9Y" fmla="*/ 0 h 2207713"/>
              <a:gd name="GluePoint10X" fmla="*/ 1152830 w 1859768"/>
              <a:gd name="GluePoint10Y" fmla="*/ 0 h 2207713"/>
              <a:gd name="GluePoint11X" fmla="*/ 1267279 w 1859768"/>
              <a:gd name="GluePoint11Y" fmla="*/ 105940 h 2207713"/>
              <a:gd name="GluePoint12X" fmla="*/ 1390620 w 1859768"/>
              <a:gd name="GluePoint12Y" fmla="*/ 219990 h 2207713"/>
              <a:gd name="GluePoint13X" fmla="*/ 1376706 w 1859768"/>
              <a:gd name="GluePoint13Y" fmla="*/ 237482 h 2207713"/>
              <a:gd name="GluePoint14X" fmla="*/ 1213653 w 1859768"/>
              <a:gd name="GluePoint14Y" fmla="*/ 110730 h 2207713"/>
              <a:gd name="GluePoint15X" fmla="*/ 1013214 w 1859768"/>
              <a:gd name="GluePoint15Y" fmla="*/ 4927 h 2207713"/>
              <a:gd name="GluePoint16X" fmla="*/ 1634702 w 1859768"/>
              <a:gd name="GluePoint16Y" fmla="*/ 427133 h 2207713"/>
              <a:gd name="GluePoint17X" fmla="*/ 1297389 w 1859768"/>
              <a:gd name="GluePoint17Y" fmla="*/ 8655 h 2207713"/>
              <a:gd name="GluePoint18X" fmla="*/ 1259059 w 1859768"/>
              <a:gd name="GluePoint18Y" fmla="*/ 0 h 2207713"/>
              <a:gd name="GluePoint19X" fmla="*/ 1410415 w 1859768"/>
              <a:gd name="GluePoint19Y" fmla="*/ 0 h 2207713"/>
              <a:gd name="GluePoint20X" fmla="*/ 1499716 w 1859768"/>
              <a:gd name="GluePoint20Y" fmla="*/ 66646 h 2207713"/>
              <a:gd name="GluePoint21X" fmla="*/ 1637128 w 1859768"/>
              <a:gd name="GluePoint21Y" fmla="*/ 256403 h 2207713"/>
              <a:gd name="GluePoint22X" fmla="*/ 1744255 w 1859768"/>
              <a:gd name="GluePoint22Y" fmla="*/ 480278 h 2207713"/>
              <a:gd name="GluePoint23X" fmla="*/ 1715656 w 1859768"/>
              <a:gd name="GluePoint23Y" fmla="*/ 494800 h 2207713"/>
              <a:gd name="GluePoint24X" fmla="*/ 118121 w 1859768"/>
              <a:gd name="GluePoint24Y" fmla="*/ 857786 h 2207713"/>
              <a:gd name="GluePoint25X" fmla="*/ 433985 w 1859768"/>
              <a:gd name="GluePoint25Y" fmla="*/ 43220 h 2207713"/>
              <a:gd name="GluePoint26X" fmla="*/ 374233 w 1859768"/>
              <a:gd name="GluePoint26Y" fmla="*/ 191214 h 2207713"/>
              <a:gd name="GluePoint27X" fmla="*/ 330862 w 1859768"/>
              <a:gd name="GluePoint27Y" fmla="*/ 340269 h 2207713"/>
              <a:gd name="GluePoint28X" fmla="*/ 304211 w 1859768"/>
              <a:gd name="GluePoint28Y" fmla="*/ 324744 h 2207713"/>
              <a:gd name="GluePoint29X" fmla="*/ 328152 w 1859768"/>
              <a:gd name="GluePoint29Y" fmla="*/ 127918 h 2207713"/>
              <a:gd name="GluePoint30X" fmla="*/ 118121 w 1859768"/>
              <a:gd name="GluePoint30Y" fmla="*/ 857786 h 2207713"/>
              <a:gd name="GluePoint31X" fmla="*/ 74903 w 1859768"/>
              <a:gd name="GluePoint31Y" fmla="*/ 966935 h 2207713"/>
              <a:gd name="GluePoint32X" fmla="*/ 69491 w 1859768"/>
              <a:gd name="GluePoint32Y" fmla="*/ 504187 h 2207713"/>
              <a:gd name="GluePoint33X" fmla="*/ 326258 w 1859768"/>
              <a:gd name="GluePoint33Y" fmla="*/ 28833 h 2207713"/>
              <a:gd name="GluePoint34X" fmla="*/ 351236 w 1859768"/>
              <a:gd name="GluePoint34Y" fmla="*/ 0 h 2207713"/>
              <a:gd name="GluePoint35X" fmla="*/ 500166 w 1859768"/>
              <a:gd name="GluePoint35Y" fmla="*/ 0 h 2207713"/>
              <a:gd name="GluePoint36X" fmla="*/ 501007 w 1859768"/>
              <a:gd name="GluePoint36Y" fmla="*/ 11785 h 2207713"/>
              <a:gd name="GluePoint37X" fmla="*/ 245786 w 1859768"/>
              <a:gd name="GluePoint37Y" fmla="*/ 835475 h 2207713"/>
              <a:gd name="GluePoint38X" fmla="*/ 74903 w 1859768"/>
              <a:gd name="GluePoint38Y" fmla="*/ 966935 h 2207713"/>
              <a:gd name="GluePoint39X" fmla="*/ 1661942 w 1859768"/>
              <a:gd name="GluePoint39Y" fmla="*/ 1353812 h 2207713"/>
              <a:gd name="GluePoint40X" fmla="*/ 1749989 w 1859768"/>
              <a:gd name="GluePoint40Y" fmla="*/ 1342230 h 2207713"/>
              <a:gd name="GluePoint41X" fmla="*/ 1312677 w 1859768"/>
              <a:gd name="GluePoint41Y" fmla="*/ 968809 h 2207713"/>
              <a:gd name="GluePoint42X" fmla="*/ 1232104 w 1859768"/>
              <a:gd name="GluePoint42Y" fmla="*/ 979836 h 2207713"/>
              <a:gd name="GluePoint43X" fmla="*/ 1510925 w 1859768"/>
              <a:gd name="GluePoint43Y" fmla="*/ 1199562 h 2207713"/>
              <a:gd name="GluePoint44X" fmla="*/ 1217072 w 1859768"/>
              <a:gd name="GluePoint44Y" fmla="*/ 1054216 h 2207713"/>
              <a:gd name="GluePoint45X" fmla="*/ 1661942 w 1859768"/>
              <a:gd name="GluePoint45Y" fmla="*/ 1353812 h 2207713"/>
              <a:gd name="GluePoint46X" fmla="*/ 394807 w 1859768"/>
              <a:gd name="GluePoint46Y" fmla="*/ 1626455 h 2207713"/>
              <a:gd name="GluePoint47X" fmla="*/ 466693 w 1859768"/>
              <a:gd name="GluePoint47Y" fmla="*/ 1595017 h 2207713"/>
              <a:gd name="GluePoint48X" fmla="*/ 650821 w 1859768"/>
              <a:gd name="GluePoint48Y" fmla="*/ 1077380 h 2207713"/>
              <a:gd name="GluePoint49X" fmla="*/ 591587 w 1859768"/>
              <a:gd name="GluePoint49Y" fmla="*/ 974474 h 2207713"/>
              <a:gd name="GluePoint50X" fmla="*/ 557216 w 1859768"/>
              <a:gd name="GluePoint50Y" fmla="*/ 1094794 h 2207713"/>
              <a:gd name="GluePoint51X" fmla="*/ 486148 w 1859768"/>
              <a:gd name="GluePoint51Y" fmla="*/ 1388665 h 2207713"/>
              <a:gd name="GluePoint52X" fmla="*/ 452079 w 1859768"/>
              <a:gd name="GluePoint52Y" fmla="*/ 1431607 h 2207713"/>
              <a:gd name="GluePoint53X" fmla="*/ 430714 w 1859768"/>
              <a:gd name="GluePoint53Y" fmla="*/ 1420233 h 2207713"/>
              <a:gd name="GluePoint54X" fmla="*/ 493238 w 1859768"/>
              <a:gd name="GluePoint54Y" fmla="*/ 1142201 h 2207713"/>
              <a:gd name="GluePoint55X" fmla="*/ 394807 w 1859768"/>
              <a:gd name="GluePoint55Y" fmla="*/ 1626455 h 2207713"/>
              <a:gd name="GluePoint56X" fmla="*/ 1315388 w 1859768"/>
              <a:gd name="GluePoint56Y" fmla="*/ 2115696 h 2207713"/>
              <a:gd name="GluePoint57X" fmla="*/ 1031118 w 1859768"/>
              <a:gd name="GluePoint57Y" fmla="*/ 1312715 h 2207713"/>
              <a:gd name="GluePoint58X" fmla="*/ 1129348 w 1859768"/>
              <a:gd name="GluePoint58Y" fmla="*/ 1549780 h 2207713"/>
              <a:gd name="GluePoint59X" fmla="*/ 1248211 w 1859768"/>
              <a:gd name="GluePoint59Y" fmla="*/ 1771927 h 2207713"/>
              <a:gd name="GluePoint60X" fmla="*/ 1198290 w 1859768"/>
              <a:gd name="GluePoint60Y" fmla="*/ 1766808 h 2207713"/>
              <a:gd name="GluePoint61X" fmla="*/ 990681 w 1859768"/>
              <a:gd name="GluePoint61Y" fmla="*/ 1391341 h 2207713"/>
              <a:gd name="GluePoint62X" fmla="*/ 1315388 w 1859768"/>
              <a:gd name="GluePoint62Y" fmla="*/ 2115696 h 2207713"/>
              <a:gd name="GluePoint63X" fmla="*/ 1350109 w 1859768"/>
              <a:gd name="GluePoint63Y" fmla="*/ 2206800 h 2207713"/>
              <a:gd name="GluePoint64X" fmla="*/ 1016305 w 1859768"/>
              <a:gd name="GluePoint64Y" fmla="*/ 1939402 h 2207713"/>
              <a:gd name="GluePoint65X" fmla="*/ 915052 w 1859768"/>
              <a:gd name="GluePoint65Y" fmla="*/ 1399068 h 2207713"/>
              <a:gd name="GluePoint66X" fmla="*/ 854782 w 1859768"/>
              <a:gd name="GluePoint66Y" fmla="*/ 932137 h 2207713"/>
              <a:gd name="GluePoint67X" fmla="*/ 770773 w 1859768"/>
              <a:gd name="GluePoint67Y" fmla="*/ 875318 h 2207713"/>
              <a:gd name="GluePoint68X" fmla="*/ 825964 w 1859768"/>
              <a:gd name="GluePoint68Y" fmla="*/ 823117 h 2207713"/>
              <a:gd name="GluePoint69X" fmla="*/ 778651 w 1859768"/>
              <a:gd name="GluePoint69Y" fmla="*/ 628353 h 2207713"/>
              <a:gd name="GluePoint70X" fmla="*/ 674057 w 1859768"/>
              <a:gd name="GluePoint70Y" fmla="*/ 806473 h 2207713"/>
              <a:gd name="GluePoint71X" fmla="*/ 678691 w 1859768"/>
              <a:gd name="GluePoint71Y" fmla="*/ 987300 h 2207713"/>
              <a:gd name="GluePoint72X" fmla="*/ 573399 w 1859768"/>
              <a:gd name="GluePoint72Y" fmla="*/ 1572793 h 2207713"/>
              <a:gd name="GluePoint73X" fmla="*/ 448294 w 1859768"/>
              <a:gd name="GluePoint73Y" fmla="*/ 1671763 h 2207713"/>
              <a:gd name="GluePoint74X" fmla="*/ 347341 w 1859768"/>
              <a:gd name="GluePoint74Y" fmla="*/ 1644762 h 2207713"/>
              <a:gd name="GluePoint75X" fmla="*/ 322256 w 1859768"/>
              <a:gd name="GluePoint75Y" fmla="*/ 1459939 h 2207713"/>
              <a:gd name="GluePoint76X" fmla="*/ 495295 w 1859768"/>
              <a:gd name="GluePoint76Y" fmla="*/ 1011735 h 2207713"/>
              <a:gd name="GluePoint77X" fmla="*/ 631502 w 1859768"/>
              <a:gd name="GluePoint77Y" fmla="*/ 767246 h 2207713"/>
              <a:gd name="GluePoint78X" fmla="*/ 678184 w 1859768"/>
              <a:gd name="GluePoint78Y" fmla="*/ 678226 h 2207713"/>
              <a:gd name="GluePoint79X" fmla="*/ 718531 w 1859768"/>
              <a:gd name="GluePoint79Y" fmla="*/ 365894 h 2207713"/>
              <a:gd name="GluePoint80X" fmla="*/ 669080 w 1859768"/>
              <a:gd name="GluePoint80Y" fmla="*/ 150213 h 2207713"/>
              <a:gd name="GluePoint81X" fmla="*/ 639037 w 1859768"/>
              <a:gd name="GluePoint81Y" fmla="*/ 0 h 2207713"/>
              <a:gd name="GluePoint82X" fmla="*/ 685477 w 1859768"/>
              <a:gd name="GluePoint82Y" fmla="*/ 0 h 2207713"/>
              <a:gd name="GluePoint83X" fmla="*/ 830123 w 1859768"/>
              <a:gd name="GluePoint83Y" fmla="*/ 644646 h 2207713"/>
              <a:gd name="GluePoint84X" fmla="*/ 868286 w 1859768"/>
              <a:gd name="GluePoint84Y" fmla="*/ 801231 h 2207713"/>
              <a:gd name="GluePoint85X" fmla="*/ 945378 w 1859768"/>
              <a:gd name="GluePoint85Y" fmla="*/ 881698 h 2207713"/>
              <a:gd name="GluePoint86X" fmla="*/ 1208838 w 1859768"/>
              <a:gd name="GluePoint86Y" fmla="*/ 919029 h 2207713"/>
              <a:gd name="GluePoint87X" fmla="*/ 1753984 w 1859768"/>
              <a:gd name="GluePoint87Y" fmla="*/ 1208539 h 2207713"/>
              <a:gd name="GluePoint88X" fmla="*/ 1859768 w 1859768"/>
              <a:gd name="GluePoint88Y" fmla="*/ 1390144 h 2207713"/>
              <a:gd name="GluePoint89X" fmla="*/ 1607507 w 1859768"/>
              <a:gd name="GluePoint89Y" fmla="*/ 1402956 h 2207713"/>
              <a:gd name="GluePoint90X" fmla="*/ 1298703 w 1859768"/>
              <a:gd name="GluePoint90Y" fmla="*/ 1257406 h 2207713"/>
              <a:gd name="GluePoint91X" fmla="*/ 1164863 w 1859768"/>
              <a:gd name="GluePoint91Y" fmla="*/ 1082843 h 2207713"/>
              <a:gd name="GluePoint92X" fmla="*/ 1010750 w 1859768"/>
              <a:gd name="GluePoint92Y" fmla="*/ 956586 h 2207713"/>
              <a:gd name="GluePoint93X" fmla="*/ 905506 w 1859768"/>
              <a:gd name="GluePoint93Y" fmla="*/ 929445 h 2207713"/>
              <a:gd name="GluePoint94X" fmla="*/ 994250 w 1859768"/>
              <a:gd name="GluePoint94Y" fmla="*/ 1187151 h 2207713"/>
              <a:gd name="GluePoint95X" fmla="*/ 1063313 w 1859768"/>
              <a:gd name="GluePoint95Y" fmla="*/ 1241331 h 2207713"/>
              <a:gd name="GluePoint96X" fmla="*/ 1403427 w 1859768"/>
              <a:gd name="GluePoint96Y" fmla="*/ 1675440 h 2207713"/>
              <a:gd name="GluePoint97X" fmla="*/ 1412888 w 1859768"/>
              <a:gd name="GluePoint97Y" fmla="*/ 2013308 h 2207713"/>
              <a:gd name="GluePoint98X" fmla="*/ 1370292 w 1859768"/>
              <a:gd name="GluePoint98Y" fmla="*/ 2202341 h 2207713"/>
              <a:gd name="GluePoint99X" fmla="*/ 1350109 w 1859768"/>
              <a:gd name="GluePoint99Y" fmla="*/ 2206800 h 220771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  <a:cxn ang="0">
                <a:pos x="GluePoint37X" y="GluePoint37Y"/>
              </a:cxn>
              <a:cxn ang="0">
                <a:pos x="GluePoint38X" y="GluePoint38Y"/>
              </a:cxn>
              <a:cxn ang="0">
                <a:pos x="GluePoint39X" y="GluePoint39Y"/>
              </a:cxn>
              <a:cxn ang="0">
                <a:pos x="GluePoint40X" y="GluePoint40Y"/>
              </a:cxn>
              <a:cxn ang="0">
                <a:pos x="GluePoint41X" y="GluePoint41Y"/>
              </a:cxn>
              <a:cxn ang="0">
                <a:pos x="GluePoint42X" y="GluePoint42Y"/>
              </a:cxn>
              <a:cxn ang="0">
                <a:pos x="GluePoint43X" y="GluePoint43Y"/>
              </a:cxn>
              <a:cxn ang="0">
                <a:pos x="GluePoint44X" y="GluePoint44Y"/>
              </a:cxn>
              <a:cxn ang="0">
                <a:pos x="GluePoint45X" y="GluePoint45Y"/>
              </a:cxn>
              <a:cxn ang="0">
                <a:pos x="GluePoint46X" y="GluePoint46Y"/>
              </a:cxn>
              <a:cxn ang="0">
                <a:pos x="GluePoint47X" y="GluePoint47Y"/>
              </a:cxn>
              <a:cxn ang="0">
                <a:pos x="GluePoint48X" y="GluePoint48Y"/>
              </a:cxn>
              <a:cxn ang="0">
                <a:pos x="GluePoint49X" y="GluePoint49Y"/>
              </a:cxn>
              <a:cxn ang="0">
                <a:pos x="GluePoint50X" y="GluePoint50Y"/>
              </a:cxn>
              <a:cxn ang="0">
                <a:pos x="GluePoint51X" y="GluePoint51Y"/>
              </a:cxn>
              <a:cxn ang="0">
                <a:pos x="GluePoint52X" y="GluePoint52Y"/>
              </a:cxn>
              <a:cxn ang="0">
                <a:pos x="GluePoint53X" y="GluePoint53Y"/>
              </a:cxn>
              <a:cxn ang="0">
                <a:pos x="GluePoint54X" y="GluePoint54Y"/>
              </a:cxn>
              <a:cxn ang="0">
                <a:pos x="GluePoint55X" y="GluePoint55Y"/>
              </a:cxn>
              <a:cxn ang="0">
                <a:pos x="GluePoint56X" y="GluePoint56Y"/>
              </a:cxn>
              <a:cxn ang="0">
                <a:pos x="GluePoint57X" y="GluePoint57Y"/>
              </a:cxn>
              <a:cxn ang="0">
                <a:pos x="GluePoint58X" y="GluePoint58Y"/>
              </a:cxn>
              <a:cxn ang="0">
                <a:pos x="GluePoint59X" y="GluePoint59Y"/>
              </a:cxn>
              <a:cxn ang="0">
                <a:pos x="GluePoint60X" y="GluePoint60Y"/>
              </a:cxn>
              <a:cxn ang="0">
                <a:pos x="GluePoint61X" y="GluePoint61Y"/>
              </a:cxn>
              <a:cxn ang="0">
                <a:pos x="GluePoint62X" y="GluePoint62Y"/>
              </a:cxn>
              <a:cxn ang="0">
                <a:pos x="GluePoint63X" y="GluePoint63Y"/>
              </a:cxn>
              <a:cxn ang="0">
                <a:pos x="GluePoint64X" y="GluePoint64Y"/>
              </a:cxn>
              <a:cxn ang="0">
                <a:pos x="GluePoint65X" y="GluePoint65Y"/>
              </a:cxn>
              <a:cxn ang="0">
                <a:pos x="GluePoint66X" y="GluePoint66Y"/>
              </a:cxn>
              <a:cxn ang="0">
                <a:pos x="GluePoint67X" y="GluePoint67Y"/>
              </a:cxn>
              <a:cxn ang="0">
                <a:pos x="GluePoint68X" y="GluePoint68Y"/>
              </a:cxn>
              <a:cxn ang="0">
                <a:pos x="GluePoint69X" y="GluePoint69Y"/>
              </a:cxn>
              <a:cxn ang="0">
                <a:pos x="GluePoint70X" y="GluePoint70Y"/>
              </a:cxn>
              <a:cxn ang="0">
                <a:pos x="GluePoint71X" y="GluePoint71Y"/>
              </a:cxn>
              <a:cxn ang="0">
                <a:pos x="GluePoint72X" y="GluePoint72Y"/>
              </a:cxn>
              <a:cxn ang="0">
                <a:pos x="GluePoint73X" y="GluePoint73Y"/>
              </a:cxn>
              <a:cxn ang="0">
                <a:pos x="GluePoint74X" y="GluePoint74Y"/>
              </a:cxn>
              <a:cxn ang="0">
                <a:pos x="GluePoint75X" y="GluePoint75Y"/>
              </a:cxn>
              <a:cxn ang="0">
                <a:pos x="GluePoint76X" y="GluePoint76Y"/>
              </a:cxn>
              <a:cxn ang="0">
                <a:pos x="GluePoint77X" y="GluePoint77Y"/>
              </a:cxn>
              <a:cxn ang="0">
                <a:pos x="GluePoint78X" y="GluePoint78Y"/>
              </a:cxn>
              <a:cxn ang="0">
                <a:pos x="GluePoint79X" y="GluePoint79Y"/>
              </a:cxn>
              <a:cxn ang="0">
                <a:pos x="GluePoint80X" y="GluePoint80Y"/>
              </a:cxn>
              <a:cxn ang="0">
                <a:pos x="GluePoint81X" y="GluePoint81Y"/>
              </a:cxn>
              <a:cxn ang="0">
                <a:pos x="GluePoint82X" y="GluePoint82Y"/>
              </a:cxn>
              <a:cxn ang="0">
                <a:pos x="GluePoint83X" y="GluePoint83Y"/>
              </a:cxn>
              <a:cxn ang="0">
                <a:pos x="GluePoint84X" y="GluePoint84Y"/>
              </a:cxn>
              <a:cxn ang="0">
                <a:pos x="GluePoint85X" y="GluePoint85Y"/>
              </a:cxn>
              <a:cxn ang="0">
                <a:pos x="GluePoint86X" y="GluePoint86Y"/>
              </a:cxn>
              <a:cxn ang="0">
                <a:pos x="GluePoint87X" y="GluePoint87Y"/>
              </a:cxn>
              <a:cxn ang="0">
                <a:pos x="GluePoint88X" y="GluePoint88Y"/>
              </a:cxn>
              <a:cxn ang="0">
                <a:pos x="GluePoint89X" y="GluePoint89Y"/>
              </a:cxn>
              <a:cxn ang="0">
                <a:pos x="GluePoint90X" y="GluePoint90Y"/>
              </a:cxn>
              <a:cxn ang="0">
                <a:pos x="GluePoint91X" y="GluePoint91Y"/>
              </a:cxn>
              <a:cxn ang="0">
                <a:pos x="GluePoint92X" y="GluePoint92Y"/>
              </a:cxn>
              <a:cxn ang="0">
                <a:pos x="GluePoint93X" y="GluePoint93Y"/>
              </a:cxn>
              <a:cxn ang="0">
                <a:pos x="GluePoint94X" y="GluePoint94Y"/>
              </a:cxn>
              <a:cxn ang="0">
                <a:pos x="GluePoint95X" y="GluePoint95Y"/>
              </a:cxn>
              <a:cxn ang="0">
                <a:pos x="GluePoint96X" y="GluePoint96Y"/>
              </a:cxn>
              <a:cxn ang="0">
                <a:pos x="GluePoint97X" y="GluePoint97Y"/>
              </a:cxn>
              <a:cxn ang="0">
                <a:pos x="GluePoint98X" y="GluePoint98Y"/>
              </a:cxn>
              <a:cxn ang="0">
                <a:pos x="GluePoint99X" y="GluePoint99Y"/>
              </a:cxn>
            </a:cxnLst>
            <a:rect l="textAreaLeft" t="textAreaTop" r="textAreaRight" b="textAreaBottom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dk1">
              <a:alpha val="12000"/>
            </a:schemeClr>
          </a:solidFill>
          <a:ln w="55431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96" name="Полилиния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rot="16200000">
            <a:off x="8812800" y="2128680"/>
            <a:ext cx="5507640" cy="1247760"/>
          </a:xfrm>
          <a:custGeom>
            <a:avLst/>
            <a:gdLst>
              <a:gd name="textAreaLeft" fmla="*/ 720 w 5507640"/>
              <a:gd name="textAreaRight" fmla="*/ 5509800 w 5507640"/>
              <a:gd name="textAreaTop" fmla="*/ 0 h 1247760"/>
              <a:gd name="textAreaBottom" fmla="*/ 1249200 h 1247760"/>
              <a:gd name="GluePoint1X" fmla="*/ 5509165 w 5509165"/>
              <a:gd name="GluePoint1Y" fmla="*/ 1249078 h 1249078"/>
              <a:gd name="GluePoint2X" fmla="*/ 0 w 5509165"/>
              <a:gd name="GluePoint2Y" fmla="*/ 1249078 h 1249078"/>
              <a:gd name="GluePoint3X" fmla="*/ 0 w 5509165"/>
              <a:gd name="GluePoint3Y" fmla="*/ 376649 h 1249078"/>
              <a:gd name="GluePoint4X" fmla="*/ 124275 w 5509165"/>
              <a:gd name="GluePoint4Y" fmla="*/ 338434 h 1249078"/>
              <a:gd name="GluePoint5X" fmla="*/ 2337339 w 5509165"/>
              <a:gd name="GluePoint5Y" fmla="*/ 1263 h 1249078"/>
              <a:gd name="GluePoint6X" fmla="*/ 4747463 w 5509165"/>
              <a:gd name="GluePoint6Y" fmla="*/ 509094 h 1249078"/>
              <a:gd name="GluePoint7X" fmla="*/ 5475419 w 5509165"/>
              <a:gd name="GluePoint7Y" fmla="*/ 1196657 h 1249078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</a:cxnLst>
            <a:rect l="textAreaLeft" t="textAreaTop" r="textAreaRight" b="textAreaBottom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914400" y="2039040"/>
            <a:ext cx="7149240" cy="335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Щелкните, чтобы изменить стили текста образца слайда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</a:pPr>
            <a:r>
              <a:rPr b="0" lang="ru-RU" sz="14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Четвертый уровень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543e34"/>
              </a:buClr>
              <a:buFont typeface="Arial"/>
              <a:buChar char="•"/>
            </a:pPr>
            <a:r>
              <a:rPr b="0" lang="ru-RU" sz="14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Пятый уровень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8"/>
          </p:nvPr>
        </p:nvSpPr>
        <p:spPr>
          <a:xfrm>
            <a:off x="11353680" y="5879880"/>
            <a:ext cx="659880" cy="8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1BC5F5B-6AA9-4BCF-BF15-C9950CC8E60C}" type="slidenum"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аблица 1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7"/>
          <p:cNvCxnSpPr/>
          <p:nvPr/>
        </p:nvCxnSpPr>
        <p:spPr>
          <a:xfrm flipH="1" flipV="1">
            <a:off x="6357600" y="3977280"/>
            <a:ext cx="4582440" cy="235188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8640" cy="9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щелкните, чтобы добавить заголовок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14400" y="2039040"/>
            <a:ext cx="4575600" cy="38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Щелкните, чтобы изменить стили текста образца слайда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1430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Четвертый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02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Пятый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357600" y="2039040"/>
            <a:ext cx="4575600" cy="387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Щелкните, чтобы изменить стили текста образца слайда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1430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Четвертый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02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Пятый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Полилиния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79880"/>
            <a:ext cx="4705920" cy="976680"/>
          </a:xfrm>
          <a:custGeom>
            <a:avLst/>
            <a:gdLst>
              <a:gd name="textAreaLeft" fmla="*/ 0 w 4705920"/>
              <a:gd name="textAreaRight" fmla="*/ 4707360 w 4705920"/>
              <a:gd name="textAreaTop" fmla="*/ 0 h 976680"/>
              <a:gd name="textAreaBottom" fmla="*/ 978120 h 976680"/>
              <a:gd name="GluePoint1X" fmla="*/ 4059737 w 4707470"/>
              <a:gd name="GluePoint1Y" fmla="*/ 967990 h 978196"/>
              <a:gd name="GluePoint2X" fmla="*/ 4058450 w 4707470"/>
              <a:gd name="GluePoint2Y" fmla="*/ 978196 h 978196"/>
              <a:gd name="GluePoint3X" fmla="*/ 4010063 w 4707470"/>
              <a:gd name="GluePoint3Y" fmla="*/ 978196 h 978196"/>
              <a:gd name="GluePoint4X" fmla="*/ 0 w 4707470"/>
              <a:gd name="GluePoint4Y" fmla="*/ 488477 h 978196"/>
              <a:gd name="GluePoint5X" fmla="*/ 72049 w 4707470"/>
              <a:gd name="GluePoint5Y" fmla="*/ 656791 h 978196"/>
              <a:gd name="GluePoint6X" fmla="*/ 206640 w 4707470"/>
              <a:gd name="GluePoint6Y" fmla="*/ 886509 h 978196"/>
              <a:gd name="GluePoint7X" fmla="*/ 272042 w 4707470"/>
              <a:gd name="GluePoint7Y" fmla="*/ 978196 h 978196"/>
              <a:gd name="GluePoint8X" fmla="*/ 184579 w 4707470"/>
              <a:gd name="GluePoint8Y" fmla="*/ 978196 h 978196"/>
              <a:gd name="GluePoint9X" fmla="*/ 149828 w 4707470"/>
              <a:gd name="GluePoint9Y" fmla="*/ 932137 h 978196"/>
              <a:gd name="GluePoint10X" fmla="*/ 29898 w 4707470"/>
              <a:gd name="GluePoint10Y" fmla="*/ 726361 h 978196"/>
              <a:gd name="GluePoint11X" fmla="*/ 0 w 4707470"/>
              <a:gd name="GluePoint11Y" fmla="*/ 659079 h 978196"/>
              <a:gd name="GluePoint12X" fmla="*/ 2427853 w 4707470"/>
              <a:gd name="GluePoint12Y" fmla="*/ 69987 h 978196"/>
              <a:gd name="GluePoint13X" fmla="*/ 2017693 w 4707470"/>
              <a:gd name="GluePoint13Y" fmla="*/ 122737 h 978196"/>
              <a:gd name="GluePoint14X" fmla="*/ 1217707 w 4707470"/>
              <a:gd name="GluePoint14Y" fmla="*/ 266029 h 978196"/>
              <a:gd name="GluePoint15X" fmla="*/ 848303 w 4707470"/>
              <a:gd name="GluePoint15Y" fmla="*/ 292389 h 978196"/>
              <a:gd name="GluePoint16X" fmla="*/ 2617347 w 4707470"/>
              <a:gd name="GluePoint16Y" fmla="*/ 268805 h 978196"/>
              <a:gd name="GluePoint17X" fmla="*/ 2575151 w 4707470"/>
              <a:gd name="GluePoint17Y" fmla="*/ 346132 h 978196"/>
              <a:gd name="GluePoint18X" fmla="*/ 1592825 w 4707470"/>
              <a:gd name="GluePoint18Y" fmla="*/ 430392 h 978196"/>
              <a:gd name="GluePoint19X" fmla="*/ 927202 w 4707470"/>
              <a:gd name="GluePoint19Y" fmla="*/ 395014 h 978196"/>
              <a:gd name="GluePoint20X" fmla="*/ 848774 w 4707470"/>
              <a:gd name="GluePoint20Y" fmla="*/ 400725 h 978196"/>
              <a:gd name="GluePoint21X" fmla="*/ 953198 w 4707470"/>
              <a:gd name="GluePoint21Y" fmla="*/ 446968 h 978196"/>
              <a:gd name="GluePoint22X" fmla="*/ 1164217 w 4707470"/>
              <a:gd name="GluePoint22Y" fmla="*/ 487531 h 978196"/>
              <a:gd name="GluePoint23X" fmla="*/ 2563251 w 4707470"/>
              <a:gd name="GluePoint23Y" fmla="*/ 479630 h 978196"/>
              <a:gd name="GluePoint24X" fmla="*/ 2969415 w 4707470"/>
              <a:gd name="GluePoint24Y" fmla="*/ 235206 h 978196"/>
              <a:gd name="GluePoint25X" fmla="*/ 3018419 w 4707470"/>
              <a:gd name="GluePoint25Y" fmla="*/ 177666 h 978196"/>
              <a:gd name="GluePoint26X" fmla="*/ 2838754 w 4707470"/>
              <a:gd name="GluePoint26Y" fmla="*/ 98695 h 978196"/>
              <a:gd name="GluePoint27X" fmla="*/ 2427853 w 4707470"/>
              <a:gd name="GluePoint27Y" fmla="*/ 69987 h 978196"/>
              <a:gd name="GluePoint28X" fmla="*/ 2444158 w 4707470"/>
              <a:gd name="GluePoint28Y" fmla="*/ 387 h 978196"/>
              <a:gd name="GluePoint29X" fmla="*/ 2908628 w 4707470"/>
              <a:gd name="GluePoint29Y" fmla="*/ 45735 h 978196"/>
              <a:gd name="GluePoint30X" fmla="*/ 3088619 w 4707470"/>
              <a:gd name="GluePoint30Y" fmla="*/ 154653 h 978196"/>
              <a:gd name="GluePoint31X" fmla="*/ 2980945 w 4707470"/>
              <a:gd name="GluePoint31Y" fmla="*/ 318333 h 978196"/>
              <a:gd name="GluePoint32X" fmla="*/ 2478738 w 4707470"/>
              <a:gd name="GluePoint32Y" fmla="*/ 580498 h 978196"/>
              <a:gd name="GluePoint33X" fmla="*/ 2071312 w 4707470"/>
              <a:gd name="GluePoint33Y" fmla="*/ 685100 h 978196"/>
              <a:gd name="GluePoint34X" fmla="*/ 2336932 w 4707470"/>
              <a:gd name="GluePoint34Y" fmla="*/ 823834 h 978196"/>
              <a:gd name="GluePoint35X" fmla="*/ 2650218 w 4707470"/>
              <a:gd name="GluePoint35Y" fmla="*/ 880372 h 978196"/>
              <a:gd name="GluePoint36X" fmla="*/ 2724828 w 4707470"/>
              <a:gd name="GluePoint36Y" fmla="*/ 877816 h 978196"/>
              <a:gd name="GluePoint37X" fmla="*/ 2937906 w 4707470"/>
              <a:gd name="GluePoint37Y" fmla="*/ 850216 h 978196"/>
              <a:gd name="GluePoint38X" fmla="*/ 3214489 w 4707470"/>
              <a:gd name="GluePoint38Y" fmla="*/ 865310 h 978196"/>
              <a:gd name="GluePoint39X" fmla="*/ 3558811 w 4707470"/>
              <a:gd name="GluePoint39Y" fmla="*/ 821783 h 978196"/>
              <a:gd name="GluePoint40X" fmla="*/ 4423716 w 4707470"/>
              <a:gd name="GluePoint40Y" fmla="*/ 769182 h 978196"/>
              <a:gd name="GluePoint41X" fmla="*/ 4604328 w 4707470"/>
              <a:gd name="GluePoint41Y" fmla="*/ 806587 h 978196"/>
              <a:gd name="GluePoint42X" fmla="*/ 4700071 w 4707470"/>
              <a:gd name="GluePoint42Y" fmla="*/ 978164 h 978196"/>
              <a:gd name="GluePoint43X" fmla="*/ 4700051 w 4707470"/>
              <a:gd name="GluePoint43Y" fmla="*/ 978196 h 978196"/>
              <a:gd name="GluePoint44X" fmla="*/ 4626911 w 4707470"/>
              <a:gd name="GluePoint44Y" fmla="*/ 978196 h 978196"/>
              <a:gd name="GluePoint45X" fmla="*/ 4634858 w 4707470"/>
              <a:gd name="GluePoint45Y" fmla="*/ 938205 h 978196"/>
              <a:gd name="GluePoint46X" fmla="*/ 4565805 w 4707470"/>
              <a:gd name="GluePoint46Y" fmla="*/ 871619 h 978196"/>
              <a:gd name="GluePoint47X" fmla="*/ 4384624 w 4707470"/>
              <a:gd name="GluePoint47Y" fmla="*/ 835208 h 978196"/>
              <a:gd name="GluePoint48X" fmla="*/ 4191174 w 4707470"/>
              <a:gd name="GluePoint48Y" fmla="*/ 828605 h 978196"/>
              <a:gd name="GluePoint49X" fmla="*/ 3615233 w 4707470"/>
              <a:gd name="GluePoint49Y" fmla="*/ 882733 h 978196"/>
              <a:gd name="GluePoint50X" fmla="*/ 3106122 w 4707470"/>
              <a:gd name="GluePoint50Y" fmla="*/ 957428 h 978196"/>
              <a:gd name="GluePoint51X" fmla="*/ 3167669 w 4707470"/>
              <a:gd name="GluePoint51Y" fmla="*/ 978196 h 978196"/>
              <a:gd name="GluePoint52X" fmla="*/ 2761995 w 4707470"/>
              <a:gd name="GluePoint52Y" fmla="*/ 978196 h 978196"/>
              <a:gd name="GluePoint53X" fmla="*/ 2604435 w 4707470"/>
              <a:gd name="GluePoint53Y" fmla="*/ 961624 h 978196"/>
              <a:gd name="GluePoint54X" fmla="*/ 2629619 w 4707470"/>
              <a:gd name="GluePoint54Y" fmla="*/ 978196 h 978196"/>
              <a:gd name="GluePoint55X" fmla="*/ 2442177 w 4707470"/>
              <a:gd name="GluePoint55Y" fmla="*/ 978196 h 978196"/>
              <a:gd name="GluePoint56X" fmla="*/ 2299922 w 4707470"/>
              <a:gd name="GluePoint56Y" fmla="*/ 896786 h 978196"/>
              <a:gd name="GluePoint57X" fmla="*/ 2204982 w 4707470"/>
              <a:gd name="GluePoint57Y" fmla="*/ 850389 h 978196"/>
              <a:gd name="GluePoint58X" fmla="*/ 1506483 w 4707470"/>
              <a:gd name="GluePoint58Y" fmla="*/ 669446 h 978196"/>
              <a:gd name="GluePoint59X" fmla="*/ 1473612 w 4707470"/>
              <a:gd name="GluePoint59Y" fmla="*/ 681163 h 978196"/>
              <a:gd name="GluePoint60X" fmla="*/ 1855475 w 4707470"/>
              <a:gd name="GluePoint60Y" fmla="*/ 879104 h 978196"/>
              <a:gd name="GluePoint61X" fmla="*/ 2046452 w 4707470"/>
              <a:gd name="GluePoint61Y" fmla="*/ 978196 h 978196"/>
              <a:gd name="GluePoint62X" fmla="*/ 1905580 w 4707470"/>
              <a:gd name="GluePoint62Y" fmla="*/ 978196 h 978196"/>
              <a:gd name="GluePoint63X" fmla="*/ 1792576 w 4707470"/>
              <a:gd name="GluePoint63Y" fmla="*/ 917483 h 978196"/>
              <a:gd name="GluePoint64X" fmla="*/ 1431825 w 4707470"/>
              <a:gd name="GluePoint64Y" fmla="*/ 761296 h 978196"/>
              <a:gd name="GluePoint65X" fmla="*/ 1584066 w 4707470"/>
              <a:gd name="GluePoint65Y" fmla="*/ 912806 h 978196"/>
              <a:gd name="GluePoint66X" fmla="*/ 1665294 w 4707470"/>
              <a:gd name="GluePoint66Y" fmla="*/ 978196 h 978196"/>
              <a:gd name="GluePoint67X" fmla="*/ 1530478 w 4707470"/>
              <a:gd name="GluePoint67Y" fmla="*/ 978196 h 978196"/>
              <a:gd name="GluePoint68X" fmla="*/ 1433502 w 4707470"/>
              <a:gd name="GluePoint68Y" fmla="*/ 903764 h 978196"/>
              <a:gd name="GluePoint69X" fmla="*/ 1207351 w 4707470"/>
              <a:gd name="GluePoint69Y" fmla="*/ 677361 h 978196"/>
              <a:gd name="GluePoint70X" fmla="*/ 1085279 w 4707470"/>
              <a:gd name="GluePoint70Y" fmla="*/ 580996 h 978196"/>
              <a:gd name="GluePoint71X" fmla="*/ 460678 w 4707470"/>
              <a:gd name="GluePoint71Y" fmla="*/ 320100 h 978196"/>
              <a:gd name="GluePoint72X" fmla="*/ 370062 w 4707470"/>
              <a:gd name="GluePoint72Y" fmla="*/ 302529 h 978196"/>
              <a:gd name="GluePoint73X" fmla="*/ 692974 w 4707470"/>
              <a:gd name="GluePoint73Y" fmla="*/ 645063 h 978196"/>
              <a:gd name="GluePoint74X" fmla="*/ 899891 w 4707470"/>
              <a:gd name="GluePoint74Y" fmla="*/ 897040 h 978196"/>
              <a:gd name="GluePoint75X" fmla="*/ 958299 w 4707470"/>
              <a:gd name="GluePoint75Y" fmla="*/ 978196 h 978196"/>
              <a:gd name="GluePoint76X" fmla="*/ 856593 w 4707470"/>
              <a:gd name="GluePoint76Y" fmla="*/ 978196 h 978196"/>
              <a:gd name="GluePoint77X" fmla="*/ 745097 w 4707470"/>
              <a:gd name="GluePoint77Y" fmla="*/ 814331 h 978196"/>
              <a:gd name="GluePoint78X" fmla="*/ 291682 w 4707470"/>
              <a:gd name="GluePoint78Y" fmla="*/ 357455 h 978196"/>
              <a:gd name="GluePoint79X" fmla="*/ 192689 w 4707470"/>
              <a:gd name="GluePoint79Y" fmla="*/ 294672 h 978196"/>
              <a:gd name="GluePoint80X" fmla="*/ 556080 w 4707470"/>
              <a:gd name="GluePoint80Y" fmla="*/ 783560 h 978196"/>
              <a:gd name="GluePoint81X" fmla="*/ 645779 w 4707470"/>
              <a:gd name="GluePoint81Y" fmla="*/ 904799 h 978196"/>
              <a:gd name="GluePoint82X" fmla="*/ 703943 w 4707470"/>
              <a:gd name="GluePoint82Y" fmla="*/ 978196 h 978196"/>
              <a:gd name="GluePoint83X" fmla="*/ 621039 w 4707470"/>
              <a:gd name="GluePoint83Y" fmla="*/ 978196 h 978196"/>
              <a:gd name="GluePoint84X" fmla="*/ 430820 w 4707470"/>
              <a:gd name="GluePoint84Y" fmla="*/ 725635 h 978196"/>
              <a:gd name="GluePoint85X" fmla="*/ 116693 w 4707470"/>
              <a:gd name="GluePoint85Y" fmla="*/ 361863 h 978196"/>
              <a:gd name="GluePoint86X" fmla="*/ 50540 w 4707470"/>
              <a:gd name="GluePoint86Y" fmla="*/ 310444 h 978196"/>
              <a:gd name="GluePoint87X" fmla="*/ 0 w 4707470"/>
              <a:gd name="GluePoint87Y" fmla="*/ 281606 h 978196"/>
              <a:gd name="GluePoint88X" fmla="*/ 0 w 4707470"/>
              <a:gd name="GluePoint88Y" fmla="*/ 27934 h 978196"/>
              <a:gd name="GluePoint89X" fmla="*/ 404992 w 4707470"/>
              <a:gd name="GluePoint89Y" fmla="*/ 222649 h 978196"/>
              <a:gd name="GluePoint90X" fmla="*/ 515732 w 4707470"/>
              <a:gd name="GluePoint90Y" fmla="*/ 243759 h 978196"/>
              <a:gd name="GluePoint91X" fmla="*/ 660613 w 4707470"/>
              <a:gd name="GluePoint91Y" fmla="*/ 222758 h 978196"/>
              <a:gd name="GluePoint92X" fmla="*/ 820261 w 4707470"/>
              <a:gd name="GluePoint92Y" fmla="*/ 226406 h 978196"/>
              <a:gd name="GluePoint93X" fmla="*/ 1982193 w 4707470"/>
              <a:gd name="GluePoint93Y" fmla="*/ 65102 h 978196"/>
              <a:gd name="GluePoint94X" fmla="*/ 2444158 w 4707470"/>
              <a:gd name="GluePoint94Y" fmla="*/ 387 h 978196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  <a:cxn ang="0">
                <a:pos x="GluePoint37X" y="GluePoint37Y"/>
              </a:cxn>
              <a:cxn ang="0">
                <a:pos x="GluePoint38X" y="GluePoint38Y"/>
              </a:cxn>
              <a:cxn ang="0">
                <a:pos x="GluePoint39X" y="GluePoint39Y"/>
              </a:cxn>
              <a:cxn ang="0">
                <a:pos x="GluePoint40X" y="GluePoint40Y"/>
              </a:cxn>
              <a:cxn ang="0">
                <a:pos x="GluePoint41X" y="GluePoint41Y"/>
              </a:cxn>
              <a:cxn ang="0">
                <a:pos x="GluePoint42X" y="GluePoint42Y"/>
              </a:cxn>
              <a:cxn ang="0">
                <a:pos x="GluePoint43X" y="GluePoint43Y"/>
              </a:cxn>
              <a:cxn ang="0">
                <a:pos x="GluePoint44X" y="GluePoint44Y"/>
              </a:cxn>
              <a:cxn ang="0">
                <a:pos x="GluePoint45X" y="GluePoint45Y"/>
              </a:cxn>
              <a:cxn ang="0">
                <a:pos x="GluePoint46X" y="GluePoint46Y"/>
              </a:cxn>
              <a:cxn ang="0">
                <a:pos x="GluePoint47X" y="GluePoint47Y"/>
              </a:cxn>
              <a:cxn ang="0">
                <a:pos x="GluePoint48X" y="GluePoint48Y"/>
              </a:cxn>
              <a:cxn ang="0">
                <a:pos x="GluePoint49X" y="GluePoint49Y"/>
              </a:cxn>
              <a:cxn ang="0">
                <a:pos x="GluePoint50X" y="GluePoint50Y"/>
              </a:cxn>
              <a:cxn ang="0">
                <a:pos x="GluePoint51X" y="GluePoint51Y"/>
              </a:cxn>
              <a:cxn ang="0">
                <a:pos x="GluePoint52X" y="GluePoint52Y"/>
              </a:cxn>
              <a:cxn ang="0">
                <a:pos x="GluePoint53X" y="GluePoint53Y"/>
              </a:cxn>
              <a:cxn ang="0">
                <a:pos x="GluePoint54X" y="GluePoint54Y"/>
              </a:cxn>
              <a:cxn ang="0">
                <a:pos x="GluePoint55X" y="GluePoint55Y"/>
              </a:cxn>
              <a:cxn ang="0">
                <a:pos x="GluePoint56X" y="GluePoint56Y"/>
              </a:cxn>
              <a:cxn ang="0">
                <a:pos x="GluePoint57X" y="GluePoint57Y"/>
              </a:cxn>
              <a:cxn ang="0">
                <a:pos x="GluePoint58X" y="GluePoint58Y"/>
              </a:cxn>
              <a:cxn ang="0">
                <a:pos x="GluePoint59X" y="GluePoint59Y"/>
              </a:cxn>
              <a:cxn ang="0">
                <a:pos x="GluePoint60X" y="GluePoint60Y"/>
              </a:cxn>
              <a:cxn ang="0">
                <a:pos x="GluePoint61X" y="GluePoint61Y"/>
              </a:cxn>
              <a:cxn ang="0">
                <a:pos x="GluePoint62X" y="GluePoint62Y"/>
              </a:cxn>
              <a:cxn ang="0">
                <a:pos x="GluePoint63X" y="GluePoint63Y"/>
              </a:cxn>
              <a:cxn ang="0">
                <a:pos x="GluePoint64X" y="GluePoint64Y"/>
              </a:cxn>
              <a:cxn ang="0">
                <a:pos x="GluePoint65X" y="GluePoint65Y"/>
              </a:cxn>
              <a:cxn ang="0">
                <a:pos x="GluePoint66X" y="GluePoint66Y"/>
              </a:cxn>
              <a:cxn ang="0">
                <a:pos x="GluePoint67X" y="GluePoint67Y"/>
              </a:cxn>
              <a:cxn ang="0">
                <a:pos x="GluePoint68X" y="GluePoint68Y"/>
              </a:cxn>
              <a:cxn ang="0">
                <a:pos x="GluePoint69X" y="GluePoint69Y"/>
              </a:cxn>
              <a:cxn ang="0">
                <a:pos x="GluePoint70X" y="GluePoint70Y"/>
              </a:cxn>
              <a:cxn ang="0">
                <a:pos x="GluePoint71X" y="GluePoint71Y"/>
              </a:cxn>
              <a:cxn ang="0">
                <a:pos x="GluePoint72X" y="GluePoint72Y"/>
              </a:cxn>
              <a:cxn ang="0">
                <a:pos x="GluePoint73X" y="GluePoint73Y"/>
              </a:cxn>
              <a:cxn ang="0">
                <a:pos x="GluePoint74X" y="GluePoint74Y"/>
              </a:cxn>
              <a:cxn ang="0">
                <a:pos x="GluePoint75X" y="GluePoint75Y"/>
              </a:cxn>
              <a:cxn ang="0">
                <a:pos x="GluePoint76X" y="GluePoint76Y"/>
              </a:cxn>
              <a:cxn ang="0">
                <a:pos x="GluePoint77X" y="GluePoint77Y"/>
              </a:cxn>
              <a:cxn ang="0">
                <a:pos x="GluePoint78X" y="GluePoint78Y"/>
              </a:cxn>
              <a:cxn ang="0">
                <a:pos x="GluePoint79X" y="GluePoint79Y"/>
              </a:cxn>
              <a:cxn ang="0">
                <a:pos x="GluePoint80X" y="GluePoint80Y"/>
              </a:cxn>
              <a:cxn ang="0">
                <a:pos x="GluePoint81X" y="GluePoint81Y"/>
              </a:cxn>
              <a:cxn ang="0">
                <a:pos x="GluePoint82X" y="GluePoint82Y"/>
              </a:cxn>
              <a:cxn ang="0">
                <a:pos x="GluePoint83X" y="GluePoint83Y"/>
              </a:cxn>
              <a:cxn ang="0">
                <a:pos x="GluePoint84X" y="GluePoint84Y"/>
              </a:cxn>
              <a:cxn ang="0">
                <a:pos x="GluePoint85X" y="GluePoint85Y"/>
              </a:cxn>
              <a:cxn ang="0">
                <a:pos x="GluePoint86X" y="GluePoint86Y"/>
              </a:cxn>
              <a:cxn ang="0">
                <a:pos x="GluePoint87X" y="GluePoint87Y"/>
              </a:cxn>
              <a:cxn ang="0">
                <a:pos x="GluePoint88X" y="GluePoint88Y"/>
              </a:cxn>
              <a:cxn ang="0">
                <a:pos x="GluePoint89X" y="GluePoint89Y"/>
              </a:cxn>
              <a:cxn ang="0">
                <a:pos x="GluePoint90X" y="GluePoint90Y"/>
              </a:cxn>
              <a:cxn ang="0">
                <a:pos x="GluePoint91X" y="GluePoint91Y"/>
              </a:cxn>
              <a:cxn ang="0">
                <a:pos x="GluePoint92X" y="GluePoint92Y"/>
              </a:cxn>
              <a:cxn ang="0">
                <a:pos x="GluePoint93X" y="GluePoint93Y"/>
              </a:cxn>
              <a:cxn ang="0">
                <a:pos x="GluePoint94X" y="GluePoint94Y"/>
              </a:cxn>
            </a:cxnLst>
            <a:rect l="textAreaLeft" t="textAreaTop" r="textAreaRight" b="textAreaBottom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dk1">
              <a:alpha val="5000"/>
            </a:schemeClr>
          </a:solidFill>
          <a:ln w="6667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12" name="Полилиния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014040" y="0"/>
            <a:ext cx="3178080" cy="2724840"/>
          </a:xfrm>
          <a:custGeom>
            <a:avLst/>
            <a:gdLst>
              <a:gd name="textAreaLeft" fmla="*/ 0 w 3178080"/>
              <a:gd name="textAreaRight" fmla="*/ 3179520 w 3178080"/>
              <a:gd name="textAreaTop" fmla="*/ 0 h 2724840"/>
              <a:gd name="textAreaBottom" fmla="*/ 2726280 h 2724840"/>
              <a:gd name="GluePoint1X" fmla="*/ 3179502 w 3179502"/>
              <a:gd name="GluePoint1Y" fmla="*/ 2726160 h 2726160"/>
              <a:gd name="GluePoint2X" fmla="*/ 0 w 3179502"/>
              <a:gd name="GluePoint2Y" fmla="*/ 2726160 h 2726160"/>
              <a:gd name="GluePoint3X" fmla="*/ 0 w 3179502"/>
              <a:gd name="GluePoint3Y" fmla="*/ 0 h 2726160"/>
              <a:gd name="GluePoint4X" fmla="*/ 129375 w 3179502"/>
              <a:gd name="GluePoint4Y" fmla="*/ 158091 h 2726160"/>
              <a:gd name="GluePoint5X" fmla="*/ 274052 w 3179502"/>
              <a:gd name="GluePoint5Y" fmla="*/ 461243 h 2726160"/>
              <a:gd name="GluePoint6X" fmla="*/ 676050 w 3179502"/>
              <a:gd name="GluePoint6Y" fmla="*/ 1070337 h 2726160"/>
              <a:gd name="GluePoint7X" fmla="*/ 1232482 w 3179502"/>
              <a:gd name="GluePoint7Y" fmla="*/ 1409578 h 2726160"/>
              <a:gd name="GluePoint8X" fmla="*/ 1759030 w 3179502"/>
              <a:gd name="GluePoint8Y" fmla="*/ 1583520 h 2726160"/>
              <a:gd name="GluePoint9X" fmla="*/ 3147865 w 3179502"/>
              <a:gd name="GluePoint9Y" fmla="*/ 2609783 h 272616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</a:cxnLst>
            <a:rect l="textAreaLeft" t="textAreaTop" r="textAreaRight" b="textAreaBottom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1"/>
          </p:nvPr>
        </p:nvSpPr>
        <p:spPr>
          <a:xfrm>
            <a:off x="11353680" y="5879880"/>
            <a:ext cx="659880" cy="8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DEAA1DC-2053-4C56-BC82-6846E47C60E1}" type="slidenum"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элемента содержимого 2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7"/>
          <p:cNvCxnSpPr/>
          <p:nvPr/>
        </p:nvCxnSpPr>
        <p:spPr>
          <a:xfrm flipH="1" flipV="1">
            <a:off x="4743360" y="3990960"/>
            <a:ext cx="6196680" cy="233820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grpSp>
        <p:nvGrpSpPr>
          <p:cNvPr id="15" name="Группа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0680" cy="6798960"/>
            <a:chOff x="0" y="0"/>
            <a:chExt cx="12190680" cy="6798960"/>
          </a:xfrm>
        </p:grpSpPr>
        <p:sp>
          <p:nvSpPr>
            <p:cNvPr id="16" name="Полилиния: Фигура 8"/>
            <p:cNvSpPr/>
            <p:nvPr/>
          </p:nvSpPr>
          <p:spPr>
            <a:xfrm>
              <a:off x="0" y="0"/>
              <a:ext cx="3096360" cy="2531160"/>
            </a:xfrm>
            <a:custGeom>
              <a:avLst/>
              <a:gdLst>
                <a:gd name="textAreaLeft" fmla="*/ 0 w 3096360"/>
                <a:gd name="textAreaRight" fmla="*/ 3097800 w 3096360"/>
                <a:gd name="textAreaTop" fmla="*/ 0 h 2531160"/>
                <a:gd name="textAreaBottom" fmla="*/ 2532600 h 2531160"/>
                <a:gd name="GluePoint1X" fmla="*/ 177065 w 3097831"/>
                <a:gd name="GluePoint1Y" fmla="*/ 2339513 h 2532431"/>
                <a:gd name="GluePoint2X" fmla="*/ 254598 w 3097831"/>
                <a:gd name="GluePoint2Y" fmla="*/ 2356846 h 2532431"/>
                <a:gd name="GluePoint3X" fmla="*/ 184928 w 3097831"/>
                <a:gd name="GluePoint3Y" fmla="*/ 2423626 h 2532431"/>
                <a:gd name="GluePoint4X" fmla="*/ 5587 w 3097831"/>
                <a:gd name="GluePoint4Y" fmla="*/ 2530140 h 2532431"/>
                <a:gd name="GluePoint5X" fmla="*/ 0 w 3097831"/>
                <a:gd name="GluePoint5Y" fmla="*/ 2532431 h 2532431"/>
                <a:gd name="GluePoint6X" fmla="*/ 0 w 3097831"/>
                <a:gd name="GluePoint6Y" fmla="*/ 2381588 h 2532431"/>
                <a:gd name="GluePoint7X" fmla="*/ 23582 w 3097831"/>
                <a:gd name="GluePoint7Y" fmla="*/ 2378908 h 2532431"/>
                <a:gd name="GluePoint8X" fmla="*/ 177065 w 3097831"/>
                <a:gd name="GluePoint8Y" fmla="*/ 2339513 h 2532431"/>
                <a:gd name="GluePoint9X" fmla="*/ 515105 w 3097831"/>
                <a:gd name="GluePoint9Y" fmla="*/ 2041082 h 2532431"/>
                <a:gd name="GluePoint10X" fmla="*/ 544953 w 3097831"/>
                <a:gd name="GluePoint10Y" fmla="*/ 2044795 h 2532431"/>
                <a:gd name="GluePoint11X" fmla="*/ 554530 w 3097831"/>
                <a:gd name="GluePoint11Y" fmla="*/ 2065819 h 2532431"/>
                <a:gd name="GluePoint12X" fmla="*/ 466801 w 3097831"/>
                <a:gd name="GluePoint12Y" fmla="*/ 2136482 h 2532431"/>
                <a:gd name="GluePoint13X" fmla="*/ 80640 w 3097831"/>
                <a:gd name="GluePoint13Y" fmla="*/ 2269208 h 2532431"/>
                <a:gd name="GluePoint14X" fmla="*/ 4467 w 3097831"/>
                <a:gd name="GluePoint14Y" fmla="*/ 2284674 h 2532431"/>
                <a:gd name="GluePoint15X" fmla="*/ 0 w 3097831"/>
                <a:gd name="GluePoint15Y" fmla="*/ 2284999 h 2532431"/>
                <a:gd name="GluePoint16X" fmla="*/ 0 w 3097831"/>
                <a:gd name="GluePoint16Y" fmla="*/ 2070368 h 2532431"/>
                <a:gd name="GluePoint17X" fmla="*/ 122464 w 3097831"/>
                <a:gd name="GluePoint17Y" fmla="*/ 2093200 h 2532431"/>
                <a:gd name="GluePoint18X" fmla="*/ 488631 w 3097831"/>
                <a:gd name="GluePoint18Y" fmla="*/ 2043490 h 2532431"/>
                <a:gd name="GluePoint19X" fmla="*/ 515105 w 3097831"/>
                <a:gd name="GluePoint19Y" fmla="*/ 2041082 h 2532431"/>
                <a:gd name="GluePoint20X" fmla="*/ 0 w 3097831"/>
                <a:gd name="GluePoint20Y" fmla="*/ 1575747 h 2532431"/>
                <a:gd name="GluePoint21X" fmla="*/ 30326 w 3097831"/>
                <a:gd name="GluePoint21Y" fmla="*/ 1578492 h 2532431"/>
                <a:gd name="GluePoint22X" fmla="*/ 134013 w 3097831"/>
                <a:gd name="GluePoint22Y" fmla="*/ 1600874 h 2532431"/>
                <a:gd name="GluePoint23X" fmla="*/ 546960 w 3097831"/>
                <a:gd name="GluePoint23Y" fmla="*/ 1673430 h 2532431"/>
                <a:gd name="GluePoint24X" fmla="*/ 902901 w 3097831"/>
                <a:gd name="GluePoint24Y" fmla="*/ 1616488 h 2532431"/>
                <a:gd name="GluePoint25X" fmla="*/ 981963 w 3097831"/>
                <a:gd name="GluePoint25Y" fmla="*/ 1600906 h 2532431"/>
                <a:gd name="GluePoint26X" fmla="*/ 980602 w 3097831"/>
                <a:gd name="GluePoint26Y" fmla="*/ 1637984 h 2532431"/>
                <a:gd name="GluePoint27X" fmla="*/ 951630 w 3097831"/>
                <a:gd name="GluePoint27Y" fmla="*/ 1670341 h 2532431"/>
                <a:gd name="GluePoint28X" fmla="*/ 428358 w 3097831"/>
                <a:gd name="GluePoint28Y" fmla="*/ 1896744 h 2532431"/>
                <a:gd name="GluePoint29X" fmla="*/ 62362 w 3097831"/>
                <a:gd name="GluePoint29Y" fmla="*/ 1844923 h 2532431"/>
                <a:gd name="GluePoint30X" fmla="*/ 0 w 3097831"/>
                <a:gd name="GluePoint30Y" fmla="*/ 1817067 h 2532431"/>
                <a:gd name="GluePoint31X" fmla="*/ 2392663 w 3097831"/>
                <a:gd name="GluePoint31Y" fmla="*/ 0 h 2532431"/>
                <a:gd name="GluePoint32X" fmla="*/ 2887521 w 3097831"/>
                <a:gd name="GluePoint32Y" fmla="*/ 0 h 2532431"/>
                <a:gd name="GluePoint33X" fmla="*/ 2970795 w 3097831"/>
                <a:gd name="GluePoint33Y" fmla="*/ 34444 h 2532431"/>
                <a:gd name="GluePoint34X" fmla="*/ 3097831 w 3097831"/>
                <a:gd name="GluePoint34Y" fmla="*/ 71279 h 2532431"/>
                <a:gd name="GluePoint35X" fmla="*/ 2863239 w 3097831"/>
                <a:gd name="GluePoint35Y" fmla="*/ 172683 h 2532431"/>
                <a:gd name="GluePoint36X" fmla="*/ 2407524 w 3097831"/>
                <a:gd name="GluePoint36Y" fmla="*/ 16854 h 2532431"/>
                <a:gd name="GluePoint37X" fmla="*/ 605964 w 3097831"/>
                <a:gd name="GluePoint37Y" fmla="*/ 0 h 2532431"/>
                <a:gd name="GluePoint38X" fmla="*/ 747628 w 3097831"/>
                <a:gd name="GluePoint38Y" fmla="*/ 0 h 2532431"/>
                <a:gd name="GluePoint39X" fmla="*/ 724307 w 3097831"/>
                <a:gd name="GluePoint39Y" fmla="*/ 81673 h 2532431"/>
                <a:gd name="GluePoint40X" fmla="*/ 692486 w 3097831"/>
                <a:gd name="GluePoint40Y" fmla="*/ 210269 h 2532431"/>
                <a:gd name="GluePoint41X" fmla="*/ 526415 w 3097831"/>
                <a:gd name="GluePoint41Y" fmla="*/ 804384 h 2532431"/>
                <a:gd name="GluePoint42X" fmla="*/ 536624 w 3097831"/>
                <a:gd name="GluePoint42Y" fmla="*/ 827931 h 2532431"/>
                <a:gd name="GluePoint43X" fmla="*/ 641647 w 3097831"/>
                <a:gd name="GluePoint43Y" fmla="*/ 769841 h 2532431"/>
                <a:gd name="GluePoint44X" fmla="*/ 943988 w 3097831"/>
                <a:gd name="GluePoint44Y" fmla="*/ 325957 h 2532431"/>
                <a:gd name="GluePoint45X" fmla="*/ 983823 w 3097831"/>
                <a:gd name="GluePoint45Y" fmla="*/ 130441 h 2532431"/>
                <a:gd name="GluePoint46X" fmla="*/ 1018176 w 3097831"/>
                <a:gd name="GluePoint46Y" fmla="*/ 0 h 2532431"/>
                <a:gd name="GluePoint47X" fmla="*/ 1245150 w 3097831"/>
                <a:gd name="GluePoint47Y" fmla="*/ 0 h 2532431"/>
                <a:gd name="GluePoint48X" fmla="*/ 1215445 w 3097831"/>
                <a:gd name="GluePoint48Y" fmla="*/ 85044 h 2532431"/>
                <a:gd name="GluePoint49X" fmla="*/ 1037154 w 3097831"/>
                <a:gd name="GluePoint49Y" fmla="*/ 517590 h 2532431"/>
                <a:gd name="GluePoint50X" fmla="*/ 1405473 w 3097831"/>
                <a:gd name="GluePoint50Y" fmla="*/ 180067 h 2532431"/>
                <a:gd name="GluePoint51X" fmla="*/ 1485372 w 3097831"/>
                <a:gd name="GluePoint51Y" fmla="*/ 2313 h 2532431"/>
                <a:gd name="GluePoint52X" fmla="*/ 1486481 w 3097831"/>
                <a:gd name="GluePoint52Y" fmla="*/ 0 h 2532431"/>
                <a:gd name="GluePoint53X" fmla="*/ 1767143 w 3097831"/>
                <a:gd name="GluePoint53Y" fmla="*/ 0 h 2532431"/>
                <a:gd name="GluePoint54X" fmla="*/ 1720915 w 3097831"/>
                <a:gd name="GluePoint54Y" fmla="*/ 86701 h 2532431"/>
                <a:gd name="GluePoint55X" fmla="*/ 1659572 w 3097831"/>
                <a:gd name="GluePoint55Y" fmla="*/ 177506 h 2532431"/>
                <a:gd name="GluePoint56X" fmla="*/ 1944334 w 3097831"/>
                <a:gd name="GluePoint56Y" fmla="*/ 44335 h 2532431"/>
                <a:gd name="GluePoint57X" fmla="*/ 1997754 w 3097831"/>
                <a:gd name="GluePoint57Y" fmla="*/ 0 h 2532431"/>
                <a:gd name="GluePoint58X" fmla="*/ 2262240 w 3097831"/>
                <a:gd name="GluePoint58Y" fmla="*/ 0 h 2532431"/>
                <a:gd name="GluePoint59X" fmla="*/ 2121733 w 3097831"/>
                <a:gd name="GluePoint59Y" fmla="*/ 60384 h 2532431"/>
                <a:gd name="GluePoint60X" fmla="*/ 1880826 w 3097831"/>
                <a:gd name="GluePoint60Y" fmla="*/ 163915 h 2532431"/>
                <a:gd name="GluePoint61X" fmla="*/ 2245700 w 3097831"/>
                <a:gd name="GluePoint61Y" fmla="*/ 343440 h 2532431"/>
                <a:gd name="GluePoint62X" fmla="*/ 2434618 w 3097831"/>
                <a:gd name="GluePoint62Y" fmla="*/ 387079 h 2532431"/>
                <a:gd name="GluePoint63X" fmla="*/ 2512614 w 3097831"/>
                <a:gd name="GluePoint63Y" fmla="*/ 411781 h 2532431"/>
                <a:gd name="GluePoint64X" fmla="*/ 2208593 w 3097831"/>
                <a:gd name="GluePoint64Y" fmla="*/ 529585 h 2532431"/>
                <a:gd name="GluePoint65X" fmla="*/ 1625861 w 3097831"/>
                <a:gd name="GluePoint65Y" fmla="*/ 279117 h 2532431"/>
                <a:gd name="GluePoint66X" fmla="*/ 1249141 w 3097831"/>
                <a:gd name="GluePoint66Y" fmla="*/ 487887 h 2532431"/>
                <a:gd name="GluePoint67X" fmla="*/ 1489817 w 3097831"/>
                <a:gd name="GluePoint67Y" fmla="*/ 543171 h 2532431"/>
                <a:gd name="GluePoint68X" fmla="*/ 2017586 w 3097831"/>
                <a:gd name="GluePoint68Y" fmla="*/ 654434 h 2532431"/>
                <a:gd name="GluePoint69X" fmla="*/ 2090269 w 3097831"/>
                <a:gd name="GluePoint69Y" fmla="*/ 689617 h 2532431"/>
                <a:gd name="GluePoint70X" fmla="*/ 1865658 w 3097831"/>
                <a:gd name="GluePoint70Y" fmla="*/ 783850 h 2532431"/>
                <a:gd name="GluePoint71X" fmla="*/ 1168690 w 3097831"/>
                <a:gd name="GluePoint71Y" fmla="*/ 673999 h 2532431"/>
                <a:gd name="GluePoint72X" fmla="*/ 1097817 w 3097831"/>
                <a:gd name="GluePoint72Y" fmla="*/ 643444 h 2532431"/>
                <a:gd name="GluePoint73X" fmla="*/ 990410 w 3097831"/>
                <a:gd name="GluePoint73Y" fmla="*/ 638134 h 2532431"/>
                <a:gd name="GluePoint74X" fmla="*/ 736992 w 3097831"/>
                <a:gd name="GluePoint74Y" fmla="*/ 786910 h 2532431"/>
                <a:gd name="GluePoint75X" fmla="*/ 992677 w 3097831"/>
                <a:gd name="GluePoint75Y" fmla="*/ 823042 h 2532431"/>
                <a:gd name="GluePoint76X" fmla="*/ 1650715 w 3097831"/>
                <a:gd name="GluePoint76Y" fmla="*/ 884022 h 2532431"/>
                <a:gd name="GluePoint77X" fmla="*/ 1721679 w 3097831"/>
                <a:gd name="GluePoint77Y" fmla="*/ 908500 h 2532431"/>
                <a:gd name="GluePoint78X" fmla="*/ 1683851 w 3097831"/>
                <a:gd name="GluePoint78Y" fmla="*/ 952322 h 2532431"/>
                <a:gd name="GluePoint79X" fmla="*/ 897899 w 3097831"/>
                <a:gd name="GluePoint79Y" fmla="*/ 1046664 h 2532431"/>
                <a:gd name="GluePoint80X" fmla="*/ 509734 w 3097831"/>
                <a:gd name="GluePoint80Y" fmla="*/ 965536 h 2532431"/>
                <a:gd name="GluePoint81X" fmla="*/ 445191 w 3097831"/>
                <a:gd name="GluePoint81Y" fmla="*/ 969204 h 2532431"/>
                <a:gd name="GluePoint82X" fmla="*/ 133050 w 3097831"/>
                <a:gd name="GluePoint82Y" fmla="*/ 1206458 h 2532431"/>
                <a:gd name="GluePoint83X" fmla="*/ 747077 w 3097831"/>
                <a:gd name="GluePoint83Y" fmla="*/ 1223721 h 2532431"/>
                <a:gd name="GluePoint84X" fmla="*/ 1246838 w 3097831"/>
                <a:gd name="GluePoint84Y" fmla="*/ 1194561 h 2532431"/>
                <a:gd name="GluePoint85X" fmla="*/ 1295481 w 3097831"/>
                <a:gd name="GluePoint85Y" fmla="*/ 1191416 h 2532431"/>
                <a:gd name="GluePoint86X" fmla="*/ 1157573 w 3097831"/>
                <a:gd name="GluePoint86Y" fmla="*/ 1361213 h 2532431"/>
                <a:gd name="GluePoint87X" fmla="*/ 989171 w 3097831"/>
                <a:gd name="GluePoint87Y" fmla="*/ 1414361 h 2532431"/>
                <a:gd name="GluePoint88X" fmla="*/ 353864 w 3097831"/>
                <a:gd name="GluePoint88Y" fmla="*/ 1426601 h 2532431"/>
                <a:gd name="GluePoint89X" fmla="*/ 48450 w 3097831"/>
                <a:gd name="GluePoint89Y" fmla="*/ 1385431 h 2532431"/>
                <a:gd name="GluePoint90X" fmla="*/ 0 w 3097831"/>
                <a:gd name="GluePoint90Y" fmla="*/ 1383095 h 2532431"/>
                <a:gd name="GluePoint91X" fmla="*/ 0 w 3097831"/>
                <a:gd name="GluePoint91Y" fmla="*/ 442797 h 2532431"/>
                <a:gd name="GluePoint92X" fmla="*/ 10908 w 3097831"/>
                <a:gd name="GluePoint92Y" fmla="*/ 416103 h 2532431"/>
                <a:gd name="GluePoint93X" fmla="*/ 176820 w 3097831"/>
                <a:gd name="GluePoint93Y" fmla="*/ 175170 h 2532431"/>
                <a:gd name="GluePoint94X" fmla="*/ 260099 w 3097831"/>
                <a:gd name="GluePoint94Y" fmla="*/ 130205 h 2532431"/>
                <a:gd name="GluePoint95X" fmla="*/ 260495 w 3097831"/>
                <a:gd name="GluePoint95Y" fmla="*/ 174096 h 2532431"/>
                <a:gd name="GluePoint96X" fmla="*/ 174574 w 3097831"/>
                <a:gd name="GluePoint96Y" fmla="*/ 605925 h 2532431"/>
                <a:gd name="GluePoint97X" fmla="*/ 85341 w 3097831"/>
                <a:gd name="GluePoint97Y" fmla="*/ 1060441 h 2532431"/>
                <a:gd name="GluePoint98X" fmla="*/ 45643 w 3097831"/>
                <a:gd name="GluePoint98Y" fmla="*/ 1173905 h 2532431"/>
                <a:gd name="GluePoint99X" fmla="*/ 288222 w 3097831"/>
                <a:gd name="GluePoint99Y" fmla="*/ 862194 h 2532431"/>
                <a:gd name="GluePoint100X" fmla="*/ 370923 w 3097831"/>
                <a:gd name="GluePoint100Y" fmla="*/ 437965 h 2532431"/>
                <a:gd name="GluePoint101X" fmla="*/ 600507 w 3097831"/>
                <a:gd name="GluePoint101Y" fmla="*/ 5216 h 2532431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  <a:cxn ang="0">
                  <a:pos x="GluePoint28X" y="GluePoint28Y"/>
                </a:cxn>
                <a:cxn ang="0">
                  <a:pos x="GluePoint29X" y="GluePoint29Y"/>
                </a:cxn>
                <a:cxn ang="0">
                  <a:pos x="GluePoint30X" y="GluePoint30Y"/>
                </a:cxn>
                <a:cxn ang="0">
                  <a:pos x="GluePoint31X" y="GluePoint31Y"/>
                </a:cxn>
                <a:cxn ang="0">
                  <a:pos x="GluePoint32X" y="GluePoint32Y"/>
                </a:cxn>
                <a:cxn ang="0">
                  <a:pos x="GluePoint33X" y="GluePoint33Y"/>
                </a:cxn>
                <a:cxn ang="0">
                  <a:pos x="GluePoint34X" y="GluePoint34Y"/>
                </a:cxn>
                <a:cxn ang="0">
                  <a:pos x="GluePoint35X" y="GluePoint35Y"/>
                </a:cxn>
                <a:cxn ang="0">
                  <a:pos x="GluePoint36X" y="GluePoint36Y"/>
                </a:cxn>
                <a:cxn ang="0">
                  <a:pos x="GluePoint37X" y="GluePoint37Y"/>
                </a:cxn>
                <a:cxn ang="0">
                  <a:pos x="GluePoint38X" y="GluePoint38Y"/>
                </a:cxn>
                <a:cxn ang="0">
                  <a:pos x="GluePoint39X" y="GluePoint39Y"/>
                </a:cxn>
                <a:cxn ang="0">
                  <a:pos x="GluePoint40X" y="GluePoint40Y"/>
                </a:cxn>
                <a:cxn ang="0">
                  <a:pos x="GluePoint41X" y="GluePoint41Y"/>
                </a:cxn>
                <a:cxn ang="0">
                  <a:pos x="GluePoint42X" y="GluePoint42Y"/>
                </a:cxn>
                <a:cxn ang="0">
                  <a:pos x="GluePoint43X" y="GluePoint43Y"/>
                </a:cxn>
                <a:cxn ang="0">
                  <a:pos x="GluePoint44X" y="GluePoint44Y"/>
                </a:cxn>
                <a:cxn ang="0">
                  <a:pos x="GluePoint45X" y="GluePoint45Y"/>
                </a:cxn>
                <a:cxn ang="0">
                  <a:pos x="GluePoint46X" y="GluePoint46Y"/>
                </a:cxn>
                <a:cxn ang="0">
                  <a:pos x="GluePoint47X" y="GluePoint47Y"/>
                </a:cxn>
                <a:cxn ang="0">
                  <a:pos x="GluePoint48X" y="GluePoint48Y"/>
                </a:cxn>
                <a:cxn ang="0">
                  <a:pos x="GluePoint49X" y="GluePoint49Y"/>
                </a:cxn>
                <a:cxn ang="0">
                  <a:pos x="GluePoint50X" y="GluePoint50Y"/>
                </a:cxn>
                <a:cxn ang="0">
                  <a:pos x="GluePoint51X" y="GluePoint51Y"/>
                </a:cxn>
                <a:cxn ang="0">
                  <a:pos x="GluePoint52X" y="GluePoint52Y"/>
                </a:cxn>
                <a:cxn ang="0">
                  <a:pos x="GluePoint53X" y="GluePoint53Y"/>
                </a:cxn>
                <a:cxn ang="0">
                  <a:pos x="GluePoint54X" y="GluePoint54Y"/>
                </a:cxn>
                <a:cxn ang="0">
                  <a:pos x="GluePoint55X" y="GluePoint55Y"/>
                </a:cxn>
                <a:cxn ang="0">
                  <a:pos x="GluePoint56X" y="GluePoint56Y"/>
                </a:cxn>
                <a:cxn ang="0">
                  <a:pos x="GluePoint57X" y="GluePoint57Y"/>
                </a:cxn>
                <a:cxn ang="0">
                  <a:pos x="GluePoint58X" y="GluePoint58Y"/>
                </a:cxn>
                <a:cxn ang="0">
                  <a:pos x="GluePoint59X" y="GluePoint59Y"/>
                </a:cxn>
                <a:cxn ang="0">
                  <a:pos x="GluePoint60X" y="GluePoint60Y"/>
                </a:cxn>
                <a:cxn ang="0">
                  <a:pos x="GluePoint61X" y="GluePoint61Y"/>
                </a:cxn>
                <a:cxn ang="0">
                  <a:pos x="GluePoint62X" y="GluePoint62Y"/>
                </a:cxn>
                <a:cxn ang="0">
                  <a:pos x="GluePoint63X" y="GluePoint63Y"/>
                </a:cxn>
                <a:cxn ang="0">
                  <a:pos x="GluePoint64X" y="GluePoint64Y"/>
                </a:cxn>
                <a:cxn ang="0">
                  <a:pos x="GluePoint65X" y="GluePoint65Y"/>
                </a:cxn>
                <a:cxn ang="0">
                  <a:pos x="GluePoint66X" y="GluePoint66Y"/>
                </a:cxn>
                <a:cxn ang="0">
                  <a:pos x="GluePoint67X" y="GluePoint67Y"/>
                </a:cxn>
                <a:cxn ang="0">
                  <a:pos x="GluePoint68X" y="GluePoint68Y"/>
                </a:cxn>
                <a:cxn ang="0">
                  <a:pos x="GluePoint69X" y="GluePoint69Y"/>
                </a:cxn>
                <a:cxn ang="0">
                  <a:pos x="GluePoint70X" y="GluePoint70Y"/>
                </a:cxn>
                <a:cxn ang="0">
                  <a:pos x="GluePoint71X" y="GluePoint71Y"/>
                </a:cxn>
                <a:cxn ang="0">
                  <a:pos x="GluePoint72X" y="GluePoint72Y"/>
                </a:cxn>
                <a:cxn ang="0">
                  <a:pos x="GluePoint73X" y="GluePoint73Y"/>
                </a:cxn>
                <a:cxn ang="0">
                  <a:pos x="GluePoint74X" y="GluePoint74Y"/>
                </a:cxn>
                <a:cxn ang="0">
                  <a:pos x="GluePoint75X" y="GluePoint75Y"/>
                </a:cxn>
                <a:cxn ang="0">
                  <a:pos x="GluePoint76X" y="GluePoint76Y"/>
                </a:cxn>
                <a:cxn ang="0">
                  <a:pos x="GluePoint77X" y="GluePoint77Y"/>
                </a:cxn>
                <a:cxn ang="0">
                  <a:pos x="GluePoint78X" y="GluePoint78Y"/>
                </a:cxn>
                <a:cxn ang="0">
                  <a:pos x="GluePoint79X" y="GluePoint79Y"/>
                </a:cxn>
                <a:cxn ang="0">
                  <a:pos x="GluePoint80X" y="GluePoint80Y"/>
                </a:cxn>
                <a:cxn ang="0">
                  <a:pos x="GluePoint81X" y="GluePoint81Y"/>
                </a:cxn>
                <a:cxn ang="0">
                  <a:pos x="GluePoint82X" y="GluePoint82Y"/>
                </a:cxn>
                <a:cxn ang="0">
                  <a:pos x="GluePoint83X" y="GluePoint83Y"/>
                </a:cxn>
                <a:cxn ang="0">
                  <a:pos x="GluePoint84X" y="GluePoint84Y"/>
                </a:cxn>
                <a:cxn ang="0">
                  <a:pos x="GluePoint85X" y="GluePoint85Y"/>
                </a:cxn>
                <a:cxn ang="0">
                  <a:pos x="GluePoint86X" y="GluePoint86Y"/>
                </a:cxn>
                <a:cxn ang="0">
                  <a:pos x="GluePoint87X" y="GluePoint87Y"/>
                </a:cxn>
                <a:cxn ang="0">
                  <a:pos x="GluePoint88X" y="GluePoint88Y"/>
                </a:cxn>
                <a:cxn ang="0">
                  <a:pos x="GluePoint89X" y="GluePoint89Y"/>
                </a:cxn>
                <a:cxn ang="0">
                  <a:pos x="GluePoint90X" y="GluePoint90Y"/>
                </a:cxn>
                <a:cxn ang="0">
                  <a:pos x="GluePoint91X" y="GluePoint91Y"/>
                </a:cxn>
                <a:cxn ang="0">
                  <a:pos x="GluePoint92X" y="GluePoint92Y"/>
                </a:cxn>
                <a:cxn ang="0">
                  <a:pos x="GluePoint93X" y="GluePoint93Y"/>
                </a:cxn>
                <a:cxn ang="0">
                  <a:pos x="GluePoint94X" y="GluePoint94Y"/>
                </a:cxn>
                <a:cxn ang="0">
                  <a:pos x="GluePoint95X" y="GluePoint95Y"/>
                </a:cxn>
                <a:cxn ang="0">
                  <a:pos x="GluePoint96X" y="GluePoint96Y"/>
                </a:cxn>
                <a:cxn ang="0">
                  <a:pos x="GluePoint97X" y="GluePoint97Y"/>
                </a:cxn>
                <a:cxn ang="0">
                  <a:pos x="GluePoint98X" y="GluePoint98Y"/>
                </a:cxn>
                <a:cxn ang="0">
                  <a:pos x="GluePoint99X" y="GluePoint99Y"/>
                </a:cxn>
                <a:cxn ang="0">
                  <a:pos x="GluePoint100X" y="GluePoint100Y"/>
                </a:cxn>
                <a:cxn ang="0">
                  <a:pos x="GluePoint101X" y="GluePoint101Y"/>
                </a:cxn>
              </a:cxnLst>
              <a:rect l="textAreaLeft" t="textAreaTop" r="textAreaRight" b="textAreaBottom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dk2">
                <a:alpha val="10000"/>
              </a:schemeClr>
            </a:solidFill>
            <a:ln w="34059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endParaRPr>
            </a:p>
          </p:txBody>
        </p:sp>
        <p:sp>
          <p:nvSpPr>
            <p:cNvPr id="17" name="Полилиния: Фигура 10"/>
            <p:cNvSpPr/>
            <p:nvPr/>
          </p:nvSpPr>
          <p:spPr>
            <a:xfrm>
              <a:off x="9164160" y="2461320"/>
              <a:ext cx="3026520" cy="4337640"/>
            </a:xfrm>
            <a:custGeom>
              <a:avLst/>
              <a:gdLst>
                <a:gd name="textAreaLeft" fmla="*/ 0 w 3026520"/>
                <a:gd name="textAreaRight" fmla="*/ 3027960 w 3026520"/>
                <a:gd name="textAreaTop" fmla="*/ 0 h 4337640"/>
                <a:gd name="textAreaBottom" fmla="*/ 4339080 h 4337640"/>
                <a:gd name="GluePoint1X" fmla="*/ 3027835 w 3027835"/>
                <a:gd name="GluePoint1Y" fmla="*/ 1577904 h 4339045"/>
                <a:gd name="GluePoint2X" fmla="*/ 3027835 w 3027835"/>
                <a:gd name="GluePoint2Y" fmla="*/ 1756157 h 4339045"/>
                <a:gd name="GluePoint3X" fmla="*/ 2987665 w 3027835"/>
                <a:gd name="GluePoint3Y" fmla="*/ 1796827 h 4339045"/>
                <a:gd name="GluePoint4X" fmla="*/ 2823016 w 3027835"/>
                <a:gd name="GluePoint4Y" fmla="*/ 2308034 h 4339045"/>
                <a:gd name="GluePoint5X" fmla="*/ 2840027 w 3027835"/>
                <a:gd name="GluePoint5Y" fmla="*/ 2506841 h 4339045"/>
                <a:gd name="GluePoint6X" fmla="*/ 2810869 w 3027835"/>
                <a:gd name="GluePoint6Y" fmla="*/ 2812303 h 4339045"/>
                <a:gd name="GluePoint7X" fmla="*/ 2677151 w 3027835"/>
                <a:gd name="GluePoint7Y" fmla="*/ 3079052 h 4339045"/>
                <a:gd name="GluePoint8X" fmla="*/ 2603769 w 3027835"/>
                <a:gd name="GluePoint8Y" fmla="*/ 3161057 h 4339045"/>
                <a:gd name="GluePoint9X" fmla="*/ 2588720 w 3027835"/>
                <a:gd name="GluePoint9Y" fmla="*/ 3089875 h 4339045"/>
                <a:gd name="GluePoint10X" fmla="*/ 2622934 w 3027835"/>
                <a:gd name="GluePoint10Y" fmla="*/ 2771189 h 4339045"/>
                <a:gd name="GluePoint11X" fmla="*/ 2679515 w 3027835"/>
                <a:gd name="GluePoint11Y" fmla="*/ 2150521 h 4339045"/>
                <a:gd name="GluePoint12X" fmla="*/ 2421531 w 3027835"/>
                <a:gd name="GluePoint12Y" fmla="*/ 2578333 h 4339045"/>
                <a:gd name="GluePoint13X" fmla="*/ 2353181 w 3027835"/>
                <a:gd name="GluePoint13Y" fmla="*/ 2957894 h 4339045"/>
                <a:gd name="GluePoint14X" fmla="*/ 2109552 w 3027835"/>
                <a:gd name="GluePoint14Y" fmla="*/ 3428433 h 4339045"/>
                <a:gd name="GluePoint15X" fmla="*/ 1994623 w 3027835"/>
                <a:gd name="GluePoint15Y" fmla="*/ 3492617 h 4339045"/>
                <a:gd name="GluePoint16X" fmla="*/ 2178503 w 3027835"/>
                <a:gd name="GluePoint16Y" fmla="*/ 2652563 h 4339045"/>
                <a:gd name="GluePoint17X" fmla="*/ 1824147 w 3027835"/>
                <a:gd name="GluePoint17Y" fmla="*/ 3136598 h 4339045"/>
                <a:gd name="GluePoint18X" fmla="*/ 1658324 w 3027835"/>
                <a:gd name="GluePoint18Y" fmla="*/ 3673617 h 4339045"/>
                <a:gd name="GluePoint19X" fmla="*/ 1554071 w 3027835"/>
                <a:gd name="GluePoint19Y" fmla="*/ 3767662 h 4339045"/>
                <a:gd name="GluePoint20X" fmla="*/ 1578226 w 3027835"/>
                <a:gd name="GluePoint20Y" fmla="*/ 3453444 h 4339045"/>
                <a:gd name="GluePoint21X" fmla="*/ 1610923 w 3027835"/>
                <a:gd name="GluePoint21Y" fmla="*/ 3126446 h 4339045"/>
                <a:gd name="GluePoint22X" fmla="*/ 1536984 w 3027835"/>
                <a:gd name="GluePoint22Y" fmla="*/ 3193645 h 4339045"/>
                <a:gd name="GluePoint23X" fmla="*/ 1400754 w 3027835"/>
                <a:gd name="GluePoint23Y" fmla="*/ 3407314 h 4339045"/>
                <a:gd name="GluePoint24X" fmla="*/ 1379062 w 3027835"/>
                <a:gd name="GluePoint24Y" fmla="*/ 3538306 h 4339045"/>
                <a:gd name="GluePoint25X" fmla="*/ 1121611 w 3027835"/>
                <a:gd name="GluePoint25Y" fmla="*/ 3964817 h 4339045"/>
                <a:gd name="GluePoint26X" fmla="*/ 1086825 w 3027835"/>
                <a:gd name="GluePoint26Y" fmla="*/ 3960854 h 4339045"/>
                <a:gd name="GluePoint27X" fmla="*/ 1151742 w 3027835"/>
                <a:gd name="GluePoint27Y" fmla="*/ 3735862 h 4339045"/>
                <a:gd name="GluePoint28X" fmla="*/ 1198823 w 3027835"/>
                <a:gd name="GluePoint28Y" fmla="*/ 3461351 h 4339045"/>
                <a:gd name="GluePoint29X" fmla="*/ 1036110 w 3027835"/>
                <a:gd name="GluePoint29Y" fmla="*/ 3607292 h 4339045"/>
                <a:gd name="GluePoint30X" fmla="*/ 835057 w 3027835"/>
                <a:gd name="GluePoint30Y" fmla="*/ 3891895 h 4339045"/>
                <a:gd name="GluePoint31X" fmla="*/ 643745 w 3027835"/>
                <a:gd name="GluePoint31Y" fmla="*/ 4154015 h 4339045"/>
                <a:gd name="GluePoint32X" fmla="*/ 645644 w 3027835"/>
                <a:gd name="GluePoint32Y" fmla="*/ 3839533 h 4339045"/>
                <a:gd name="GluePoint33X" fmla="*/ 369474 w 3027835"/>
                <a:gd name="GluePoint33Y" fmla="*/ 4094353 h 4339045"/>
                <a:gd name="GluePoint34X" fmla="*/ 131407 w 3027835"/>
                <a:gd name="GluePoint34Y" fmla="*/ 4309419 h 4339045"/>
                <a:gd name="GluePoint35X" fmla="*/ 0 w 3027835"/>
                <a:gd name="GluePoint35Y" fmla="*/ 4275538 h 4339045"/>
                <a:gd name="GluePoint36X" fmla="*/ 220770 w 3027835"/>
                <a:gd name="GluePoint36Y" fmla="*/ 3976206 h 4339045"/>
                <a:gd name="GluePoint37X" fmla="*/ 552175 w 3027835"/>
                <a:gd name="GluePoint37Y" fmla="*/ 3763240 h 4339045"/>
                <a:gd name="GluePoint38X" fmla="*/ 799546 w 3027835"/>
                <a:gd name="GluePoint38Y" fmla="*/ 3672723 h 4339045"/>
                <a:gd name="GluePoint39X" fmla="*/ 929004 w 3027835"/>
                <a:gd name="GluePoint39Y" fmla="*/ 3587034 h 4339045"/>
                <a:gd name="GluePoint40X" fmla="*/ 467968 w 3027835"/>
                <a:gd name="GluePoint40Y" fmla="*/ 3466793 h 4339045"/>
                <a:gd name="GluePoint41X" fmla="*/ 1175697 w 3027835"/>
                <a:gd name="GluePoint41Y" fmla="*/ 3394819 h 4339045"/>
                <a:gd name="GluePoint42X" fmla="*/ 1357224 w 3027835"/>
                <a:gd name="GluePoint42Y" fmla="*/ 3239412 h 4339045"/>
                <a:gd name="GluePoint43X" fmla="*/ 828818 w 3027835"/>
                <a:gd name="GluePoint43Y" fmla="*/ 3160711 h 4339045"/>
                <a:gd name="GluePoint44X" fmla="*/ 1025214 w 3027835"/>
                <a:gd name="GluePoint44Y" fmla="*/ 2997175 h 4339045"/>
                <a:gd name="GluePoint45X" fmla="*/ 1571266 w 3027835"/>
                <a:gd name="GluePoint45Y" fmla="*/ 3058777 h 4339045"/>
                <a:gd name="GluePoint46X" fmla="*/ 1970097 w 3027835"/>
                <a:gd name="GluePoint46Y" fmla="*/ 2728096 h 4339045"/>
                <a:gd name="GluePoint47X" fmla="*/ 1569373 w 3027835"/>
                <a:gd name="GluePoint47Y" fmla="*/ 2658942 h 4339045"/>
                <a:gd name="GluePoint48X" fmla="*/ 1375822 w 3027835"/>
                <a:gd name="GluePoint48Y" fmla="*/ 2670442 h 4339045"/>
                <a:gd name="GluePoint49X" fmla="*/ 1294025 w 3027835"/>
                <a:gd name="GluePoint49Y" fmla="*/ 2668776 h 4339045"/>
                <a:gd name="GluePoint50X" fmla="*/ 1552392 w 3027835"/>
                <a:gd name="GluePoint50Y" fmla="*/ 2469896 h 4339045"/>
                <a:gd name="GluePoint51X" fmla="*/ 2182140 w 3027835"/>
                <a:gd name="GluePoint51Y" fmla="*/ 2545568 h 4339045"/>
                <a:gd name="GluePoint52X" fmla="*/ 2484550 w 3027835"/>
                <a:gd name="GluePoint52Y" fmla="*/ 2238892 h 4339045"/>
                <a:gd name="GluePoint53X" fmla="*/ 2238060 w 3027835"/>
                <a:gd name="GluePoint53Y" fmla="*/ 2253839 h 4339045"/>
                <a:gd name="GluePoint54X" fmla="*/ 1700354 w 3027835"/>
                <a:gd name="GluePoint54Y" fmla="*/ 2296180 h 4339045"/>
                <a:gd name="GluePoint55X" fmla="*/ 1620694 w 3027835"/>
                <a:gd name="GluePoint55Y" fmla="*/ 2282960 h 4339045"/>
                <a:gd name="GluePoint56X" fmla="*/ 1809541 w 3027835"/>
                <a:gd name="GluePoint56Y" fmla="*/ 2129120 h 4339045"/>
                <a:gd name="GluePoint57X" fmla="*/ 2509155 w 3027835"/>
                <a:gd name="GluePoint57Y" fmla="*/ 2037634 h 4339045"/>
                <a:gd name="GluePoint58X" fmla="*/ 2585773 w 3027835"/>
                <a:gd name="GluePoint58Y" fmla="*/ 2046926 h 4339045"/>
                <a:gd name="GluePoint59X" fmla="*/ 2690306 w 3027835"/>
                <a:gd name="GluePoint59Y" fmla="*/ 2021682 h 4339045"/>
                <a:gd name="GluePoint60X" fmla="*/ 2891381 w 3027835"/>
                <a:gd name="GluePoint60Y" fmla="*/ 1807385 h 4339045"/>
                <a:gd name="GluePoint61X" fmla="*/ 2635902 w 3027835"/>
                <a:gd name="GluePoint61Y" fmla="*/ 1844944 h 4339045"/>
                <a:gd name="GluePoint62X" fmla="*/ 1987437 w 3027835"/>
                <a:gd name="GluePoint62Y" fmla="*/ 1972315 h 4339045"/>
                <a:gd name="GluePoint63X" fmla="*/ 1912448 w 3027835"/>
                <a:gd name="GluePoint63Y" fmla="*/ 1968878 h 4339045"/>
                <a:gd name="GluePoint64X" fmla="*/ 1936357 w 3027835"/>
                <a:gd name="GluePoint64Y" fmla="*/ 1916156 h 4339045"/>
                <a:gd name="GluePoint65X" fmla="*/ 2663656 w 3027835"/>
                <a:gd name="GluePoint65Y" fmla="*/ 1603657 h 4339045"/>
                <a:gd name="GluePoint66X" fmla="*/ 2961282 w 3027835"/>
                <a:gd name="GluePoint66Y" fmla="*/ 1590878 h 4339045"/>
                <a:gd name="GluePoint67X" fmla="*/ 3027835 w 3027835"/>
                <a:gd name="GluePoint67Y" fmla="*/ 1091533 h 4339045"/>
                <a:gd name="GluePoint68X" fmla="*/ 3027835 w 3027835"/>
                <a:gd name="GluePoint68Y" fmla="*/ 1354009 h 4339045"/>
                <a:gd name="GluePoint69X" fmla="*/ 2911954 w 3027835"/>
                <a:gd name="GluePoint69Y" fmla="*/ 1374296 h 4339045"/>
                <a:gd name="GluePoint70X" fmla="*/ 2758325 w 3027835"/>
                <a:gd name="GluePoint70Y" fmla="*/ 1391210 h 4339045"/>
                <a:gd name="GluePoint71X" fmla="*/ 2287151 w 3027835"/>
                <a:gd name="GluePoint71Y" fmla="*/ 1560344 h 4339045"/>
                <a:gd name="GluePoint72X" fmla="*/ 2241378 w 3027835"/>
                <a:gd name="GluePoint72Y" fmla="*/ 1577101 h 4339045"/>
                <a:gd name="GluePoint73X" fmla="*/ 2325709 w 3027835"/>
                <a:gd name="GluePoint73Y" fmla="*/ 1375265 h 4339045"/>
                <a:gd name="GluePoint74X" fmla="*/ 2472240 w 3027835"/>
                <a:gd name="GluePoint74Y" fmla="*/ 1276715 h 4339045"/>
                <a:gd name="GluePoint75X" fmla="*/ 2917220 w 3027835"/>
                <a:gd name="GluePoint75Y" fmla="*/ 1104724 h 4339045"/>
                <a:gd name="GluePoint76X" fmla="*/ 3027835 w 3027835"/>
                <a:gd name="GluePoint76Y" fmla="*/ 608020 h 4339045"/>
                <a:gd name="GluePoint77X" fmla="*/ 3027835 w 3027835"/>
                <a:gd name="GluePoint77Y" fmla="*/ 871290 h 4339045"/>
                <a:gd name="GluePoint78X" fmla="*/ 2823268 w 3027835"/>
                <a:gd name="GluePoint78Y" fmla="*/ 903289 h 4339045"/>
                <a:gd name="GluePoint79X" fmla="*/ 2497904 w 3027835"/>
                <a:gd name="GluePoint79Y" fmla="*/ 1058451 h 4339045"/>
                <a:gd name="GluePoint80X" fmla="*/ 2426464 w 3027835"/>
                <a:gd name="GluePoint80Y" fmla="*/ 1095730 h 4339045"/>
                <a:gd name="GluePoint81X" fmla="*/ 2417297 w 3027835"/>
                <a:gd name="GluePoint81Y" fmla="*/ 1059778 h 4339045"/>
                <a:gd name="GluePoint82X" fmla="*/ 2435949 w 3027835"/>
                <a:gd name="GluePoint82Y" fmla="*/ 1020554 h 4339045"/>
                <a:gd name="GluePoint83X" fmla="*/ 2873962 w 3027835"/>
                <a:gd name="GluePoint83Y" fmla="*/ 655569 h 4339045"/>
                <a:gd name="GluePoint84X" fmla="*/ 2994046 w 3027835"/>
                <a:gd name="GluePoint84Y" fmla="*/ 612203 h 4339045"/>
                <a:gd name="GluePoint85X" fmla="*/ 3027835 w 3027835"/>
                <a:gd name="GluePoint85Y" fmla="*/ 249929 h 4339045"/>
                <a:gd name="GluePoint86X" fmla="*/ 3027835 w 3027835"/>
                <a:gd name="GluePoint86Y" fmla="*/ 396832 h 4339045"/>
                <a:gd name="GluePoint87X" fmla="*/ 3019187 w 3027835"/>
                <a:gd name="GluePoint87Y" fmla="*/ 398490 h 4339045"/>
                <a:gd name="GluePoint88X" fmla="*/ 2774694 w 3027835"/>
                <a:gd name="GluePoint88Y" fmla="*/ 531824 h 4339045"/>
                <a:gd name="GluePoint89X" fmla="*/ 2720297 w 3027835"/>
                <a:gd name="GluePoint89Y" fmla="*/ 546480 h 4339045"/>
                <a:gd name="GluePoint90X" fmla="*/ 2705172 w 3027835"/>
                <a:gd name="GluePoint90Y" fmla="*/ 529016 h 4339045"/>
                <a:gd name="GluePoint91X" fmla="*/ 2769368 w 3027835"/>
                <a:gd name="GluePoint91Y" fmla="*/ 436451 h 4339045"/>
                <a:gd name="GluePoint92X" fmla="*/ 2932748 w 3027835"/>
                <a:gd name="GluePoint92Y" fmla="*/ 313600 h 4339045"/>
                <a:gd name="GluePoint93X" fmla="*/ 3027835 w 3027835"/>
                <a:gd name="GluePoint93Y" fmla="*/ 0 h 4339045"/>
                <a:gd name="GluePoint94X" fmla="*/ 3027835 w 3027835"/>
                <a:gd name="GluePoint94Y" fmla="*/ 137269 h 4339045"/>
                <a:gd name="GluePoint95X" fmla="*/ 2989957 w 3027835"/>
                <a:gd name="GluePoint95Y" fmla="*/ 159851 h 4339045"/>
                <a:gd name="GluePoint96X" fmla="*/ 2910686 w 3027835"/>
                <a:gd name="GluePoint96Y" fmla="*/ 165123 h 4339045"/>
                <a:gd name="GluePoint97X" fmla="*/ 2958656 w 3027835"/>
                <a:gd name="GluePoint97Y" fmla="*/ 81384 h 4339045"/>
                <a:gd name="GluePoint98X" fmla="*/ 3027271 w 3027835"/>
                <a:gd name="GluePoint98Y" fmla="*/ 554 h 4339045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  <a:cxn ang="0">
                  <a:pos x="GluePoint28X" y="GluePoint28Y"/>
                </a:cxn>
                <a:cxn ang="0">
                  <a:pos x="GluePoint29X" y="GluePoint29Y"/>
                </a:cxn>
                <a:cxn ang="0">
                  <a:pos x="GluePoint30X" y="GluePoint30Y"/>
                </a:cxn>
                <a:cxn ang="0">
                  <a:pos x="GluePoint31X" y="GluePoint31Y"/>
                </a:cxn>
                <a:cxn ang="0">
                  <a:pos x="GluePoint32X" y="GluePoint32Y"/>
                </a:cxn>
                <a:cxn ang="0">
                  <a:pos x="GluePoint33X" y="GluePoint33Y"/>
                </a:cxn>
                <a:cxn ang="0">
                  <a:pos x="GluePoint34X" y="GluePoint34Y"/>
                </a:cxn>
                <a:cxn ang="0">
                  <a:pos x="GluePoint35X" y="GluePoint35Y"/>
                </a:cxn>
                <a:cxn ang="0">
                  <a:pos x="GluePoint36X" y="GluePoint36Y"/>
                </a:cxn>
                <a:cxn ang="0">
                  <a:pos x="GluePoint37X" y="GluePoint37Y"/>
                </a:cxn>
                <a:cxn ang="0">
                  <a:pos x="GluePoint38X" y="GluePoint38Y"/>
                </a:cxn>
                <a:cxn ang="0">
                  <a:pos x="GluePoint39X" y="GluePoint39Y"/>
                </a:cxn>
                <a:cxn ang="0">
                  <a:pos x="GluePoint40X" y="GluePoint40Y"/>
                </a:cxn>
                <a:cxn ang="0">
                  <a:pos x="GluePoint41X" y="GluePoint41Y"/>
                </a:cxn>
                <a:cxn ang="0">
                  <a:pos x="GluePoint42X" y="GluePoint42Y"/>
                </a:cxn>
                <a:cxn ang="0">
                  <a:pos x="GluePoint43X" y="GluePoint43Y"/>
                </a:cxn>
                <a:cxn ang="0">
                  <a:pos x="GluePoint44X" y="GluePoint44Y"/>
                </a:cxn>
                <a:cxn ang="0">
                  <a:pos x="GluePoint45X" y="GluePoint45Y"/>
                </a:cxn>
                <a:cxn ang="0">
                  <a:pos x="GluePoint46X" y="GluePoint46Y"/>
                </a:cxn>
                <a:cxn ang="0">
                  <a:pos x="GluePoint47X" y="GluePoint47Y"/>
                </a:cxn>
                <a:cxn ang="0">
                  <a:pos x="GluePoint48X" y="GluePoint48Y"/>
                </a:cxn>
                <a:cxn ang="0">
                  <a:pos x="GluePoint49X" y="GluePoint49Y"/>
                </a:cxn>
                <a:cxn ang="0">
                  <a:pos x="GluePoint50X" y="GluePoint50Y"/>
                </a:cxn>
                <a:cxn ang="0">
                  <a:pos x="GluePoint51X" y="GluePoint51Y"/>
                </a:cxn>
                <a:cxn ang="0">
                  <a:pos x="GluePoint52X" y="GluePoint52Y"/>
                </a:cxn>
                <a:cxn ang="0">
                  <a:pos x="GluePoint53X" y="GluePoint53Y"/>
                </a:cxn>
                <a:cxn ang="0">
                  <a:pos x="GluePoint54X" y="GluePoint54Y"/>
                </a:cxn>
                <a:cxn ang="0">
                  <a:pos x="GluePoint55X" y="GluePoint55Y"/>
                </a:cxn>
                <a:cxn ang="0">
                  <a:pos x="GluePoint56X" y="GluePoint56Y"/>
                </a:cxn>
                <a:cxn ang="0">
                  <a:pos x="GluePoint57X" y="GluePoint57Y"/>
                </a:cxn>
                <a:cxn ang="0">
                  <a:pos x="GluePoint58X" y="GluePoint58Y"/>
                </a:cxn>
                <a:cxn ang="0">
                  <a:pos x="GluePoint59X" y="GluePoint59Y"/>
                </a:cxn>
                <a:cxn ang="0">
                  <a:pos x="GluePoint60X" y="GluePoint60Y"/>
                </a:cxn>
                <a:cxn ang="0">
                  <a:pos x="GluePoint61X" y="GluePoint61Y"/>
                </a:cxn>
                <a:cxn ang="0">
                  <a:pos x="GluePoint62X" y="GluePoint62Y"/>
                </a:cxn>
                <a:cxn ang="0">
                  <a:pos x="GluePoint63X" y="GluePoint63Y"/>
                </a:cxn>
                <a:cxn ang="0">
                  <a:pos x="GluePoint64X" y="GluePoint64Y"/>
                </a:cxn>
                <a:cxn ang="0">
                  <a:pos x="GluePoint65X" y="GluePoint65Y"/>
                </a:cxn>
                <a:cxn ang="0">
                  <a:pos x="GluePoint66X" y="GluePoint66Y"/>
                </a:cxn>
                <a:cxn ang="0">
                  <a:pos x="GluePoint67X" y="GluePoint67Y"/>
                </a:cxn>
                <a:cxn ang="0">
                  <a:pos x="GluePoint68X" y="GluePoint68Y"/>
                </a:cxn>
                <a:cxn ang="0">
                  <a:pos x="GluePoint69X" y="GluePoint69Y"/>
                </a:cxn>
                <a:cxn ang="0">
                  <a:pos x="GluePoint70X" y="GluePoint70Y"/>
                </a:cxn>
                <a:cxn ang="0">
                  <a:pos x="GluePoint71X" y="GluePoint71Y"/>
                </a:cxn>
                <a:cxn ang="0">
                  <a:pos x="GluePoint72X" y="GluePoint72Y"/>
                </a:cxn>
                <a:cxn ang="0">
                  <a:pos x="GluePoint73X" y="GluePoint73Y"/>
                </a:cxn>
                <a:cxn ang="0">
                  <a:pos x="GluePoint74X" y="GluePoint74Y"/>
                </a:cxn>
                <a:cxn ang="0">
                  <a:pos x="GluePoint75X" y="GluePoint75Y"/>
                </a:cxn>
                <a:cxn ang="0">
                  <a:pos x="GluePoint76X" y="GluePoint76Y"/>
                </a:cxn>
                <a:cxn ang="0">
                  <a:pos x="GluePoint77X" y="GluePoint77Y"/>
                </a:cxn>
                <a:cxn ang="0">
                  <a:pos x="GluePoint78X" y="GluePoint78Y"/>
                </a:cxn>
                <a:cxn ang="0">
                  <a:pos x="GluePoint79X" y="GluePoint79Y"/>
                </a:cxn>
                <a:cxn ang="0">
                  <a:pos x="GluePoint80X" y="GluePoint80Y"/>
                </a:cxn>
                <a:cxn ang="0">
                  <a:pos x="GluePoint81X" y="GluePoint81Y"/>
                </a:cxn>
                <a:cxn ang="0">
                  <a:pos x="GluePoint82X" y="GluePoint82Y"/>
                </a:cxn>
                <a:cxn ang="0">
                  <a:pos x="GluePoint83X" y="GluePoint83Y"/>
                </a:cxn>
                <a:cxn ang="0">
                  <a:pos x="GluePoint84X" y="GluePoint84Y"/>
                </a:cxn>
                <a:cxn ang="0">
                  <a:pos x="GluePoint85X" y="GluePoint85Y"/>
                </a:cxn>
                <a:cxn ang="0">
                  <a:pos x="GluePoint86X" y="GluePoint86Y"/>
                </a:cxn>
                <a:cxn ang="0">
                  <a:pos x="GluePoint87X" y="GluePoint87Y"/>
                </a:cxn>
                <a:cxn ang="0">
                  <a:pos x="GluePoint88X" y="GluePoint88Y"/>
                </a:cxn>
                <a:cxn ang="0">
                  <a:pos x="GluePoint89X" y="GluePoint89Y"/>
                </a:cxn>
                <a:cxn ang="0">
                  <a:pos x="GluePoint90X" y="GluePoint90Y"/>
                </a:cxn>
                <a:cxn ang="0">
                  <a:pos x="GluePoint91X" y="GluePoint91Y"/>
                </a:cxn>
                <a:cxn ang="0">
                  <a:pos x="GluePoint92X" y="GluePoint92Y"/>
                </a:cxn>
                <a:cxn ang="0">
                  <a:pos x="GluePoint93X" y="GluePoint93Y"/>
                </a:cxn>
                <a:cxn ang="0">
                  <a:pos x="GluePoint94X" y="GluePoint94Y"/>
                </a:cxn>
                <a:cxn ang="0">
                  <a:pos x="GluePoint95X" y="GluePoint95Y"/>
                </a:cxn>
                <a:cxn ang="0">
                  <a:pos x="GluePoint96X" y="GluePoint96Y"/>
                </a:cxn>
                <a:cxn ang="0">
                  <a:pos x="GluePoint97X" y="GluePoint97Y"/>
                </a:cxn>
                <a:cxn ang="0">
                  <a:pos x="GluePoint98X" y="GluePoint98Y"/>
                </a:cxn>
              </a:cxnLst>
              <a:rect l="textAreaLeft" t="textAreaTop" r="textAreaRight" b="textAreaBottom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dk2">
                <a:alpha val="10000"/>
              </a:schemeClr>
            </a:solidFill>
            <a:ln w="34059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endParaRPr>
            </a:p>
          </p:txBody>
        </p:sp>
      </p:grp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8640" cy="9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щелкните, чтобы добавить заголовок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039040"/>
            <a:ext cx="3363480" cy="390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Sagona Book"/>
              <a:buAutoNum type="arabicPeriod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Щелкните, чтобы изменить стили текста образца слайда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4572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Sagona Book"/>
              <a:buAutoNum type="alphaLcPeriod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14400" indent="-4572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Sagona Book"/>
              <a:buAutoNum type="arabicParenR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143000" indent="-4572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Sagona Book"/>
              <a:buAutoNum type="alphaLcParenR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Четвертый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43360" y="2039040"/>
            <a:ext cx="6536520" cy="390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Щелкните, чтобы изменить стили текста образца слайда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1430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Четвертый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02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Пятый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2"/>
          </p:nvPr>
        </p:nvSpPr>
        <p:spPr>
          <a:xfrm>
            <a:off x="11353680" y="5879880"/>
            <a:ext cx="659880" cy="8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E60FBCB-BCC1-4A69-92FB-5E455B428F7C}" type="slidenum"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одержимое заголовка и рисунок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7"/>
          <p:cNvCxnSpPr/>
          <p:nvPr/>
        </p:nvCxnSpPr>
        <p:spPr>
          <a:xfrm>
            <a:off x="10938600" y="6327720"/>
            <a:ext cx="416520" cy="144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sp>
        <p:nvSpPr>
          <p:cNvPr id="23" name="Полилиния: Фигура 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302360" cy="6098760"/>
          </a:xfrm>
          <a:custGeom>
            <a:avLst/>
            <a:gdLst>
              <a:gd name="textAreaLeft" fmla="*/ 0 w 4302360"/>
              <a:gd name="textAreaRight" fmla="*/ 4303800 w 4302360"/>
              <a:gd name="textAreaTop" fmla="*/ 0 h 6098760"/>
              <a:gd name="textAreaBottom" fmla="*/ 6100200 h 6098760"/>
              <a:gd name="GluePoint1X" fmla="*/ 0 w 4303817"/>
              <a:gd name="GluePoint1Y" fmla="*/ 0 h 6100294"/>
              <a:gd name="GluePoint2X" fmla="*/ 4228398 w 4303817"/>
              <a:gd name="GluePoint2Y" fmla="*/ 0 h 6100294"/>
              <a:gd name="GluePoint3X" fmla="*/ 4229446 w 4303817"/>
              <a:gd name="GluePoint3Y" fmla="*/ 3967 h 6100294"/>
              <a:gd name="GluePoint4X" fmla="*/ 1077531 w 4303817"/>
              <a:gd name="GluePoint4Y" fmla="*/ 5738774 h 6100294"/>
              <a:gd name="GluePoint5X" fmla="*/ 4752 w 4303817"/>
              <a:gd name="GluePoint5Y" fmla="*/ 6100294 h 6100294"/>
              <a:gd name="GluePoint6X" fmla="*/ 0 w 4303817"/>
              <a:gd name="GluePoint6Y" fmla="*/ 6100220 h 6100294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</a:cxnLst>
            <a:rect l="textAreaLeft" t="textAreaTop" r="textAreaRight" b="textAreaBottom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24" name="Полилиния: Фигура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73640" y="3184920"/>
            <a:ext cx="3026520" cy="4337640"/>
          </a:xfrm>
          <a:custGeom>
            <a:avLst/>
            <a:gdLst>
              <a:gd name="textAreaLeft" fmla="*/ 0 w 3026520"/>
              <a:gd name="textAreaRight" fmla="*/ 3027960 w 3026520"/>
              <a:gd name="textAreaTop" fmla="*/ 0 h 4337640"/>
              <a:gd name="textAreaBottom" fmla="*/ 4339080 h 4337640"/>
              <a:gd name="GluePoint1X" fmla="*/ 3027835 w 3027835"/>
              <a:gd name="GluePoint1Y" fmla="*/ 1577904 h 4339045"/>
              <a:gd name="GluePoint2X" fmla="*/ 3027835 w 3027835"/>
              <a:gd name="GluePoint2Y" fmla="*/ 1756157 h 4339045"/>
              <a:gd name="GluePoint3X" fmla="*/ 2987665 w 3027835"/>
              <a:gd name="GluePoint3Y" fmla="*/ 1796827 h 4339045"/>
              <a:gd name="GluePoint4X" fmla="*/ 2823016 w 3027835"/>
              <a:gd name="GluePoint4Y" fmla="*/ 2308034 h 4339045"/>
              <a:gd name="GluePoint5X" fmla="*/ 2840027 w 3027835"/>
              <a:gd name="GluePoint5Y" fmla="*/ 2506841 h 4339045"/>
              <a:gd name="GluePoint6X" fmla="*/ 2810869 w 3027835"/>
              <a:gd name="GluePoint6Y" fmla="*/ 2812303 h 4339045"/>
              <a:gd name="GluePoint7X" fmla="*/ 2677151 w 3027835"/>
              <a:gd name="GluePoint7Y" fmla="*/ 3079052 h 4339045"/>
              <a:gd name="GluePoint8X" fmla="*/ 2603769 w 3027835"/>
              <a:gd name="GluePoint8Y" fmla="*/ 3161057 h 4339045"/>
              <a:gd name="GluePoint9X" fmla="*/ 2588720 w 3027835"/>
              <a:gd name="GluePoint9Y" fmla="*/ 3089875 h 4339045"/>
              <a:gd name="GluePoint10X" fmla="*/ 2622934 w 3027835"/>
              <a:gd name="GluePoint10Y" fmla="*/ 2771189 h 4339045"/>
              <a:gd name="GluePoint11X" fmla="*/ 2679515 w 3027835"/>
              <a:gd name="GluePoint11Y" fmla="*/ 2150521 h 4339045"/>
              <a:gd name="GluePoint12X" fmla="*/ 2421531 w 3027835"/>
              <a:gd name="GluePoint12Y" fmla="*/ 2578333 h 4339045"/>
              <a:gd name="GluePoint13X" fmla="*/ 2353181 w 3027835"/>
              <a:gd name="GluePoint13Y" fmla="*/ 2957894 h 4339045"/>
              <a:gd name="GluePoint14X" fmla="*/ 2109552 w 3027835"/>
              <a:gd name="GluePoint14Y" fmla="*/ 3428433 h 4339045"/>
              <a:gd name="GluePoint15X" fmla="*/ 1994623 w 3027835"/>
              <a:gd name="GluePoint15Y" fmla="*/ 3492617 h 4339045"/>
              <a:gd name="GluePoint16X" fmla="*/ 2178503 w 3027835"/>
              <a:gd name="GluePoint16Y" fmla="*/ 2652563 h 4339045"/>
              <a:gd name="GluePoint17X" fmla="*/ 1824147 w 3027835"/>
              <a:gd name="GluePoint17Y" fmla="*/ 3136598 h 4339045"/>
              <a:gd name="GluePoint18X" fmla="*/ 1658324 w 3027835"/>
              <a:gd name="GluePoint18Y" fmla="*/ 3673617 h 4339045"/>
              <a:gd name="GluePoint19X" fmla="*/ 1554071 w 3027835"/>
              <a:gd name="GluePoint19Y" fmla="*/ 3767662 h 4339045"/>
              <a:gd name="GluePoint20X" fmla="*/ 1578226 w 3027835"/>
              <a:gd name="GluePoint20Y" fmla="*/ 3453444 h 4339045"/>
              <a:gd name="GluePoint21X" fmla="*/ 1610923 w 3027835"/>
              <a:gd name="GluePoint21Y" fmla="*/ 3126446 h 4339045"/>
              <a:gd name="GluePoint22X" fmla="*/ 1536984 w 3027835"/>
              <a:gd name="GluePoint22Y" fmla="*/ 3193645 h 4339045"/>
              <a:gd name="GluePoint23X" fmla="*/ 1400754 w 3027835"/>
              <a:gd name="GluePoint23Y" fmla="*/ 3407314 h 4339045"/>
              <a:gd name="GluePoint24X" fmla="*/ 1379062 w 3027835"/>
              <a:gd name="GluePoint24Y" fmla="*/ 3538306 h 4339045"/>
              <a:gd name="GluePoint25X" fmla="*/ 1121611 w 3027835"/>
              <a:gd name="GluePoint25Y" fmla="*/ 3964817 h 4339045"/>
              <a:gd name="GluePoint26X" fmla="*/ 1086825 w 3027835"/>
              <a:gd name="GluePoint26Y" fmla="*/ 3960854 h 4339045"/>
              <a:gd name="GluePoint27X" fmla="*/ 1151742 w 3027835"/>
              <a:gd name="GluePoint27Y" fmla="*/ 3735862 h 4339045"/>
              <a:gd name="GluePoint28X" fmla="*/ 1198823 w 3027835"/>
              <a:gd name="GluePoint28Y" fmla="*/ 3461351 h 4339045"/>
              <a:gd name="GluePoint29X" fmla="*/ 1036110 w 3027835"/>
              <a:gd name="GluePoint29Y" fmla="*/ 3607292 h 4339045"/>
              <a:gd name="GluePoint30X" fmla="*/ 835057 w 3027835"/>
              <a:gd name="GluePoint30Y" fmla="*/ 3891895 h 4339045"/>
              <a:gd name="GluePoint31X" fmla="*/ 643745 w 3027835"/>
              <a:gd name="GluePoint31Y" fmla="*/ 4154015 h 4339045"/>
              <a:gd name="GluePoint32X" fmla="*/ 645644 w 3027835"/>
              <a:gd name="GluePoint32Y" fmla="*/ 3839533 h 4339045"/>
              <a:gd name="GluePoint33X" fmla="*/ 369474 w 3027835"/>
              <a:gd name="GluePoint33Y" fmla="*/ 4094353 h 4339045"/>
              <a:gd name="GluePoint34X" fmla="*/ 131407 w 3027835"/>
              <a:gd name="GluePoint34Y" fmla="*/ 4309419 h 4339045"/>
              <a:gd name="GluePoint35X" fmla="*/ 0 w 3027835"/>
              <a:gd name="GluePoint35Y" fmla="*/ 4275538 h 4339045"/>
              <a:gd name="GluePoint36X" fmla="*/ 220770 w 3027835"/>
              <a:gd name="GluePoint36Y" fmla="*/ 3976206 h 4339045"/>
              <a:gd name="GluePoint37X" fmla="*/ 552175 w 3027835"/>
              <a:gd name="GluePoint37Y" fmla="*/ 3763240 h 4339045"/>
              <a:gd name="GluePoint38X" fmla="*/ 799546 w 3027835"/>
              <a:gd name="GluePoint38Y" fmla="*/ 3672723 h 4339045"/>
              <a:gd name="GluePoint39X" fmla="*/ 929004 w 3027835"/>
              <a:gd name="GluePoint39Y" fmla="*/ 3587034 h 4339045"/>
              <a:gd name="GluePoint40X" fmla="*/ 467968 w 3027835"/>
              <a:gd name="GluePoint40Y" fmla="*/ 3466793 h 4339045"/>
              <a:gd name="GluePoint41X" fmla="*/ 1175697 w 3027835"/>
              <a:gd name="GluePoint41Y" fmla="*/ 3394819 h 4339045"/>
              <a:gd name="GluePoint42X" fmla="*/ 1357224 w 3027835"/>
              <a:gd name="GluePoint42Y" fmla="*/ 3239412 h 4339045"/>
              <a:gd name="GluePoint43X" fmla="*/ 828818 w 3027835"/>
              <a:gd name="GluePoint43Y" fmla="*/ 3160711 h 4339045"/>
              <a:gd name="GluePoint44X" fmla="*/ 1025214 w 3027835"/>
              <a:gd name="GluePoint44Y" fmla="*/ 2997175 h 4339045"/>
              <a:gd name="GluePoint45X" fmla="*/ 1571266 w 3027835"/>
              <a:gd name="GluePoint45Y" fmla="*/ 3058777 h 4339045"/>
              <a:gd name="GluePoint46X" fmla="*/ 1970097 w 3027835"/>
              <a:gd name="GluePoint46Y" fmla="*/ 2728096 h 4339045"/>
              <a:gd name="GluePoint47X" fmla="*/ 1569373 w 3027835"/>
              <a:gd name="GluePoint47Y" fmla="*/ 2658942 h 4339045"/>
              <a:gd name="GluePoint48X" fmla="*/ 1375822 w 3027835"/>
              <a:gd name="GluePoint48Y" fmla="*/ 2670442 h 4339045"/>
              <a:gd name="GluePoint49X" fmla="*/ 1294025 w 3027835"/>
              <a:gd name="GluePoint49Y" fmla="*/ 2668776 h 4339045"/>
              <a:gd name="GluePoint50X" fmla="*/ 1552392 w 3027835"/>
              <a:gd name="GluePoint50Y" fmla="*/ 2469896 h 4339045"/>
              <a:gd name="GluePoint51X" fmla="*/ 2182140 w 3027835"/>
              <a:gd name="GluePoint51Y" fmla="*/ 2545568 h 4339045"/>
              <a:gd name="GluePoint52X" fmla="*/ 2484550 w 3027835"/>
              <a:gd name="GluePoint52Y" fmla="*/ 2238892 h 4339045"/>
              <a:gd name="GluePoint53X" fmla="*/ 2238060 w 3027835"/>
              <a:gd name="GluePoint53Y" fmla="*/ 2253839 h 4339045"/>
              <a:gd name="GluePoint54X" fmla="*/ 1700354 w 3027835"/>
              <a:gd name="GluePoint54Y" fmla="*/ 2296180 h 4339045"/>
              <a:gd name="GluePoint55X" fmla="*/ 1620694 w 3027835"/>
              <a:gd name="GluePoint55Y" fmla="*/ 2282960 h 4339045"/>
              <a:gd name="GluePoint56X" fmla="*/ 1809541 w 3027835"/>
              <a:gd name="GluePoint56Y" fmla="*/ 2129120 h 4339045"/>
              <a:gd name="GluePoint57X" fmla="*/ 2509155 w 3027835"/>
              <a:gd name="GluePoint57Y" fmla="*/ 2037634 h 4339045"/>
              <a:gd name="GluePoint58X" fmla="*/ 2585773 w 3027835"/>
              <a:gd name="GluePoint58Y" fmla="*/ 2046926 h 4339045"/>
              <a:gd name="GluePoint59X" fmla="*/ 2690306 w 3027835"/>
              <a:gd name="GluePoint59Y" fmla="*/ 2021682 h 4339045"/>
              <a:gd name="GluePoint60X" fmla="*/ 2891381 w 3027835"/>
              <a:gd name="GluePoint60Y" fmla="*/ 1807385 h 4339045"/>
              <a:gd name="GluePoint61X" fmla="*/ 2635902 w 3027835"/>
              <a:gd name="GluePoint61Y" fmla="*/ 1844944 h 4339045"/>
              <a:gd name="GluePoint62X" fmla="*/ 1987437 w 3027835"/>
              <a:gd name="GluePoint62Y" fmla="*/ 1972315 h 4339045"/>
              <a:gd name="GluePoint63X" fmla="*/ 1912448 w 3027835"/>
              <a:gd name="GluePoint63Y" fmla="*/ 1968878 h 4339045"/>
              <a:gd name="GluePoint64X" fmla="*/ 1936357 w 3027835"/>
              <a:gd name="GluePoint64Y" fmla="*/ 1916156 h 4339045"/>
              <a:gd name="GluePoint65X" fmla="*/ 2663656 w 3027835"/>
              <a:gd name="GluePoint65Y" fmla="*/ 1603657 h 4339045"/>
              <a:gd name="GluePoint66X" fmla="*/ 2961282 w 3027835"/>
              <a:gd name="GluePoint66Y" fmla="*/ 1590878 h 4339045"/>
              <a:gd name="GluePoint67X" fmla="*/ 3027835 w 3027835"/>
              <a:gd name="GluePoint67Y" fmla="*/ 1091533 h 4339045"/>
              <a:gd name="GluePoint68X" fmla="*/ 3027835 w 3027835"/>
              <a:gd name="GluePoint68Y" fmla="*/ 1354009 h 4339045"/>
              <a:gd name="GluePoint69X" fmla="*/ 2911954 w 3027835"/>
              <a:gd name="GluePoint69Y" fmla="*/ 1374296 h 4339045"/>
              <a:gd name="GluePoint70X" fmla="*/ 2758325 w 3027835"/>
              <a:gd name="GluePoint70Y" fmla="*/ 1391210 h 4339045"/>
              <a:gd name="GluePoint71X" fmla="*/ 2287151 w 3027835"/>
              <a:gd name="GluePoint71Y" fmla="*/ 1560344 h 4339045"/>
              <a:gd name="GluePoint72X" fmla="*/ 2241378 w 3027835"/>
              <a:gd name="GluePoint72Y" fmla="*/ 1577101 h 4339045"/>
              <a:gd name="GluePoint73X" fmla="*/ 2325709 w 3027835"/>
              <a:gd name="GluePoint73Y" fmla="*/ 1375265 h 4339045"/>
              <a:gd name="GluePoint74X" fmla="*/ 2472240 w 3027835"/>
              <a:gd name="GluePoint74Y" fmla="*/ 1276715 h 4339045"/>
              <a:gd name="GluePoint75X" fmla="*/ 2917220 w 3027835"/>
              <a:gd name="GluePoint75Y" fmla="*/ 1104724 h 4339045"/>
              <a:gd name="GluePoint76X" fmla="*/ 3027835 w 3027835"/>
              <a:gd name="GluePoint76Y" fmla="*/ 608020 h 4339045"/>
              <a:gd name="GluePoint77X" fmla="*/ 3027835 w 3027835"/>
              <a:gd name="GluePoint77Y" fmla="*/ 871290 h 4339045"/>
              <a:gd name="GluePoint78X" fmla="*/ 2823268 w 3027835"/>
              <a:gd name="GluePoint78Y" fmla="*/ 903289 h 4339045"/>
              <a:gd name="GluePoint79X" fmla="*/ 2497904 w 3027835"/>
              <a:gd name="GluePoint79Y" fmla="*/ 1058451 h 4339045"/>
              <a:gd name="GluePoint80X" fmla="*/ 2426464 w 3027835"/>
              <a:gd name="GluePoint80Y" fmla="*/ 1095730 h 4339045"/>
              <a:gd name="GluePoint81X" fmla="*/ 2417297 w 3027835"/>
              <a:gd name="GluePoint81Y" fmla="*/ 1059778 h 4339045"/>
              <a:gd name="GluePoint82X" fmla="*/ 2435949 w 3027835"/>
              <a:gd name="GluePoint82Y" fmla="*/ 1020554 h 4339045"/>
              <a:gd name="GluePoint83X" fmla="*/ 2873962 w 3027835"/>
              <a:gd name="GluePoint83Y" fmla="*/ 655569 h 4339045"/>
              <a:gd name="GluePoint84X" fmla="*/ 2994046 w 3027835"/>
              <a:gd name="GluePoint84Y" fmla="*/ 612203 h 4339045"/>
              <a:gd name="GluePoint85X" fmla="*/ 3027835 w 3027835"/>
              <a:gd name="GluePoint85Y" fmla="*/ 249929 h 4339045"/>
              <a:gd name="GluePoint86X" fmla="*/ 3027835 w 3027835"/>
              <a:gd name="GluePoint86Y" fmla="*/ 396832 h 4339045"/>
              <a:gd name="GluePoint87X" fmla="*/ 3019187 w 3027835"/>
              <a:gd name="GluePoint87Y" fmla="*/ 398490 h 4339045"/>
              <a:gd name="GluePoint88X" fmla="*/ 2774694 w 3027835"/>
              <a:gd name="GluePoint88Y" fmla="*/ 531824 h 4339045"/>
              <a:gd name="GluePoint89X" fmla="*/ 2720297 w 3027835"/>
              <a:gd name="GluePoint89Y" fmla="*/ 546480 h 4339045"/>
              <a:gd name="GluePoint90X" fmla="*/ 2705172 w 3027835"/>
              <a:gd name="GluePoint90Y" fmla="*/ 529016 h 4339045"/>
              <a:gd name="GluePoint91X" fmla="*/ 2769368 w 3027835"/>
              <a:gd name="GluePoint91Y" fmla="*/ 436451 h 4339045"/>
              <a:gd name="GluePoint92X" fmla="*/ 2932748 w 3027835"/>
              <a:gd name="GluePoint92Y" fmla="*/ 313600 h 4339045"/>
              <a:gd name="GluePoint93X" fmla="*/ 3027835 w 3027835"/>
              <a:gd name="GluePoint93Y" fmla="*/ 0 h 4339045"/>
              <a:gd name="GluePoint94X" fmla="*/ 3027835 w 3027835"/>
              <a:gd name="GluePoint94Y" fmla="*/ 137269 h 4339045"/>
              <a:gd name="GluePoint95X" fmla="*/ 2989957 w 3027835"/>
              <a:gd name="GluePoint95Y" fmla="*/ 159851 h 4339045"/>
              <a:gd name="GluePoint96X" fmla="*/ 2910686 w 3027835"/>
              <a:gd name="GluePoint96Y" fmla="*/ 165123 h 4339045"/>
              <a:gd name="GluePoint97X" fmla="*/ 2958656 w 3027835"/>
              <a:gd name="GluePoint97Y" fmla="*/ 81384 h 4339045"/>
              <a:gd name="GluePoint98X" fmla="*/ 3027271 w 3027835"/>
              <a:gd name="GluePoint98Y" fmla="*/ 554 h 4339045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  <a:cxn ang="0">
                <a:pos x="GluePoint37X" y="GluePoint37Y"/>
              </a:cxn>
              <a:cxn ang="0">
                <a:pos x="GluePoint38X" y="GluePoint38Y"/>
              </a:cxn>
              <a:cxn ang="0">
                <a:pos x="GluePoint39X" y="GluePoint39Y"/>
              </a:cxn>
              <a:cxn ang="0">
                <a:pos x="GluePoint40X" y="GluePoint40Y"/>
              </a:cxn>
              <a:cxn ang="0">
                <a:pos x="GluePoint41X" y="GluePoint41Y"/>
              </a:cxn>
              <a:cxn ang="0">
                <a:pos x="GluePoint42X" y="GluePoint42Y"/>
              </a:cxn>
              <a:cxn ang="0">
                <a:pos x="GluePoint43X" y="GluePoint43Y"/>
              </a:cxn>
              <a:cxn ang="0">
                <a:pos x="GluePoint44X" y="GluePoint44Y"/>
              </a:cxn>
              <a:cxn ang="0">
                <a:pos x="GluePoint45X" y="GluePoint45Y"/>
              </a:cxn>
              <a:cxn ang="0">
                <a:pos x="GluePoint46X" y="GluePoint46Y"/>
              </a:cxn>
              <a:cxn ang="0">
                <a:pos x="GluePoint47X" y="GluePoint47Y"/>
              </a:cxn>
              <a:cxn ang="0">
                <a:pos x="GluePoint48X" y="GluePoint48Y"/>
              </a:cxn>
              <a:cxn ang="0">
                <a:pos x="GluePoint49X" y="GluePoint49Y"/>
              </a:cxn>
              <a:cxn ang="0">
                <a:pos x="GluePoint50X" y="GluePoint50Y"/>
              </a:cxn>
              <a:cxn ang="0">
                <a:pos x="GluePoint51X" y="GluePoint51Y"/>
              </a:cxn>
              <a:cxn ang="0">
                <a:pos x="GluePoint52X" y="GluePoint52Y"/>
              </a:cxn>
              <a:cxn ang="0">
                <a:pos x="GluePoint53X" y="GluePoint53Y"/>
              </a:cxn>
              <a:cxn ang="0">
                <a:pos x="GluePoint54X" y="GluePoint54Y"/>
              </a:cxn>
              <a:cxn ang="0">
                <a:pos x="GluePoint55X" y="GluePoint55Y"/>
              </a:cxn>
              <a:cxn ang="0">
                <a:pos x="GluePoint56X" y="GluePoint56Y"/>
              </a:cxn>
              <a:cxn ang="0">
                <a:pos x="GluePoint57X" y="GluePoint57Y"/>
              </a:cxn>
              <a:cxn ang="0">
                <a:pos x="GluePoint58X" y="GluePoint58Y"/>
              </a:cxn>
              <a:cxn ang="0">
                <a:pos x="GluePoint59X" y="GluePoint59Y"/>
              </a:cxn>
              <a:cxn ang="0">
                <a:pos x="GluePoint60X" y="GluePoint60Y"/>
              </a:cxn>
              <a:cxn ang="0">
                <a:pos x="GluePoint61X" y="GluePoint61Y"/>
              </a:cxn>
              <a:cxn ang="0">
                <a:pos x="GluePoint62X" y="GluePoint62Y"/>
              </a:cxn>
              <a:cxn ang="0">
                <a:pos x="GluePoint63X" y="GluePoint63Y"/>
              </a:cxn>
              <a:cxn ang="0">
                <a:pos x="GluePoint64X" y="GluePoint64Y"/>
              </a:cxn>
              <a:cxn ang="0">
                <a:pos x="GluePoint65X" y="GluePoint65Y"/>
              </a:cxn>
              <a:cxn ang="0">
                <a:pos x="GluePoint66X" y="GluePoint66Y"/>
              </a:cxn>
              <a:cxn ang="0">
                <a:pos x="GluePoint67X" y="GluePoint67Y"/>
              </a:cxn>
              <a:cxn ang="0">
                <a:pos x="GluePoint68X" y="GluePoint68Y"/>
              </a:cxn>
              <a:cxn ang="0">
                <a:pos x="GluePoint69X" y="GluePoint69Y"/>
              </a:cxn>
              <a:cxn ang="0">
                <a:pos x="GluePoint70X" y="GluePoint70Y"/>
              </a:cxn>
              <a:cxn ang="0">
                <a:pos x="GluePoint71X" y="GluePoint71Y"/>
              </a:cxn>
              <a:cxn ang="0">
                <a:pos x="GluePoint72X" y="GluePoint72Y"/>
              </a:cxn>
              <a:cxn ang="0">
                <a:pos x="GluePoint73X" y="GluePoint73Y"/>
              </a:cxn>
              <a:cxn ang="0">
                <a:pos x="GluePoint74X" y="GluePoint74Y"/>
              </a:cxn>
              <a:cxn ang="0">
                <a:pos x="GluePoint75X" y="GluePoint75Y"/>
              </a:cxn>
              <a:cxn ang="0">
                <a:pos x="GluePoint76X" y="GluePoint76Y"/>
              </a:cxn>
              <a:cxn ang="0">
                <a:pos x="GluePoint77X" y="GluePoint77Y"/>
              </a:cxn>
              <a:cxn ang="0">
                <a:pos x="GluePoint78X" y="GluePoint78Y"/>
              </a:cxn>
              <a:cxn ang="0">
                <a:pos x="GluePoint79X" y="GluePoint79Y"/>
              </a:cxn>
              <a:cxn ang="0">
                <a:pos x="GluePoint80X" y="GluePoint80Y"/>
              </a:cxn>
              <a:cxn ang="0">
                <a:pos x="GluePoint81X" y="GluePoint81Y"/>
              </a:cxn>
              <a:cxn ang="0">
                <a:pos x="GluePoint82X" y="GluePoint82Y"/>
              </a:cxn>
              <a:cxn ang="0">
                <a:pos x="GluePoint83X" y="GluePoint83Y"/>
              </a:cxn>
              <a:cxn ang="0">
                <a:pos x="GluePoint84X" y="GluePoint84Y"/>
              </a:cxn>
              <a:cxn ang="0">
                <a:pos x="GluePoint85X" y="GluePoint85Y"/>
              </a:cxn>
              <a:cxn ang="0">
                <a:pos x="GluePoint86X" y="GluePoint86Y"/>
              </a:cxn>
              <a:cxn ang="0">
                <a:pos x="GluePoint87X" y="GluePoint87Y"/>
              </a:cxn>
              <a:cxn ang="0">
                <a:pos x="GluePoint88X" y="GluePoint88Y"/>
              </a:cxn>
              <a:cxn ang="0">
                <a:pos x="GluePoint89X" y="GluePoint89Y"/>
              </a:cxn>
              <a:cxn ang="0">
                <a:pos x="GluePoint90X" y="GluePoint90Y"/>
              </a:cxn>
              <a:cxn ang="0">
                <a:pos x="GluePoint91X" y="GluePoint91Y"/>
              </a:cxn>
              <a:cxn ang="0">
                <a:pos x="GluePoint92X" y="GluePoint92Y"/>
              </a:cxn>
              <a:cxn ang="0">
                <a:pos x="GluePoint93X" y="GluePoint93Y"/>
              </a:cxn>
              <a:cxn ang="0">
                <a:pos x="GluePoint94X" y="GluePoint94Y"/>
              </a:cxn>
              <a:cxn ang="0">
                <a:pos x="GluePoint95X" y="GluePoint95Y"/>
              </a:cxn>
              <a:cxn ang="0">
                <a:pos x="GluePoint96X" y="GluePoint96Y"/>
              </a:cxn>
              <a:cxn ang="0">
                <a:pos x="GluePoint97X" y="GluePoint97Y"/>
              </a:cxn>
              <a:cxn ang="0">
                <a:pos x="GluePoint98X" y="GluePoint98Y"/>
              </a:cxn>
            </a:cxnLst>
            <a:rect l="textAreaLeft" t="textAreaTop" r="textAreaRight" b="textAreaBottom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10000"/>
            </a:schemeClr>
          </a:solidFill>
          <a:ln w="34059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533360" cy="9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Для правки текста заглавия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2039040"/>
            <a:ext cx="5649480" cy="390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Щелкните, чтобы изменить стили текста образца слайда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1430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Четвертый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02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Пятый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623000" y="-20880"/>
            <a:ext cx="4588200" cy="65534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txBody>
          <a:bodyPr lIns="182880" rIns="274320" tIns="274320" bIns="45000" anchor="t">
            <a:normAutofit/>
          </a:bodyPr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 значок, чтобы добавить фото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3"/>
          </p:nvPr>
        </p:nvSpPr>
        <p:spPr>
          <a:xfrm>
            <a:off x="11353680" y="5879880"/>
            <a:ext cx="659880" cy="8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A60522C-DE1A-4B76-86ED-F942B99EA2B7}" type="slidenum"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 2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7"/>
          <p:cNvCxnSpPr/>
          <p:nvPr/>
        </p:nvCxnSpPr>
        <p:spPr>
          <a:xfrm>
            <a:off x="10938600" y="6327720"/>
            <a:ext cx="416520" cy="144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sp>
        <p:nvSpPr>
          <p:cNvPr id="30" name="Полилиния: Фигура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3360" y="1841760"/>
            <a:ext cx="4747320" cy="5014800"/>
          </a:xfrm>
          <a:custGeom>
            <a:avLst/>
            <a:gdLst>
              <a:gd name="textAreaLeft" fmla="*/ 0 w 4747320"/>
              <a:gd name="textAreaRight" fmla="*/ 4748760 w 4747320"/>
              <a:gd name="textAreaTop" fmla="*/ 0 h 5014800"/>
              <a:gd name="textAreaBottom" fmla="*/ 5016240 h 5014800"/>
              <a:gd name="GluePoint1X" fmla="*/ 4348134 w 4748735"/>
              <a:gd name="GluePoint1Y" fmla="*/ 6 h 5016187"/>
              <a:gd name="GluePoint2X" fmla="*/ 4379876 w 4748735"/>
              <a:gd name="GluePoint2Y" fmla="*/ 485 h 5016187"/>
              <a:gd name="GluePoint3X" fmla="*/ 4586242 w 4748735"/>
              <a:gd name="GluePoint3Y" fmla="*/ 19862 h 5016187"/>
              <a:gd name="GluePoint4X" fmla="*/ 4748735 w 4748735"/>
              <a:gd name="GluePoint4Y" fmla="*/ 55250 h 5016187"/>
              <a:gd name="GluePoint5X" fmla="*/ 4748735 w 4748735"/>
              <a:gd name="GluePoint5Y" fmla="*/ 5016187 h 5016187"/>
              <a:gd name="GluePoint6X" fmla="*/ 0 w 4748735"/>
              <a:gd name="GluePoint6Y" fmla="*/ 5016187 h 5016187"/>
              <a:gd name="GluePoint7X" fmla="*/ 11442 w 4748735"/>
              <a:gd name="GluePoint7Y" fmla="*/ 4915227 h 5016187"/>
              <a:gd name="GluePoint8X" fmla="*/ 611678 w 4748735"/>
              <a:gd name="GluePoint8Y" fmla="*/ 3995309 h 5016187"/>
              <a:gd name="GluePoint9X" fmla="*/ 1008000 w 4748735"/>
              <a:gd name="GluePoint9Y" fmla="*/ 3809158 h 5016187"/>
              <a:gd name="GluePoint10X" fmla="*/ 1805189 w 4748735"/>
              <a:gd name="GluePoint10Y" fmla="*/ 3290046 h 5016187"/>
              <a:gd name="GluePoint11X" fmla="*/ 2251863 w 4748735"/>
              <a:gd name="GluePoint11Y" fmla="*/ 2567459 h 5016187"/>
              <a:gd name="GluePoint12X" fmla="*/ 2482829 w 4748735"/>
              <a:gd name="GluePoint12Y" fmla="*/ 1882499 h 5016187"/>
              <a:gd name="GluePoint13X" fmla="*/ 3831730 w 4748735"/>
              <a:gd name="GluePoint13Y" fmla="*/ 80392 h 5016187"/>
              <a:gd name="GluePoint14X" fmla="*/ 4348134 w 4748735"/>
              <a:gd name="GluePoint14Y" fmla="*/ 6 h 5016187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</a:cxnLst>
            <a:rect l="textAreaLeft" t="textAreaTop" r="textAreaRight" b="textAreaBottom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31" name="Полилиния: Фигура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994800" y="2334240"/>
            <a:ext cx="2224080" cy="7005960"/>
          </a:xfrm>
          <a:custGeom>
            <a:avLst/>
            <a:gdLst>
              <a:gd name="textAreaLeft" fmla="*/ 0 w 2224080"/>
              <a:gd name="textAreaRight" fmla="*/ 2225520 w 2224080"/>
              <a:gd name="textAreaTop" fmla="*/ 0 h 7005960"/>
              <a:gd name="textAreaBottom" fmla="*/ 7007400 h 7005960"/>
              <a:gd name="GluePoint1X" fmla="*/ 1678579 w 1678579"/>
              <a:gd name="GluePoint1Y" fmla="*/ 5416834 h 5460561"/>
              <a:gd name="GluePoint2X" fmla="*/ 1176667 w 1678579"/>
              <a:gd name="GluePoint2Y" fmla="*/ 5427934 h 5460561"/>
              <a:gd name="GluePoint3X" fmla="*/ 512297 w 1678579"/>
              <a:gd name="GluePoint3Y" fmla="*/ 5028415 h 5460561"/>
              <a:gd name="GluePoint4X" fmla="*/ 314208 w 1678579"/>
              <a:gd name="GluePoint4Y" fmla="*/ 4177515 h 5460561"/>
              <a:gd name="GluePoint5X" fmla="*/ 429138 w 1678579"/>
              <a:gd name="GluePoint5Y" fmla="*/ 3896286 h 5460561"/>
              <a:gd name="GluePoint6X" fmla="*/ 592360 w 1678579"/>
              <a:gd name="GluePoint6Y" fmla="*/ 3256737 h 5460561"/>
              <a:gd name="GluePoint7X" fmla="*/ 481029 w 1678579"/>
              <a:gd name="GluePoint7Y" fmla="*/ 2677958 h 5460561"/>
              <a:gd name="GluePoint8X" fmla="*/ 277230 w 1678579"/>
              <a:gd name="GluePoint8Y" fmla="*/ 2219725 h 5460561"/>
              <a:gd name="GluePoint9X" fmla="*/ 119523 w 1678579"/>
              <a:gd name="GluePoint9Y" fmla="*/ 665916 h 5460561"/>
              <a:gd name="GluePoint10X" fmla="*/ 361880 w 1678579"/>
              <a:gd name="GluePoint10Y" fmla="*/ 367612 h 5460561"/>
              <a:gd name="GluePoint11X" fmla="*/ 864738 w 1678579"/>
              <a:gd name="GluePoint11Y" fmla="*/ 102621 h 5460561"/>
              <a:gd name="GluePoint12X" fmla="*/ 1513718 w 1678579"/>
              <a:gd name="GluePoint12Y" fmla="*/ 2221 h 5460561"/>
              <a:gd name="GluePoint13X" fmla="*/ 1672384 w 1678579"/>
              <a:gd name="GluePoint13Y" fmla="*/ 600 h 546056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</a:cxnLst>
            <a:rect l="textAreaLeft" t="textAreaTop" r="textAreaRight" b="textAreaBottom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>
            <a:solidFill>
              <a:srgbClr val="fef3e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32" name="Полилиния: Фигура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879160" cy="6073560"/>
          </a:xfrm>
          <a:custGeom>
            <a:avLst/>
            <a:gdLst>
              <a:gd name="textAreaLeft" fmla="*/ 0 w 5879160"/>
              <a:gd name="textAreaRight" fmla="*/ 5880600 w 5879160"/>
              <a:gd name="textAreaTop" fmla="*/ 0 h 6073560"/>
              <a:gd name="textAreaBottom" fmla="*/ 6075000 h 6073560"/>
              <a:gd name="GluePoint1X" fmla="*/ 0 w 5880649"/>
              <a:gd name="GluePoint1Y" fmla="*/ 0 h 6075137"/>
              <a:gd name="GluePoint2X" fmla="*/ 5331935 w 5880649"/>
              <a:gd name="GluePoint2Y" fmla="*/ 0 h 6075137"/>
              <a:gd name="GluePoint3X" fmla="*/ 5371238 w 5880649"/>
              <a:gd name="GluePoint3Y" fmla="*/ 36527 h 6075137"/>
              <a:gd name="GluePoint4X" fmla="*/ 5506423 w 5880649"/>
              <a:gd name="GluePoint4Y" fmla="*/ 197526 h 6075137"/>
              <a:gd name="GluePoint5X" fmla="*/ 3912768 w 5880649"/>
              <a:gd name="GluePoint5Y" fmla="*/ 5218398 h 6075137"/>
              <a:gd name="GluePoint6X" fmla="*/ 9712 w 5880649"/>
              <a:gd name="GluePoint6Y" fmla="*/ 5900494 h 6075137"/>
              <a:gd name="GluePoint7X" fmla="*/ 0 w 5880649"/>
              <a:gd name="GluePoint7Y" fmla="*/ 5897200 h 6075137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</a:cxnLst>
            <a:rect l="textAreaLeft" t="textAreaTop" r="textAreaRight" b="textAreaBottom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33" name="Полилиния: Фигура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136120" cy="3722040"/>
          </a:xfrm>
          <a:custGeom>
            <a:avLst/>
            <a:gdLst>
              <a:gd name="textAreaLeft" fmla="*/ 0 w 5136120"/>
              <a:gd name="textAreaRight" fmla="*/ 5137560 w 5136120"/>
              <a:gd name="textAreaTop" fmla="*/ 0 h 3722040"/>
              <a:gd name="textAreaBottom" fmla="*/ 3723480 h 3722040"/>
              <a:gd name="GluePoint1X" fmla="*/ 659084 w 5137691"/>
              <a:gd name="GluePoint1Y" fmla="*/ 2921625 h 3723310"/>
              <a:gd name="GluePoint2X" fmla="*/ 431178 w 5137691"/>
              <a:gd name="GluePoint2Y" fmla="*/ 3187332 h 3723310"/>
              <a:gd name="GluePoint3X" fmla="*/ 371969 w 5137691"/>
              <a:gd name="GluePoint3Y" fmla="*/ 3549893 h 3723310"/>
              <a:gd name="GluePoint4X" fmla="*/ 393875 w 5137691"/>
              <a:gd name="GluePoint4Y" fmla="*/ 3555088 h 3723310"/>
              <a:gd name="GluePoint5X" fmla="*/ 659084 w 5137691"/>
              <a:gd name="GluePoint5Y" fmla="*/ 2921625 h 3723310"/>
              <a:gd name="GluePoint6X" fmla="*/ 773656 w 5137691"/>
              <a:gd name="GluePoint6Y" fmla="*/ 2824142 h 3723310"/>
              <a:gd name="GluePoint7X" fmla="*/ 683107 w 5137691"/>
              <a:gd name="GluePoint7Y" fmla="*/ 3035075 h 3723310"/>
              <a:gd name="GluePoint8X" fmla="*/ 523193 w 5137691"/>
              <a:gd name="GluePoint8Y" fmla="*/ 3444488 h 3723310"/>
              <a:gd name="GluePoint9X" fmla="*/ 493950 w 5137691"/>
              <a:gd name="GluePoint9Y" fmla="*/ 3544616 h 3723310"/>
              <a:gd name="GluePoint10X" fmla="*/ 773656 w 5137691"/>
              <a:gd name="GluePoint10Y" fmla="*/ 2824142 h 3723310"/>
              <a:gd name="GluePoint11X" fmla="*/ 906895 w 5137691"/>
              <a:gd name="GluePoint11Y" fmla="*/ 2579229 h 3723310"/>
              <a:gd name="GluePoint12X" fmla="*/ 896608 w 5137691"/>
              <a:gd name="GluePoint12Y" fmla="*/ 2696939 h 3723310"/>
              <a:gd name="GluePoint13X" fmla="*/ 906895 w 5137691"/>
              <a:gd name="GluePoint13Y" fmla="*/ 2579229 h 3723310"/>
              <a:gd name="GluePoint14X" fmla="*/ 1003958 w 5137691"/>
              <a:gd name="GluePoint14Y" fmla="*/ 2517682 h 3723310"/>
              <a:gd name="GluePoint15X" fmla="*/ 1054389 w 5137691"/>
              <a:gd name="GluePoint15Y" fmla="*/ 3079021 h 3723310"/>
              <a:gd name="GluePoint16X" fmla="*/ 1003958 w 5137691"/>
              <a:gd name="GluePoint16Y" fmla="*/ 2517682 h 3723310"/>
              <a:gd name="GluePoint17X" fmla="*/ 744142 w 5137691"/>
              <a:gd name="GluePoint17Y" fmla="*/ 2402290 h 3723310"/>
              <a:gd name="GluePoint18X" fmla="*/ 99596 w 5137691"/>
              <a:gd name="GluePoint18Y" fmla="*/ 2734878 h 3723310"/>
              <a:gd name="GluePoint19X" fmla="*/ 744142 w 5137691"/>
              <a:gd name="GluePoint19Y" fmla="*/ 2402290 h 3723310"/>
              <a:gd name="GluePoint20X" fmla="*/ 1068601 w 5137691"/>
              <a:gd name="GluePoint20Y" fmla="*/ 2384771 h 3723310"/>
              <a:gd name="GluePoint21X" fmla="*/ 1147707 w 5137691"/>
              <a:gd name="GluePoint21Y" fmla="*/ 3076961 h 3723310"/>
              <a:gd name="GluePoint22X" fmla="*/ 1068601 w 5137691"/>
              <a:gd name="GluePoint22Y" fmla="*/ 2384771 h 3723310"/>
              <a:gd name="GluePoint23X" fmla="*/ 934540 w 5137691"/>
              <a:gd name="GluePoint23Y" fmla="*/ 2375130 h 3723310"/>
              <a:gd name="GluePoint24X" fmla="*/ 84219 w 5137691"/>
              <a:gd name="GluePoint24Y" fmla="*/ 2833186 h 3723310"/>
              <a:gd name="GluePoint25X" fmla="*/ 269550 w 5137691"/>
              <a:gd name="GluePoint25Y" fmla="*/ 2841297 h 3723310"/>
              <a:gd name="GluePoint26X" fmla="*/ 695816 w 5137691"/>
              <a:gd name="GluePoint26Y" fmla="*/ 2669005 h 3723310"/>
              <a:gd name="GluePoint27X" fmla="*/ 934540 w 5137691"/>
              <a:gd name="GluePoint27Y" fmla="*/ 2375130 h 3723310"/>
              <a:gd name="GluePoint28X" fmla="*/ 2466566 w 5137691"/>
              <a:gd name="GluePoint28Y" fmla="*/ 1413263 h 3723310"/>
              <a:gd name="GluePoint29X" fmla="*/ 2384187 w 5137691"/>
              <a:gd name="GluePoint29Y" fmla="*/ 1907493 h 3723310"/>
              <a:gd name="GluePoint30X" fmla="*/ 2466566 w 5137691"/>
              <a:gd name="GluePoint30Y" fmla="*/ 1413263 h 3723310"/>
              <a:gd name="GluePoint31X" fmla="*/ 2384254 w 5137691"/>
              <a:gd name="GluePoint31Y" fmla="*/ 1364070 h 3723310"/>
              <a:gd name="GluePoint32X" fmla="*/ 2286288 w 5137691"/>
              <a:gd name="GluePoint32Y" fmla="*/ 1925023 h 3723310"/>
              <a:gd name="GluePoint33X" fmla="*/ 2384254 w 5137691"/>
              <a:gd name="GluePoint33Y" fmla="*/ 1364070 h 3723310"/>
              <a:gd name="GluePoint34X" fmla="*/ 2728377 w 5137691"/>
              <a:gd name="GluePoint34Y" fmla="*/ 1165380 h 3723310"/>
              <a:gd name="GluePoint35X" fmla="*/ 3003048 w 5137691"/>
              <a:gd name="GluePoint35Y" fmla="*/ 1736253 h 3723310"/>
              <a:gd name="GluePoint36X" fmla="*/ 2948375 w 5137691"/>
              <a:gd name="GluePoint36Y" fmla="*/ 1498255 h 3723310"/>
              <a:gd name="GluePoint37X" fmla="*/ 2914601 w 5137691"/>
              <a:gd name="GluePoint37Y" fmla="*/ 1460919 h 3723310"/>
              <a:gd name="GluePoint38X" fmla="*/ 2852040 w 5137691"/>
              <a:gd name="GluePoint38Y" fmla="*/ 1382206 h 3723310"/>
              <a:gd name="GluePoint39X" fmla="*/ 2728377 w 5137691"/>
              <a:gd name="GluePoint39Y" fmla="*/ 1165380 h 3723310"/>
              <a:gd name="GluePoint40X" fmla="*/ 2806912 w 5137691"/>
              <a:gd name="GluePoint40Y" fmla="*/ 1118837 h 3723310"/>
              <a:gd name="GluePoint41X" fmla="*/ 2783682 w 5137691"/>
              <a:gd name="GluePoint41Y" fmla="*/ 1138236 h 3723310"/>
              <a:gd name="GluePoint42X" fmla="*/ 2889384 w 5137691"/>
              <a:gd name="GluePoint42Y" fmla="*/ 1270224 h 3723310"/>
              <a:gd name="GluePoint43X" fmla="*/ 2994783 w 5137691"/>
              <a:gd name="GluePoint43Y" fmla="*/ 1447738 h 3723310"/>
              <a:gd name="GluePoint44X" fmla="*/ 3056463 w 5137691"/>
              <a:gd name="GluePoint44Y" fmla="*/ 1668888 h 3723310"/>
              <a:gd name="GluePoint45X" fmla="*/ 3083513 w 5137691"/>
              <a:gd name="GluePoint45Y" fmla="*/ 1738721 h 3723310"/>
              <a:gd name="GluePoint46X" fmla="*/ 3025360 w 5137691"/>
              <a:gd name="GluePoint46Y" fmla="*/ 1292428 h 3723310"/>
              <a:gd name="GluePoint47X" fmla="*/ 2806912 w 5137691"/>
              <a:gd name="GluePoint47Y" fmla="*/ 1118837 h 3723310"/>
              <a:gd name="GluePoint48X" fmla="*/ 2211503 w 5137691"/>
              <a:gd name="GluePoint48Y" fmla="*/ 1091728 h 3723310"/>
              <a:gd name="GluePoint49X" fmla="*/ 2023347 w 5137691"/>
              <a:gd name="GluePoint49Y" fmla="*/ 1305252 h 3723310"/>
              <a:gd name="GluePoint50X" fmla="*/ 2041522 w 5137691"/>
              <a:gd name="GluePoint50Y" fmla="*/ 1324054 h 3723310"/>
              <a:gd name="GluePoint51X" fmla="*/ 2211503 w 5137691"/>
              <a:gd name="GluePoint51Y" fmla="*/ 1091728 h 3723310"/>
              <a:gd name="GluePoint52X" fmla="*/ 2168237 w 5137691"/>
              <a:gd name="GluePoint52Y" fmla="*/ 1042670 h 3723310"/>
              <a:gd name="GluePoint53X" fmla="*/ 2005655 w 5137691"/>
              <a:gd name="GluePoint53Y" fmla="*/ 1233134 h 3723310"/>
              <a:gd name="GluePoint54X" fmla="*/ 2168237 w 5137691"/>
              <a:gd name="GluePoint54Y" fmla="*/ 1042670 h 3723310"/>
              <a:gd name="GluePoint55X" fmla="*/ 4080539 w 5137691"/>
              <a:gd name="GluePoint55Y" fmla="*/ 827257 h 3723310"/>
              <a:gd name="GluePoint56X" fmla="*/ 4092849 w 5137691"/>
              <a:gd name="GluePoint56Y" fmla="*/ 1108381 h 3723310"/>
              <a:gd name="GluePoint57X" fmla="*/ 4132014 w 5137691"/>
              <a:gd name="GluePoint57Y" fmla="*/ 1381869 h 3723310"/>
              <a:gd name="GluePoint58X" fmla="*/ 4082492 w 5137691"/>
              <a:gd name="GluePoint58Y" fmla="*/ 1357873 h 3723310"/>
              <a:gd name="GluePoint59X" fmla="*/ 4009383 w 5137691"/>
              <a:gd name="GluePoint59Y" fmla="*/ 893112 h 3723310"/>
              <a:gd name="GluePoint60X" fmla="*/ 4072306 w 5137691"/>
              <a:gd name="GluePoint60Y" fmla="*/ 1761300 h 3723310"/>
              <a:gd name="GluePoint61X" fmla="*/ 4080539 w 5137691"/>
              <a:gd name="GluePoint61Y" fmla="*/ 827257 h 3723310"/>
              <a:gd name="GluePoint62X" fmla="*/ 4412492 w 5137691"/>
              <a:gd name="GluePoint62Y" fmla="*/ 559624 h 3723310"/>
              <a:gd name="GluePoint63X" fmla="*/ 4617392 w 5137691"/>
              <a:gd name="GluePoint63Y" fmla="*/ 890611 h 3723310"/>
              <a:gd name="GluePoint64X" fmla="*/ 4369105 w 5137691"/>
              <a:gd name="GluePoint64Y" fmla="*/ 630629 h 3723310"/>
              <a:gd name="GluePoint65X" fmla="*/ 4810227 w 5137691"/>
              <a:gd name="GluePoint65Y" fmla="*/ 1127284 h 3723310"/>
              <a:gd name="GluePoint66X" fmla="*/ 4412492 w 5137691"/>
              <a:gd name="GluePoint66Y" fmla="*/ 559624 h 3723310"/>
              <a:gd name="GluePoint67X" fmla="*/ 3754486 w 5137691"/>
              <a:gd name="GluePoint67Y" fmla="*/ 313872 h 3723310"/>
              <a:gd name="GluePoint68X" fmla="*/ 3673942 w 5137691"/>
              <a:gd name="GluePoint68Y" fmla="*/ 424963 h 3723310"/>
              <a:gd name="GluePoint69X" fmla="*/ 3490493 w 5137691"/>
              <a:gd name="GluePoint69Y" fmla="*/ 701127 h 3723310"/>
              <a:gd name="GluePoint70X" fmla="*/ 3439282 w 5137691"/>
              <a:gd name="GluePoint70Y" fmla="*/ 732600 h 3723310"/>
              <a:gd name="GluePoint71X" fmla="*/ 3421532 w 5137691"/>
              <a:gd name="GluePoint71Y" fmla="*/ 712866 h 3723310"/>
              <a:gd name="GluePoint72X" fmla="*/ 3590235 w 5137691"/>
              <a:gd name="GluePoint72Y" fmla="*/ 449820 h 3723310"/>
              <a:gd name="GluePoint73X" fmla="*/ 3307188 w 5137691"/>
              <a:gd name="GluePoint73Y" fmla="*/ 911899 h 3723310"/>
              <a:gd name="GluePoint74X" fmla="*/ 3393054 w 5137691"/>
              <a:gd name="GluePoint74Y" fmla="*/ 906465 h 3723310"/>
              <a:gd name="GluePoint75X" fmla="*/ 3776927 w 5137691"/>
              <a:gd name="GluePoint75Y" fmla="*/ 442126 h 3723310"/>
              <a:gd name="GluePoint76X" fmla="*/ 3754486 w 5137691"/>
              <a:gd name="GluePoint76Y" fmla="*/ 313872 h 3723310"/>
              <a:gd name="GluePoint77X" fmla="*/ 1133888 w 5137691"/>
              <a:gd name="GluePoint77Y" fmla="*/ 214876 h 3723310"/>
              <a:gd name="GluePoint78X" fmla="*/ 660639 w 5137691"/>
              <a:gd name="GluePoint78Y" fmla="*/ 863910 h 3723310"/>
              <a:gd name="GluePoint79X" fmla="*/ 1108084 w 5137691"/>
              <a:gd name="GluePoint79Y" fmla="*/ 398665 h 3723310"/>
              <a:gd name="GluePoint80X" fmla="*/ 975613 w 5137691"/>
              <a:gd name="GluePoint80Y" fmla="*/ 557099 h 3723310"/>
              <a:gd name="GluePoint81X" fmla="*/ 811923 w 5137691"/>
              <a:gd name="GluePoint81Y" fmla="*/ 657310 h 3723310"/>
              <a:gd name="GluePoint82X" fmla="*/ 998135 w 5137691"/>
              <a:gd name="GluePoint82Y" fmla="*/ 440657 h 3723310"/>
              <a:gd name="GluePoint83X" fmla="*/ 1133888 w 5137691"/>
              <a:gd name="GluePoint83Y" fmla="*/ 214876 h 3723310"/>
              <a:gd name="GluePoint84X" fmla="*/ 4685407 w 5137691"/>
              <a:gd name="GluePoint84Y" fmla="*/ 0 h 3723310"/>
              <a:gd name="GluePoint85X" fmla="*/ 4770408 w 5137691"/>
              <a:gd name="GluePoint85Y" fmla="*/ 0 h 3723310"/>
              <a:gd name="GluePoint86X" fmla="*/ 4810333 w 5137691"/>
              <a:gd name="GluePoint86Y" fmla="*/ 31801 h 3723310"/>
              <a:gd name="GluePoint87X" fmla="*/ 5034638 w 5137691"/>
              <a:gd name="GluePoint87Y" fmla="*/ 141089 h 3723310"/>
              <a:gd name="GluePoint88X" fmla="*/ 5039361 w 5137691"/>
              <a:gd name="GluePoint88Y" fmla="*/ 18254 h 3723310"/>
              <a:gd name="GluePoint89X" fmla="*/ 5037438 w 5137691"/>
              <a:gd name="GluePoint89Y" fmla="*/ 0 h 3723310"/>
              <a:gd name="GluePoint90X" fmla="*/ 5107568 w 5137691"/>
              <a:gd name="GluePoint90Y" fmla="*/ 0 h 3723310"/>
              <a:gd name="GluePoint91X" fmla="*/ 5114876 w 5137691"/>
              <a:gd name="GluePoint91Y" fmla="*/ 38763 h 3723310"/>
              <a:gd name="GluePoint92X" fmla="*/ 5127595 w 5137691"/>
              <a:gd name="GluePoint92Y" fmla="*/ 236940 h 3723310"/>
              <a:gd name="GluePoint93X" fmla="*/ 5061109 w 5137691"/>
              <a:gd name="GluePoint93Y" fmla="*/ 225505 h 3723310"/>
              <a:gd name="GluePoint94X" fmla="*/ 4727085 w 5137691"/>
              <a:gd name="GluePoint94Y" fmla="*/ 33775 h 3723310"/>
              <a:gd name="GluePoint95X" fmla="*/ 4003152 w 5137691"/>
              <a:gd name="GluePoint95Y" fmla="*/ 0 h 3723310"/>
              <a:gd name="GluePoint96X" fmla="*/ 4132176 w 5137691"/>
              <a:gd name="GluePoint96Y" fmla="*/ 0 h 3723310"/>
              <a:gd name="GluePoint97X" fmla="*/ 4123986 w 5137691"/>
              <a:gd name="GluePoint97Y" fmla="*/ 63465 h 3723310"/>
              <a:gd name="GluePoint98X" fmla="*/ 4104583 w 5137691"/>
              <a:gd name="GluePoint98Y" fmla="*/ 239130 h 3723310"/>
              <a:gd name="GluePoint99X" fmla="*/ 4153843 w 5137691"/>
              <a:gd name="GluePoint99Y" fmla="*/ 350960 h 3723310"/>
              <a:gd name="GluePoint100X" fmla="*/ 4411323 w 5137691"/>
              <a:gd name="GluePoint100Y" fmla="*/ 488238 h 3723310"/>
              <a:gd name="GluePoint101X" fmla="*/ 4864485 w 5137691"/>
              <a:gd name="GluePoint101Y" fmla="*/ 991020 h 3723310"/>
              <a:gd name="GluePoint102X" fmla="*/ 4905378 w 5137691"/>
              <a:gd name="GluePoint102Y" fmla="*/ 1217830 h 3723310"/>
              <a:gd name="GluePoint103X" fmla="*/ 4640632 w 5137691"/>
              <a:gd name="GluePoint103Y" fmla="*/ 1136420 h 3723310"/>
              <a:gd name="GluePoint104X" fmla="*/ 4377015 w 5137691"/>
              <a:gd name="GluePoint104Y" fmla="*/ 870623 h 3723310"/>
              <a:gd name="GluePoint105X" fmla="*/ 4304571 w 5137691"/>
              <a:gd name="GluePoint105Y" fmla="*/ 640549 h 3723310"/>
              <a:gd name="GluePoint106X" fmla="*/ 4193118 w 5137691"/>
              <a:gd name="GluePoint106Y" fmla="*/ 452646 h 3723310"/>
              <a:gd name="GluePoint107X" fmla="*/ 4094850 w 5137691"/>
              <a:gd name="GluePoint107Y" fmla="*/ 385207 h 3723310"/>
              <a:gd name="GluePoint108X" fmla="*/ 4089643 w 5137691"/>
              <a:gd name="GluePoint108Y" fmla="*/ 684043 h 3723310"/>
              <a:gd name="GluePoint109X" fmla="*/ 4140489 w 5137691"/>
              <a:gd name="GluePoint109Y" fmla="*/ 765775 h 3723310"/>
              <a:gd name="GluePoint110X" fmla="*/ 4328143 w 5137691"/>
              <a:gd name="GluePoint110Y" fmla="*/ 1340660 h 3723310"/>
              <a:gd name="GluePoint111X" fmla="*/ 4211174 w 5137691"/>
              <a:gd name="GluePoint111Y" fmla="*/ 1692363 h 3723310"/>
              <a:gd name="GluePoint112X" fmla="*/ 4096384 w 5137691"/>
              <a:gd name="GluePoint112Y" fmla="*/ 1871176 h 3723310"/>
              <a:gd name="GluePoint113X" fmla="*/ 4073915 w 5137691"/>
              <a:gd name="GluePoint113Y" fmla="*/ 1868200 h 3723310"/>
              <a:gd name="GluePoint114X" fmla="*/ 3830235 w 5137691"/>
              <a:gd name="GluePoint114Y" fmla="*/ 1467468 h 3723310"/>
              <a:gd name="GluePoint115X" fmla="*/ 3928554 w 5137691"/>
              <a:gd name="GluePoint115Y" fmla="*/ 872709 h 3723310"/>
              <a:gd name="GluePoint116X" fmla="*/ 4041572 w 5137691"/>
              <a:gd name="GluePoint116Y" fmla="*/ 368957 h 3723310"/>
              <a:gd name="GluePoint117X" fmla="*/ 3976315 w 5137691"/>
              <a:gd name="GluePoint117Y" fmla="*/ 278901 h 3723310"/>
              <a:gd name="GluePoint118X" fmla="*/ 4052764 w 5137691"/>
              <a:gd name="GluePoint118Y" fmla="*/ 245809 h 3723310"/>
              <a:gd name="GluePoint119X" fmla="*/ 4077058 w 5137691"/>
              <a:gd name="GluePoint119Y" fmla="*/ 27371 h 3723310"/>
              <a:gd name="GluePoint120X" fmla="*/ 3902474 w 5137691"/>
              <a:gd name="GluePoint120Y" fmla="*/ 171686 h 3723310"/>
              <a:gd name="GluePoint121X" fmla="*/ 3839430 w 5137691"/>
              <a:gd name="GluePoint121Y" fmla="*/ 359757 h 3723310"/>
              <a:gd name="GluePoint122X" fmla="*/ 3511342 w 5137691"/>
              <a:gd name="GluePoint122Y" fmla="*/ 923585 h 3723310"/>
              <a:gd name="GluePoint123X" fmla="*/ 3345310 w 5137691"/>
              <a:gd name="GluePoint123Y" fmla="*/ 978648 h 3723310"/>
              <a:gd name="GluePoint124X" fmla="*/ 3251411 w 5137691"/>
              <a:gd name="GluePoint124Y" fmla="*/ 912962 h 3723310"/>
              <a:gd name="GluePoint125X" fmla="*/ 3294880 w 5137691"/>
              <a:gd name="GluePoint125Y" fmla="*/ 713104 h 3723310"/>
              <a:gd name="GluePoint126X" fmla="*/ 3641287 w 5137691"/>
              <a:gd name="GluePoint126Y" fmla="*/ 316153 h 3723310"/>
              <a:gd name="GluePoint127X" fmla="*/ 3873337 w 5137691"/>
              <a:gd name="GluePoint127Y" fmla="*/ 115305 h 3723310"/>
              <a:gd name="GluePoint128X" fmla="*/ 3954827 w 5137691"/>
              <a:gd name="GluePoint128Y" fmla="*/ 41083 h 3723310"/>
              <a:gd name="GluePoint129X" fmla="*/ 3231589 w 5137691"/>
              <a:gd name="GluePoint129Y" fmla="*/ 0 h 3723310"/>
              <a:gd name="GluePoint130X" fmla="*/ 3312011 w 5137691"/>
              <a:gd name="GluePoint130Y" fmla="*/ 0 h 3723310"/>
              <a:gd name="GluePoint131X" fmla="*/ 3310368 w 5137691"/>
              <a:gd name="GluePoint131Y" fmla="*/ 16057 h 3723310"/>
              <a:gd name="GluePoint132X" fmla="*/ 3356599 w 5137691"/>
              <a:gd name="GluePoint132Y" fmla="*/ 11189 h 3723310"/>
              <a:gd name="GluePoint133X" fmla="*/ 3398860 w 5137691"/>
              <a:gd name="GluePoint133Y" fmla="*/ 0 h 3723310"/>
              <a:gd name="GluePoint134X" fmla="*/ 3521426 w 5137691"/>
              <a:gd name="GluePoint134Y" fmla="*/ 0 h 3723310"/>
              <a:gd name="GluePoint135X" fmla="*/ 3450288 w 5137691"/>
              <a:gd name="GluePoint135Y" fmla="*/ 40946 h 3723310"/>
              <a:gd name="GluePoint136X" fmla="*/ 3224898 w 5137691"/>
              <a:gd name="GluePoint136Y" fmla="*/ 112320 h 3723310"/>
              <a:gd name="GluePoint137X" fmla="*/ 3223079 w 5137691"/>
              <a:gd name="GluePoint137Y" fmla="*/ 40542 h 3723310"/>
              <a:gd name="GluePoint138X" fmla="*/ 2713325 w 5137691"/>
              <a:gd name="GluePoint138Y" fmla="*/ 0 h 3723310"/>
              <a:gd name="GluePoint139X" fmla="*/ 2801116 w 5137691"/>
              <a:gd name="GluePoint139Y" fmla="*/ 0 h 3723310"/>
              <a:gd name="GluePoint140X" fmla="*/ 2771239 w 5137691"/>
              <a:gd name="GluePoint140Y" fmla="*/ 53358 h 3723310"/>
              <a:gd name="GluePoint141X" fmla="*/ 2671323 w 5137691"/>
              <a:gd name="GluePoint141Y" fmla="*/ 281854 h 3723310"/>
              <a:gd name="GluePoint142X" fmla="*/ 2609018 w 5137691"/>
              <a:gd name="GluePoint142Y" fmla="*/ 557536 h 3723310"/>
              <a:gd name="GluePoint143X" fmla="*/ 2606274 w 5137691"/>
              <a:gd name="GluePoint143Y" fmla="*/ 567991 h 3723310"/>
              <a:gd name="GluePoint144X" fmla="*/ 2661306 w 5137691"/>
              <a:gd name="GluePoint144Y" fmla="*/ 921545 h 3723310"/>
              <a:gd name="GluePoint145X" fmla="*/ 2755651 w 5137691"/>
              <a:gd name="GluePoint145Y" fmla="*/ 1007451 h 3723310"/>
              <a:gd name="GluePoint146X" fmla="*/ 2854694 w 5137691"/>
              <a:gd name="GluePoint146Y" fmla="*/ 1055446 h 3723310"/>
              <a:gd name="GluePoint147X" fmla="*/ 3129406 w 5137691"/>
              <a:gd name="GluePoint147Y" fmla="*/ 1372830 h 3723310"/>
              <a:gd name="GluePoint148X" fmla="*/ 3143254 w 5137691"/>
              <a:gd name="GluePoint148Y" fmla="*/ 1892637 h 3723310"/>
              <a:gd name="GluePoint149X" fmla="*/ 2672087 w 5137691"/>
              <a:gd name="GluePoint149Y" fmla="*/ 1393850 h 3723310"/>
              <a:gd name="GluePoint150X" fmla="*/ 2645908 w 5137691"/>
              <a:gd name="GluePoint150Y" fmla="*/ 1047511 h 3723310"/>
              <a:gd name="GluePoint151X" fmla="*/ 2570535 w 5137691"/>
              <a:gd name="GluePoint151Y" fmla="*/ 1015633 h 3723310"/>
              <a:gd name="GluePoint152X" fmla="*/ 2610208 w 5137691"/>
              <a:gd name="GluePoint152Y" fmla="*/ 945870 h 3723310"/>
              <a:gd name="GluePoint153X" fmla="*/ 2538036 w 5137691"/>
              <a:gd name="GluePoint153Y" fmla="*/ 844360 h 3723310"/>
              <a:gd name="GluePoint154X" fmla="*/ 2512867 w 5137691"/>
              <a:gd name="GluePoint154Y" fmla="*/ 1354598 h 3723310"/>
              <a:gd name="GluePoint155X" fmla="*/ 2518702 w 5137691"/>
              <a:gd name="GluePoint155Y" fmla="*/ 1742111 h 3723310"/>
              <a:gd name="GluePoint156X" fmla="*/ 2275616 w 5137691"/>
              <a:gd name="GluePoint156Y" fmla="*/ 2134783 h 3723310"/>
              <a:gd name="GluePoint157X" fmla="*/ 2241266 w 5137691"/>
              <a:gd name="GluePoint157Y" fmla="*/ 2096736 h 3723310"/>
              <a:gd name="GluePoint158X" fmla="*/ 2231827 w 5137691"/>
              <a:gd name="GluePoint158Y" fmla="*/ 1456335 h 3723310"/>
              <a:gd name="GluePoint159X" fmla="*/ 2348810 w 5137691"/>
              <a:gd name="GluePoint159Y" fmla="*/ 1272217 h 3723310"/>
              <a:gd name="GluePoint160X" fmla="*/ 2416218 w 5137691"/>
              <a:gd name="GluePoint160Y" fmla="*/ 1150005 h 3723310"/>
              <a:gd name="GluePoint161X" fmla="*/ 2493456 w 5137691"/>
              <a:gd name="GluePoint161Y" fmla="*/ 706982 h 3723310"/>
              <a:gd name="GluePoint162X" fmla="*/ 2313690 w 5137691"/>
              <a:gd name="GluePoint162Y" fmla="*/ 991337 h 3723310"/>
              <a:gd name="GluePoint163X" fmla="*/ 1985609 w 5137691"/>
              <a:gd name="GluePoint163Y" fmla="*/ 1408731 h 3723310"/>
              <a:gd name="GluePoint164X" fmla="*/ 1918730 w 5137691"/>
              <a:gd name="GluePoint164Y" fmla="*/ 1208846 h 3723310"/>
              <a:gd name="GluePoint165X" fmla="*/ 2213019 w 5137691"/>
              <a:gd name="GluePoint165Y" fmla="*/ 897616 h 3723310"/>
              <a:gd name="GluePoint166X" fmla="*/ 2517219 w 5137691"/>
              <a:gd name="GluePoint166Y" fmla="*/ 563658 h 3723310"/>
              <a:gd name="GluePoint167X" fmla="*/ 2539459 w 5137691"/>
              <a:gd name="GluePoint167Y" fmla="*/ 513894 h 3723310"/>
              <a:gd name="GluePoint168X" fmla="*/ 2702456 w 5137691"/>
              <a:gd name="GluePoint168Y" fmla="*/ 57291 h 3723310"/>
              <a:gd name="GluePoint169X" fmla="*/ 2713671 w 5137691"/>
              <a:gd name="GluePoint169Y" fmla="*/ 17409 h 3723310"/>
              <a:gd name="GluePoint170X" fmla="*/ 2615215 w 5137691"/>
              <a:gd name="GluePoint170Y" fmla="*/ 0 h 3723310"/>
              <a:gd name="GluePoint171X" fmla="*/ 2683886 w 5137691"/>
              <a:gd name="GluePoint171Y" fmla="*/ 0 h 3723310"/>
              <a:gd name="GluePoint172X" fmla="*/ 2615765 w 5137691"/>
              <a:gd name="GluePoint172Y" fmla="*/ 70449 h 3723310"/>
              <a:gd name="GluePoint173X" fmla="*/ 2101714 w 5137691"/>
              <a:gd name="GluePoint173Y" fmla="*/ 677840 h 3723310"/>
              <a:gd name="GluePoint174X" fmla="*/ 1647883 w 5137691"/>
              <a:gd name="GluePoint174Y" fmla="*/ 1269985 h 3723310"/>
              <a:gd name="GluePoint175X" fmla="*/ 1520717 w 5137691"/>
              <a:gd name="GluePoint175Y" fmla="*/ 1759907 h 3723310"/>
              <a:gd name="GluePoint176X" fmla="*/ 1543766 w 5137691"/>
              <a:gd name="GluePoint176Y" fmla="*/ 1830628 h 3723310"/>
              <a:gd name="GluePoint177X" fmla="*/ 1614449 w 5137691"/>
              <a:gd name="GluePoint177Y" fmla="*/ 2214437 h 3723310"/>
              <a:gd name="GluePoint178X" fmla="*/ 1518347 w 5137691"/>
              <a:gd name="GluePoint178Y" fmla="*/ 2480439 h 3723310"/>
              <a:gd name="GluePoint179X" fmla="*/ 1333958 w 5137691"/>
              <a:gd name="GluePoint179Y" fmla="*/ 2228696 h 3723310"/>
              <a:gd name="GluePoint180X" fmla="*/ 1393891 w 5137691"/>
              <a:gd name="GluePoint180Y" fmla="*/ 1917299 h 3723310"/>
              <a:gd name="GluePoint181X" fmla="*/ 1444276 w 5137691"/>
              <a:gd name="GluePoint181Y" fmla="*/ 1597756 h 3723310"/>
              <a:gd name="GluePoint182X" fmla="*/ 1398976 w 5137691"/>
              <a:gd name="GluePoint182Y" fmla="*/ 1656198 h 3723310"/>
              <a:gd name="GluePoint183X" fmla="*/ 1126020 w 5137691"/>
              <a:gd name="GluePoint183Y" fmla="*/ 2136568 h 3723310"/>
              <a:gd name="GluePoint184X" fmla="*/ 1129825 w 5137691"/>
              <a:gd name="GluePoint184Y" fmla="*/ 2320491 h 3723310"/>
              <a:gd name="GluePoint185X" fmla="*/ 1143273 w 5137691"/>
              <a:gd name="GluePoint185Y" fmla="*/ 2337828 h 3723310"/>
              <a:gd name="GluePoint186X" fmla="*/ 1156978 w 5137691"/>
              <a:gd name="GluePoint186Y" fmla="*/ 3218822 h 3723310"/>
              <a:gd name="GluePoint187X" fmla="*/ 1116365 w 5137691"/>
              <a:gd name="GluePoint187Y" fmla="*/ 3269939 h 3723310"/>
              <a:gd name="GluePoint188X" fmla="*/ 883236 w 5137691"/>
              <a:gd name="GluePoint188Y" fmla="*/ 2779510 h 3723310"/>
              <a:gd name="GluePoint189X" fmla="*/ 808845 w 5137691"/>
              <a:gd name="GluePoint189Y" fmla="*/ 3104380 h 3723310"/>
              <a:gd name="GluePoint190X" fmla="*/ 488550 w 5137691"/>
              <a:gd name="GluePoint190Y" fmla="*/ 3634846 h 3723310"/>
              <a:gd name="GluePoint191X" fmla="*/ 328509 w 5137691"/>
              <a:gd name="GluePoint191Y" fmla="*/ 3719164 h 3723310"/>
              <a:gd name="GluePoint192X" fmla="*/ 318672 w 5137691"/>
              <a:gd name="GluePoint192Y" fmla="*/ 3594817 h 3723310"/>
              <a:gd name="GluePoint193X" fmla="*/ 358291 w 5137691"/>
              <a:gd name="GluePoint193Y" fmla="*/ 3266349 h 3723310"/>
              <a:gd name="GluePoint194X" fmla="*/ 517362 w 5137691"/>
              <a:gd name="GluePoint194Y" fmla="*/ 2959353 h 3723310"/>
              <a:gd name="GluePoint195X" fmla="*/ 735958 w 5137691"/>
              <a:gd name="GluePoint195Y" fmla="*/ 2756462 h 3723310"/>
              <a:gd name="GluePoint196X" fmla="*/ 772369 w 5137691"/>
              <a:gd name="GluePoint196Y" fmla="*/ 2692870 h 3723310"/>
              <a:gd name="GluePoint197X" fmla="*/ 156545 w 5137691"/>
              <a:gd name="GluePoint197Y" fmla="*/ 2921045 h 3723310"/>
              <a:gd name="GluePoint198X" fmla="*/ 15585 w 5137691"/>
              <a:gd name="GluePoint198Y" fmla="*/ 2908337 h 3723310"/>
              <a:gd name="GluePoint199X" fmla="*/ 0 w 5137691"/>
              <a:gd name="GluePoint199Y" fmla="*/ 2902697 h 3723310"/>
              <a:gd name="GluePoint200X" fmla="*/ 0 w 5137691"/>
              <a:gd name="GluePoint200Y" fmla="*/ 2765873 h 3723310"/>
              <a:gd name="GluePoint201X" fmla="*/ 29795 w 5137691"/>
              <a:gd name="GluePoint201Y" fmla="*/ 2717847 h 3723310"/>
              <a:gd name="GluePoint202X" fmla="*/ 59962 w 5137691"/>
              <a:gd name="GluePoint202Y" fmla="*/ 2682291 h 3723310"/>
              <a:gd name="GluePoint203X" fmla="*/ 645405 w 5137691"/>
              <a:gd name="GluePoint203Y" fmla="*/ 2342287 h 3723310"/>
              <a:gd name="GluePoint204X" fmla="*/ 1059274 w 5137691"/>
              <a:gd name="GluePoint204Y" fmla="*/ 2164156 h 3723310"/>
              <a:gd name="GluePoint205X" fmla="*/ 1341155 w 5137691"/>
              <a:gd name="GluePoint205Y" fmla="*/ 1664208 h 3723310"/>
              <a:gd name="GluePoint206X" fmla="*/ 1766505 w 5137691"/>
              <a:gd name="GluePoint206Y" fmla="*/ 1018678 h 3723310"/>
              <a:gd name="GluePoint207X" fmla="*/ 1793256 w 5137691"/>
              <a:gd name="GluePoint207Y" fmla="*/ 954087 h 3723310"/>
              <a:gd name="GluePoint208X" fmla="*/ 1622366 w 5137691"/>
              <a:gd name="GluePoint208Y" fmla="*/ 1076005 h 3723310"/>
              <a:gd name="GluePoint209X" fmla="*/ 1088015 w 5137691"/>
              <a:gd name="GluePoint209Y" fmla="*/ 1538117 h 3723310"/>
              <a:gd name="GluePoint210X" fmla="*/ 1047011 w 5137691"/>
              <a:gd name="GluePoint210Y" fmla="*/ 1614249 h 3723310"/>
              <a:gd name="GluePoint211X" fmla="*/ 545270 w 5137691"/>
              <a:gd name="GluePoint211Y" fmla="*/ 1944692 h 3723310"/>
              <a:gd name="GluePoint212X" fmla="*/ 470627 w 5137691"/>
              <a:gd name="GluePoint212Y" fmla="*/ 1817545 h 3723310"/>
              <a:gd name="GluePoint213X" fmla="*/ 879648 w 5137691"/>
              <a:gd name="GluePoint213Y" fmla="*/ 1544544 h 3723310"/>
              <a:gd name="GluePoint214X" fmla="*/ 1100842 w 5137691"/>
              <a:gd name="GluePoint214Y" fmla="*/ 1445401 h 3723310"/>
              <a:gd name="GluePoint215X" fmla="*/ 1437652 w 5137691"/>
              <a:gd name="GluePoint215Y" fmla="*/ 1110911 h 3723310"/>
              <a:gd name="GluePoint216X" fmla="*/ 1208853 w 5137691"/>
              <a:gd name="GluePoint216Y" fmla="*/ 1171520 h 3723310"/>
              <a:gd name="GluePoint217X" fmla="*/ 902537 w 5137691"/>
              <a:gd name="GluePoint217Y" fmla="*/ 1266085 h 3723310"/>
              <a:gd name="GluePoint218X" fmla="*/ 781831 w 5137691"/>
              <a:gd name="GluePoint218Y" fmla="*/ 1350894 h 3723310"/>
              <a:gd name="GluePoint219X" fmla="*/ 429373 w 5137691"/>
              <a:gd name="GluePoint219Y" fmla="*/ 1606317 h 3723310"/>
              <a:gd name="GluePoint220X" fmla="*/ 81275 w 5137691"/>
              <a:gd name="GluePoint220Y" fmla="*/ 1598286 h 3723310"/>
              <a:gd name="GluePoint221X" fmla="*/ 96005 w 5137691"/>
              <a:gd name="GluePoint221Y" fmla="*/ 1548721 h 3723310"/>
              <a:gd name="GluePoint222X" fmla="*/ 587023 w 5137691"/>
              <a:gd name="GluePoint222Y" fmla="*/ 1202853 h 3723310"/>
              <a:gd name="GluePoint223X" fmla="*/ 756337 w 5137691"/>
              <a:gd name="GluePoint223Y" fmla="*/ 1211585 h 3723310"/>
              <a:gd name="GluePoint224X" fmla="*/ 870149 w 5137691"/>
              <a:gd name="GluePoint224Y" fmla="*/ 1218805 h 3723310"/>
              <a:gd name="GluePoint225X" fmla="*/ 1590533 w 5137691"/>
              <a:gd name="GluePoint225Y" fmla="*/ 1008282 h 3723310"/>
              <a:gd name="GluePoint226X" fmla="*/ 1747291 w 5137691"/>
              <a:gd name="GluePoint226Y" fmla="*/ 908980 h 3723310"/>
              <a:gd name="GluePoint227X" fmla="*/ 2359623 w 5137691"/>
              <a:gd name="GluePoint227Y" fmla="*/ 289630 h 3723310"/>
              <a:gd name="GluePoint228X" fmla="*/ 2068468 w 5137691"/>
              <a:gd name="GluePoint228Y" fmla="*/ 400733 h 3723310"/>
              <a:gd name="GluePoint229X" fmla="*/ 1585301 w 5137691"/>
              <a:gd name="GluePoint229Y" fmla="*/ 660856 h 3723310"/>
              <a:gd name="GluePoint230X" fmla="*/ 1332281 w 5137691"/>
              <a:gd name="GluePoint230Y" fmla="*/ 676980 h 3723310"/>
              <a:gd name="GluePoint231X" fmla="*/ 1249799 w 5137691"/>
              <a:gd name="GluePoint231Y" fmla="*/ 638509 h 3723310"/>
              <a:gd name="GluePoint232X" fmla="*/ 1271498 w 5137691"/>
              <a:gd name="GluePoint232Y" fmla="*/ 563307 h 3723310"/>
              <a:gd name="GluePoint233X" fmla="*/ 1416744 w 5137691"/>
              <a:gd name="GluePoint233Y" fmla="*/ 431576 h 3723310"/>
              <a:gd name="GluePoint234X" fmla="*/ 2139805 w 5137691"/>
              <a:gd name="GluePoint234Y" fmla="*/ 244759 h 3723310"/>
              <a:gd name="GluePoint235X" fmla="*/ 2367937 w 5137691"/>
              <a:gd name="GluePoint235Y" fmla="*/ 211741 h 3723310"/>
              <a:gd name="GluePoint236X" fmla="*/ 2480293 w 5137691"/>
              <a:gd name="GluePoint236Y" fmla="*/ 147221 h 3723310"/>
              <a:gd name="GluePoint237X" fmla="*/ 1279469 w 5137691"/>
              <a:gd name="GluePoint237Y" fmla="*/ 0 h 3723310"/>
              <a:gd name="GluePoint238X" fmla="*/ 1426070 w 5137691"/>
              <a:gd name="GluePoint238Y" fmla="*/ 0 h 3723310"/>
              <a:gd name="GluePoint239X" fmla="*/ 1350504 w 5137691"/>
              <a:gd name="GluePoint239Y" fmla="*/ 33583 h 3723310"/>
              <a:gd name="GluePoint240X" fmla="*/ 1284284 w 5137691"/>
              <a:gd name="GluePoint240Y" fmla="*/ 214818 h 3723310"/>
              <a:gd name="GluePoint241X" fmla="*/ 900440 w 5137691"/>
              <a:gd name="GluePoint241Y" fmla="*/ 800862 h 3723310"/>
              <a:gd name="GluePoint242X" fmla="*/ 658158 w 5137691"/>
              <a:gd name="GluePoint242Y" fmla="*/ 951189 h 3723310"/>
              <a:gd name="GluePoint243X" fmla="*/ 598449 w 5137691"/>
              <a:gd name="GluePoint243Y" fmla="*/ 952495 h 3723310"/>
              <a:gd name="GluePoint244X" fmla="*/ 583851 w 5137691"/>
              <a:gd name="GluePoint244Y" fmla="*/ 884927 h 3723310"/>
              <a:gd name="GluePoint245X" fmla="*/ 821592 w 5137691"/>
              <a:gd name="GluePoint245Y" fmla="*/ 414254 h 3723310"/>
              <a:gd name="GluePoint246X" fmla="*/ 1021039 w 5137691"/>
              <a:gd name="GluePoint246Y" fmla="*/ 198645 h 3723310"/>
              <a:gd name="GluePoint247X" fmla="*/ 807695 w 5137691"/>
              <a:gd name="GluePoint247Y" fmla="*/ 343180 h 3723310"/>
              <a:gd name="GluePoint248X" fmla="*/ 581023 w 5137691"/>
              <a:gd name="GluePoint248Y" fmla="*/ 563784 h 3723310"/>
              <a:gd name="GluePoint249X" fmla="*/ 231835 w 5137691"/>
              <a:gd name="GluePoint249Y" fmla="*/ 748932 h 3723310"/>
              <a:gd name="GluePoint250X" fmla="*/ 46357 w 5137691"/>
              <a:gd name="GluePoint250Y" fmla="*/ 772696 h 3723310"/>
              <a:gd name="GluePoint251X" fmla="*/ 0 w 5137691"/>
              <a:gd name="GluePoint251Y" fmla="*/ 772842 h 3723310"/>
              <a:gd name="GluePoint252X" fmla="*/ 0 w 5137691"/>
              <a:gd name="GluePoint252Y" fmla="*/ 708052 h 3723310"/>
              <a:gd name="GluePoint253X" fmla="*/ 89067 w 5137691"/>
              <a:gd name="GluePoint253Y" fmla="*/ 704930 h 3723310"/>
              <a:gd name="GluePoint254X" fmla="*/ 710775 w 5137691"/>
              <a:gd name="GluePoint254Y" fmla="*/ 339334 h 3723310"/>
              <a:gd name="GluePoint255X" fmla="*/ 585997 w 5137691"/>
              <a:gd name="GluePoint255Y" fmla="*/ 392158 h 3723310"/>
              <a:gd name="GluePoint256X" fmla="*/ 527576 w 5137691"/>
              <a:gd name="GluePoint256Y" fmla="*/ 393598 h 3723310"/>
              <a:gd name="GluePoint257X" fmla="*/ 425698 w 5137691"/>
              <a:gd name="GluePoint257Y" fmla="*/ 384358 h 3723310"/>
              <a:gd name="GluePoint258X" fmla="*/ 278288 w 5137691"/>
              <a:gd name="GluePoint258Y" fmla="*/ 429633 h 3723310"/>
              <a:gd name="GluePoint259X" fmla="*/ 43518 w 5137691"/>
              <a:gd name="GluePoint259Y" fmla="*/ 533227 h 3723310"/>
              <a:gd name="GluePoint260X" fmla="*/ 0 w 5137691"/>
              <a:gd name="GluePoint260Y" fmla="*/ 563132 h 3723310"/>
              <a:gd name="GluePoint261X" fmla="*/ 0 w 5137691"/>
              <a:gd name="GluePoint261Y" fmla="*/ 500322 h 3723310"/>
              <a:gd name="GluePoint262X" fmla="*/ 116366 w 5137691"/>
              <a:gd name="GluePoint262Y" fmla="*/ 435129 h 3723310"/>
              <a:gd name="GluePoint263X" fmla="*/ 495997 w 5137691"/>
              <a:gd name="GluePoint263Y" fmla="*/ 302145 h 3723310"/>
              <a:gd name="GluePoint264X" fmla="*/ 876112 w 5137691"/>
              <a:gd name="GluePoint264Y" fmla="*/ 190158 h 3723310"/>
              <a:gd name="GluePoint265X" fmla="*/ 1091828 w 5137691"/>
              <a:gd name="GluePoint265Y" fmla="*/ 81338 h 372331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  <a:cxn ang="0">
                <a:pos x="GluePoint37X" y="GluePoint37Y"/>
              </a:cxn>
              <a:cxn ang="0">
                <a:pos x="GluePoint38X" y="GluePoint38Y"/>
              </a:cxn>
              <a:cxn ang="0">
                <a:pos x="GluePoint39X" y="GluePoint39Y"/>
              </a:cxn>
              <a:cxn ang="0">
                <a:pos x="GluePoint40X" y="GluePoint40Y"/>
              </a:cxn>
              <a:cxn ang="0">
                <a:pos x="GluePoint41X" y="GluePoint41Y"/>
              </a:cxn>
              <a:cxn ang="0">
                <a:pos x="GluePoint42X" y="GluePoint42Y"/>
              </a:cxn>
              <a:cxn ang="0">
                <a:pos x="GluePoint43X" y="GluePoint43Y"/>
              </a:cxn>
              <a:cxn ang="0">
                <a:pos x="GluePoint44X" y="GluePoint44Y"/>
              </a:cxn>
              <a:cxn ang="0">
                <a:pos x="GluePoint45X" y="GluePoint45Y"/>
              </a:cxn>
              <a:cxn ang="0">
                <a:pos x="GluePoint46X" y="GluePoint46Y"/>
              </a:cxn>
              <a:cxn ang="0">
                <a:pos x="GluePoint47X" y="GluePoint47Y"/>
              </a:cxn>
              <a:cxn ang="0">
                <a:pos x="GluePoint48X" y="GluePoint48Y"/>
              </a:cxn>
              <a:cxn ang="0">
                <a:pos x="GluePoint49X" y="GluePoint49Y"/>
              </a:cxn>
              <a:cxn ang="0">
                <a:pos x="GluePoint50X" y="GluePoint50Y"/>
              </a:cxn>
              <a:cxn ang="0">
                <a:pos x="GluePoint51X" y="GluePoint51Y"/>
              </a:cxn>
              <a:cxn ang="0">
                <a:pos x="GluePoint52X" y="GluePoint52Y"/>
              </a:cxn>
              <a:cxn ang="0">
                <a:pos x="GluePoint53X" y="GluePoint53Y"/>
              </a:cxn>
              <a:cxn ang="0">
                <a:pos x="GluePoint54X" y="GluePoint54Y"/>
              </a:cxn>
              <a:cxn ang="0">
                <a:pos x="GluePoint55X" y="GluePoint55Y"/>
              </a:cxn>
              <a:cxn ang="0">
                <a:pos x="GluePoint56X" y="GluePoint56Y"/>
              </a:cxn>
              <a:cxn ang="0">
                <a:pos x="GluePoint57X" y="GluePoint57Y"/>
              </a:cxn>
              <a:cxn ang="0">
                <a:pos x="GluePoint58X" y="GluePoint58Y"/>
              </a:cxn>
              <a:cxn ang="0">
                <a:pos x="GluePoint59X" y="GluePoint59Y"/>
              </a:cxn>
              <a:cxn ang="0">
                <a:pos x="GluePoint60X" y="GluePoint60Y"/>
              </a:cxn>
              <a:cxn ang="0">
                <a:pos x="GluePoint61X" y="GluePoint61Y"/>
              </a:cxn>
              <a:cxn ang="0">
                <a:pos x="GluePoint62X" y="GluePoint62Y"/>
              </a:cxn>
              <a:cxn ang="0">
                <a:pos x="GluePoint63X" y="GluePoint63Y"/>
              </a:cxn>
              <a:cxn ang="0">
                <a:pos x="GluePoint64X" y="GluePoint64Y"/>
              </a:cxn>
              <a:cxn ang="0">
                <a:pos x="GluePoint65X" y="GluePoint65Y"/>
              </a:cxn>
              <a:cxn ang="0">
                <a:pos x="GluePoint66X" y="GluePoint66Y"/>
              </a:cxn>
              <a:cxn ang="0">
                <a:pos x="GluePoint67X" y="GluePoint67Y"/>
              </a:cxn>
              <a:cxn ang="0">
                <a:pos x="GluePoint68X" y="GluePoint68Y"/>
              </a:cxn>
              <a:cxn ang="0">
                <a:pos x="GluePoint69X" y="GluePoint69Y"/>
              </a:cxn>
              <a:cxn ang="0">
                <a:pos x="GluePoint70X" y="GluePoint70Y"/>
              </a:cxn>
              <a:cxn ang="0">
                <a:pos x="GluePoint71X" y="GluePoint71Y"/>
              </a:cxn>
              <a:cxn ang="0">
                <a:pos x="GluePoint72X" y="GluePoint72Y"/>
              </a:cxn>
              <a:cxn ang="0">
                <a:pos x="GluePoint73X" y="GluePoint73Y"/>
              </a:cxn>
              <a:cxn ang="0">
                <a:pos x="GluePoint74X" y="GluePoint74Y"/>
              </a:cxn>
              <a:cxn ang="0">
                <a:pos x="GluePoint75X" y="GluePoint75Y"/>
              </a:cxn>
              <a:cxn ang="0">
                <a:pos x="GluePoint76X" y="GluePoint76Y"/>
              </a:cxn>
              <a:cxn ang="0">
                <a:pos x="GluePoint77X" y="GluePoint77Y"/>
              </a:cxn>
              <a:cxn ang="0">
                <a:pos x="GluePoint78X" y="GluePoint78Y"/>
              </a:cxn>
              <a:cxn ang="0">
                <a:pos x="GluePoint79X" y="GluePoint79Y"/>
              </a:cxn>
              <a:cxn ang="0">
                <a:pos x="GluePoint80X" y="GluePoint80Y"/>
              </a:cxn>
              <a:cxn ang="0">
                <a:pos x="GluePoint81X" y="GluePoint81Y"/>
              </a:cxn>
              <a:cxn ang="0">
                <a:pos x="GluePoint82X" y="GluePoint82Y"/>
              </a:cxn>
              <a:cxn ang="0">
                <a:pos x="GluePoint83X" y="GluePoint83Y"/>
              </a:cxn>
              <a:cxn ang="0">
                <a:pos x="GluePoint84X" y="GluePoint84Y"/>
              </a:cxn>
              <a:cxn ang="0">
                <a:pos x="GluePoint85X" y="GluePoint85Y"/>
              </a:cxn>
              <a:cxn ang="0">
                <a:pos x="GluePoint86X" y="GluePoint86Y"/>
              </a:cxn>
              <a:cxn ang="0">
                <a:pos x="GluePoint87X" y="GluePoint87Y"/>
              </a:cxn>
              <a:cxn ang="0">
                <a:pos x="GluePoint88X" y="GluePoint88Y"/>
              </a:cxn>
              <a:cxn ang="0">
                <a:pos x="GluePoint89X" y="GluePoint89Y"/>
              </a:cxn>
              <a:cxn ang="0">
                <a:pos x="GluePoint90X" y="GluePoint90Y"/>
              </a:cxn>
              <a:cxn ang="0">
                <a:pos x="GluePoint91X" y="GluePoint91Y"/>
              </a:cxn>
              <a:cxn ang="0">
                <a:pos x="GluePoint92X" y="GluePoint92Y"/>
              </a:cxn>
              <a:cxn ang="0">
                <a:pos x="GluePoint93X" y="GluePoint93Y"/>
              </a:cxn>
              <a:cxn ang="0">
                <a:pos x="GluePoint94X" y="GluePoint94Y"/>
              </a:cxn>
              <a:cxn ang="0">
                <a:pos x="GluePoint95X" y="GluePoint95Y"/>
              </a:cxn>
              <a:cxn ang="0">
                <a:pos x="GluePoint96X" y="GluePoint96Y"/>
              </a:cxn>
              <a:cxn ang="0">
                <a:pos x="GluePoint97X" y="GluePoint97Y"/>
              </a:cxn>
              <a:cxn ang="0">
                <a:pos x="GluePoint98X" y="GluePoint98Y"/>
              </a:cxn>
              <a:cxn ang="0">
                <a:pos x="GluePoint99X" y="GluePoint99Y"/>
              </a:cxn>
              <a:cxn ang="0">
                <a:pos x="GluePoint100X" y="GluePoint100Y"/>
              </a:cxn>
              <a:cxn ang="0">
                <a:pos x="GluePoint101X" y="GluePoint101Y"/>
              </a:cxn>
              <a:cxn ang="0">
                <a:pos x="GluePoint102X" y="GluePoint102Y"/>
              </a:cxn>
              <a:cxn ang="0">
                <a:pos x="GluePoint103X" y="GluePoint103Y"/>
              </a:cxn>
              <a:cxn ang="0">
                <a:pos x="GluePoint104X" y="GluePoint104Y"/>
              </a:cxn>
              <a:cxn ang="0">
                <a:pos x="GluePoint105X" y="GluePoint105Y"/>
              </a:cxn>
              <a:cxn ang="0">
                <a:pos x="GluePoint106X" y="GluePoint106Y"/>
              </a:cxn>
              <a:cxn ang="0">
                <a:pos x="GluePoint107X" y="GluePoint107Y"/>
              </a:cxn>
              <a:cxn ang="0">
                <a:pos x="GluePoint108X" y="GluePoint108Y"/>
              </a:cxn>
              <a:cxn ang="0">
                <a:pos x="GluePoint109X" y="GluePoint109Y"/>
              </a:cxn>
              <a:cxn ang="0">
                <a:pos x="GluePoint110X" y="GluePoint110Y"/>
              </a:cxn>
              <a:cxn ang="0">
                <a:pos x="GluePoint111X" y="GluePoint111Y"/>
              </a:cxn>
              <a:cxn ang="0">
                <a:pos x="GluePoint112X" y="GluePoint112Y"/>
              </a:cxn>
              <a:cxn ang="0">
                <a:pos x="GluePoint113X" y="GluePoint113Y"/>
              </a:cxn>
              <a:cxn ang="0">
                <a:pos x="GluePoint114X" y="GluePoint114Y"/>
              </a:cxn>
              <a:cxn ang="0">
                <a:pos x="GluePoint115X" y="GluePoint115Y"/>
              </a:cxn>
              <a:cxn ang="0">
                <a:pos x="GluePoint116X" y="GluePoint116Y"/>
              </a:cxn>
              <a:cxn ang="0">
                <a:pos x="GluePoint117X" y="GluePoint117Y"/>
              </a:cxn>
              <a:cxn ang="0">
                <a:pos x="GluePoint118X" y="GluePoint118Y"/>
              </a:cxn>
              <a:cxn ang="0">
                <a:pos x="GluePoint119X" y="GluePoint119Y"/>
              </a:cxn>
              <a:cxn ang="0">
                <a:pos x="GluePoint120X" y="GluePoint120Y"/>
              </a:cxn>
              <a:cxn ang="0">
                <a:pos x="GluePoint121X" y="GluePoint121Y"/>
              </a:cxn>
              <a:cxn ang="0">
                <a:pos x="GluePoint122X" y="GluePoint122Y"/>
              </a:cxn>
              <a:cxn ang="0">
                <a:pos x="GluePoint123X" y="GluePoint123Y"/>
              </a:cxn>
              <a:cxn ang="0">
                <a:pos x="GluePoint124X" y="GluePoint124Y"/>
              </a:cxn>
              <a:cxn ang="0">
                <a:pos x="GluePoint125X" y="GluePoint125Y"/>
              </a:cxn>
              <a:cxn ang="0">
                <a:pos x="GluePoint126X" y="GluePoint126Y"/>
              </a:cxn>
              <a:cxn ang="0">
                <a:pos x="GluePoint127X" y="GluePoint127Y"/>
              </a:cxn>
              <a:cxn ang="0">
                <a:pos x="GluePoint128X" y="GluePoint128Y"/>
              </a:cxn>
              <a:cxn ang="0">
                <a:pos x="GluePoint129X" y="GluePoint129Y"/>
              </a:cxn>
              <a:cxn ang="0">
                <a:pos x="GluePoint130X" y="GluePoint130Y"/>
              </a:cxn>
              <a:cxn ang="0">
                <a:pos x="GluePoint131X" y="GluePoint131Y"/>
              </a:cxn>
              <a:cxn ang="0">
                <a:pos x="GluePoint132X" y="GluePoint132Y"/>
              </a:cxn>
              <a:cxn ang="0">
                <a:pos x="GluePoint133X" y="GluePoint133Y"/>
              </a:cxn>
              <a:cxn ang="0">
                <a:pos x="GluePoint134X" y="GluePoint134Y"/>
              </a:cxn>
              <a:cxn ang="0">
                <a:pos x="GluePoint135X" y="GluePoint135Y"/>
              </a:cxn>
              <a:cxn ang="0">
                <a:pos x="GluePoint136X" y="GluePoint136Y"/>
              </a:cxn>
              <a:cxn ang="0">
                <a:pos x="GluePoint137X" y="GluePoint137Y"/>
              </a:cxn>
              <a:cxn ang="0">
                <a:pos x="GluePoint138X" y="GluePoint138Y"/>
              </a:cxn>
              <a:cxn ang="0">
                <a:pos x="GluePoint139X" y="GluePoint139Y"/>
              </a:cxn>
              <a:cxn ang="0">
                <a:pos x="GluePoint140X" y="GluePoint140Y"/>
              </a:cxn>
              <a:cxn ang="0">
                <a:pos x="GluePoint141X" y="GluePoint141Y"/>
              </a:cxn>
              <a:cxn ang="0">
                <a:pos x="GluePoint142X" y="GluePoint142Y"/>
              </a:cxn>
              <a:cxn ang="0">
                <a:pos x="GluePoint143X" y="GluePoint143Y"/>
              </a:cxn>
              <a:cxn ang="0">
                <a:pos x="GluePoint144X" y="GluePoint144Y"/>
              </a:cxn>
              <a:cxn ang="0">
                <a:pos x="GluePoint145X" y="GluePoint145Y"/>
              </a:cxn>
              <a:cxn ang="0">
                <a:pos x="GluePoint146X" y="GluePoint146Y"/>
              </a:cxn>
              <a:cxn ang="0">
                <a:pos x="GluePoint147X" y="GluePoint147Y"/>
              </a:cxn>
              <a:cxn ang="0">
                <a:pos x="GluePoint148X" y="GluePoint148Y"/>
              </a:cxn>
              <a:cxn ang="0">
                <a:pos x="GluePoint149X" y="GluePoint149Y"/>
              </a:cxn>
              <a:cxn ang="0">
                <a:pos x="GluePoint150X" y="GluePoint150Y"/>
              </a:cxn>
              <a:cxn ang="0">
                <a:pos x="GluePoint151X" y="GluePoint151Y"/>
              </a:cxn>
              <a:cxn ang="0">
                <a:pos x="GluePoint152X" y="GluePoint152Y"/>
              </a:cxn>
              <a:cxn ang="0">
                <a:pos x="GluePoint153X" y="GluePoint153Y"/>
              </a:cxn>
              <a:cxn ang="0">
                <a:pos x="GluePoint154X" y="GluePoint154Y"/>
              </a:cxn>
              <a:cxn ang="0">
                <a:pos x="GluePoint155X" y="GluePoint155Y"/>
              </a:cxn>
              <a:cxn ang="0">
                <a:pos x="GluePoint156X" y="GluePoint156Y"/>
              </a:cxn>
              <a:cxn ang="0">
                <a:pos x="GluePoint157X" y="GluePoint157Y"/>
              </a:cxn>
              <a:cxn ang="0">
                <a:pos x="GluePoint158X" y="GluePoint158Y"/>
              </a:cxn>
              <a:cxn ang="0">
                <a:pos x="GluePoint159X" y="GluePoint159Y"/>
              </a:cxn>
              <a:cxn ang="0">
                <a:pos x="GluePoint160X" y="GluePoint160Y"/>
              </a:cxn>
              <a:cxn ang="0">
                <a:pos x="GluePoint161X" y="GluePoint161Y"/>
              </a:cxn>
              <a:cxn ang="0">
                <a:pos x="GluePoint162X" y="GluePoint162Y"/>
              </a:cxn>
              <a:cxn ang="0">
                <a:pos x="GluePoint163X" y="GluePoint163Y"/>
              </a:cxn>
              <a:cxn ang="0">
                <a:pos x="GluePoint164X" y="GluePoint164Y"/>
              </a:cxn>
              <a:cxn ang="0">
                <a:pos x="GluePoint165X" y="GluePoint165Y"/>
              </a:cxn>
              <a:cxn ang="0">
                <a:pos x="GluePoint166X" y="GluePoint166Y"/>
              </a:cxn>
              <a:cxn ang="0">
                <a:pos x="GluePoint167X" y="GluePoint167Y"/>
              </a:cxn>
              <a:cxn ang="0">
                <a:pos x="GluePoint168X" y="GluePoint168Y"/>
              </a:cxn>
              <a:cxn ang="0">
                <a:pos x="GluePoint169X" y="GluePoint169Y"/>
              </a:cxn>
              <a:cxn ang="0">
                <a:pos x="GluePoint170X" y="GluePoint170Y"/>
              </a:cxn>
              <a:cxn ang="0">
                <a:pos x="GluePoint171X" y="GluePoint171Y"/>
              </a:cxn>
              <a:cxn ang="0">
                <a:pos x="GluePoint172X" y="GluePoint172Y"/>
              </a:cxn>
              <a:cxn ang="0">
                <a:pos x="GluePoint173X" y="GluePoint173Y"/>
              </a:cxn>
              <a:cxn ang="0">
                <a:pos x="GluePoint174X" y="GluePoint174Y"/>
              </a:cxn>
              <a:cxn ang="0">
                <a:pos x="GluePoint175X" y="GluePoint175Y"/>
              </a:cxn>
              <a:cxn ang="0">
                <a:pos x="GluePoint176X" y="GluePoint176Y"/>
              </a:cxn>
              <a:cxn ang="0">
                <a:pos x="GluePoint177X" y="GluePoint177Y"/>
              </a:cxn>
              <a:cxn ang="0">
                <a:pos x="GluePoint178X" y="GluePoint178Y"/>
              </a:cxn>
              <a:cxn ang="0">
                <a:pos x="GluePoint179X" y="GluePoint179Y"/>
              </a:cxn>
              <a:cxn ang="0">
                <a:pos x="GluePoint180X" y="GluePoint180Y"/>
              </a:cxn>
              <a:cxn ang="0">
                <a:pos x="GluePoint181X" y="GluePoint181Y"/>
              </a:cxn>
              <a:cxn ang="0">
                <a:pos x="GluePoint182X" y="GluePoint182Y"/>
              </a:cxn>
              <a:cxn ang="0">
                <a:pos x="GluePoint183X" y="GluePoint183Y"/>
              </a:cxn>
              <a:cxn ang="0">
                <a:pos x="GluePoint184X" y="GluePoint184Y"/>
              </a:cxn>
              <a:cxn ang="0">
                <a:pos x="GluePoint185X" y="GluePoint185Y"/>
              </a:cxn>
              <a:cxn ang="0">
                <a:pos x="GluePoint186X" y="GluePoint186Y"/>
              </a:cxn>
              <a:cxn ang="0">
                <a:pos x="GluePoint187X" y="GluePoint187Y"/>
              </a:cxn>
              <a:cxn ang="0">
                <a:pos x="GluePoint188X" y="GluePoint188Y"/>
              </a:cxn>
              <a:cxn ang="0">
                <a:pos x="GluePoint189X" y="GluePoint189Y"/>
              </a:cxn>
              <a:cxn ang="0">
                <a:pos x="GluePoint190X" y="GluePoint190Y"/>
              </a:cxn>
              <a:cxn ang="0">
                <a:pos x="GluePoint191X" y="GluePoint191Y"/>
              </a:cxn>
              <a:cxn ang="0">
                <a:pos x="GluePoint192X" y="GluePoint192Y"/>
              </a:cxn>
              <a:cxn ang="0">
                <a:pos x="GluePoint193X" y="GluePoint193Y"/>
              </a:cxn>
              <a:cxn ang="0">
                <a:pos x="GluePoint194X" y="GluePoint194Y"/>
              </a:cxn>
              <a:cxn ang="0">
                <a:pos x="GluePoint195X" y="GluePoint195Y"/>
              </a:cxn>
              <a:cxn ang="0">
                <a:pos x="GluePoint196X" y="GluePoint196Y"/>
              </a:cxn>
              <a:cxn ang="0">
                <a:pos x="GluePoint197X" y="GluePoint197Y"/>
              </a:cxn>
              <a:cxn ang="0">
                <a:pos x="GluePoint198X" y="GluePoint198Y"/>
              </a:cxn>
              <a:cxn ang="0">
                <a:pos x="GluePoint199X" y="GluePoint199Y"/>
              </a:cxn>
              <a:cxn ang="0">
                <a:pos x="GluePoint200X" y="GluePoint200Y"/>
              </a:cxn>
              <a:cxn ang="0">
                <a:pos x="GluePoint201X" y="GluePoint201Y"/>
              </a:cxn>
              <a:cxn ang="0">
                <a:pos x="GluePoint202X" y="GluePoint202Y"/>
              </a:cxn>
              <a:cxn ang="0">
                <a:pos x="GluePoint203X" y="GluePoint203Y"/>
              </a:cxn>
              <a:cxn ang="0">
                <a:pos x="GluePoint204X" y="GluePoint204Y"/>
              </a:cxn>
              <a:cxn ang="0">
                <a:pos x="GluePoint205X" y="GluePoint205Y"/>
              </a:cxn>
              <a:cxn ang="0">
                <a:pos x="GluePoint206X" y="GluePoint206Y"/>
              </a:cxn>
              <a:cxn ang="0">
                <a:pos x="GluePoint207X" y="GluePoint207Y"/>
              </a:cxn>
              <a:cxn ang="0">
                <a:pos x="GluePoint208X" y="GluePoint208Y"/>
              </a:cxn>
              <a:cxn ang="0">
                <a:pos x="GluePoint209X" y="GluePoint209Y"/>
              </a:cxn>
              <a:cxn ang="0">
                <a:pos x="GluePoint210X" y="GluePoint210Y"/>
              </a:cxn>
              <a:cxn ang="0">
                <a:pos x="GluePoint211X" y="GluePoint211Y"/>
              </a:cxn>
              <a:cxn ang="0">
                <a:pos x="GluePoint212X" y="GluePoint212Y"/>
              </a:cxn>
              <a:cxn ang="0">
                <a:pos x="GluePoint213X" y="GluePoint213Y"/>
              </a:cxn>
              <a:cxn ang="0">
                <a:pos x="GluePoint214X" y="GluePoint214Y"/>
              </a:cxn>
              <a:cxn ang="0">
                <a:pos x="GluePoint215X" y="GluePoint215Y"/>
              </a:cxn>
              <a:cxn ang="0">
                <a:pos x="GluePoint216X" y="GluePoint216Y"/>
              </a:cxn>
              <a:cxn ang="0">
                <a:pos x="GluePoint217X" y="GluePoint217Y"/>
              </a:cxn>
              <a:cxn ang="0">
                <a:pos x="GluePoint218X" y="GluePoint218Y"/>
              </a:cxn>
              <a:cxn ang="0">
                <a:pos x="GluePoint219X" y="GluePoint219Y"/>
              </a:cxn>
              <a:cxn ang="0">
                <a:pos x="GluePoint220X" y="GluePoint220Y"/>
              </a:cxn>
              <a:cxn ang="0">
                <a:pos x="GluePoint221X" y="GluePoint221Y"/>
              </a:cxn>
              <a:cxn ang="0">
                <a:pos x="GluePoint222X" y="GluePoint222Y"/>
              </a:cxn>
              <a:cxn ang="0">
                <a:pos x="GluePoint223X" y="GluePoint223Y"/>
              </a:cxn>
              <a:cxn ang="0">
                <a:pos x="GluePoint224X" y="GluePoint224Y"/>
              </a:cxn>
              <a:cxn ang="0">
                <a:pos x="GluePoint225X" y="GluePoint225Y"/>
              </a:cxn>
              <a:cxn ang="0">
                <a:pos x="GluePoint226X" y="GluePoint226Y"/>
              </a:cxn>
              <a:cxn ang="0">
                <a:pos x="GluePoint227X" y="GluePoint227Y"/>
              </a:cxn>
              <a:cxn ang="0">
                <a:pos x="GluePoint228X" y="GluePoint228Y"/>
              </a:cxn>
              <a:cxn ang="0">
                <a:pos x="GluePoint229X" y="GluePoint229Y"/>
              </a:cxn>
              <a:cxn ang="0">
                <a:pos x="GluePoint230X" y="GluePoint230Y"/>
              </a:cxn>
              <a:cxn ang="0">
                <a:pos x="GluePoint231X" y="GluePoint231Y"/>
              </a:cxn>
              <a:cxn ang="0">
                <a:pos x="GluePoint232X" y="GluePoint232Y"/>
              </a:cxn>
              <a:cxn ang="0">
                <a:pos x="GluePoint233X" y="GluePoint233Y"/>
              </a:cxn>
              <a:cxn ang="0">
                <a:pos x="GluePoint234X" y="GluePoint234Y"/>
              </a:cxn>
              <a:cxn ang="0">
                <a:pos x="GluePoint235X" y="GluePoint235Y"/>
              </a:cxn>
              <a:cxn ang="0">
                <a:pos x="GluePoint236X" y="GluePoint236Y"/>
              </a:cxn>
              <a:cxn ang="0">
                <a:pos x="GluePoint237X" y="GluePoint237Y"/>
              </a:cxn>
              <a:cxn ang="0">
                <a:pos x="GluePoint238X" y="GluePoint238Y"/>
              </a:cxn>
              <a:cxn ang="0">
                <a:pos x="GluePoint239X" y="GluePoint239Y"/>
              </a:cxn>
              <a:cxn ang="0">
                <a:pos x="GluePoint240X" y="GluePoint240Y"/>
              </a:cxn>
              <a:cxn ang="0">
                <a:pos x="GluePoint241X" y="GluePoint241Y"/>
              </a:cxn>
              <a:cxn ang="0">
                <a:pos x="GluePoint242X" y="GluePoint242Y"/>
              </a:cxn>
              <a:cxn ang="0">
                <a:pos x="GluePoint243X" y="GluePoint243Y"/>
              </a:cxn>
              <a:cxn ang="0">
                <a:pos x="GluePoint244X" y="GluePoint244Y"/>
              </a:cxn>
              <a:cxn ang="0">
                <a:pos x="GluePoint245X" y="GluePoint245Y"/>
              </a:cxn>
              <a:cxn ang="0">
                <a:pos x="GluePoint246X" y="GluePoint246Y"/>
              </a:cxn>
              <a:cxn ang="0">
                <a:pos x="GluePoint247X" y="GluePoint247Y"/>
              </a:cxn>
              <a:cxn ang="0">
                <a:pos x="GluePoint248X" y="GluePoint248Y"/>
              </a:cxn>
              <a:cxn ang="0">
                <a:pos x="GluePoint249X" y="GluePoint249Y"/>
              </a:cxn>
              <a:cxn ang="0">
                <a:pos x="GluePoint250X" y="GluePoint250Y"/>
              </a:cxn>
              <a:cxn ang="0">
                <a:pos x="GluePoint251X" y="GluePoint251Y"/>
              </a:cxn>
              <a:cxn ang="0">
                <a:pos x="GluePoint252X" y="GluePoint252Y"/>
              </a:cxn>
              <a:cxn ang="0">
                <a:pos x="GluePoint253X" y="GluePoint253Y"/>
              </a:cxn>
              <a:cxn ang="0">
                <a:pos x="GluePoint254X" y="GluePoint254Y"/>
              </a:cxn>
              <a:cxn ang="0">
                <a:pos x="GluePoint255X" y="GluePoint255Y"/>
              </a:cxn>
              <a:cxn ang="0">
                <a:pos x="GluePoint256X" y="GluePoint256Y"/>
              </a:cxn>
              <a:cxn ang="0">
                <a:pos x="GluePoint257X" y="GluePoint257Y"/>
              </a:cxn>
              <a:cxn ang="0">
                <a:pos x="GluePoint258X" y="GluePoint258Y"/>
              </a:cxn>
              <a:cxn ang="0">
                <a:pos x="GluePoint259X" y="GluePoint259Y"/>
              </a:cxn>
              <a:cxn ang="0">
                <a:pos x="GluePoint260X" y="GluePoint260Y"/>
              </a:cxn>
              <a:cxn ang="0">
                <a:pos x="GluePoint261X" y="GluePoint261Y"/>
              </a:cxn>
              <a:cxn ang="0">
                <a:pos x="GluePoint262X" y="GluePoint262Y"/>
              </a:cxn>
              <a:cxn ang="0">
                <a:pos x="GluePoint263X" y="GluePoint263Y"/>
              </a:cxn>
              <a:cxn ang="0">
                <a:pos x="GluePoint264X" y="GluePoint264Y"/>
              </a:cxn>
              <a:cxn ang="0">
                <a:pos x="GluePoint265X" y="GluePoint265Y"/>
              </a:cxn>
            </a:cxnLst>
            <a:rect l="textAreaLeft" t="textAreaTop" r="textAreaRight" b="textAreaBottom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dk1">
              <a:alpha val="17000"/>
            </a:schemeClr>
          </a:solidFill>
          <a:ln w="45691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5840" y="914400"/>
            <a:ext cx="1035864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щелкните, чтобы добавить заголовок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Для правки структуры щёлкните мышью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два элемента содержимого 2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Прямая соединительная линия 7"/>
          <p:cNvCxnSpPr>
            <a:endCxn id="37" idx="1"/>
          </p:cNvCxnSpPr>
          <p:nvPr/>
        </p:nvCxnSpPr>
        <p:spPr>
          <a:xfrm flipH="1" flipV="1">
            <a:off x="254160" y="2355840"/>
            <a:ext cx="10685880" cy="397332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sp>
        <p:nvSpPr>
          <p:cNvPr id="38" name="Полилиния: фигура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425240" y="-93960"/>
            <a:ext cx="1697040" cy="1836720"/>
          </a:xfrm>
          <a:custGeom>
            <a:avLst/>
            <a:gdLst>
              <a:gd name="textAreaLeft" fmla="*/ 0 w 1697040"/>
              <a:gd name="textAreaRight" fmla="*/ 1698480 w 1697040"/>
              <a:gd name="textAreaTop" fmla="*/ 0 h 1836720"/>
              <a:gd name="textAreaBottom" fmla="*/ 1838160 h 1836720"/>
              <a:gd name="GluePoint1X" fmla="*/ 0 w 3216357"/>
              <a:gd name="GluePoint1Y" fmla="*/ 0 h 3480449"/>
              <a:gd name="GluePoint2X" fmla="*/ 3216357 w 3216357"/>
              <a:gd name="GluePoint2Y" fmla="*/ 0 h 3480449"/>
              <a:gd name="GluePoint3X" fmla="*/ 3215555 w 3216357"/>
              <a:gd name="GluePoint3Y" fmla="*/ 37372 h 3480449"/>
              <a:gd name="GluePoint4X" fmla="*/ 1743546 w 3216357"/>
              <a:gd name="GluePoint4Y" fmla="*/ 3185195 h 3480449"/>
              <a:gd name="GluePoint5X" fmla="*/ 112171 w 3216357"/>
              <a:gd name="GluePoint5Y" fmla="*/ 3438794 h 3480449"/>
              <a:gd name="GluePoint6X" fmla="*/ 0 w 3216357"/>
              <a:gd name="GluePoint6Y" fmla="*/ 3408770 h 348044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</a:cxnLst>
            <a:rect l="textAreaLeft" t="textAreaTop" r="textAreaRight" b="textAreaBottom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39" name="Полилиния: Фигура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000" y="-24120"/>
            <a:ext cx="5369760" cy="6898320"/>
          </a:xfrm>
          <a:custGeom>
            <a:avLst/>
            <a:gdLst>
              <a:gd name="textAreaLeft" fmla="*/ 0 w 5369760"/>
              <a:gd name="textAreaRight" fmla="*/ 5371200 w 5369760"/>
              <a:gd name="textAreaTop" fmla="*/ 0 h 6898320"/>
              <a:gd name="textAreaBottom" fmla="*/ 6899760 h 6898320"/>
              <a:gd name="GluePoint1X" fmla="*/ 4892349 w 5371060"/>
              <a:gd name="GluePoint1Y" fmla="*/ 6899910 h 6899910"/>
              <a:gd name="GluePoint2X" fmla="*/ 4873163 w 5371060"/>
              <a:gd name="GluePoint2Y" fmla="*/ 6753305 h 6899910"/>
              <a:gd name="GluePoint3X" fmla="*/ 5029244 w 5371060"/>
              <a:gd name="GluePoint3Y" fmla="*/ 1516899 h 6899910"/>
              <a:gd name="GluePoint4X" fmla="*/ 431170 w 5371060"/>
              <a:gd name="GluePoint4Y" fmla="*/ 909588 h 6899910"/>
              <a:gd name="GluePoint5X" fmla="*/ 31444 w 5371060"/>
              <a:gd name="GluePoint5Y" fmla="*/ 147840 h 6899910"/>
              <a:gd name="GluePoint6X" fmla="*/ 0 w 5371060"/>
              <a:gd name="GluePoint6Y" fmla="*/ 0 h 689991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</a:cxnLst>
            <a:rect l="textAreaLeft" t="textAreaTop" r="textAreaRight" b="textAreaBottom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>
            <a:solidFill>
              <a:srgbClr val="fef3e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37" name="Полилиния: Фигура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096360" cy="2531160"/>
          </a:xfrm>
          <a:custGeom>
            <a:avLst/>
            <a:gdLst>
              <a:gd name="textAreaLeft" fmla="*/ 0 w 3096360"/>
              <a:gd name="textAreaRight" fmla="*/ 3097800 w 3096360"/>
              <a:gd name="textAreaTop" fmla="*/ 0 h 2531160"/>
              <a:gd name="textAreaBottom" fmla="*/ 2532600 h 2531160"/>
              <a:gd name="GluePoint1X" fmla="*/ 177065 w 3097831"/>
              <a:gd name="GluePoint1Y" fmla="*/ 2339513 h 2532431"/>
              <a:gd name="GluePoint2X" fmla="*/ 254598 w 3097831"/>
              <a:gd name="GluePoint2Y" fmla="*/ 2356846 h 2532431"/>
              <a:gd name="GluePoint3X" fmla="*/ 184928 w 3097831"/>
              <a:gd name="GluePoint3Y" fmla="*/ 2423626 h 2532431"/>
              <a:gd name="GluePoint4X" fmla="*/ 5587 w 3097831"/>
              <a:gd name="GluePoint4Y" fmla="*/ 2530140 h 2532431"/>
              <a:gd name="GluePoint5X" fmla="*/ 0 w 3097831"/>
              <a:gd name="GluePoint5Y" fmla="*/ 2532431 h 2532431"/>
              <a:gd name="GluePoint6X" fmla="*/ 0 w 3097831"/>
              <a:gd name="GluePoint6Y" fmla="*/ 2381588 h 2532431"/>
              <a:gd name="GluePoint7X" fmla="*/ 23582 w 3097831"/>
              <a:gd name="GluePoint7Y" fmla="*/ 2378908 h 2532431"/>
              <a:gd name="GluePoint8X" fmla="*/ 177065 w 3097831"/>
              <a:gd name="GluePoint8Y" fmla="*/ 2339513 h 2532431"/>
              <a:gd name="GluePoint9X" fmla="*/ 515105 w 3097831"/>
              <a:gd name="GluePoint9Y" fmla="*/ 2041082 h 2532431"/>
              <a:gd name="GluePoint10X" fmla="*/ 544953 w 3097831"/>
              <a:gd name="GluePoint10Y" fmla="*/ 2044795 h 2532431"/>
              <a:gd name="GluePoint11X" fmla="*/ 554530 w 3097831"/>
              <a:gd name="GluePoint11Y" fmla="*/ 2065819 h 2532431"/>
              <a:gd name="GluePoint12X" fmla="*/ 466801 w 3097831"/>
              <a:gd name="GluePoint12Y" fmla="*/ 2136482 h 2532431"/>
              <a:gd name="GluePoint13X" fmla="*/ 80640 w 3097831"/>
              <a:gd name="GluePoint13Y" fmla="*/ 2269208 h 2532431"/>
              <a:gd name="GluePoint14X" fmla="*/ 4467 w 3097831"/>
              <a:gd name="GluePoint14Y" fmla="*/ 2284674 h 2532431"/>
              <a:gd name="GluePoint15X" fmla="*/ 0 w 3097831"/>
              <a:gd name="GluePoint15Y" fmla="*/ 2284999 h 2532431"/>
              <a:gd name="GluePoint16X" fmla="*/ 0 w 3097831"/>
              <a:gd name="GluePoint16Y" fmla="*/ 2070368 h 2532431"/>
              <a:gd name="GluePoint17X" fmla="*/ 122464 w 3097831"/>
              <a:gd name="GluePoint17Y" fmla="*/ 2093200 h 2532431"/>
              <a:gd name="GluePoint18X" fmla="*/ 488631 w 3097831"/>
              <a:gd name="GluePoint18Y" fmla="*/ 2043490 h 2532431"/>
              <a:gd name="GluePoint19X" fmla="*/ 515105 w 3097831"/>
              <a:gd name="GluePoint19Y" fmla="*/ 2041082 h 2532431"/>
              <a:gd name="GluePoint20X" fmla="*/ 0 w 3097831"/>
              <a:gd name="GluePoint20Y" fmla="*/ 1575747 h 2532431"/>
              <a:gd name="GluePoint21X" fmla="*/ 30326 w 3097831"/>
              <a:gd name="GluePoint21Y" fmla="*/ 1578492 h 2532431"/>
              <a:gd name="GluePoint22X" fmla="*/ 134013 w 3097831"/>
              <a:gd name="GluePoint22Y" fmla="*/ 1600874 h 2532431"/>
              <a:gd name="GluePoint23X" fmla="*/ 546960 w 3097831"/>
              <a:gd name="GluePoint23Y" fmla="*/ 1673430 h 2532431"/>
              <a:gd name="GluePoint24X" fmla="*/ 902901 w 3097831"/>
              <a:gd name="GluePoint24Y" fmla="*/ 1616488 h 2532431"/>
              <a:gd name="GluePoint25X" fmla="*/ 981963 w 3097831"/>
              <a:gd name="GluePoint25Y" fmla="*/ 1600906 h 2532431"/>
              <a:gd name="GluePoint26X" fmla="*/ 980602 w 3097831"/>
              <a:gd name="GluePoint26Y" fmla="*/ 1637984 h 2532431"/>
              <a:gd name="GluePoint27X" fmla="*/ 951630 w 3097831"/>
              <a:gd name="GluePoint27Y" fmla="*/ 1670341 h 2532431"/>
              <a:gd name="GluePoint28X" fmla="*/ 428358 w 3097831"/>
              <a:gd name="GluePoint28Y" fmla="*/ 1896744 h 2532431"/>
              <a:gd name="GluePoint29X" fmla="*/ 62362 w 3097831"/>
              <a:gd name="GluePoint29Y" fmla="*/ 1844923 h 2532431"/>
              <a:gd name="GluePoint30X" fmla="*/ 0 w 3097831"/>
              <a:gd name="GluePoint30Y" fmla="*/ 1817067 h 2532431"/>
              <a:gd name="GluePoint31X" fmla="*/ 2392663 w 3097831"/>
              <a:gd name="GluePoint31Y" fmla="*/ 0 h 2532431"/>
              <a:gd name="GluePoint32X" fmla="*/ 2887521 w 3097831"/>
              <a:gd name="GluePoint32Y" fmla="*/ 0 h 2532431"/>
              <a:gd name="GluePoint33X" fmla="*/ 2970795 w 3097831"/>
              <a:gd name="GluePoint33Y" fmla="*/ 34444 h 2532431"/>
              <a:gd name="GluePoint34X" fmla="*/ 3097831 w 3097831"/>
              <a:gd name="GluePoint34Y" fmla="*/ 71279 h 2532431"/>
              <a:gd name="GluePoint35X" fmla="*/ 2863239 w 3097831"/>
              <a:gd name="GluePoint35Y" fmla="*/ 172683 h 2532431"/>
              <a:gd name="GluePoint36X" fmla="*/ 2407524 w 3097831"/>
              <a:gd name="GluePoint36Y" fmla="*/ 16854 h 2532431"/>
              <a:gd name="GluePoint37X" fmla="*/ 605964 w 3097831"/>
              <a:gd name="GluePoint37Y" fmla="*/ 0 h 2532431"/>
              <a:gd name="GluePoint38X" fmla="*/ 747628 w 3097831"/>
              <a:gd name="GluePoint38Y" fmla="*/ 0 h 2532431"/>
              <a:gd name="GluePoint39X" fmla="*/ 724307 w 3097831"/>
              <a:gd name="GluePoint39Y" fmla="*/ 81673 h 2532431"/>
              <a:gd name="GluePoint40X" fmla="*/ 692486 w 3097831"/>
              <a:gd name="GluePoint40Y" fmla="*/ 210269 h 2532431"/>
              <a:gd name="GluePoint41X" fmla="*/ 526415 w 3097831"/>
              <a:gd name="GluePoint41Y" fmla="*/ 804384 h 2532431"/>
              <a:gd name="GluePoint42X" fmla="*/ 536624 w 3097831"/>
              <a:gd name="GluePoint42Y" fmla="*/ 827931 h 2532431"/>
              <a:gd name="GluePoint43X" fmla="*/ 641647 w 3097831"/>
              <a:gd name="GluePoint43Y" fmla="*/ 769841 h 2532431"/>
              <a:gd name="GluePoint44X" fmla="*/ 943988 w 3097831"/>
              <a:gd name="GluePoint44Y" fmla="*/ 325957 h 2532431"/>
              <a:gd name="GluePoint45X" fmla="*/ 983823 w 3097831"/>
              <a:gd name="GluePoint45Y" fmla="*/ 130441 h 2532431"/>
              <a:gd name="GluePoint46X" fmla="*/ 1018176 w 3097831"/>
              <a:gd name="GluePoint46Y" fmla="*/ 0 h 2532431"/>
              <a:gd name="GluePoint47X" fmla="*/ 1245150 w 3097831"/>
              <a:gd name="GluePoint47Y" fmla="*/ 0 h 2532431"/>
              <a:gd name="GluePoint48X" fmla="*/ 1215445 w 3097831"/>
              <a:gd name="GluePoint48Y" fmla="*/ 85044 h 2532431"/>
              <a:gd name="GluePoint49X" fmla="*/ 1037154 w 3097831"/>
              <a:gd name="GluePoint49Y" fmla="*/ 517590 h 2532431"/>
              <a:gd name="GluePoint50X" fmla="*/ 1405473 w 3097831"/>
              <a:gd name="GluePoint50Y" fmla="*/ 180067 h 2532431"/>
              <a:gd name="GluePoint51X" fmla="*/ 1485372 w 3097831"/>
              <a:gd name="GluePoint51Y" fmla="*/ 2313 h 2532431"/>
              <a:gd name="GluePoint52X" fmla="*/ 1486481 w 3097831"/>
              <a:gd name="GluePoint52Y" fmla="*/ 0 h 2532431"/>
              <a:gd name="GluePoint53X" fmla="*/ 1767143 w 3097831"/>
              <a:gd name="GluePoint53Y" fmla="*/ 0 h 2532431"/>
              <a:gd name="GluePoint54X" fmla="*/ 1720915 w 3097831"/>
              <a:gd name="GluePoint54Y" fmla="*/ 86701 h 2532431"/>
              <a:gd name="GluePoint55X" fmla="*/ 1659572 w 3097831"/>
              <a:gd name="GluePoint55Y" fmla="*/ 177506 h 2532431"/>
              <a:gd name="GluePoint56X" fmla="*/ 1944334 w 3097831"/>
              <a:gd name="GluePoint56Y" fmla="*/ 44335 h 2532431"/>
              <a:gd name="GluePoint57X" fmla="*/ 1997754 w 3097831"/>
              <a:gd name="GluePoint57Y" fmla="*/ 0 h 2532431"/>
              <a:gd name="GluePoint58X" fmla="*/ 2262240 w 3097831"/>
              <a:gd name="GluePoint58Y" fmla="*/ 0 h 2532431"/>
              <a:gd name="GluePoint59X" fmla="*/ 2121733 w 3097831"/>
              <a:gd name="GluePoint59Y" fmla="*/ 60384 h 2532431"/>
              <a:gd name="GluePoint60X" fmla="*/ 1880826 w 3097831"/>
              <a:gd name="GluePoint60Y" fmla="*/ 163915 h 2532431"/>
              <a:gd name="GluePoint61X" fmla="*/ 2245700 w 3097831"/>
              <a:gd name="GluePoint61Y" fmla="*/ 343440 h 2532431"/>
              <a:gd name="GluePoint62X" fmla="*/ 2434618 w 3097831"/>
              <a:gd name="GluePoint62Y" fmla="*/ 387079 h 2532431"/>
              <a:gd name="GluePoint63X" fmla="*/ 2512614 w 3097831"/>
              <a:gd name="GluePoint63Y" fmla="*/ 411781 h 2532431"/>
              <a:gd name="GluePoint64X" fmla="*/ 2208593 w 3097831"/>
              <a:gd name="GluePoint64Y" fmla="*/ 529585 h 2532431"/>
              <a:gd name="GluePoint65X" fmla="*/ 1625861 w 3097831"/>
              <a:gd name="GluePoint65Y" fmla="*/ 279117 h 2532431"/>
              <a:gd name="GluePoint66X" fmla="*/ 1249141 w 3097831"/>
              <a:gd name="GluePoint66Y" fmla="*/ 487887 h 2532431"/>
              <a:gd name="GluePoint67X" fmla="*/ 1489817 w 3097831"/>
              <a:gd name="GluePoint67Y" fmla="*/ 543171 h 2532431"/>
              <a:gd name="GluePoint68X" fmla="*/ 2017586 w 3097831"/>
              <a:gd name="GluePoint68Y" fmla="*/ 654434 h 2532431"/>
              <a:gd name="GluePoint69X" fmla="*/ 2090269 w 3097831"/>
              <a:gd name="GluePoint69Y" fmla="*/ 689617 h 2532431"/>
              <a:gd name="GluePoint70X" fmla="*/ 1865658 w 3097831"/>
              <a:gd name="GluePoint70Y" fmla="*/ 783850 h 2532431"/>
              <a:gd name="GluePoint71X" fmla="*/ 1168690 w 3097831"/>
              <a:gd name="GluePoint71Y" fmla="*/ 673999 h 2532431"/>
              <a:gd name="GluePoint72X" fmla="*/ 1097817 w 3097831"/>
              <a:gd name="GluePoint72Y" fmla="*/ 643444 h 2532431"/>
              <a:gd name="GluePoint73X" fmla="*/ 990410 w 3097831"/>
              <a:gd name="GluePoint73Y" fmla="*/ 638134 h 2532431"/>
              <a:gd name="GluePoint74X" fmla="*/ 736992 w 3097831"/>
              <a:gd name="GluePoint74Y" fmla="*/ 786910 h 2532431"/>
              <a:gd name="GluePoint75X" fmla="*/ 992677 w 3097831"/>
              <a:gd name="GluePoint75Y" fmla="*/ 823042 h 2532431"/>
              <a:gd name="GluePoint76X" fmla="*/ 1650715 w 3097831"/>
              <a:gd name="GluePoint76Y" fmla="*/ 884022 h 2532431"/>
              <a:gd name="GluePoint77X" fmla="*/ 1721679 w 3097831"/>
              <a:gd name="GluePoint77Y" fmla="*/ 908500 h 2532431"/>
              <a:gd name="GluePoint78X" fmla="*/ 1683851 w 3097831"/>
              <a:gd name="GluePoint78Y" fmla="*/ 952322 h 2532431"/>
              <a:gd name="GluePoint79X" fmla="*/ 897899 w 3097831"/>
              <a:gd name="GluePoint79Y" fmla="*/ 1046664 h 2532431"/>
              <a:gd name="GluePoint80X" fmla="*/ 509734 w 3097831"/>
              <a:gd name="GluePoint80Y" fmla="*/ 965536 h 2532431"/>
              <a:gd name="GluePoint81X" fmla="*/ 445191 w 3097831"/>
              <a:gd name="GluePoint81Y" fmla="*/ 969204 h 2532431"/>
              <a:gd name="GluePoint82X" fmla="*/ 133050 w 3097831"/>
              <a:gd name="GluePoint82Y" fmla="*/ 1206458 h 2532431"/>
              <a:gd name="GluePoint83X" fmla="*/ 747077 w 3097831"/>
              <a:gd name="GluePoint83Y" fmla="*/ 1223721 h 2532431"/>
              <a:gd name="GluePoint84X" fmla="*/ 1246838 w 3097831"/>
              <a:gd name="GluePoint84Y" fmla="*/ 1194561 h 2532431"/>
              <a:gd name="GluePoint85X" fmla="*/ 1295481 w 3097831"/>
              <a:gd name="GluePoint85Y" fmla="*/ 1191416 h 2532431"/>
              <a:gd name="GluePoint86X" fmla="*/ 1157573 w 3097831"/>
              <a:gd name="GluePoint86Y" fmla="*/ 1361213 h 2532431"/>
              <a:gd name="GluePoint87X" fmla="*/ 989171 w 3097831"/>
              <a:gd name="GluePoint87Y" fmla="*/ 1414361 h 2532431"/>
              <a:gd name="GluePoint88X" fmla="*/ 353864 w 3097831"/>
              <a:gd name="GluePoint88Y" fmla="*/ 1426601 h 2532431"/>
              <a:gd name="GluePoint89X" fmla="*/ 48450 w 3097831"/>
              <a:gd name="GluePoint89Y" fmla="*/ 1385431 h 2532431"/>
              <a:gd name="GluePoint90X" fmla="*/ 0 w 3097831"/>
              <a:gd name="GluePoint90Y" fmla="*/ 1383095 h 2532431"/>
              <a:gd name="GluePoint91X" fmla="*/ 0 w 3097831"/>
              <a:gd name="GluePoint91Y" fmla="*/ 442797 h 2532431"/>
              <a:gd name="GluePoint92X" fmla="*/ 10908 w 3097831"/>
              <a:gd name="GluePoint92Y" fmla="*/ 416103 h 2532431"/>
              <a:gd name="GluePoint93X" fmla="*/ 176820 w 3097831"/>
              <a:gd name="GluePoint93Y" fmla="*/ 175170 h 2532431"/>
              <a:gd name="GluePoint94X" fmla="*/ 260099 w 3097831"/>
              <a:gd name="GluePoint94Y" fmla="*/ 130205 h 2532431"/>
              <a:gd name="GluePoint95X" fmla="*/ 260495 w 3097831"/>
              <a:gd name="GluePoint95Y" fmla="*/ 174096 h 2532431"/>
              <a:gd name="GluePoint96X" fmla="*/ 174574 w 3097831"/>
              <a:gd name="GluePoint96Y" fmla="*/ 605925 h 2532431"/>
              <a:gd name="GluePoint97X" fmla="*/ 85341 w 3097831"/>
              <a:gd name="GluePoint97Y" fmla="*/ 1060441 h 2532431"/>
              <a:gd name="GluePoint98X" fmla="*/ 45643 w 3097831"/>
              <a:gd name="GluePoint98Y" fmla="*/ 1173905 h 2532431"/>
              <a:gd name="GluePoint99X" fmla="*/ 288222 w 3097831"/>
              <a:gd name="GluePoint99Y" fmla="*/ 862194 h 2532431"/>
              <a:gd name="GluePoint100X" fmla="*/ 370923 w 3097831"/>
              <a:gd name="GluePoint100Y" fmla="*/ 437965 h 2532431"/>
              <a:gd name="GluePoint101X" fmla="*/ 600507 w 3097831"/>
              <a:gd name="GluePoint101Y" fmla="*/ 5216 h 253243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  <a:cxn ang="0">
                <a:pos x="GluePoint37X" y="GluePoint37Y"/>
              </a:cxn>
              <a:cxn ang="0">
                <a:pos x="GluePoint38X" y="GluePoint38Y"/>
              </a:cxn>
              <a:cxn ang="0">
                <a:pos x="GluePoint39X" y="GluePoint39Y"/>
              </a:cxn>
              <a:cxn ang="0">
                <a:pos x="GluePoint40X" y="GluePoint40Y"/>
              </a:cxn>
              <a:cxn ang="0">
                <a:pos x="GluePoint41X" y="GluePoint41Y"/>
              </a:cxn>
              <a:cxn ang="0">
                <a:pos x="GluePoint42X" y="GluePoint42Y"/>
              </a:cxn>
              <a:cxn ang="0">
                <a:pos x="GluePoint43X" y="GluePoint43Y"/>
              </a:cxn>
              <a:cxn ang="0">
                <a:pos x="GluePoint44X" y="GluePoint44Y"/>
              </a:cxn>
              <a:cxn ang="0">
                <a:pos x="GluePoint45X" y="GluePoint45Y"/>
              </a:cxn>
              <a:cxn ang="0">
                <a:pos x="GluePoint46X" y="GluePoint46Y"/>
              </a:cxn>
              <a:cxn ang="0">
                <a:pos x="GluePoint47X" y="GluePoint47Y"/>
              </a:cxn>
              <a:cxn ang="0">
                <a:pos x="GluePoint48X" y="GluePoint48Y"/>
              </a:cxn>
              <a:cxn ang="0">
                <a:pos x="GluePoint49X" y="GluePoint49Y"/>
              </a:cxn>
              <a:cxn ang="0">
                <a:pos x="GluePoint50X" y="GluePoint50Y"/>
              </a:cxn>
              <a:cxn ang="0">
                <a:pos x="GluePoint51X" y="GluePoint51Y"/>
              </a:cxn>
              <a:cxn ang="0">
                <a:pos x="GluePoint52X" y="GluePoint52Y"/>
              </a:cxn>
              <a:cxn ang="0">
                <a:pos x="GluePoint53X" y="GluePoint53Y"/>
              </a:cxn>
              <a:cxn ang="0">
                <a:pos x="GluePoint54X" y="GluePoint54Y"/>
              </a:cxn>
              <a:cxn ang="0">
                <a:pos x="GluePoint55X" y="GluePoint55Y"/>
              </a:cxn>
              <a:cxn ang="0">
                <a:pos x="GluePoint56X" y="GluePoint56Y"/>
              </a:cxn>
              <a:cxn ang="0">
                <a:pos x="GluePoint57X" y="GluePoint57Y"/>
              </a:cxn>
              <a:cxn ang="0">
                <a:pos x="GluePoint58X" y="GluePoint58Y"/>
              </a:cxn>
              <a:cxn ang="0">
                <a:pos x="GluePoint59X" y="GluePoint59Y"/>
              </a:cxn>
              <a:cxn ang="0">
                <a:pos x="GluePoint60X" y="GluePoint60Y"/>
              </a:cxn>
              <a:cxn ang="0">
                <a:pos x="GluePoint61X" y="GluePoint61Y"/>
              </a:cxn>
              <a:cxn ang="0">
                <a:pos x="GluePoint62X" y="GluePoint62Y"/>
              </a:cxn>
              <a:cxn ang="0">
                <a:pos x="GluePoint63X" y="GluePoint63Y"/>
              </a:cxn>
              <a:cxn ang="0">
                <a:pos x="GluePoint64X" y="GluePoint64Y"/>
              </a:cxn>
              <a:cxn ang="0">
                <a:pos x="GluePoint65X" y="GluePoint65Y"/>
              </a:cxn>
              <a:cxn ang="0">
                <a:pos x="GluePoint66X" y="GluePoint66Y"/>
              </a:cxn>
              <a:cxn ang="0">
                <a:pos x="GluePoint67X" y="GluePoint67Y"/>
              </a:cxn>
              <a:cxn ang="0">
                <a:pos x="GluePoint68X" y="GluePoint68Y"/>
              </a:cxn>
              <a:cxn ang="0">
                <a:pos x="GluePoint69X" y="GluePoint69Y"/>
              </a:cxn>
              <a:cxn ang="0">
                <a:pos x="GluePoint70X" y="GluePoint70Y"/>
              </a:cxn>
              <a:cxn ang="0">
                <a:pos x="GluePoint71X" y="GluePoint71Y"/>
              </a:cxn>
              <a:cxn ang="0">
                <a:pos x="GluePoint72X" y="GluePoint72Y"/>
              </a:cxn>
              <a:cxn ang="0">
                <a:pos x="GluePoint73X" y="GluePoint73Y"/>
              </a:cxn>
              <a:cxn ang="0">
                <a:pos x="GluePoint74X" y="GluePoint74Y"/>
              </a:cxn>
              <a:cxn ang="0">
                <a:pos x="GluePoint75X" y="GluePoint75Y"/>
              </a:cxn>
              <a:cxn ang="0">
                <a:pos x="GluePoint76X" y="GluePoint76Y"/>
              </a:cxn>
              <a:cxn ang="0">
                <a:pos x="GluePoint77X" y="GluePoint77Y"/>
              </a:cxn>
              <a:cxn ang="0">
                <a:pos x="GluePoint78X" y="GluePoint78Y"/>
              </a:cxn>
              <a:cxn ang="0">
                <a:pos x="GluePoint79X" y="GluePoint79Y"/>
              </a:cxn>
              <a:cxn ang="0">
                <a:pos x="GluePoint80X" y="GluePoint80Y"/>
              </a:cxn>
              <a:cxn ang="0">
                <a:pos x="GluePoint81X" y="GluePoint81Y"/>
              </a:cxn>
              <a:cxn ang="0">
                <a:pos x="GluePoint82X" y="GluePoint82Y"/>
              </a:cxn>
              <a:cxn ang="0">
                <a:pos x="GluePoint83X" y="GluePoint83Y"/>
              </a:cxn>
              <a:cxn ang="0">
                <a:pos x="GluePoint84X" y="GluePoint84Y"/>
              </a:cxn>
              <a:cxn ang="0">
                <a:pos x="GluePoint85X" y="GluePoint85Y"/>
              </a:cxn>
              <a:cxn ang="0">
                <a:pos x="GluePoint86X" y="GluePoint86Y"/>
              </a:cxn>
              <a:cxn ang="0">
                <a:pos x="GluePoint87X" y="GluePoint87Y"/>
              </a:cxn>
              <a:cxn ang="0">
                <a:pos x="GluePoint88X" y="GluePoint88Y"/>
              </a:cxn>
              <a:cxn ang="0">
                <a:pos x="GluePoint89X" y="GluePoint89Y"/>
              </a:cxn>
              <a:cxn ang="0">
                <a:pos x="GluePoint90X" y="GluePoint90Y"/>
              </a:cxn>
              <a:cxn ang="0">
                <a:pos x="GluePoint91X" y="GluePoint91Y"/>
              </a:cxn>
              <a:cxn ang="0">
                <a:pos x="GluePoint92X" y="GluePoint92Y"/>
              </a:cxn>
              <a:cxn ang="0">
                <a:pos x="GluePoint93X" y="GluePoint93Y"/>
              </a:cxn>
              <a:cxn ang="0">
                <a:pos x="GluePoint94X" y="GluePoint94Y"/>
              </a:cxn>
              <a:cxn ang="0">
                <a:pos x="GluePoint95X" y="GluePoint95Y"/>
              </a:cxn>
              <a:cxn ang="0">
                <a:pos x="GluePoint96X" y="GluePoint96Y"/>
              </a:cxn>
              <a:cxn ang="0">
                <a:pos x="GluePoint97X" y="GluePoint97Y"/>
              </a:cxn>
              <a:cxn ang="0">
                <a:pos x="GluePoint98X" y="GluePoint98Y"/>
              </a:cxn>
              <a:cxn ang="0">
                <a:pos x="GluePoint99X" y="GluePoint99Y"/>
              </a:cxn>
              <a:cxn ang="0">
                <a:pos x="GluePoint100X" y="GluePoint100Y"/>
              </a:cxn>
              <a:cxn ang="0">
                <a:pos x="GluePoint101X" y="GluePoint101Y"/>
              </a:cxn>
            </a:cxnLst>
            <a:rect l="textAreaLeft" t="textAreaTop" r="textAreaRight" b="textAreaBottom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10000"/>
            </a:schemeClr>
          </a:solidFill>
          <a:ln w="34059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cxnSp>
        <p:nvCxnSpPr>
          <p:cNvPr id="40" name="Прямая соединительная линия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938600" y="6327720"/>
            <a:ext cx="416520" cy="144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8640" cy="9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Для правки текста заглавия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2039040"/>
            <a:ext cx="2814840" cy="383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Щелкните, чтобы изменить стили текста образца слайда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1430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Четвертый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02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Пятый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097880" y="2039040"/>
            <a:ext cx="6948000" cy="383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Щелкните, чтобы изменить стили текста образца слайда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Четвертый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Пятый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4"/>
          </p:nvPr>
        </p:nvSpPr>
        <p:spPr>
          <a:xfrm>
            <a:off x="11353680" y="5879880"/>
            <a:ext cx="659880" cy="8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4D01654-8C2A-4846-8F02-A3F256BDFBDC}" type="slidenum"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два элемента содержимого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7"/>
          <p:cNvCxnSpPr/>
          <p:nvPr/>
        </p:nvCxnSpPr>
        <p:spPr>
          <a:xfrm flipH="1" flipV="1">
            <a:off x="914400" y="3958920"/>
            <a:ext cx="10025640" cy="237024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sp>
        <p:nvSpPr>
          <p:cNvPr id="46" name="Полилиния: Фигура 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00800" y="0"/>
            <a:ext cx="7589880" cy="6856560"/>
          </a:xfrm>
          <a:custGeom>
            <a:avLst/>
            <a:gdLst>
              <a:gd name="textAreaLeft" fmla="*/ 0 w 7589880"/>
              <a:gd name="textAreaRight" fmla="*/ 7591320 w 7589880"/>
              <a:gd name="textAreaTop" fmla="*/ 0 h 6856560"/>
              <a:gd name="textAreaBottom" fmla="*/ 6858000 h 6856560"/>
              <a:gd name="GluePoint1X" fmla="*/ 3873124 w 7591189"/>
              <a:gd name="GluePoint1Y" fmla="*/ 0 h 6858000"/>
              <a:gd name="GluePoint2X" fmla="*/ 7591189 w 7591189"/>
              <a:gd name="GluePoint2Y" fmla="*/ 0 h 6858000"/>
              <a:gd name="GluePoint3X" fmla="*/ 7591189 w 7591189"/>
              <a:gd name="GluePoint3Y" fmla="*/ 6858000 h 6858000"/>
              <a:gd name="GluePoint4X" fmla="*/ 0 w 7591189"/>
              <a:gd name="GluePoint4Y" fmla="*/ 6858000 h 6858000"/>
              <a:gd name="GluePoint5X" fmla="*/ 37792 w 7591189"/>
              <a:gd name="GluePoint5Y" fmla="*/ 6767219 h 6858000"/>
              <a:gd name="GluePoint6X" fmla="*/ 124614 w 7591189"/>
              <a:gd name="GluePoint6Y" fmla="*/ 6593191 h 6858000"/>
              <a:gd name="GluePoint7X" fmla="*/ 5022788 w 7591189"/>
              <a:gd name="GluePoint7Y" fmla="*/ 3831835 h 6858000"/>
              <a:gd name="GluePoint8X" fmla="*/ 3917644 w 7591189"/>
              <a:gd name="GluePoint8Y" fmla="*/ 112370 h 685800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</a:cxnLst>
            <a:rect l="textAreaLeft" t="textAreaTop" r="textAreaRight" b="textAreaBottom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47" name="Полилиния: Фигура 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4040" y="-30600"/>
            <a:ext cx="5046120" cy="6913800"/>
          </a:xfrm>
          <a:custGeom>
            <a:avLst/>
            <a:gdLst>
              <a:gd name="textAreaLeft" fmla="*/ 0 w 5046120"/>
              <a:gd name="textAreaRight" fmla="*/ 5047560 w 5046120"/>
              <a:gd name="textAreaTop" fmla="*/ 0 h 6913800"/>
              <a:gd name="textAreaBottom" fmla="*/ 6915240 h 6913800"/>
              <a:gd name="GluePoint1X" fmla="*/ 4995009 w 5047481"/>
              <a:gd name="GluePoint1Y" fmla="*/ 6915258 h 6915258"/>
              <a:gd name="GluePoint2X" fmla="*/ 4968339 w 5047481"/>
              <a:gd name="GluePoint2Y" fmla="*/ 6900018 h 6915258"/>
              <a:gd name="GluePoint3X" fmla="*/ 4881089 w 5047481"/>
              <a:gd name="GluePoint3Y" fmla="*/ 6843664 h 6915258"/>
              <a:gd name="GluePoint4X" fmla="*/ 4705665 w 5047481"/>
              <a:gd name="GluePoint4Y" fmla="*/ 750439 h 6915258"/>
              <a:gd name="GluePoint5X" fmla="*/ 107592 w 5047481"/>
              <a:gd name="GluePoint5Y" fmla="*/ 143128 h 6915258"/>
              <a:gd name="GluePoint6X" fmla="*/ 0 w 5047481"/>
              <a:gd name="GluePoint6Y" fmla="*/ 0 h 6915258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</a:cxnLst>
            <a:rect l="textAreaLeft" t="textAreaTop" r="textAreaRight" b="textAreaBottom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>
            <a:solidFill>
              <a:schemeClr val="accent1">
                <a:alpha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8640" cy="9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щелкните, чтобы добавить заголовок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914400" y="2039040"/>
            <a:ext cx="6728400" cy="383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</a:pPr>
            <a:r>
              <a:rPr b="0" lang="ru-RU" sz="2000" strike="noStrike" u="none" cap="all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Щелкните, чтобы изменить стили текста образца слайда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Четвертый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Пятый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113320" y="2039040"/>
            <a:ext cx="3162240" cy="383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Щелкните, чтобы изменить стили текста образца слайда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1430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Четвертый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02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Пятый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5"/>
          </p:nvPr>
        </p:nvSpPr>
        <p:spPr>
          <a:xfrm>
            <a:off x="11353680" y="5879880"/>
            <a:ext cx="659880" cy="8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0B49CFE-89A7-40BF-ABAE-7B168810889F}" type="slidenum"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содержимое 5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Прямая соединительная линия 7"/>
          <p:cNvCxnSpPr>
            <a:endCxn id="53" idx="1"/>
          </p:cNvCxnSpPr>
          <p:nvPr/>
        </p:nvCxnSpPr>
        <p:spPr>
          <a:xfrm flipH="1" flipV="1">
            <a:off x="2778840" y="3462840"/>
            <a:ext cx="8161200" cy="286632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sp>
        <p:nvSpPr>
          <p:cNvPr id="53" name="Полилиния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271320"/>
            <a:ext cx="12190680" cy="3585240"/>
          </a:xfrm>
          <a:custGeom>
            <a:avLst/>
            <a:gdLst>
              <a:gd name="textAreaLeft" fmla="*/ 0 w 12190680"/>
              <a:gd name="textAreaRight" fmla="*/ 12192120 w 12190680"/>
              <a:gd name="textAreaTop" fmla="*/ 0 h 3585240"/>
              <a:gd name="textAreaBottom" fmla="*/ 3586680 h 3585240"/>
              <a:gd name="GluePoint1X" fmla="*/ 1849560 w 12192000"/>
              <a:gd name="GluePoint1Y" fmla="*/ 803 h 3586577"/>
              <a:gd name="GluePoint2X" fmla="*/ 2779308 w 12192000"/>
              <a:gd name="GluePoint2Y" fmla="*/ 191654 h 3586577"/>
              <a:gd name="GluePoint3X" fmla="*/ 3529993 w 12192000"/>
              <a:gd name="GluePoint3Y" fmla="*/ 614650 h 3586577"/>
              <a:gd name="GluePoint4X" fmla="*/ 5271921 w 12192000"/>
              <a:gd name="GluePoint4Y" fmla="*/ 1300408 h 3586577"/>
              <a:gd name="GluePoint5X" fmla="*/ 6940105 w 12192000"/>
              <a:gd name="GluePoint5Y" fmla="*/ 1192018 h 3586577"/>
              <a:gd name="GluePoint6X" fmla="*/ 8301823 w 12192000"/>
              <a:gd name="GluePoint6Y" fmla="*/ 780730 h 3586577"/>
              <a:gd name="GluePoint7X" fmla="*/ 12120288 w 12192000"/>
              <a:gd name="GluePoint7Y" fmla="*/ 561429 h 3586577"/>
              <a:gd name="GluePoint8X" fmla="*/ 12192000 w 12192000"/>
              <a:gd name="GluePoint8Y" fmla="*/ 591187 h 3586577"/>
              <a:gd name="GluePoint9X" fmla="*/ 12192000 w 12192000"/>
              <a:gd name="GluePoint9Y" fmla="*/ 3586577 h 3586577"/>
              <a:gd name="GluePoint10X" fmla="*/ 0 w 12192000"/>
              <a:gd name="GluePoint10Y" fmla="*/ 3586577 h 3586577"/>
              <a:gd name="GluePoint11X" fmla="*/ 0 w 12192000"/>
              <a:gd name="GluePoint11Y" fmla="*/ 671712 h 3586577"/>
              <a:gd name="GluePoint12X" fmla="*/ 66994 w 12192000"/>
              <a:gd name="GluePoint12Y" fmla="*/ 616810 h 3586577"/>
              <a:gd name="GluePoint13X" fmla="*/ 314608 w 12192000"/>
              <a:gd name="GluePoint13Y" fmla="*/ 447849 h 3586577"/>
              <a:gd name="GluePoint14X" fmla="*/ 1849560 w 12192000"/>
              <a:gd name="GluePoint14Y" fmla="*/ 803 h 3586577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</a:cxnLst>
            <a:rect l="textAreaLeft" t="textAreaTop" r="textAreaRight" b="textAreaBottom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54" name="Полилиния: фигура 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1160" y="0"/>
            <a:ext cx="5361120" cy="588600"/>
          </a:xfrm>
          <a:custGeom>
            <a:avLst/>
            <a:gdLst>
              <a:gd name="textAreaLeft" fmla="*/ 0 w 5361120"/>
              <a:gd name="textAreaRight" fmla="*/ 5362560 w 5361120"/>
              <a:gd name="textAreaTop" fmla="*/ 0 h 588600"/>
              <a:gd name="textAreaBottom" fmla="*/ 590040 h 588600"/>
              <a:gd name="GluePoint1X" fmla="*/ 0 w 5362677"/>
              <a:gd name="GluePoint1Y" fmla="*/ 0 h 590065"/>
              <a:gd name="GluePoint2X" fmla="*/ 5362677 w 5362677"/>
              <a:gd name="GluePoint2Y" fmla="*/ 0 h 590065"/>
              <a:gd name="GluePoint3X" fmla="*/ 5169991 w 5362677"/>
              <a:gd name="GluePoint3Y" fmla="*/ 69942 h 590065"/>
              <a:gd name="GluePoint4X" fmla="*/ 2860400 w 5362677"/>
              <a:gd name="GluePoint4Y" fmla="*/ 564669 h 590065"/>
              <a:gd name="GluePoint5X" fmla="*/ 85760 w 5362677"/>
              <a:gd name="GluePoint5Y" fmla="*/ 60567 h 590065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8640" cy="9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щелкните, чтобы добавить заголовок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14400" y="2039040"/>
            <a:ext cx="10358640" cy="337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6"/>
          </p:nvPr>
        </p:nvSpPr>
        <p:spPr>
          <a:xfrm>
            <a:off x="11353680" y="5879880"/>
            <a:ext cx="659880" cy="8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8FB30D9-7778-4203-B090-9EE8281D526E}" type="slidenum">
              <a:rPr b="0" lang="ru-RU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тие"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Прямая соединительная линия 7"/>
          <p:cNvCxnSpPr/>
          <p:nvPr/>
        </p:nvCxnSpPr>
        <p:spPr>
          <a:xfrm>
            <a:off x="10938600" y="6327720"/>
            <a:ext cx="416520" cy="1440"/>
          </a:xfrm>
          <a:prstGeom prst="straightConnector1">
            <a:avLst/>
          </a:prstGeom>
          <a:ln w="15875">
            <a:solidFill>
              <a:srgbClr val="543e34"/>
            </a:solidFill>
            <a:round/>
          </a:ln>
        </p:spPr>
      </p:cxnSp>
      <p:sp>
        <p:nvSpPr>
          <p:cNvPr id="59" name="Полилиния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7280" y="3001320"/>
            <a:ext cx="3864600" cy="3855240"/>
          </a:xfrm>
          <a:custGeom>
            <a:avLst/>
            <a:gdLst>
              <a:gd name="textAreaLeft" fmla="*/ 0 w 3864600"/>
              <a:gd name="textAreaRight" fmla="*/ 3866040 w 3864600"/>
              <a:gd name="textAreaTop" fmla="*/ 0 h 3855240"/>
              <a:gd name="textAreaBottom" fmla="*/ 3856680 h 3855240"/>
              <a:gd name="GluePoint1X" fmla="*/ 0 w 3865902"/>
              <a:gd name="GluePoint1Y" fmla="*/ 0 h 3856595"/>
              <a:gd name="GluePoint2X" fmla="*/ 36224 w 3865902"/>
              <a:gd name="GluePoint2Y" fmla="*/ 87499 h 3856595"/>
              <a:gd name="GluePoint3X" fmla="*/ 560241 w 3865902"/>
              <a:gd name="GluePoint3Y" fmla="*/ 881472 h 3856595"/>
              <a:gd name="GluePoint4X" fmla="*/ 1285567 w 3865902"/>
              <a:gd name="GluePoint4Y" fmla="*/ 1323684 h 3856595"/>
              <a:gd name="GluePoint5X" fmla="*/ 1971938 w 3865902"/>
              <a:gd name="GluePoint5Y" fmla="*/ 1550422 h 3856595"/>
              <a:gd name="GluePoint6X" fmla="*/ 3782327 w 3865902"/>
              <a:gd name="GluePoint6Y" fmla="*/ 2888188 h 3856595"/>
              <a:gd name="GluePoint7X" fmla="*/ 3865611 w 3865902"/>
              <a:gd name="GluePoint7Y" fmla="*/ 3435831 h 3856595"/>
              <a:gd name="GluePoint8X" fmla="*/ 3805121 w 3865902"/>
              <a:gd name="GluePoint8Y" fmla="*/ 3842880 h 3856595"/>
              <a:gd name="GluePoint9X" fmla="*/ 3800674 w 3865902"/>
              <a:gd name="GluePoint9Y" fmla="*/ 3856595 h 3856595"/>
              <a:gd name="GluePoint10X" fmla="*/ 0 w 3865902"/>
              <a:gd name="GluePoint10Y" fmla="*/ 3856595 h 3856595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</a:cxnLst>
            <a:rect l="textAreaLeft" t="textAreaTop" r="textAreaRight" b="textAreaBottom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60" name="Полилиния: Фигура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266000" cy="2881440"/>
          </a:xfrm>
          <a:custGeom>
            <a:avLst/>
            <a:gdLst>
              <a:gd name="textAreaLeft" fmla="*/ 0 w 4266000"/>
              <a:gd name="textAreaRight" fmla="*/ 4267440 w 4266000"/>
              <a:gd name="textAreaTop" fmla="*/ 0 h 2881440"/>
              <a:gd name="textAreaBottom" fmla="*/ 2882880 h 2881440"/>
              <a:gd name="GluePoint1X" fmla="*/ 0 w 4267591"/>
              <a:gd name="GluePoint1Y" fmla="*/ 2134758 h 2882748"/>
              <a:gd name="GluePoint2X" fmla="*/ 135092 w 4267591"/>
              <a:gd name="GluePoint2Y" fmla="*/ 2175020 h 2882748"/>
              <a:gd name="GluePoint3X" fmla="*/ 469981 w 4267591"/>
              <a:gd name="GluePoint3Y" fmla="*/ 2285030 h 2882748"/>
              <a:gd name="GluePoint4X" fmla="*/ 1134527 w 4267591"/>
              <a:gd name="GluePoint4Y" fmla="*/ 2529385 h 2882748"/>
              <a:gd name="GluePoint5X" fmla="*/ 1064635 w 4267591"/>
              <a:gd name="GluePoint5Y" fmla="*/ 2548225 h 2882748"/>
              <a:gd name="GluePoint6X" fmla="*/ 315785 w 4267591"/>
              <a:gd name="GluePoint6Y" fmla="*/ 2316034 h 2882748"/>
              <a:gd name="GluePoint7X" fmla="*/ 46569 w 4267591"/>
              <a:gd name="GluePoint7Y" fmla="*/ 2245309 h 2882748"/>
              <a:gd name="GluePoint8X" fmla="*/ 0 w 4267591"/>
              <a:gd name="GluePoint8Y" fmla="*/ 2235619 h 2882748"/>
              <a:gd name="GluePoint9X" fmla="*/ 0 w 4267591"/>
              <a:gd name="GluePoint9Y" fmla="*/ 1967372 h 2882748"/>
              <a:gd name="GluePoint10X" fmla="*/ 232045 w 4267591"/>
              <a:gd name="GluePoint10Y" fmla="*/ 2009953 h 2882748"/>
              <a:gd name="GluePoint11X" fmla="*/ 495583 w 4267591"/>
              <a:gd name="GluePoint11Y" fmla="*/ 2061706 h 2882748"/>
              <a:gd name="GluePoint12X" fmla="*/ 860985 w 4267591"/>
              <a:gd name="GluePoint12Y" fmla="*/ 2157208 h 2882748"/>
              <a:gd name="GluePoint13X" fmla="*/ 1490314 w 4267591"/>
              <a:gd name="GluePoint13Y" fmla="*/ 2502311 h 2882748"/>
              <a:gd name="GluePoint14X" fmla="*/ 1544328 w 4267591"/>
              <a:gd name="GluePoint14Y" fmla="*/ 2555153 h 2882748"/>
              <a:gd name="GluePoint15X" fmla="*/ 1509378 w 4267591"/>
              <a:gd name="GluePoint15Y" fmla="*/ 2760287 h 2882748"/>
              <a:gd name="GluePoint16X" fmla="*/ 1018130 w 4267591"/>
              <a:gd name="GluePoint16Y" fmla="*/ 2878317 h 2882748"/>
              <a:gd name="GluePoint17X" fmla="*/ 97977 w 4267591"/>
              <a:gd name="GluePoint17Y" fmla="*/ 2657869 h 2882748"/>
              <a:gd name="GluePoint18X" fmla="*/ 0 w 4267591"/>
              <a:gd name="GluePoint18Y" fmla="*/ 2611661 h 2882748"/>
              <a:gd name="GluePoint19X" fmla="*/ 0 w 4267591"/>
              <a:gd name="GluePoint19Y" fmla="*/ 2522575 h 2882748"/>
              <a:gd name="GluePoint20X" fmla="*/ 36179 w 4267591"/>
              <a:gd name="GluePoint20Y" fmla="*/ 2540947 h 2882748"/>
              <a:gd name="GluePoint21X" fmla="*/ 227168 w 4267591"/>
              <a:gd name="GluePoint21Y" fmla="*/ 2619861 h 2882748"/>
              <a:gd name="GluePoint22X" fmla="*/ 1049720 w 4267591"/>
              <a:gd name="GluePoint22Y" fmla="*/ 2803693 h 2882748"/>
              <a:gd name="GluePoint23X" fmla="*/ 1522759 w 4267591"/>
              <a:gd name="GluePoint23Y" fmla="*/ 2657300 h 2882748"/>
              <a:gd name="GluePoint24X" fmla="*/ 1341031 w 4267591"/>
              <a:gd name="GluePoint24Y" fmla="*/ 2488140 h 2882748"/>
              <a:gd name="GluePoint25X" fmla="*/ 116573 w 4267591"/>
              <a:gd name="GluePoint25Y" fmla="*/ 2081431 h 2882748"/>
              <a:gd name="GluePoint26X" fmla="*/ 0 w 4267591"/>
              <a:gd name="GluePoint26Y" fmla="*/ 2071355 h 2882748"/>
              <a:gd name="GluePoint27X" fmla="*/ 2401892 w 4267591"/>
              <a:gd name="GluePoint27Y" fmla="*/ 1751418 h 2882748"/>
              <a:gd name="GluePoint28X" fmla="*/ 2313603 w 4267591"/>
              <a:gd name="GluePoint28Y" fmla="*/ 1773156 h 2882748"/>
              <a:gd name="GluePoint29X" fmla="*/ 3736159 w 4267591"/>
              <a:gd name="GluePoint29Y" fmla="*/ 2098816 h 2882748"/>
              <a:gd name="GluePoint30X" fmla="*/ 2421513 w 4267591"/>
              <a:gd name="GluePoint30Y" fmla="*/ 1752198 h 2882748"/>
              <a:gd name="GluePoint31X" fmla="*/ 2401892 w 4267591"/>
              <a:gd name="GluePoint31Y" fmla="*/ 1751418 h 2882748"/>
              <a:gd name="GluePoint32X" fmla="*/ 2910248 w 4267591"/>
              <a:gd name="GluePoint32Y" fmla="*/ 1665762 h 2882748"/>
              <a:gd name="GluePoint33X" fmla="*/ 2693521 w 4267591"/>
              <a:gd name="GluePoint33Y" fmla="*/ 1712957 h 2882748"/>
              <a:gd name="GluePoint34X" fmla="*/ 3841143 w 4267591"/>
              <a:gd name="GluePoint34Y" fmla="*/ 1959708 h 2882748"/>
              <a:gd name="GluePoint35X" fmla="*/ 2910248 w 4267591"/>
              <a:gd name="GluePoint35Y" fmla="*/ 1665762 h 2882748"/>
              <a:gd name="GluePoint36X" fmla="*/ 2919895 w 4267591"/>
              <a:gd name="GluePoint36Y" fmla="*/ 1115054 h 2882748"/>
              <a:gd name="GluePoint37X" fmla="*/ 2125748 w 4267591"/>
              <a:gd name="GluePoint37Y" fmla="*/ 1202674 h 2882748"/>
              <a:gd name="GluePoint38X" fmla="*/ 2007109 w 4267591"/>
              <a:gd name="GluePoint38Y" fmla="*/ 1223832 h 2882748"/>
              <a:gd name="GluePoint39X" fmla="*/ 1247864 w 4267591"/>
              <a:gd name="GluePoint39Y" fmla="*/ 1530087 h 2882748"/>
              <a:gd name="GluePoint40X" fmla="*/ 1226462 w 4267591"/>
              <a:gd name="GluePoint40Y" fmla="*/ 1563493 h 2882748"/>
              <a:gd name="GluePoint41X" fmla="*/ 2881638 w 4267591"/>
              <a:gd name="GluePoint41Y" fmla="*/ 1311235 h 2882748"/>
              <a:gd name="GluePoint42X" fmla="*/ 2936572 w 4267591"/>
              <a:gd name="GluePoint42Y" fmla="*/ 1351817 h 2882748"/>
              <a:gd name="GluePoint43X" fmla="*/ 2102826 w 4267591"/>
              <a:gd name="GluePoint43Y" fmla="*/ 1509825 h 2882748"/>
              <a:gd name="GluePoint44X" fmla="*/ 1245458 w 4267591"/>
              <a:gd name="GluePoint44Y" fmla="*/ 1667199 h 2882748"/>
              <a:gd name="GluePoint45X" fmla="*/ 2186119 w 4267591"/>
              <a:gd name="GluePoint45Y" fmla="*/ 1681732 h 2882748"/>
              <a:gd name="GluePoint46X" fmla="*/ 2756600 w 4267591"/>
              <a:gd name="GluePoint46Y" fmla="*/ 1558336 h 2882748"/>
              <a:gd name="GluePoint47X" fmla="*/ 3162185 w 4267591"/>
              <a:gd name="GluePoint47Y" fmla="*/ 1256614 h 2882748"/>
              <a:gd name="GluePoint48X" fmla="*/ 2919895 w 4267591"/>
              <a:gd name="GluePoint48Y" fmla="*/ 1115054 h 2882748"/>
              <a:gd name="GluePoint49X" fmla="*/ 0 w 4267591"/>
              <a:gd name="GluePoint49Y" fmla="*/ 681959 h 2882748"/>
              <a:gd name="GluePoint50X" fmla="*/ 28001 w 4267591"/>
              <a:gd name="GluePoint50Y" fmla="*/ 697524 h 2882748"/>
              <a:gd name="GluePoint51X" fmla="*/ 66082 w 4267591"/>
              <a:gd name="GluePoint51Y" fmla="*/ 776244 h 2882748"/>
              <a:gd name="GluePoint52X" fmla="*/ 13562 w 4267591"/>
              <a:gd name="GluePoint52Y" fmla="*/ 1111244 h 2882748"/>
              <a:gd name="GluePoint53X" fmla="*/ 0 w 4267591"/>
              <a:gd name="GluePoint53Y" fmla="*/ 1128554 h 2882748"/>
              <a:gd name="GluePoint54X" fmla="*/ 2203267 w 4267591"/>
              <a:gd name="GluePoint54Y" fmla="*/ 26463 h 2882748"/>
              <a:gd name="GluePoint55X" fmla="*/ 2047374 w 4267591"/>
              <a:gd name="GluePoint55Y" fmla="*/ 86186 h 2882748"/>
              <a:gd name="GluePoint56X" fmla="*/ 1322563 w 4267591"/>
              <a:gd name="GluePoint56Y" fmla="*/ 668412 h 2882748"/>
              <a:gd name="GluePoint57X" fmla="*/ 701249 w 4267591"/>
              <a:gd name="GluePoint57Y" fmla="*/ 1348218 h 2882748"/>
              <a:gd name="GluePoint58X" fmla="*/ 386156 w 4267591"/>
              <a:gd name="GluePoint58Y" fmla="*/ 1624759 h 2882748"/>
              <a:gd name="GluePoint59X" fmla="*/ 1967804 w 4267591"/>
              <a:gd name="GluePoint59Y" fmla="*/ 396793 h 2882748"/>
              <a:gd name="GluePoint60X" fmla="*/ 1984442 w 4267591"/>
              <a:gd name="GluePoint60Y" fmla="*/ 498145 h 2882748"/>
              <a:gd name="GluePoint61X" fmla="*/ 1156574 w 4267591"/>
              <a:gd name="GluePoint61Y" fmla="*/ 1246824 h 2882748"/>
              <a:gd name="GluePoint62X" fmla="*/ 530122 w 4267591"/>
              <a:gd name="GluePoint62Y" fmla="*/ 1667318 h 2882748"/>
              <a:gd name="GluePoint63X" fmla="*/ 463307 w 4267591"/>
              <a:gd name="GluePoint63Y" fmla="*/ 1726138 h 2882748"/>
              <a:gd name="GluePoint64X" fmla="*/ 590405 w 4267591"/>
              <a:gd name="GluePoint64Y" fmla="*/ 1698370 h 2882748"/>
              <a:gd name="GluePoint65X" fmla="*/ 809789 w 4267591"/>
              <a:gd name="GluePoint65Y" fmla="*/ 1592612 h 2882748"/>
              <a:gd name="GluePoint66X" fmla="*/ 2068235 w 4267591"/>
              <a:gd name="GluePoint66Y" fmla="*/ 631578 h 2882748"/>
              <a:gd name="GluePoint67X" fmla="*/ 2262105 w 4267591"/>
              <a:gd name="GluePoint67Y" fmla="*/ 125274 h 2882748"/>
              <a:gd name="GluePoint68X" fmla="*/ 2265630 w 4267591"/>
              <a:gd name="GluePoint68Y" fmla="*/ 37856 h 2882748"/>
              <a:gd name="GluePoint69X" fmla="*/ 2203267 w 4267591"/>
              <a:gd name="GluePoint69Y" fmla="*/ 26463 h 2882748"/>
              <a:gd name="GluePoint70X" fmla="*/ 2051856 w 4267591"/>
              <a:gd name="GluePoint70Y" fmla="*/ 0 h 2882748"/>
              <a:gd name="GluePoint71X" fmla="*/ 2335286 w 4267591"/>
              <a:gd name="GluePoint71Y" fmla="*/ 0 h 2882748"/>
              <a:gd name="GluePoint72X" fmla="*/ 2350174 w 4267591"/>
              <a:gd name="GluePoint72Y" fmla="*/ 20880 h 2882748"/>
              <a:gd name="GluePoint73X" fmla="*/ 2331394 w 4267591"/>
              <a:gd name="GluePoint73Y" fmla="*/ 195450 h 2882748"/>
              <a:gd name="GluePoint74X" fmla="*/ 2063312 w 4267591"/>
              <a:gd name="GluePoint74Y" fmla="*/ 783873 h 2882748"/>
              <a:gd name="GluePoint75X" fmla="*/ 1769279 w 4267591"/>
              <a:gd name="GluePoint75Y" fmla="*/ 1159780 h 2882748"/>
              <a:gd name="GluePoint76X" fmla="*/ 2107521 w 4267591"/>
              <a:gd name="GluePoint76Y" fmla="*/ 1108963 h 2882748"/>
              <a:gd name="GluePoint77X" fmla="*/ 2430619 w 4267591"/>
              <a:gd name="GluePoint77Y" fmla="*/ 948494 h 2882748"/>
              <a:gd name="GluePoint78X" fmla="*/ 2496219 w 4267591"/>
              <a:gd name="GluePoint78Y" fmla="*/ 895238 h 2882748"/>
              <a:gd name="GluePoint79X" fmla="*/ 2669192 w 4267591"/>
              <a:gd name="GluePoint79Y" fmla="*/ 724088 h 2882748"/>
              <a:gd name="GluePoint80X" fmla="*/ 2929776 w 4267591"/>
              <a:gd name="GluePoint80Y" fmla="*/ 549732 h 2882748"/>
              <a:gd name="GluePoint81X" fmla="*/ 3210049 w 4267591"/>
              <a:gd name="GluePoint81Y" fmla="*/ 274173 h 2882748"/>
              <a:gd name="GluePoint82X" fmla="*/ 3383761 w 4267591"/>
              <a:gd name="GluePoint82Y" fmla="*/ 99928 h 2882748"/>
              <a:gd name="GluePoint83X" fmla="*/ 3490563 w 4267591"/>
              <a:gd name="GluePoint83Y" fmla="*/ 0 h 2882748"/>
              <a:gd name="GluePoint84X" fmla="*/ 3605978 w 4267591"/>
              <a:gd name="GluePoint84Y" fmla="*/ 0 h 2882748"/>
              <a:gd name="GluePoint85X" fmla="*/ 3458563 w 4267591"/>
              <a:gd name="GluePoint85Y" fmla="*/ 137538 h 2882748"/>
              <a:gd name="GluePoint86X" fmla="*/ 3304191 w 4267591"/>
              <a:gd name="GluePoint86Y" fmla="*/ 292930 h 2882748"/>
              <a:gd name="GluePoint87X" fmla="*/ 2897104 w 4267591"/>
              <a:gd name="GluePoint87Y" fmla="*/ 710073 h 2882748"/>
              <a:gd name="GluePoint88X" fmla="*/ 3766184 w 4267591"/>
              <a:gd name="GluePoint88Y" fmla="*/ 69979 h 2882748"/>
              <a:gd name="GluePoint89X" fmla="*/ 3750328 w 4267591"/>
              <a:gd name="GluePoint89Y" fmla="*/ 211725 h 2882748"/>
              <a:gd name="GluePoint90X" fmla="*/ 3318080 w 4267591"/>
              <a:gd name="GluePoint90Y" fmla="*/ 608245 h 2882748"/>
              <a:gd name="GluePoint91X" fmla="*/ 3254471 w 4267591"/>
              <a:gd name="GluePoint91Y" fmla="*/ 670645 h 2882748"/>
              <a:gd name="GluePoint92X" fmla="*/ 4175741 w 4267591"/>
              <a:gd name="GluePoint92Y" fmla="*/ 5506 h 2882748"/>
              <a:gd name="GluePoint93X" fmla="*/ 4178513 w 4267591"/>
              <a:gd name="GluePoint93Y" fmla="*/ 0 h 2882748"/>
              <a:gd name="GluePoint94X" fmla="*/ 4267591 w 4267591"/>
              <a:gd name="GluePoint94Y" fmla="*/ 0 h 2882748"/>
              <a:gd name="GluePoint95X" fmla="*/ 4196883 w 4267591"/>
              <a:gd name="GluePoint95Y" fmla="*/ 117608 h 2882748"/>
              <a:gd name="GluePoint96X" fmla="*/ 3716201 w 4267591"/>
              <a:gd name="GluePoint96Y" fmla="*/ 571695 h 2882748"/>
              <a:gd name="GluePoint97X" fmla="*/ 2777805 w 4267591"/>
              <a:gd name="GluePoint97Y" fmla="*/ 899081 h 2882748"/>
              <a:gd name="GluePoint98X" fmla="*/ 2446797 w 4267591"/>
              <a:gd name="GluePoint98Y" fmla="*/ 1055975 h 2882748"/>
              <a:gd name="GluePoint99X" fmla="*/ 2900281 w 4267591"/>
              <a:gd name="GluePoint99Y" fmla="*/ 1035018 h 2882748"/>
              <a:gd name="GluePoint100X" fmla="*/ 3146182 w 4267591"/>
              <a:gd name="GluePoint100Y" fmla="*/ 1085105 h 2882748"/>
              <a:gd name="GluePoint101X" fmla="*/ 3214189 w 4267591"/>
              <a:gd name="GluePoint101Y" fmla="*/ 1402718 h 2882748"/>
              <a:gd name="GluePoint102X" fmla="*/ 3086344 w 4267591"/>
              <a:gd name="GluePoint102Y" fmla="*/ 1546472 h 2882748"/>
              <a:gd name="GluePoint103X" fmla="*/ 3211267 w 4267591"/>
              <a:gd name="GluePoint103Y" fmla="*/ 1568873 h 2882748"/>
              <a:gd name="GluePoint104X" fmla="*/ 3927914 w 4267591"/>
              <a:gd name="GluePoint104Y" fmla="*/ 1904073 h 2882748"/>
              <a:gd name="GluePoint105X" fmla="*/ 4063227 w 4267591"/>
              <a:gd name="GluePoint105Y" fmla="*/ 2175596 h 2882748"/>
              <a:gd name="GluePoint106X" fmla="*/ 2394808 w 4267591"/>
              <a:gd name="GluePoint106Y" fmla="*/ 1935259 h 2882748"/>
              <a:gd name="GluePoint107X" fmla="*/ 2062377 w 4267591"/>
              <a:gd name="GluePoint107Y" fmla="*/ 1802662 h 2882748"/>
              <a:gd name="GluePoint108X" fmla="*/ 1716334 w 4267591"/>
              <a:gd name="GluePoint108Y" fmla="*/ 1804077 h 2882748"/>
              <a:gd name="GluePoint109X" fmla="*/ 983200 w 4267591"/>
              <a:gd name="GluePoint109Y" fmla="*/ 1741413 h 2882748"/>
              <a:gd name="GluePoint110X" fmla="*/ 804660 w 4267591"/>
              <a:gd name="GluePoint110Y" fmla="*/ 1734159 h 2882748"/>
              <a:gd name="GluePoint111X" fmla="*/ 55558 w 4267591"/>
              <a:gd name="GluePoint111Y" fmla="*/ 1914988 h 2882748"/>
              <a:gd name="GluePoint112X" fmla="*/ 8924 w 4267591"/>
              <a:gd name="GluePoint112Y" fmla="*/ 1934264 h 2882748"/>
              <a:gd name="GluePoint113X" fmla="*/ 0 w 4267591"/>
              <a:gd name="GluePoint113Y" fmla="*/ 1939129 h 2882748"/>
              <a:gd name="GluePoint114X" fmla="*/ 0 w 4267591"/>
              <a:gd name="GluePoint114Y" fmla="*/ 1841344 h 2882748"/>
              <a:gd name="GluePoint115X" fmla="*/ 9691 w 4267591"/>
              <a:gd name="GluePoint115Y" fmla="*/ 1837644 h 2882748"/>
              <a:gd name="GluePoint116X" fmla="*/ 51235 w 4267591"/>
              <a:gd name="GluePoint116Y" fmla="*/ 1805797 h 2882748"/>
              <a:gd name="GluePoint117X" fmla="*/ 167264 w 4267591"/>
              <a:gd name="GluePoint117Y" fmla="*/ 1687327 h 2882748"/>
              <a:gd name="GluePoint118X" fmla="*/ 314090 w 4267591"/>
              <a:gd name="GluePoint118Y" fmla="*/ 1581932 h 2882748"/>
              <a:gd name="GluePoint119X" fmla="*/ 1249671 w 4267591"/>
              <a:gd name="GluePoint119Y" fmla="*/ 638506 h 2882748"/>
              <a:gd name="GluePoint120X" fmla="*/ 1837405 w 4267591"/>
              <a:gd name="GluePoint120Y" fmla="*/ 113171 h 2882748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  <a:cxn ang="0">
                <a:pos x="GluePoint37X" y="GluePoint37Y"/>
              </a:cxn>
              <a:cxn ang="0">
                <a:pos x="GluePoint38X" y="GluePoint38Y"/>
              </a:cxn>
              <a:cxn ang="0">
                <a:pos x="GluePoint39X" y="GluePoint39Y"/>
              </a:cxn>
              <a:cxn ang="0">
                <a:pos x="GluePoint40X" y="GluePoint40Y"/>
              </a:cxn>
              <a:cxn ang="0">
                <a:pos x="GluePoint41X" y="GluePoint41Y"/>
              </a:cxn>
              <a:cxn ang="0">
                <a:pos x="GluePoint42X" y="GluePoint42Y"/>
              </a:cxn>
              <a:cxn ang="0">
                <a:pos x="GluePoint43X" y="GluePoint43Y"/>
              </a:cxn>
              <a:cxn ang="0">
                <a:pos x="GluePoint44X" y="GluePoint44Y"/>
              </a:cxn>
              <a:cxn ang="0">
                <a:pos x="GluePoint45X" y="GluePoint45Y"/>
              </a:cxn>
              <a:cxn ang="0">
                <a:pos x="GluePoint46X" y="GluePoint46Y"/>
              </a:cxn>
              <a:cxn ang="0">
                <a:pos x="GluePoint47X" y="GluePoint47Y"/>
              </a:cxn>
              <a:cxn ang="0">
                <a:pos x="GluePoint48X" y="GluePoint48Y"/>
              </a:cxn>
              <a:cxn ang="0">
                <a:pos x="GluePoint49X" y="GluePoint49Y"/>
              </a:cxn>
              <a:cxn ang="0">
                <a:pos x="GluePoint50X" y="GluePoint50Y"/>
              </a:cxn>
              <a:cxn ang="0">
                <a:pos x="GluePoint51X" y="GluePoint51Y"/>
              </a:cxn>
              <a:cxn ang="0">
                <a:pos x="GluePoint52X" y="GluePoint52Y"/>
              </a:cxn>
              <a:cxn ang="0">
                <a:pos x="GluePoint53X" y="GluePoint53Y"/>
              </a:cxn>
              <a:cxn ang="0">
                <a:pos x="GluePoint54X" y="GluePoint54Y"/>
              </a:cxn>
              <a:cxn ang="0">
                <a:pos x="GluePoint55X" y="GluePoint55Y"/>
              </a:cxn>
              <a:cxn ang="0">
                <a:pos x="GluePoint56X" y="GluePoint56Y"/>
              </a:cxn>
              <a:cxn ang="0">
                <a:pos x="GluePoint57X" y="GluePoint57Y"/>
              </a:cxn>
              <a:cxn ang="0">
                <a:pos x="GluePoint58X" y="GluePoint58Y"/>
              </a:cxn>
              <a:cxn ang="0">
                <a:pos x="GluePoint59X" y="GluePoint59Y"/>
              </a:cxn>
              <a:cxn ang="0">
                <a:pos x="GluePoint60X" y="GluePoint60Y"/>
              </a:cxn>
              <a:cxn ang="0">
                <a:pos x="GluePoint61X" y="GluePoint61Y"/>
              </a:cxn>
              <a:cxn ang="0">
                <a:pos x="GluePoint62X" y="GluePoint62Y"/>
              </a:cxn>
              <a:cxn ang="0">
                <a:pos x="GluePoint63X" y="GluePoint63Y"/>
              </a:cxn>
              <a:cxn ang="0">
                <a:pos x="GluePoint64X" y="GluePoint64Y"/>
              </a:cxn>
              <a:cxn ang="0">
                <a:pos x="GluePoint65X" y="GluePoint65Y"/>
              </a:cxn>
              <a:cxn ang="0">
                <a:pos x="GluePoint66X" y="GluePoint66Y"/>
              </a:cxn>
              <a:cxn ang="0">
                <a:pos x="GluePoint67X" y="GluePoint67Y"/>
              </a:cxn>
              <a:cxn ang="0">
                <a:pos x="GluePoint68X" y="GluePoint68Y"/>
              </a:cxn>
              <a:cxn ang="0">
                <a:pos x="GluePoint69X" y="GluePoint69Y"/>
              </a:cxn>
              <a:cxn ang="0">
                <a:pos x="GluePoint70X" y="GluePoint70Y"/>
              </a:cxn>
              <a:cxn ang="0">
                <a:pos x="GluePoint71X" y="GluePoint71Y"/>
              </a:cxn>
              <a:cxn ang="0">
                <a:pos x="GluePoint72X" y="GluePoint72Y"/>
              </a:cxn>
              <a:cxn ang="0">
                <a:pos x="GluePoint73X" y="GluePoint73Y"/>
              </a:cxn>
              <a:cxn ang="0">
                <a:pos x="GluePoint74X" y="GluePoint74Y"/>
              </a:cxn>
              <a:cxn ang="0">
                <a:pos x="GluePoint75X" y="GluePoint75Y"/>
              </a:cxn>
              <a:cxn ang="0">
                <a:pos x="GluePoint76X" y="GluePoint76Y"/>
              </a:cxn>
              <a:cxn ang="0">
                <a:pos x="GluePoint77X" y="GluePoint77Y"/>
              </a:cxn>
              <a:cxn ang="0">
                <a:pos x="GluePoint78X" y="GluePoint78Y"/>
              </a:cxn>
              <a:cxn ang="0">
                <a:pos x="GluePoint79X" y="GluePoint79Y"/>
              </a:cxn>
              <a:cxn ang="0">
                <a:pos x="GluePoint80X" y="GluePoint80Y"/>
              </a:cxn>
              <a:cxn ang="0">
                <a:pos x="GluePoint81X" y="GluePoint81Y"/>
              </a:cxn>
              <a:cxn ang="0">
                <a:pos x="GluePoint82X" y="GluePoint82Y"/>
              </a:cxn>
              <a:cxn ang="0">
                <a:pos x="GluePoint83X" y="GluePoint83Y"/>
              </a:cxn>
              <a:cxn ang="0">
                <a:pos x="GluePoint84X" y="GluePoint84Y"/>
              </a:cxn>
              <a:cxn ang="0">
                <a:pos x="GluePoint85X" y="GluePoint85Y"/>
              </a:cxn>
              <a:cxn ang="0">
                <a:pos x="GluePoint86X" y="GluePoint86Y"/>
              </a:cxn>
              <a:cxn ang="0">
                <a:pos x="GluePoint87X" y="GluePoint87Y"/>
              </a:cxn>
              <a:cxn ang="0">
                <a:pos x="GluePoint88X" y="GluePoint88Y"/>
              </a:cxn>
              <a:cxn ang="0">
                <a:pos x="GluePoint89X" y="GluePoint89Y"/>
              </a:cxn>
              <a:cxn ang="0">
                <a:pos x="GluePoint90X" y="GluePoint90Y"/>
              </a:cxn>
              <a:cxn ang="0">
                <a:pos x="GluePoint91X" y="GluePoint91Y"/>
              </a:cxn>
              <a:cxn ang="0">
                <a:pos x="GluePoint92X" y="GluePoint92Y"/>
              </a:cxn>
              <a:cxn ang="0">
                <a:pos x="GluePoint93X" y="GluePoint93Y"/>
              </a:cxn>
              <a:cxn ang="0">
                <a:pos x="GluePoint94X" y="GluePoint94Y"/>
              </a:cxn>
              <a:cxn ang="0">
                <a:pos x="GluePoint95X" y="GluePoint95Y"/>
              </a:cxn>
              <a:cxn ang="0">
                <a:pos x="GluePoint96X" y="GluePoint96Y"/>
              </a:cxn>
              <a:cxn ang="0">
                <a:pos x="GluePoint97X" y="GluePoint97Y"/>
              </a:cxn>
              <a:cxn ang="0">
                <a:pos x="GluePoint98X" y="GluePoint98Y"/>
              </a:cxn>
              <a:cxn ang="0">
                <a:pos x="GluePoint99X" y="GluePoint99Y"/>
              </a:cxn>
              <a:cxn ang="0">
                <a:pos x="GluePoint100X" y="GluePoint100Y"/>
              </a:cxn>
              <a:cxn ang="0">
                <a:pos x="GluePoint101X" y="GluePoint101Y"/>
              </a:cxn>
              <a:cxn ang="0">
                <a:pos x="GluePoint102X" y="GluePoint102Y"/>
              </a:cxn>
              <a:cxn ang="0">
                <a:pos x="GluePoint103X" y="GluePoint103Y"/>
              </a:cxn>
              <a:cxn ang="0">
                <a:pos x="GluePoint104X" y="GluePoint104Y"/>
              </a:cxn>
              <a:cxn ang="0">
                <a:pos x="GluePoint105X" y="GluePoint105Y"/>
              </a:cxn>
              <a:cxn ang="0">
                <a:pos x="GluePoint106X" y="GluePoint106Y"/>
              </a:cxn>
              <a:cxn ang="0">
                <a:pos x="GluePoint107X" y="GluePoint107Y"/>
              </a:cxn>
              <a:cxn ang="0">
                <a:pos x="GluePoint108X" y="GluePoint108Y"/>
              </a:cxn>
              <a:cxn ang="0">
                <a:pos x="GluePoint109X" y="GluePoint109Y"/>
              </a:cxn>
              <a:cxn ang="0">
                <a:pos x="GluePoint110X" y="GluePoint110Y"/>
              </a:cxn>
              <a:cxn ang="0">
                <a:pos x="GluePoint111X" y="GluePoint111Y"/>
              </a:cxn>
              <a:cxn ang="0">
                <a:pos x="GluePoint112X" y="GluePoint112Y"/>
              </a:cxn>
              <a:cxn ang="0">
                <a:pos x="GluePoint113X" y="GluePoint113Y"/>
              </a:cxn>
              <a:cxn ang="0">
                <a:pos x="GluePoint114X" y="GluePoint114Y"/>
              </a:cxn>
              <a:cxn ang="0">
                <a:pos x="GluePoint115X" y="GluePoint115Y"/>
              </a:cxn>
              <a:cxn ang="0">
                <a:pos x="GluePoint116X" y="GluePoint116Y"/>
              </a:cxn>
              <a:cxn ang="0">
                <a:pos x="GluePoint117X" y="GluePoint117Y"/>
              </a:cxn>
              <a:cxn ang="0">
                <a:pos x="GluePoint118X" y="GluePoint118Y"/>
              </a:cxn>
              <a:cxn ang="0">
                <a:pos x="GluePoint119X" y="GluePoint119Y"/>
              </a:cxn>
              <a:cxn ang="0">
                <a:pos x="GluePoint120X" y="GluePoint120Y"/>
              </a:cxn>
            </a:cxnLst>
            <a:rect l="textAreaLeft" t="textAreaTop" r="textAreaRight" b="textAreaBottom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dk1">
              <a:alpha val="13000"/>
            </a:schemeClr>
          </a:solidFill>
          <a:ln w="6667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61" name="Полилиния: Фигура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30720" y="1187640"/>
            <a:ext cx="1677240" cy="5459040"/>
          </a:xfrm>
          <a:custGeom>
            <a:avLst/>
            <a:gdLst>
              <a:gd name="textAreaLeft" fmla="*/ 0 w 1677240"/>
              <a:gd name="textAreaRight" fmla="*/ 1678680 w 1677240"/>
              <a:gd name="textAreaTop" fmla="*/ 0 h 5459040"/>
              <a:gd name="textAreaBottom" fmla="*/ 5460480 h 5459040"/>
              <a:gd name="GluePoint1X" fmla="*/ 1678579 w 1678579"/>
              <a:gd name="GluePoint1Y" fmla="*/ 5416834 h 5460561"/>
              <a:gd name="GluePoint2X" fmla="*/ 1176667 w 1678579"/>
              <a:gd name="GluePoint2Y" fmla="*/ 5427934 h 5460561"/>
              <a:gd name="GluePoint3X" fmla="*/ 512297 w 1678579"/>
              <a:gd name="GluePoint3Y" fmla="*/ 5028415 h 5460561"/>
              <a:gd name="GluePoint4X" fmla="*/ 314208 w 1678579"/>
              <a:gd name="GluePoint4Y" fmla="*/ 4177515 h 5460561"/>
              <a:gd name="GluePoint5X" fmla="*/ 429138 w 1678579"/>
              <a:gd name="GluePoint5Y" fmla="*/ 3896286 h 5460561"/>
              <a:gd name="GluePoint6X" fmla="*/ 592360 w 1678579"/>
              <a:gd name="GluePoint6Y" fmla="*/ 3256737 h 5460561"/>
              <a:gd name="GluePoint7X" fmla="*/ 481029 w 1678579"/>
              <a:gd name="GluePoint7Y" fmla="*/ 2677958 h 5460561"/>
              <a:gd name="GluePoint8X" fmla="*/ 277230 w 1678579"/>
              <a:gd name="GluePoint8Y" fmla="*/ 2219725 h 5460561"/>
              <a:gd name="GluePoint9X" fmla="*/ 119523 w 1678579"/>
              <a:gd name="GluePoint9Y" fmla="*/ 665916 h 5460561"/>
              <a:gd name="GluePoint10X" fmla="*/ 361880 w 1678579"/>
              <a:gd name="GluePoint10Y" fmla="*/ 367612 h 5460561"/>
              <a:gd name="GluePoint11X" fmla="*/ 864738 w 1678579"/>
              <a:gd name="GluePoint11Y" fmla="*/ 102621 h 5460561"/>
              <a:gd name="GluePoint12X" fmla="*/ 1513718 w 1678579"/>
              <a:gd name="GluePoint12Y" fmla="*/ 2221 h 5460561"/>
              <a:gd name="GluePoint13X" fmla="*/ 1672384 w 1678579"/>
              <a:gd name="GluePoint13Y" fmla="*/ 600 h 546056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</a:cxnLst>
            <a:rect l="textAreaLeft" t="textAreaTop" r="textAreaRight" b="textAreaBottom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>
            <a:solidFill>
              <a:srgbClr val="fef3e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Gill Sans Nova Light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564048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щелкните, чтобы добавить заголовок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49000" y="914400"/>
            <a:ext cx="386640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 cap="all">
                <a:solidFill>
                  <a:schemeClr val="dk1"/>
                </a:solidFill>
                <a:effectLst/>
                <a:uFillTx/>
                <a:latin typeface="Gill Sans Nova Light"/>
              </a:rPr>
              <a:t>Щелкните, чтобы изменить стили текста образца слайда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Второй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Третий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1430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Четвертый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02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Courier New"/>
              <a:buChar char="o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Пятый уровень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screenapp.io/app/#/shared/uNo4iY4iWM" TargetMode="External"/><Relationship Id="rId2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5840" y="1598400"/>
            <a:ext cx="1035864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Проект </a:t>
            </a:r>
            <a:r>
              <a:rPr b="1" lang="ru-RU" sz="4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"Интерактивная доска"</a:t>
            </a: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r>
              <a:rPr b="1" lang="ru-RU" sz="4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Делали:</a:t>
            </a:r>
            <a:br>
              <a:rPr sz="4800"/>
            </a:br>
            <a:r>
              <a:rPr b="0" lang="ru-RU" sz="4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</a:t>
            </a: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Степаненко Александр ,</a:t>
            </a:r>
            <a:br>
              <a:rPr sz="4400"/>
            </a:b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Нестеров Дилан</a:t>
            </a:r>
            <a:br>
              <a:rPr sz="4800"/>
            </a:br>
            <a:br>
              <a:rPr sz="4800"/>
            </a:br>
            <a:r>
              <a:rPr b="1" lang="ru-RU" sz="4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Научный руководитель:</a:t>
            </a:r>
            <a:br>
              <a:rPr sz="4800"/>
            </a:b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Дмитрий Дробыш</a:t>
            </a:r>
            <a:br>
              <a:rPr sz="4800"/>
            </a:br>
            <a:br>
              <a:rPr sz="4400"/>
            </a:b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533360" cy="9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Цель проекта:</a:t>
            </a:r>
            <a:endParaRPr b="0" lang="ru-RU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914400" y="2039040"/>
            <a:ext cx="7149240" cy="335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Решение проблемы передачи визуальной информации на расстоянии между людьми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Помощь преподавателям при дистанционном обучении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Отлично провести время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4400" y="501480"/>
            <a:ext cx="10358640" cy="9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5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Этапы разработки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914040" y="1715400"/>
            <a:ext cx="1012860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1. Создание главной страницы</a:t>
            </a:r>
            <a:br>
              <a:rPr sz="3600"/>
            </a:b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2. Создание двух Activity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3. Создание фрагментов для выбора: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Цвета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Ширины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Туманности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Фигуры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4. Разработка сервера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5. Дизайн и отладка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80000" y="360000"/>
            <a:ext cx="3115800" cy="249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Упрощенная</a:t>
            </a:r>
            <a:br>
              <a:rPr sz="3600"/>
            </a:b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cтруктура </a:t>
            </a:r>
            <a:br>
              <a:rPr sz="3600"/>
            </a:b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проекта</a:t>
            </a:r>
            <a:br>
              <a:rPr sz="4000"/>
            </a:br>
            <a:br>
              <a:rPr sz="4000"/>
            </a:br>
            <a:r>
              <a:rPr b="0" lang="ru-RU" sz="4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(UML)</a:t>
            </a:r>
            <a:endParaRPr b="0" lang="ru-RU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1" name="Рисунок 8" descr="Изображение выглядит как текст, снимок экрана, Шрифт, дизайн&#10;&#10;Содержимое, созданное искусственным интеллектом, может быть неверным."/>
          <p:cNvPicPr/>
          <p:nvPr/>
        </p:nvPicPr>
        <p:blipFill>
          <a:blip r:embed="rId1"/>
          <a:stretch/>
        </p:blipFill>
        <p:spPr>
          <a:xfrm>
            <a:off x="4146120" y="668520"/>
            <a:ext cx="6491520" cy="5519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3240000" y="180000"/>
            <a:ext cx="611892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3240000" y="0"/>
            <a:ext cx="611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Реализация серверной части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(клиент + сервер)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140000" y="2232720"/>
            <a:ext cx="4141440" cy="424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0" y="720000"/>
            <a:ext cx="4138920" cy="595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Android приложение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800"/>
            </a:br>
            <a:r>
              <a:rPr b="0" i="1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DELETE запрос на /points/clear</a:t>
            </a:r>
            <a:br>
              <a:rPr sz="1600"/>
            </a:br>
            <a:r>
              <a:rPr b="0" i="1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SpringBoot Сервер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800"/>
            </a:b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</a:t>
            </a:r>
            <a:r>
              <a:rPr b="0" i="1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олучает и делает запрос на очистку</a:t>
            </a:r>
            <a:br>
              <a:rPr sz="1600"/>
            </a:br>
            <a:r>
              <a:rPr b="0" i="1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PostgreSQL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800"/>
            </a:br>
            <a:r>
              <a:rPr b="0" i="1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удаляет данные с таблицы и возвращает результат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SpringBoot Сервер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800"/>
            </a:br>
            <a:r>
              <a:rPr b="0" lang="ru-RU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i="1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отправляет ответ </a:t>
            </a:r>
            <a:r>
              <a:rPr b="0" i="1" lang="ru-RU" sz="16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200 OK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Android приложение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800"/>
            </a:br>
            <a:r>
              <a:rPr b="0" i="1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показывает Toast "Данные очищены"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1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PgAdmin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1800"/>
            </a:b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обновляет отображение пустой таблицы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580000" y="6480000"/>
            <a:ext cx="89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trike="noStrike" u="none">
                <a:solidFill>
                  <a:srgbClr val="c9211e"/>
                </a:solidFill>
                <a:effectLst/>
                <a:uFillTx/>
                <a:latin typeface="Arial"/>
              </a:rPr>
              <a:t>Рис. 1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80000" y="1260000"/>
            <a:ext cx="898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trike="noStrike" u="sng">
                <a:solidFill>
                  <a:srgbClr val="2a6099"/>
                </a:solidFill>
                <a:effectLst/>
                <a:uFillTx/>
                <a:latin typeface="Arial"/>
              </a:rPr>
              <a:t>Рис. 1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8525880" y="3346920"/>
            <a:ext cx="3665160" cy="313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162000" y="2340000"/>
            <a:ext cx="898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trike="noStrike" u="sng">
                <a:solidFill>
                  <a:srgbClr val="2a6099"/>
                </a:solidFill>
                <a:effectLst/>
                <a:uFillTx/>
                <a:latin typeface="Arial"/>
              </a:rPr>
              <a:t>Рис. 2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9492120" y="0"/>
            <a:ext cx="2698920" cy="2934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"/>
          <p:cNvSpPr/>
          <p:nvPr/>
        </p:nvSpPr>
        <p:spPr>
          <a:xfrm>
            <a:off x="10080000" y="6480000"/>
            <a:ext cx="89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trike="noStrike" u="none">
                <a:solidFill>
                  <a:srgbClr val="c9211e"/>
                </a:solidFill>
                <a:effectLst/>
                <a:uFillTx/>
                <a:latin typeface="Arial"/>
              </a:rPr>
              <a:t>Рис. 2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10440000" y="2935080"/>
            <a:ext cx="89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trike="noStrike" u="none">
                <a:solidFill>
                  <a:srgbClr val="c9211e"/>
                </a:solidFill>
                <a:effectLst/>
                <a:uFillTx/>
                <a:latin typeface="Arial"/>
              </a:rPr>
              <a:t>Рис. 3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80000" y="6300000"/>
            <a:ext cx="898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1800" strike="noStrike" u="sng">
                <a:solidFill>
                  <a:srgbClr val="2a6099"/>
                </a:solidFill>
                <a:effectLst/>
                <a:uFillTx/>
                <a:latin typeface="Arial"/>
              </a:rPr>
              <a:t>Рис. 3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3420000" y="180000"/>
            <a:ext cx="43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Демонстрация работы приложения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980000" y="1980000"/>
            <a:ext cx="10079640" cy="50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7200" strike="noStrike" u="none">
                <a:solidFill>
                  <a:srgbClr val="ac5b4c"/>
                </a:solidFill>
                <a:effectLst/>
                <a:uFillTx/>
                <a:latin typeface="Arial"/>
                <a:hlinkClick r:id="rId1"/>
              </a:rPr>
              <a:t>МЕГА ССЫЛКА</a:t>
            </a:r>
            <a:endParaRPr b="0" lang="ru-RU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8640" cy="9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Перспективы развития проекта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914400" y="2039040"/>
            <a:ext cx="10355400" cy="173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Sagona Book"/>
              <a:buAutoNum type="arabicPeriod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Связать пакет </a:t>
            </a:r>
            <a:r>
              <a:rPr b="0" lang="ru-RU" sz="2800" strike="noStrike" u="sng">
                <a:solidFill>
                  <a:schemeClr val="dk1"/>
                </a:solidFill>
                <a:effectLst/>
                <a:uFillTx/>
                <a:latin typeface="Gill Sans Nova Light"/>
              </a:rPr>
              <a:t>online</a:t>
            </a: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 и </a:t>
            </a:r>
            <a:r>
              <a:rPr b="0" lang="ru-RU" sz="2800" strike="noStrike" u="sng">
                <a:solidFill>
                  <a:schemeClr val="dk1"/>
                </a:solidFill>
                <a:effectLst/>
                <a:uFillTx/>
                <a:latin typeface="Gill Sans Nova Light"/>
              </a:rPr>
              <a:t>offline</a:t>
            </a: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 через паттерн </a:t>
            </a:r>
            <a:r>
              <a:rPr b="0" lang="ru-RU" sz="2800" strike="noStrike" u="sng">
                <a:solidFill>
                  <a:schemeClr val="dk1"/>
                </a:solidFill>
                <a:effectLst/>
                <a:uFillTx/>
                <a:latin typeface="Gill Sans Nova Light"/>
              </a:rPr>
              <a:t>AbstractFabric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Sagona Book"/>
              <a:buAutoNum type="arabicPeriod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Развёртывание приложения на </a:t>
            </a:r>
            <a:r>
              <a:rPr b="0" lang="ru-RU" sz="2800" strike="noStrike" u="sng">
                <a:solidFill>
                  <a:schemeClr val="dk1"/>
                </a:solidFill>
                <a:effectLst/>
                <a:uFillTx/>
                <a:latin typeface="Gill Sans Nova Light"/>
              </a:rPr>
              <a:t>удалённом</a:t>
            </a: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 веб сервере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543e34"/>
              </a:buClr>
              <a:buFont typeface="Sagona Book"/>
              <a:buAutoNum type="arabicPeriod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Заработать </a:t>
            </a:r>
            <a:r>
              <a:rPr b="0" lang="ru-RU" sz="2800" strike="noStrike" u="sng">
                <a:solidFill>
                  <a:schemeClr val="dk1"/>
                </a:solidFill>
                <a:effectLst/>
                <a:uFillTx/>
                <a:latin typeface="Gill Sans Nova Light"/>
              </a:rPr>
              <a:t>кучу</a:t>
            </a: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Gill Sans Nova Light"/>
              </a:rPr>
              <a:t> денег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564048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Спасибо за внимание!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849000" y="914400"/>
            <a:ext cx="386640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5729760" y="1171800"/>
            <a:ext cx="5789160" cy="4227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3060000" y="540000"/>
            <a:ext cx="7919640" cy="17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Проект на Github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140000" y="2160360"/>
            <a:ext cx="2699640" cy="269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Пользовательская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 pitchFamily="0" charset="1"/>
        <a:ea typeface=""/>
        <a:cs typeface="Times New Roman" pitchFamily="0" charset="1"/>
      </a:majorFont>
      <a:minorFont>
        <a:latin typeface="Gill Sans Nova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Application>LibreOffice/25.2.3.2$Windows_X86_64 LibreOffice_project/bbb074479178df812d175f709636b368952c2ce3</Application>
  <AppVersion>15.0000</AppVersion>
  <Words>451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2025-06-01T22:01:56Z</dcterms:created>
  <dc:creator/>
  <dc:description/>
  <dc:language>ru-RU</dc:language>
  <cp:lastModifiedBy/>
  <cp:lastPrinted>2025-06-04T22:09:30Z</cp:lastPrinted>
  <dcterms:modified xsi:type="dcterms:W3CDTF">2025-06-05T11:46:34Z</dcterms:modified>
  <cp:revision>208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4</vt:i4>
  </property>
  <property fmtid="{D5CDD505-2E9C-101B-9397-08002B2CF9AE}" pid="5" name="PresentationFormat">
    <vt:lpwstr>Widescreen</vt:lpwstr>
  </property>
  <property fmtid="{D5CDD505-2E9C-101B-9397-08002B2CF9AE}" pid="6" name="Slides">
    <vt:i4>7</vt:i4>
  </property>
</Properties>
</file>