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Lagos</c:v>
                </c:pt>
                <c:pt idx="1">
                  <c:v>Warri</c:v>
                </c:pt>
                <c:pt idx="2">
                  <c:v>Port Harcourt</c:v>
                </c:pt>
                <c:pt idx="3">
                  <c:v>Abuja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Lagos</c:v>
                </c:pt>
                <c:pt idx="1">
                  <c:v>Warri</c:v>
                </c:pt>
                <c:pt idx="2">
                  <c:v>Port Harcourt</c:v>
                </c:pt>
                <c:pt idx="3">
                  <c:v>Abuja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Lagos</c:v>
                </c:pt>
                <c:pt idx="1">
                  <c:v>Warri</c:v>
                </c:pt>
                <c:pt idx="2">
                  <c:v>Port Harcourt</c:v>
                </c:pt>
                <c:pt idx="3">
                  <c:v>Abuja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5536640"/>
        <c:axId val="55580544"/>
      </c:barChart>
      <c:catAx>
        <c:axId val="55536640"/>
        <c:scaling>
          <c:orientation val="minMax"/>
        </c:scaling>
        <c:delete val="0"/>
        <c:axPos val="b"/>
        <c:majorTickMark val="none"/>
        <c:minorTickMark val="none"/>
        <c:tickLblPos val="nextTo"/>
        <c:crossAx val="55580544"/>
        <c:crosses val="autoZero"/>
        <c:auto val="1"/>
        <c:lblAlgn val="ctr"/>
        <c:lblOffset val="100"/>
        <c:noMultiLvlLbl val="0"/>
      </c:catAx>
      <c:valAx>
        <c:axId val="55580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553664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AC178-2D6A-486C-9C67-AFCC5BE8811C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B5F59-F9A5-4749-B5C1-919B530A82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94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B5F59-F9A5-4749-B5C1-919B530A826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2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B5F59-F9A5-4749-B5C1-919B530A82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2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858DE9-7F9A-4C79-BDA3-5C332993BBB7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4B883F-B345-4E80-9CC3-3ECBD1F78FE2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8DE9-7F9A-4C79-BDA3-5C332993BBB7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883F-B345-4E80-9CC3-3ECBD1F78FE2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8DE9-7F9A-4C79-BDA3-5C332993BBB7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883F-B345-4E80-9CC3-3ECBD1F78FE2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8DE9-7F9A-4C79-BDA3-5C332993BBB7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883F-B345-4E80-9CC3-3ECBD1F78FE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8DE9-7F9A-4C79-BDA3-5C332993BBB7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883F-B345-4E80-9CC3-3ECBD1F78FE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8DE9-7F9A-4C79-BDA3-5C332993BBB7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883F-B345-4E80-9CC3-3ECBD1F78FE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8DE9-7F9A-4C79-BDA3-5C332993BBB7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883F-B345-4E80-9CC3-3ECBD1F78FE2}" type="slidenum">
              <a:rPr lang="en-GB" smtClean="0"/>
              <a:t>‹#›</a:t>
            </a:fld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8DE9-7F9A-4C79-BDA3-5C332993BBB7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883F-B345-4E80-9CC3-3ECBD1F78FE2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8DE9-7F9A-4C79-BDA3-5C332993BBB7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883F-B345-4E80-9CC3-3ECBD1F78FE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8DE9-7F9A-4C79-BDA3-5C332993BBB7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883F-B345-4E80-9CC3-3ECBD1F78FE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8DE9-7F9A-4C79-BDA3-5C332993BBB7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883F-B345-4E80-9CC3-3ECBD1F78FE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858DE9-7F9A-4C79-BDA3-5C332993BBB7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C4B883F-B345-4E80-9CC3-3ECBD1F78FE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7200" dirty="0" smtClean="0"/>
              <a:t>Splendid Designs</a:t>
            </a:r>
            <a:endParaRPr lang="en-GB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i="1" dirty="0" smtClean="0"/>
              <a:t>Founded by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C000"/>
                </a:solidFill>
              </a:rPr>
              <a:t>Glory Omonefe</a:t>
            </a:r>
          </a:p>
          <a:p>
            <a:endParaRPr lang="en-GB" b="1" dirty="0">
              <a:solidFill>
                <a:srgbClr val="FFC000"/>
              </a:solidFill>
            </a:endParaRPr>
          </a:p>
          <a:p>
            <a:r>
              <a:rPr lang="en-GB" sz="2000" i="1" dirty="0"/>
              <a:t>W</a:t>
            </a:r>
            <a:r>
              <a:rPr lang="en-GB" sz="2000" i="1" dirty="0" smtClean="0"/>
              <a:t>elcome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232371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005914"/>
              </p:ext>
            </p:extLst>
          </p:nvPr>
        </p:nvGraphicFramePr>
        <p:xfrm>
          <a:off x="698500" y="2247900"/>
          <a:ext cx="7747000" cy="3878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Locations…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385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7200" dirty="0" smtClean="0"/>
              <a:t>Splendid Designs</a:t>
            </a:r>
            <a:endParaRPr lang="en-GB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i="1" dirty="0" smtClean="0"/>
              <a:t>Founded by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C000"/>
                </a:solidFill>
              </a:rPr>
              <a:t>Glory Omonefe</a:t>
            </a:r>
          </a:p>
          <a:p>
            <a:endParaRPr lang="en-GB" b="1" dirty="0" smtClean="0">
              <a:solidFill>
                <a:srgbClr val="FFC000"/>
              </a:solidFill>
            </a:endParaRPr>
          </a:p>
          <a:p>
            <a:r>
              <a:rPr lang="en-GB" sz="1800" i="1" dirty="0" smtClean="0"/>
              <a:t>Goodbye…</a:t>
            </a:r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2837637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37</TotalTime>
  <Words>20</Words>
  <Application>Microsoft Office PowerPoint</Application>
  <PresentationFormat>On-screen Show (4:3)</PresentationFormat>
  <Paragraphs>11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Hardcover</vt:lpstr>
      <vt:lpstr>Splendid Designs</vt:lpstr>
      <vt:lpstr>Our Locations…</vt:lpstr>
      <vt:lpstr>Splendid Designs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</dc:creator>
  <cp:lastModifiedBy>Stephen</cp:lastModifiedBy>
  <cp:revision>4</cp:revision>
  <dcterms:created xsi:type="dcterms:W3CDTF">2017-08-17T14:50:25Z</dcterms:created>
  <dcterms:modified xsi:type="dcterms:W3CDTF">2017-08-17T15:27:33Z</dcterms:modified>
</cp:coreProperties>
</file>