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5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6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7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D30E4-017E-4D55-B60B-CED4EE485BBF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2F4FD0BD-DA2B-4DAE-A0FB-7172B9C8B30F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2"/>
              </a:solidFill>
              <a:latin typeface="Centaur" panose="02030504050205020304" pitchFamily="18" charset="0"/>
            </a:rPr>
            <a:t>WM SHOP (Online &amp; Mobile).</a:t>
          </a:r>
          <a:endParaRPr lang="en-GB" dirty="0">
            <a:solidFill>
              <a:schemeClr val="bg2"/>
            </a:solidFill>
            <a:latin typeface="Centaur" panose="02030504050205020304" pitchFamily="18" charset="0"/>
          </a:endParaRPr>
        </a:p>
      </dgm:t>
    </dgm:pt>
    <dgm:pt modelId="{4B112102-7021-4A1C-BCA1-6BFF6249BBAA}" type="parTrans" cxnId="{EC834913-E4DE-4E5A-8911-DB5E9C48854A}">
      <dgm:prSet/>
      <dgm:spPr/>
      <dgm:t>
        <a:bodyPr/>
        <a:lstStyle/>
        <a:p>
          <a:endParaRPr lang="en-GB"/>
        </a:p>
      </dgm:t>
    </dgm:pt>
    <dgm:pt modelId="{7EBD37A5-8C80-4533-BE7B-EEA9375DB70E}" type="sibTrans" cxnId="{EC834913-E4DE-4E5A-8911-DB5E9C48854A}">
      <dgm:prSet/>
      <dgm:spPr/>
      <dgm:t>
        <a:bodyPr/>
        <a:lstStyle/>
        <a:p>
          <a:endParaRPr lang="en-GB"/>
        </a:p>
      </dgm:t>
    </dgm:pt>
    <dgm:pt modelId="{13F32D80-A2A8-4B31-B9D4-6B73F719EEED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2"/>
              </a:solidFill>
              <a:latin typeface="Centaur" panose="02030504050205020304" pitchFamily="18" charset="0"/>
            </a:rPr>
            <a:t>WM W.R.I.T.E (Online &amp; Mobile).</a:t>
          </a:r>
          <a:endParaRPr lang="en-GB" dirty="0">
            <a:solidFill>
              <a:schemeClr val="bg2"/>
            </a:solidFill>
            <a:latin typeface="Centaur" panose="02030504050205020304" pitchFamily="18" charset="0"/>
          </a:endParaRPr>
        </a:p>
      </dgm:t>
    </dgm:pt>
    <dgm:pt modelId="{052F9E9F-E099-40EF-BFE5-B048EC607652}" type="parTrans" cxnId="{13EE860D-9489-4566-AA55-977EBB6C064E}">
      <dgm:prSet/>
      <dgm:spPr/>
      <dgm:t>
        <a:bodyPr/>
        <a:lstStyle/>
        <a:p>
          <a:endParaRPr lang="en-GB"/>
        </a:p>
      </dgm:t>
    </dgm:pt>
    <dgm:pt modelId="{A13139FA-9F86-438A-A7CF-689DA8B7227F}" type="sibTrans" cxnId="{13EE860D-9489-4566-AA55-977EBB6C064E}">
      <dgm:prSet/>
      <dgm:spPr/>
      <dgm:t>
        <a:bodyPr/>
        <a:lstStyle/>
        <a:p>
          <a:endParaRPr lang="en-GB"/>
        </a:p>
      </dgm:t>
    </dgm:pt>
    <dgm:pt modelId="{AD5E3914-E353-4BDE-A39E-3F11D76D1EDD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2"/>
              </a:solidFill>
              <a:latin typeface="Centaur" panose="02030504050205020304" pitchFamily="18" charset="0"/>
            </a:rPr>
            <a:t>Magazine (Online).</a:t>
          </a:r>
          <a:endParaRPr lang="en-GB" dirty="0">
            <a:solidFill>
              <a:schemeClr val="bg2"/>
            </a:solidFill>
            <a:latin typeface="Centaur" panose="02030504050205020304" pitchFamily="18" charset="0"/>
          </a:endParaRPr>
        </a:p>
      </dgm:t>
    </dgm:pt>
    <dgm:pt modelId="{AB4C0DC7-1569-4E02-81F0-692BFB7671AD}" type="parTrans" cxnId="{0FA09716-C992-437F-B742-57AB6A5AB694}">
      <dgm:prSet/>
      <dgm:spPr/>
      <dgm:t>
        <a:bodyPr/>
        <a:lstStyle/>
        <a:p>
          <a:endParaRPr lang="en-GB"/>
        </a:p>
      </dgm:t>
    </dgm:pt>
    <dgm:pt modelId="{DA961B1A-2261-44B7-9922-1D5FC4B4B39A}" type="sibTrans" cxnId="{0FA09716-C992-437F-B742-57AB6A5AB694}">
      <dgm:prSet/>
      <dgm:spPr/>
      <dgm:t>
        <a:bodyPr/>
        <a:lstStyle/>
        <a:p>
          <a:endParaRPr lang="en-GB"/>
        </a:p>
      </dgm:t>
    </dgm:pt>
    <dgm:pt modelId="{DFDCC6AD-1677-4AB2-9AA2-FED7F898BF5F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2"/>
              </a:solidFill>
              <a:latin typeface="Centaur" panose="02030504050205020304" pitchFamily="18" charset="0"/>
            </a:rPr>
            <a:t>WM Portal (Online).</a:t>
          </a:r>
          <a:endParaRPr lang="en-GB" dirty="0">
            <a:solidFill>
              <a:schemeClr val="bg2"/>
            </a:solidFill>
            <a:latin typeface="Centaur" panose="02030504050205020304" pitchFamily="18" charset="0"/>
          </a:endParaRPr>
        </a:p>
      </dgm:t>
    </dgm:pt>
    <dgm:pt modelId="{B02F03E8-E600-4147-B329-909A4A7961CE}" type="parTrans" cxnId="{A0BFF897-C16F-4290-9B8E-C301968D1169}">
      <dgm:prSet/>
      <dgm:spPr/>
      <dgm:t>
        <a:bodyPr/>
        <a:lstStyle/>
        <a:p>
          <a:endParaRPr lang="en-GB"/>
        </a:p>
      </dgm:t>
    </dgm:pt>
    <dgm:pt modelId="{987D393D-07EF-4674-9828-18C643538BD9}" type="sibTrans" cxnId="{A0BFF897-C16F-4290-9B8E-C301968D1169}">
      <dgm:prSet/>
      <dgm:spPr/>
      <dgm:t>
        <a:bodyPr/>
        <a:lstStyle/>
        <a:p>
          <a:endParaRPr lang="en-GB"/>
        </a:p>
      </dgm:t>
    </dgm:pt>
    <dgm:pt modelId="{849F6CF2-AC55-4F6D-AE63-B7FFCB75BBB0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2"/>
              </a:solidFill>
              <a:latin typeface="Centaur" panose="02030504050205020304" pitchFamily="18" charset="0"/>
            </a:rPr>
            <a:t>WM Pay (Mobile).</a:t>
          </a:r>
          <a:endParaRPr lang="en-GB" dirty="0">
            <a:solidFill>
              <a:schemeClr val="bg2"/>
            </a:solidFill>
            <a:latin typeface="Centaur" panose="02030504050205020304" pitchFamily="18" charset="0"/>
          </a:endParaRPr>
        </a:p>
      </dgm:t>
    </dgm:pt>
    <dgm:pt modelId="{16071130-7AC8-4794-B438-9F0469496662}" type="parTrans" cxnId="{50B6BA37-CDFE-4E78-AA17-DDE0A6D71334}">
      <dgm:prSet/>
      <dgm:spPr/>
      <dgm:t>
        <a:bodyPr/>
        <a:lstStyle/>
        <a:p>
          <a:endParaRPr lang="en-GB"/>
        </a:p>
      </dgm:t>
    </dgm:pt>
    <dgm:pt modelId="{A49B29BE-15E0-4422-8278-0E2D2137D748}" type="sibTrans" cxnId="{50B6BA37-CDFE-4E78-AA17-DDE0A6D71334}">
      <dgm:prSet/>
      <dgm:spPr/>
      <dgm:t>
        <a:bodyPr/>
        <a:lstStyle/>
        <a:p>
          <a:endParaRPr lang="en-GB"/>
        </a:p>
      </dgm:t>
    </dgm:pt>
    <dgm:pt modelId="{B872FA82-46FF-4482-BACD-06F49AC487FE}" type="pres">
      <dgm:prSet presAssocID="{44DD30E4-017E-4D55-B60B-CED4EE485B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59DDD45-FC23-4947-AAFD-49B8755DF259}" type="pres">
      <dgm:prSet presAssocID="{2F4FD0BD-DA2B-4DAE-A0FB-7172B9C8B30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A5830B-572E-4AAF-AA7C-6363C8C36E05}" type="pres">
      <dgm:prSet presAssocID="{7EBD37A5-8C80-4533-BE7B-EEA9375DB70E}" presName="spacer" presStyleCnt="0"/>
      <dgm:spPr/>
    </dgm:pt>
    <dgm:pt modelId="{ED4C841A-4377-45E9-A8D6-D31E6CF324C0}" type="pres">
      <dgm:prSet presAssocID="{13F32D80-A2A8-4B31-B9D4-6B73F719EEE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94FD83-158B-4BDA-B152-ABB14D56C7F4}" type="pres">
      <dgm:prSet presAssocID="{A13139FA-9F86-438A-A7CF-689DA8B7227F}" presName="spacer" presStyleCnt="0"/>
      <dgm:spPr/>
    </dgm:pt>
    <dgm:pt modelId="{AF29A845-65C0-497F-882B-B4C4A6B2F90A}" type="pres">
      <dgm:prSet presAssocID="{AD5E3914-E353-4BDE-A39E-3F11D76D1ED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9CB6B1-4A29-4D2E-AC10-33384A167F0B}" type="pres">
      <dgm:prSet presAssocID="{DA961B1A-2261-44B7-9922-1D5FC4B4B39A}" presName="spacer" presStyleCnt="0"/>
      <dgm:spPr/>
    </dgm:pt>
    <dgm:pt modelId="{7F23273A-1ABF-4091-BD9D-AB2CE0600751}" type="pres">
      <dgm:prSet presAssocID="{DFDCC6AD-1677-4AB2-9AA2-FED7F898BF5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9C2D4B-0EB5-41A1-83B4-42F2B176351A}" type="pres">
      <dgm:prSet presAssocID="{987D393D-07EF-4674-9828-18C643538BD9}" presName="spacer" presStyleCnt="0"/>
      <dgm:spPr/>
    </dgm:pt>
    <dgm:pt modelId="{B698FFAC-CE25-4C60-926A-28E1E946F10E}" type="pres">
      <dgm:prSet presAssocID="{849F6CF2-AC55-4F6D-AE63-B7FFCB75BBB0}" presName="parentText" presStyleLbl="node1" presStyleIdx="4" presStyleCnt="5" custLinFactNeighborX="-3059" custLinFactNeighborY="1867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12AC3C-D48E-46C5-BE24-C6BFB034E50E}" type="presOf" srcId="{DFDCC6AD-1677-4AB2-9AA2-FED7F898BF5F}" destId="{7F23273A-1ABF-4091-BD9D-AB2CE0600751}" srcOrd="0" destOrd="0" presId="urn:microsoft.com/office/officeart/2005/8/layout/vList2"/>
    <dgm:cxn modelId="{EC834913-E4DE-4E5A-8911-DB5E9C48854A}" srcId="{44DD30E4-017E-4D55-B60B-CED4EE485BBF}" destId="{2F4FD0BD-DA2B-4DAE-A0FB-7172B9C8B30F}" srcOrd="0" destOrd="0" parTransId="{4B112102-7021-4A1C-BCA1-6BFF6249BBAA}" sibTransId="{7EBD37A5-8C80-4533-BE7B-EEA9375DB70E}"/>
    <dgm:cxn modelId="{EA80DC0A-5540-46AB-8E30-8398F3541C09}" type="presOf" srcId="{849F6CF2-AC55-4F6D-AE63-B7FFCB75BBB0}" destId="{B698FFAC-CE25-4C60-926A-28E1E946F10E}" srcOrd="0" destOrd="0" presId="urn:microsoft.com/office/officeart/2005/8/layout/vList2"/>
    <dgm:cxn modelId="{C0F852D0-4517-472C-AA36-78F8CE976CAA}" type="presOf" srcId="{AD5E3914-E353-4BDE-A39E-3F11D76D1EDD}" destId="{AF29A845-65C0-497F-882B-B4C4A6B2F90A}" srcOrd="0" destOrd="0" presId="urn:microsoft.com/office/officeart/2005/8/layout/vList2"/>
    <dgm:cxn modelId="{DBCE06B9-8EA1-4FFB-8CD3-37707DD5B171}" type="presOf" srcId="{2F4FD0BD-DA2B-4DAE-A0FB-7172B9C8B30F}" destId="{359DDD45-FC23-4947-AAFD-49B8755DF259}" srcOrd="0" destOrd="0" presId="urn:microsoft.com/office/officeart/2005/8/layout/vList2"/>
    <dgm:cxn modelId="{0FA09716-C992-437F-B742-57AB6A5AB694}" srcId="{44DD30E4-017E-4D55-B60B-CED4EE485BBF}" destId="{AD5E3914-E353-4BDE-A39E-3F11D76D1EDD}" srcOrd="2" destOrd="0" parTransId="{AB4C0DC7-1569-4E02-81F0-692BFB7671AD}" sibTransId="{DA961B1A-2261-44B7-9922-1D5FC4B4B39A}"/>
    <dgm:cxn modelId="{20F06629-A351-433D-9CDC-7989D10E8F31}" type="presOf" srcId="{13F32D80-A2A8-4B31-B9D4-6B73F719EEED}" destId="{ED4C841A-4377-45E9-A8D6-D31E6CF324C0}" srcOrd="0" destOrd="0" presId="urn:microsoft.com/office/officeart/2005/8/layout/vList2"/>
    <dgm:cxn modelId="{50B6BA37-CDFE-4E78-AA17-DDE0A6D71334}" srcId="{44DD30E4-017E-4D55-B60B-CED4EE485BBF}" destId="{849F6CF2-AC55-4F6D-AE63-B7FFCB75BBB0}" srcOrd="4" destOrd="0" parTransId="{16071130-7AC8-4794-B438-9F0469496662}" sibTransId="{A49B29BE-15E0-4422-8278-0E2D2137D748}"/>
    <dgm:cxn modelId="{13EE860D-9489-4566-AA55-977EBB6C064E}" srcId="{44DD30E4-017E-4D55-B60B-CED4EE485BBF}" destId="{13F32D80-A2A8-4B31-B9D4-6B73F719EEED}" srcOrd="1" destOrd="0" parTransId="{052F9E9F-E099-40EF-BFE5-B048EC607652}" sibTransId="{A13139FA-9F86-438A-A7CF-689DA8B7227F}"/>
    <dgm:cxn modelId="{4FBDF411-08B4-404D-B5DD-A2D5B91FA9FE}" type="presOf" srcId="{44DD30E4-017E-4D55-B60B-CED4EE485BBF}" destId="{B872FA82-46FF-4482-BACD-06F49AC487FE}" srcOrd="0" destOrd="0" presId="urn:microsoft.com/office/officeart/2005/8/layout/vList2"/>
    <dgm:cxn modelId="{A0BFF897-C16F-4290-9B8E-C301968D1169}" srcId="{44DD30E4-017E-4D55-B60B-CED4EE485BBF}" destId="{DFDCC6AD-1677-4AB2-9AA2-FED7F898BF5F}" srcOrd="3" destOrd="0" parTransId="{B02F03E8-E600-4147-B329-909A4A7961CE}" sibTransId="{987D393D-07EF-4674-9828-18C643538BD9}"/>
    <dgm:cxn modelId="{6BB3F402-E258-4DE4-B68D-35A30AC61097}" type="presParOf" srcId="{B872FA82-46FF-4482-BACD-06F49AC487FE}" destId="{359DDD45-FC23-4947-AAFD-49B8755DF259}" srcOrd="0" destOrd="0" presId="urn:microsoft.com/office/officeart/2005/8/layout/vList2"/>
    <dgm:cxn modelId="{3DA73B63-AA06-4C0F-9067-FA170B928A88}" type="presParOf" srcId="{B872FA82-46FF-4482-BACD-06F49AC487FE}" destId="{69A5830B-572E-4AAF-AA7C-6363C8C36E05}" srcOrd="1" destOrd="0" presId="urn:microsoft.com/office/officeart/2005/8/layout/vList2"/>
    <dgm:cxn modelId="{21DE47EA-990F-4684-AD2D-8B35D6D1149E}" type="presParOf" srcId="{B872FA82-46FF-4482-BACD-06F49AC487FE}" destId="{ED4C841A-4377-45E9-A8D6-D31E6CF324C0}" srcOrd="2" destOrd="0" presId="urn:microsoft.com/office/officeart/2005/8/layout/vList2"/>
    <dgm:cxn modelId="{C114722C-1F29-4FA0-B028-761618302A03}" type="presParOf" srcId="{B872FA82-46FF-4482-BACD-06F49AC487FE}" destId="{B494FD83-158B-4BDA-B152-ABB14D56C7F4}" srcOrd="3" destOrd="0" presId="urn:microsoft.com/office/officeart/2005/8/layout/vList2"/>
    <dgm:cxn modelId="{A32B2CE3-199A-4743-971C-DF9A11036272}" type="presParOf" srcId="{B872FA82-46FF-4482-BACD-06F49AC487FE}" destId="{AF29A845-65C0-497F-882B-B4C4A6B2F90A}" srcOrd="4" destOrd="0" presId="urn:microsoft.com/office/officeart/2005/8/layout/vList2"/>
    <dgm:cxn modelId="{AA6CFAB6-015B-468F-9AC4-E5D3ACB34A5D}" type="presParOf" srcId="{B872FA82-46FF-4482-BACD-06F49AC487FE}" destId="{5D9CB6B1-4A29-4D2E-AC10-33384A167F0B}" srcOrd="5" destOrd="0" presId="urn:microsoft.com/office/officeart/2005/8/layout/vList2"/>
    <dgm:cxn modelId="{A683A38C-FFFA-4160-AB39-D140F21FC926}" type="presParOf" srcId="{B872FA82-46FF-4482-BACD-06F49AC487FE}" destId="{7F23273A-1ABF-4091-BD9D-AB2CE0600751}" srcOrd="6" destOrd="0" presId="urn:microsoft.com/office/officeart/2005/8/layout/vList2"/>
    <dgm:cxn modelId="{2BFF2637-26AC-4E19-AE7A-BC9E5BC42203}" type="presParOf" srcId="{B872FA82-46FF-4482-BACD-06F49AC487FE}" destId="{319C2D4B-0EB5-41A1-83B4-42F2B176351A}" srcOrd="7" destOrd="0" presId="urn:microsoft.com/office/officeart/2005/8/layout/vList2"/>
    <dgm:cxn modelId="{317C1C03-3859-4B8A-9518-363D31D62361}" type="presParOf" srcId="{B872FA82-46FF-4482-BACD-06F49AC487FE}" destId="{B698FFAC-CE25-4C60-926A-28E1E946F10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54AE1-0BFC-4B87-AE6C-DC08F6A19D25}" type="doc">
      <dgm:prSet loTypeId="urn:microsoft.com/office/officeart/2005/8/layout/target3" loCatId="relationship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2BB68065-4473-4CE4-9543-713753FC0CEA}">
      <dgm:prSet/>
      <dgm:spPr/>
      <dgm:t>
        <a:bodyPr/>
        <a:lstStyle/>
        <a:p>
          <a:pPr rtl="0"/>
          <a:r>
            <a:rPr lang="en-US" b="1" baseline="0" dirty="0" smtClean="0">
              <a:solidFill>
                <a:schemeClr val="bg1"/>
              </a:solidFill>
              <a:latin typeface="Bradley Hand ITC" panose="03070402050302030203" pitchFamily="66" charset="0"/>
            </a:rPr>
            <a:t>The WEALTHMARKET</a:t>
          </a:r>
        </a:p>
        <a:p>
          <a:pPr rtl="0"/>
          <a:r>
            <a:rPr lang="en-US" b="1" baseline="0" dirty="0" smtClean="0">
              <a:solidFill>
                <a:schemeClr val="bg1"/>
              </a:solidFill>
              <a:latin typeface="Bradley Hand ITC" panose="03070402050302030203" pitchFamily="66" charset="0"/>
            </a:rPr>
            <a:t>APPLICATIONS:</a:t>
          </a:r>
          <a:endParaRPr lang="en-GB" b="1" dirty="0">
            <a:solidFill>
              <a:schemeClr val="bg1"/>
            </a:solidFill>
            <a:latin typeface="Bradley Hand ITC" panose="03070402050302030203" pitchFamily="66" charset="0"/>
          </a:endParaRPr>
        </a:p>
      </dgm:t>
    </dgm:pt>
    <dgm:pt modelId="{4A161A5C-CF1C-435C-996D-02D8E665ABCF}" type="parTrans" cxnId="{46725CC7-C40E-4F84-8E89-1061D20EA2A1}">
      <dgm:prSet/>
      <dgm:spPr/>
      <dgm:t>
        <a:bodyPr/>
        <a:lstStyle/>
        <a:p>
          <a:endParaRPr lang="en-GB"/>
        </a:p>
      </dgm:t>
    </dgm:pt>
    <dgm:pt modelId="{736CA8CE-20CB-4F0B-8AFB-1286BA3BEEA8}" type="sibTrans" cxnId="{46725CC7-C40E-4F84-8E89-1061D20EA2A1}">
      <dgm:prSet/>
      <dgm:spPr/>
      <dgm:t>
        <a:bodyPr/>
        <a:lstStyle/>
        <a:p>
          <a:endParaRPr lang="en-GB"/>
        </a:p>
      </dgm:t>
    </dgm:pt>
    <dgm:pt modelId="{9A7ACA85-4CD6-4845-B7E8-5D08944C9BD7}" type="pres">
      <dgm:prSet presAssocID="{45D54AE1-0BFC-4B87-AE6C-DC08F6A19D2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4ECF59C-AF81-4769-BB86-F270ED574336}" type="pres">
      <dgm:prSet presAssocID="{2BB68065-4473-4CE4-9543-713753FC0CEA}" presName="circle1" presStyleLbl="node1" presStyleIdx="0" presStyleCnt="1"/>
      <dgm:spPr/>
      <dgm:t>
        <a:bodyPr/>
        <a:lstStyle/>
        <a:p>
          <a:endParaRPr lang="en-GB"/>
        </a:p>
      </dgm:t>
    </dgm:pt>
    <dgm:pt modelId="{D3E94D9B-D49A-417F-B100-4611CD1BDA09}" type="pres">
      <dgm:prSet presAssocID="{2BB68065-4473-4CE4-9543-713753FC0CEA}" presName="space" presStyleCnt="0"/>
      <dgm:spPr/>
      <dgm:t>
        <a:bodyPr/>
        <a:lstStyle/>
        <a:p>
          <a:endParaRPr lang="en-GB"/>
        </a:p>
      </dgm:t>
    </dgm:pt>
    <dgm:pt modelId="{3003B980-4C2B-44D1-8ABE-80565CEEEF00}" type="pres">
      <dgm:prSet presAssocID="{2BB68065-4473-4CE4-9543-713753FC0CEA}" presName="rect1" presStyleLbl="alignAcc1" presStyleIdx="0" presStyleCnt="1" custLinFactNeighborX="2604"/>
      <dgm:spPr/>
      <dgm:t>
        <a:bodyPr/>
        <a:lstStyle/>
        <a:p>
          <a:endParaRPr lang="en-GB"/>
        </a:p>
      </dgm:t>
    </dgm:pt>
    <dgm:pt modelId="{78958873-541F-4531-9C9A-5BAE51844979}" type="pres">
      <dgm:prSet presAssocID="{2BB68065-4473-4CE4-9543-713753FC0CEA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A5A725E-C58F-4029-876E-31837BF844DB}" type="presOf" srcId="{45D54AE1-0BFC-4B87-AE6C-DC08F6A19D25}" destId="{9A7ACA85-4CD6-4845-B7E8-5D08944C9BD7}" srcOrd="0" destOrd="0" presId="urn:microsoft.com/office/officeart/2005/8/layout/target3"/>
    <dgm:cxn modelId="{FE6DA45C-8518-4A52-B306-7B66D279F1B2}" type="presOf" srcId="{2BB68065-4473-4CE4-9543-713753FC0CEA}" destId="{78958873-541F-4531-9C9A-5BAE51844979}" srcOrd="1" destOrd="0" presId="urn:microsoft.com/office/officeart/2005/8/layout/target3"/>
    <dgm:cxn modelId="{46725CC7-C40E-4F84-8E89-1061D20EA2A1}" srcId="{45D54AE1-0BFC-4B87-AE6C-DC08F6A19D25}" destId="{2BB68065-4473-4CE4-9543-713753FC0CEA}" srcOrd="0" destOrd="0" parTransId="{4A161A5C-CF1C-435C-996D-02D8E665ABCF}" sibTransId="{736CA8CE-20CB-4F0B-8AFB-1286BA3BEEA8}"/>
    <dgm:cxn modelId="{3C062F6D-C4FF-4B11-87CA-2A8832A4FBCB}" type="presOf" srcId="{2BB68065-4473-4CE4-9543-713753FC0CEA}" destId="{3003B980-4C2B-44D1-8ABE-80565CEEEF00}" srcOrd="0" destOrd="0" presId="urn:microsoft.com/office/officeart/2005/8/layout/target3"/>
    <dgm:cxn modelId="{CD3323A5-68BE-4901-87C9-25C3FEA23050}" type="presParOf" srcId="{9A7ACA85-4CD6-4845-B7E8-5D08944C9BD7}" destId="{04ECF59C-AF81-4769-BB86-F270ED574336}" srcOrd="0" destOrd="0" presId="urn:microsoft.com/office/officeart/2005/8/layout/target3"/>
    <dgm:cxn modelId="{21831F15-E96F-41BD-A933-3C55CA1F3886}" type="presParOf" srcId="{9A7ACA85-4CD6-4845-B7E8-5D08944C9BD7}" destId="{D3E94D9B-D49A-417F-B100-4611CD1BDA09}" srcOrd="1" destOrd="0" presId="urn:microsoft.com/office/officeart/2005/8/layout/target3"/>
    <dgm:cxn modelId="{F772C066-4B50-407C-A5B4-C4089C5ECB31}" type="presParOf" srcId="{9A7ACA85-4CD6-4845-B7E8-5D08944C9BD7}" destId="{3003B980-4C2B-44D1-8ABE-80565CEEEF00}" srcOrd="2" destOrd="0" presId="urn:microsoft.com/office/officeart/2005/8/layout/target3"/>
    <dgm:cxn modelId="{6D06A416-3959-4F91-99F3-03C65F419BE5}" type="presParOf" srcId="{9A7ACA85-4CD6-4845-B7E8-5D08944C9BD7}" destId="{78958873-541F-4531-9C9A-5BAE5184497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0749E6-FDB0-4069-83CD-B7C12E09022F}" type="doc">
      <dgm:prSet loTypeId="urn:diagrams.loki3.com/Bracket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E3204F9-EADC-4100-9F1B-8D05A0D592A9}">
      <dgm:prSet custT="1"/>
      <dgm:spPr/>
      <dgm:t>
        <a:bodyPr/>
        <a:lstStyle/>
        <a:p>
          <a:pPr rtl="0"/>
          <a:r>
            <a:rPr lang="en-US" sz="3000" u="sng" dirty="0" smtClean="0">
              <a:ln/>
              <a:latin typeface="Palatino Linotype" panose="02040502050505030304" pitchFamily="18" charset="0"/>
            </a:rPr>
            <a:t>Feature List:</a:t>
          </a:r>
        </a:p>
        <a:p>
          <a:pPr rtl="0"/>
          <a:r>
            <a:rPr lang="en-US" sz="3000" u="sng" dirty="0" smtClean="0">
              <a:ln/>
              <a:latin typeface="Palatino Linotype" panose="02040502050505030304" pitchFamily="18" charset="0"/>
            </a:rPr>
            <a:t> </a:t>
          </a:r>
          <a:endParaRPr lang="en-GB" sz="300" dirty="0">
            <a:ln/>
            <a:latin typeface="Palatino Linotype" panose="02040502050505030304" pitchFamily="18" charset="0"/>
          </a:endParaRPr>
        </a:p>
      </dgm:t>
    </dgm:pt>
    <dgm:pt modelId="{4E69951E-E318-4CEB-A9C2-6A80AAA8A7BE}" type="parTrans" cxnId="{CFDD0E6F-D247-4A12-BA85-3E783AC8FFC2}">
      <dgm:prSet/>
      <dgm:spPr/>
      <dgm:t>
        <a:bodyPr/>
        <a:lstStyle/>
        <a:p>
          <a:endParaRPr lang="en-GB"/>
        </a:p>
      </dgm:t>
    </dgm:pt>
    <dgm:pt modelId="{0F422BA6-37B0-4C0A-81F0-5514881D52A8}" type="sibTrans" cxnId="{CFDD0E6F-D247-4A12-BA85-3E783AC8FFC2}">
      <dgm:prSet/>
      <dgm:spPr/>
      <dgm:t>
        <a:bodyPr/>
        <a:lstStyle/>
        <a:p>
          <a:endParaRPr lang="en-GB"/>
        </a:p>
      </dgm:t>
    </dgm:pt>
    <dgm:pt modelId="{57AC9CE4-527A-44BB-BF03-2F6EBE9C063F}">
      <dgm:prSet custT="1"/>
      <dgm:spPr/>
      <dgm:t>
        <a:bodyPr/>
        <a:lstStyle/>
        <a:p>
          <a:pPr rtl="0"/>
          <a:r>
            <a:rPr lang="en-US" sz="2800" b="1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Registration – View Product details -  Search, Sort, Filter.</a:t>
          </a:r>
          <a:endParaRPr lang="en-GB" sz="2800" b="1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gm:t>
    </dgm:pt>
    <dgm:pt modelId="{26893D1C-C313-49ED-9503-B4B7D689C830}" type="parTrans" cxnId="{B557FEC8-F2FD-48AB-868B-6BA7313FE759}">
      <dgm:prSet/>
      <dgm:spPr/>
      <dgm:t>
        <a:bodyPr/>
        <a:lstStyle/>
        <a:p>
          <a:endParaRPr lang="en-GB"/>
        </a:p>
      </dgm:t>
    </dgm:pt>
    <dgm:pt modelId="{573B6D4D-4993-4530-9B75-422CB725521B}" type="sibTrans" cxnId="{B557FEC8-F2FD-48AB-868B-6BA7313FE759}">
      <dgm:prSet/>
      <dgm:spPr/>
      <dgm:t>
        <a:bodyPr/>
        <a:lstStyle/>
        <a:p>
          <a:endParaRPr lang="en-GB"/>
        </a:p>
      </dgm:t>
    </dgm:pt>
    <dgm:pt modelId="{E2C0DA3A-4FA9-4D93-A1CE-3DB216144300}">
      <dgm:prSet custT="1"/>
      <dgm:spPr/>
      <dgm:t>
        <a:bodyPr/>
        <a:lstStyle/>
        <a:p>
          <a:pPr rtl="0"/>
          <a:r>
            <a:rPr lang="en-US" sz="2800" b="1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Login – Add Product to Cart – Remove Cart Item.</a:t>
          </a:r>
          <a:endParaRPr lang="en-GB" sz="2800" b="1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gm:t>
    </dgm:pt>
    <dgm:pt modelId="{E409FF52-DCFA-44E0-BF08-8762E7283425}" type="parTrans" cxnId="{C2DFD392-B2D5-40CB-92D4-F5721DDE13D7}">
      <dgm:prSet/>
      <dgm:spPr/>
      <dgm:t>
        <a:bodyPr/>
        <a:lstStyle/>
        <a:p>
          <a:endParaRPr lang="en-GB"/>
        </a:p>
      </dgm:t>
    </dgm:pt>
    <dgm:pt modelId="{5AFF08C7-012A-4F0A-BA9B-72EE1ED39108}" type="sibTrans" cxnId="{C2DFD392-B2D5-40CB-92D4-F5721DDE13D7}">
      <dgm:prSet/>
      <dgm:spPr/>
      <dgm:t>
        <a:bodyPr/>
        <a:lstStyle/>
        <a:p>
          <a:endParaRPr lang="en-GB"/>
        </a:p>
      </dgm:t>
    </dgm:pt>
    <dgm:pt modelId="{4223B241-9A88-4041-874B-B100D9CBA727}">
      <dgm:prSet custT="1"/>
      <dgm:spPr/>
      <dgm:t>
        <a:bodyPr/>
        <a:lstStyle/>
        <a:p>
          <a:pPr rtl="0"/>
          <a:r>
            <a:rPr lang="en-US" sz="2800" b="1" cap="none" spc="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View Product List – View Cart – View Services.</a:t>
          </a:r>
          <a:endParaRPr lang="en-GB" sz="2800" b="1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gm:t>
    </dgm:pt>
    <dgm:pt modelId="{58DAB01B-963C-49A6-8B47-FF0AA7BFD8F4}" type="parTrans" cxnId="{B1B6EF63-C94A-4436-B54E-867B7C9D7A10}">
      <dgm:prSet/>
      <dgm:spPr/>
      <dgm:t>
        <a:bodyPr/>
        <a:lstStyle/>
        <a:p>
          <a:endParaRPr lang="en-GB"/>
        </a:p>
      </dgm:t>
    </dgm:pt>
    <dgm:pt modelId="{633D2EDE-0B66-40E9-ACAF-C0F1BE736EEF}" type="sibTrans" cxnId="{B1B6EF63-C94A-4436-B54E-867B7C9D7A10}">
      <dgm:prSet/>
      <dgm:spPr/>
      <dgm:t>
        <a:bodyPr/>
        <a:lstStyle/>
        <a:p>
          <a:endParaRPr lang="en-GB"/>
        </a:p>
      </dgm:t>
    </dgm:pt>
    <dgm:pt modelId="{3A32F6D9-1F76-4D9B-A008-E79DEBE696C2}">
      <dgm:prSet custT="1"/>
      <dgm:spPr/>
      <dgm:t>
        <a:bodyPr/>
        <a:lstStyle/>
        <a:p>
          <a:pPr rtl="0"/>
          <a:r>
            <a:rPr lang="en-US" sz="2800" b="1" cap="none" spc="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View Services Details – Check-out – Categories.</a:t>
          </a:r>
          <a:endParaRPr lang="en-GB" sz="2800" b="1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gm:t>
    </dgm:pt>
    <dgm:pt modelId="{D7DC6819-D73C-494B-9D5F-5BB64ECF158B}" type="parTrans" cxnId="{BB7A5289-FFCC-4F08-8EF0-3FB3E4762CC5}">
      <dgm:prSet/>
      <dgm:spPr/>
      <dgm:t>
        <a:bodyPr/>
        <a:lstStyle/>
        <a:p>
          <a:endParaRPr lang="en-GB"/>
        </a:p>
      </dgm:t>
    </dgm:pt>
    <dgm:pt modelId="{7617A5A2-B04B-4180-9D6E-0B58505F25FC}" type="sibTrans" cxnId="{BB7A5289-FFCC-4F08-8EF0-3FB3E4762CC5}">
      <dgm:prSet/>
      <dgm:spPr/>
      <dgm:t>
        <a:bodyPr/>
        <a:lstStyle/>
        <a:p>
          <a:endParaRPr lang="en-GB"/>
        </a:p>
      </dgm:t>
    </dgm:pt>
    <dgm:pt modelId="{0EF6BAB3-9A4F-44E8-8E8D-8E566F20AF08}">
      <dgm:prSet custT="1"/>
      <dgm:spPr/>
      <dgm:t>
        <a:bodyPr/>
        <a:lstStyle/>
        <a:p>
          <a:pPr rtl="0"/>
          <a:r>
            <a:rPr lang="en-US" sz="2800" b="1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Choose Between delivery location and Pick-up center. </a:t>
          </a:r>
          <a:endParaRPr lang="en-GB" sz="2800" b="1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gm:t>
    </dgm:pt>
    <dgm:pt modelId="{641BC9A6-80AA-4F95-9B99-1BC044EA1D6B}" type="parTrans" cxnId="{512F18FA-8996-41DB-820A-7CAB77F2834C}">
      <dgm:prSet/>
      <dgm:spPr/>
      <dgm:t>
        <a:bodyPr/>
        <a:lstStyle/>
        <a:p>
          <a:endParaRPr lang="en-GB"/>
        </a:p>
      </dgm:t>
    </dgm:pt>
    <dgm:pt modelId="{16EE97B4-5D02-4FE5-9ED6-507B21E3E406}" type="sibTrans" cxnId="{512F18FA-8996-41DB-820A-7CAB77F2834C}">
      <dgm:prSet/>
      <dgm:spPr/>
      <dgm:t>
        <a:bodyPr/>
        <a:lstStyle/>
        <a:p>
          <a:endParaRPr lang="en-GB"/>
        </a:p>
      </dgm:t>
    </dgm:pt>
    <dgm:pt modelId="{513B8AB6-2232-4852-BE48-1DC6D25CA486}" type="pres">
      <dgm:prSet presAssocID="{DA0749E6-FDB0-4069-83CD-B7C12E0902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D82A307-1121-4670-8C4E-7A48DD3048F4}" type="pres">
      <dgm:prSet presAssocID="{9E3204F9-EADC-4100-9F1B-8D05A0D592A9}" presName="linNode" presStyleCnt="0"/>
      <dgm:spPr/>
      <dgm:t>
        <a:bodyPr/>
        <a:lstStyle/>
        <a:p>
          <a:endParaRPr lang="en-GB"/>
        </a:p>
      </dgm:t>
    </dgm:pt>
    <dgm:pt modelId="{37E19D9C-2DB0-4304-8490-4CA0F03D596A}" type="pres">
      <dgm:prSet presAssocID="{9E3204F9-EADC-4100-9F1B-8D05A0D592A9}" presName="parTx" presStyleLbl="revTx" presStyleIdx="0" presStyleCnt="1" custScaleX="129291" custScaleY="459386" custLinFactNeighborX="891" custLinFactNeighborY="87988">
        <dgm:presLayoutVars>
          <dgm:chMax val="1"/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en-GB"/>
        </a:p>
      </dgm:t>
    </dgm:pt>
    <dgm:pt modelId="{45753B13-5112-4B6F-9506-255EDFFB40CB}" type="pres">
      <dgm:prSet presAssocID="{9E3204F9-EADC-4100-9F1B-8D05A0D592A9}" presName="bracket" presStyleLbl="parChTrans1D1" presStyleIdx="0" presStyleCnt="1"/>
      <dgm:spPr/>
      <dgm:t>
        <a:bodyPr/>
        <a:lstStyle/>
        <a:p>
          <a:endParaRPr lang="en-GB"/>
        </a:p>
      </dgm:t>
    </dgm:pt>
    <dgm:pt modelId="{E8CB8FA9-9310-4735-BCF3-CAF0E4936717}" type="pres">
      <dgm:prSet presAssocID="{9E3204F9-EADC-4100-9F1B-8D05A0D592A9}" presName="spH" presStyleCnt="0"/>
      <dgm:spPr/>
      <dgm:t>
        <a:bodyPr/>
        <a:lstStyle/>
        <a:p>
          <a:endParaRPr lang="en-GB"/>
        </a:p>
      </dgm:t>
    </dgm:pt>
    <dgm:pt modelId="{B1053D0D-C918-488B-8AAF-4FE05D4B0F81}" type="pres">
      <dgm:prSet presAssocID="{9E3204F9-EADC-4100-9F1B-8D05A0D592A9}" presName="desTx" presStyleLbl="node1" presStyleIdx="0" presStyleCnt="1" custScaleX="110758" custScaleY="10052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12F18FA-8996-41DB-820A-7CAB77F2834C}" srcId="{9E3204F9-EADC-4100-9F1B-8D05A0D592A9}" destId="{0EF6BAB3-9A4F-44E8-8E8D-8E566F20AF08}" srcOrd="4" destOrd="0" parTransId="{641BC9A6-80AA-4F95-9B99-1BC044EA1D6B}" sibTransId="{16EE97B4-5D02-4FE5-9ED6-507B21E3E406}"/>
    <dgm:cxn modelId="{B1B6EF63-C94A-4436-B54E-867B7C9D7A10}" srcId="{9E3204F9-EADC-4100-9F1B-8D05A0D592A9}" destId="{4223B241-9A88-4041-874B-B100D9CBA727}" srcOrd="2" destOrd="0" parTransId="{58DAB01B-963C-49A6-8B47-FF0AA7BFD8F4}" sibTransId="{633D2EDE-0B66-40E9-ACAF-C0F1BE736EEF}"/>
    <dgm:cxn modelId="{C2DFD392-B2D5-40CB-92D4-F5721DDE13D7}" srcId="{9E3204F9-EADC-4100-9F1B-8D05A0D592A9}" destId="{E2C0DA3A-4FA9-4D93-A1CE-3DB216144300}" srcOrd="1" destOrd="0" parTransId="{E409FF52-DCFA-44E0-BF08-8762E7283425}" sibTransId="{5AFF08C7-012A-4F0A-BA9B-72EE1ED39108}"/>
    <dgm:cxn modelId="{B557FEC8-F2FD-48AB-868B-6BA7313FE759}" srcId="{9E3204F9-EADC-4100-9F1B-8D05A0D592A9}" destId="{57AC9CE4-527A-44BB-BF03-2F6EBE9C063F}" srcOrd="0" destOrd="0" parTransId="{26893D1C-C313-49ED-9503-B4B7D689C830}" sibTransId="{573B6D4D-4993-4530-9B75-422CB725521B}"/>
    <dgm:cxn modelId="{FAED18FF-FE8B-4B02-8792-67ADCFF24BFC}" type="presOf" srcId="{4223B241-9A88-4041-874B-B100D9CBA727}" destId="{B1053D0D-C918-488B-8AAF-4FE05D4B0F81}" srcOrd="0" destOrd="2" presId="urn:diagrams.loki3.com/BracketList"/>
    <dgm:cxn modelId="{AF7E9B94-4D24-4B6A-8034-F047BB19A153}" type="presOf" srcId="{E2C0DA3A-4FA9-4D93-A1CE-3DB216144300}" destId="{B1053D0D-C918-488B-8AAF-4FE05D4B0F81}" srcOrd="0" destOrd="1" presId="urn:diagrams.loki3.com/BracketList"/>
    <dgm:cxn modelId="{4E9D69BA-0FF5-4D16-8702-AEDA440BBE82}" type="presOf" srcId="{DA0749E6-FDB0-4069-83CD-B7C12E09022F}" destId="{513B8AB6-2232-4852-BE48-1DC6D25CA486}" srcOrd="0" destOrd="0" presId="urn:diagrams.loki3.com/BracketList"/>
    <dgm:cxn modelId="{96125F37-7425-4B76-8FC4-7B4099CCB1A4}" type="presOf" srcId="{9E3204F9-EADC-4100-9F1B-8D05A0D592A9}" destId="{37E19D9C-2DB0-4304-8490-4CA0F03D596A}" srcOrd="0" destOrd="0" presId="urn:diagrams.loki3.com/BracketList"/>
    <dgm:cxn modelId="{4CAE30FE-5A15-4CBE-8692-5A1A9123A3EC}" type="presOf" srcId="{57AC9CE4-527A-44BB-BF03-2F6EBE9C063F}" destId="{B1053D0D-C918-488B-8AAF-4FE05D4B0F81}" srcOrd="0" destOrd="0" presId="urn:diagrams.loki3.com/BracketList"/>
    <dgm:cxn modelId="{0E23211C-B350-428E-A92B-BFCA2616D569}" type="presOf" srcId="{3A32F6D9-1F76-4D9B-A008-E79DEBE696C2}" destId="{B1053D0D-C918-488B-8AAF-4FE05D4B0F81}" srcOrd="0" destOrd="3" presId="urn:diagrams.loki3.com/BracketList"/>
    <dgm:cxn modelId="{BB7A5289-FFCC-4F08-8EF0-3FB3E4762CC5}" srcId="{9E3204F9-EADC-4100-9F1B-8D05A0D592A9}" destId="{3A32F6D9-1F76-4D9B-A008-E79DEBE696C2}" srcOrd="3" destOrd="0" parTransId="{D7DC6819-D73C-494B-9D5F-5BB64ECF158B}" sibTransId="{7617A5A2-B04B-4180-9D6E-0B58505F25FC}"/>
    <dgm:cxn modelId="{FBD75B27-32E9-45A3-A28F-52289758EDD6}" type="presOf" srcId="{0EF6BAB3-9A4F-44E8-8E8D-8E566F20AF08}" destId="{B1053D0D-C918-488B-8AAF-4FE05D4B0F81}" srcOrd="0" destOrd="4" presId="urn:diagrams.loki3.com/BracketList"/>
    <dgm:cxn modelId="{CFDD0E6F-D247-4A12-BA85-3E783AC8FFC2}" srcId="{DA0749E6-FDB0-4069-83CD-B7C12E09022F}" destId="{9E3204F9-EADC-4100-9F1B-8D05A0D592A9}" srcOrd="0" destOrd="0" parTransId="{4E69951E-E318-4CEB-A9C2-6A80AAA8A7BE}" sibTransId="{0F422BA6-37B0-4C0A-81F0-5514881D52A8}"/>
    <dgm:cxn modelId="{90455A5E-B15A-46EC-B434-939550F788DF}" type="presParOf" srcId="{513B8AB6-2232-4852-BE48-1DC6D25CA486}" destId="{6D82A307-1121-4670-8C4E-7A48DD3048F4}" srcOrd="0" destOrd="0" presId="urn:diagrams.loki3.com/BracketList"/>
    <dgm:cxn modelId="{A307393D-1891-4A5D-AB40-7488439F6F9C}" type="presParOf" srcId="{6D82A307-1121-4670-8C4E-7A48DD3048F4}" destId="{37E19D9C-2DB0-4304-8490-4CA0F03D596A}" srcOrd="0" destOrd="0" presId="urn:diagrams.loki3.com/BracketList"/>
    <dgm:cxn modelId="{E5C41839-ECE4-420B-BF46-ECD3614A35E9}" type="presParOf" srcId="{6D82A307-1121-4670-8C4E-7A48DD3048F4}" destId="{45753B13-5112-4B6F-9506-255EDFFB40CB}" srcOrd="1" destOrd="0" presId="urn:diagrams.loki3.com/BracketList"/>
    <dgm:cxn modelId="{89E6D4EE-E53C-41C1-B1BA-0CD86A8F1F02}" type="presParOf" srcId="{6D82A307-1121-4670-8C4E-7A48DD3048F4}" destId="{E8CB8FA9-9310-4735-BCF3-CAF0E4936717}" srcOrd="2" destOrd="0" presId="urn:diagrams.loki3.com/BracketList"/>
    <dgm:cxn modelId="{480A9E0D-75E1-4504-B698-FF745D2592B9}" type="presParOf" srcId="{6D82A307-1121-4670-8C4E-7A48DD3048F4}" destId="{B1053D0D-C918-488B-8AAF-4FE05D4B0F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0749E6-FDB0-4069-83CD-B7C12E09022F}" type="doc">
      <dgm:prSet loTypeId="urn:diagrams.loki3.com/Bracket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E3204F9-EADC-4100-9F1B-8D05A0D592A9}">
      <dgm:prSet custT="1"/>
      <dgm:spPr/>
      <dgm:t>
        <a:bodyPr/>
        <a:lstStyle/>
        <a:p>
          <a:pPr rtl="0"/>
          <a:r>
            <a:rPr lang="en-US" sz="3000" u="sng" dirty="0" smtClean="0">
              <a:ln/>
              <a:latin typeface="Palatino Linotype" panose="02040502050505030304" pitchFamily="18" charset="0"/>
            </a:rPr>
            <a:t>Feature List:</a:t>
          </a:r>
          <a:endParaRPr lang="en-GB" sz="3000" dirty="0">
            <a:ln/>
            <a:latin typeface="Palatino Linotype" panose="02040502050505030304" pitchFamily="18" charset="0"/>
          </a:endParaRPr>
        </a:p>
      </dgm:t>
    </dgm:pt>
    <dgm:pt modelId="{4E69951E-E318-4CEB-A9C2-6A80AAA8A7BE}" type="parTrans" cxnId="{CFDD0E6F-D247-4A12-BA85-3E783AC8FFC2}">
      <dgm:prSet/>
      <dgm:spPr/>
      <dgm:t>
        <a:bodyPr/>
        <a:lstStyle/>
        <a:p>
          <a:endParaRPr lang="en-GB"/>
        </a:p>
      </dgm:t>
    </dgm:pt>
    <dgm:pt modelId="{0F422BA6-37B0-4C0A-81F0-5514881D52A8}" type="sibTrans" cxnId="{CFDD0E6F-D247-4A12-BA85-3E783AC8FFC2}">
      <dgm:prSet/>
      <dgm:spPr/>
      <dgm:t>
        <a:bodyPr/>
        <a:lstStyle/>
        <a:p>
          <a:endParaRPr lang="en-GB"/>
        </a:p>
      </dgm:t>
    </dgm:pt>
    <dgm:pt modelId="{E8F8E425-740D-4862-A0FA-28C9EB077BA5}">
      <dgm:prSet custT="1"/>
      <dgm:spPr/>
      <dgm:t>
        <a:bodyPr/>
        <a:lstStyle/>
        <a:p>
          <a:pPr rtl="0"/>
          <a:r>
            <a:rPr lang="en-US" sz="2900" b="1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Login.</a:t>
          </a:r>
          <a:endParaRPr lang="en-GB" sz="2900" b="1" cap="none" spc="0" dirty="0">
            <a:ln w="9525">
              <a:solidFill>
                <a:schemeClr val="bg1"/>
              </a:solidFill>
              <a:prstDash val="solid"/>
            </a:ln>
            <a:solidFill>
              <a:sysClr val="windowText" lastClr="000000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5F5B1E2F-FCA6-4B5A-89D3-54A365656309}" type="parTrans" cxnId="{9E221E83-EE0E-4A6E-A68A-F6C0CAE30068}">
      <dgm:prSet/>
      <dgm:spPr/>
      <dgm:t>
        <a:bodyPr/>
        <a:lstStyle/>
        <a:p>
          <a:endParaRPr lang="en-GB"/>
        </a:p>
      </dgm:t>
    </dgm:pt>
    <dgm:pt modelId="{5D9621A8-BA31-4EF5-A04A-E3390C7E102B}" type="sibTrans" cxnId="{9E221E83-EE0E-4A6E-A68A-F6C0CAE30068}">
      <dgm:prSet/>
      <dgm:spPr/>
      <dgm:t>
        <a:bodyPr/>
        <a:lstStyle/>
        <a:p>
          <a:endParaRPr lang="en-GB"/>
        </a:p>
      </dgm:t>
    </dgm:pt>
    <dgm:pt modelId="{F16FEE69-58A6-45CE-A4F6-18EC2DE20954}">
      <dgm:prSet custT="1"/>
      <dgm:spPr/>
      <dgm:t>
        <a:bodyPr/>
        <a:lstStyle/>
        <a:p>
          <a:pPr rtl="0"/>
          <a:r>
            <a:rPr lang="en-US" sz="2800" b="1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Create Content ( Books, Articles).</a:t>
          </a:r>
          <a:endParaRPr lang="en-GB" sz="2800" b="1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gm:t>
    </dgm:pt>
    <dgm:pt modelId="{3EF1A95D-D43A-4712-A6EF-DB91F791DC70}" type="parTrans" cxnId="{4DDDC016-C2E8-472C-A225-A4F76C7424C2}">
      <dgm:prSet/>
      <dgm:spPr/>
      <dgm:t>
        <a:bodyPr/>
        <a:lstStyle/>
        <a:p>
          <a:endParaRPr lang="en-GB"/>
        </a:p>
      </dgm:t>
    </dgm:pt>
    <dgm:pt modelId="{A6C597F4-A9C3-4648-9053-21CD0566D905}" type="sibTrans" cxnId="{4DDDC016-C2E8-472C-A225-A4F76C7424C2}">
      <dgm:prSet/>
      <dgm:spPr/>
      <dgm:t>
        <a:bodyPr/>
        <a:lstStyle/>
        <a:p>
          <a:endParaRPr lang="en-GB"/>
        </a:p>
      </dgm:t>
    </dgm:pt>
    <dgm:pt modelId="{314ADE92-35D0-478B-9863-7D8996C7095E}" type="pres">
      <dgm:prSet presAssocID="{DA0749E6-FDB0-4069-83CD-B7C12E0902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C50084E-02D6-43B1-A100-3CEF4B2ADB74}" type="pres">
      <dgm:prSet presAssocID="{9E3204F9-EADC-4100-9F1B-8D05A0D592A9}" presName="linNode" presStyleCnt="0"/>
      <dgm:spPr/>
      <dgm:t>
        <a:bodyPr/>
        <a:lstStyle/>
        <a:p>
          <a:endParaRPr lang="en-GB"/>
        </a:p>
      </dgm:t>
    </dgm:pt>
    <dgm:pt modelId="{B3B003F1-20DF-4041-A34B-AF6CD4AF900B}" type="pres">
      <dgm:prSet presAssocID="{9E3204F9-EADC-4100-9F1B-8D05A0D592A9}" presName="parTx" presStyleLbl="revTx" presStyleIdx="0" presStyleCnt="1" custScaleX="177401" custScaleY="83515" custLinFactNeighborX="26756" custLinFactNeighborY="-168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E0041C-6FFC-4EA5-A92D-CD0EC9229251}" type="pres">
      <dgm:prSet presAssocID="{9E3204F9-EADC-4100-9F1B-8D05A0D592A9}" presName="bracket" presStyleLbl="parChTrans1D1" presStyleIdx="0" presStyleCnt="1"/>
      <dgm:spPr/>
      <dgm:t>
        <a:bodyPr/>
        <a:lstStyle/>
        <a:p>
          <a:endParaRPr lang="en-GB"/>
        </a:p>
      </dgm:t>
    </dgm:pt>
    <dgm:pt modelId="{352AF0CE-9C6A-408F-801E-2B35B9EEF5DD}" type="pres">
      <dgm:prSet presAssocID="{9E3204F9-EADC-4100-9F1B-8D05A0D592A9}" presName="spH" presStyleCnt="0"/>
      <dgm:spPr/>
      <dgm:t>
        <a:bodyPr/>
        <a:lstStyle/>
        <a:p>
          <a:endParaRPr lang="en-GB"/>
        </a:p>
      </dgm:t>
    </dgm:pt>
    <dgm:pt modelId="{2EAADA66-4C04-4296-8130-D7CD5C10F384}" type="pres">
      <dgm:prSet presAssocID="{9E3204F9-EADC-4100-9F1B-8D05A0D592A9}" presName="desTx" presStyleLbl="node1" presStyleIdx="0" presStyleCnt="1" custScaleY="110330" custLinFactNeighborX="7992" custLinFactNeighborY="6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5A74D6E-207A-4E88-A619-93705FC7B3A6}" type="presOf" srcId="{F16FEE69-58A6-45CE-A4F6-18EC2DE20954}" destId="{2EAADA66-4C04-4296-8130-D7CD5C10F384}" srcOrd="0" destOrd="1" presId="urn:diagrams.loki3.com/BracketList"/>
    <dgm:cxn modelId="{72AD8302-84E8-455F-ADCC-1A1907D1A2B4}" type="presOf" srcId="{E8F8E425-740D-4862-A0FA-28C9EB077BA5}" destId="{2EAADA66-4C04-4296-8130-D7CD5C10F384}" srcOrd="0" destOrd="0" presId="urn:diagrams.loki3.com/BracketList"/>
    <dgm:cxn modelId="{4DDDC016-C2E8-472C-A225-A4F76C7424C2}" srcId="{9E3204F9-EADC-4100-9F1B-8D05A0D592A9}" destId="{F16FEE69-58A6-45CE-A4F6-18EC2DE20954}" srcOrd="1" destOrd="0" parTransId="{3EF1A95D-D43A-4712-A6EF-DB91F791DC70}" sibTransId="{A6C597F4-A9C3-4648-9053-21CD0566D905}"/>
    <dgm:cxn modelId="{CE7B4166-98E1-4E54-BF22-FDA111CAF2A1}" type="presOf" srcId="{DA0749E6-FDB0-4069-83CD-B7C12E09022F}" destId="{314ADE92-35D0-478B-9863-7D8996C7095E}" srcOrd="0" destOrd="0" presId="urn:diagrams.loki3.com/BracketList"/>
    <dgm:cxn modelId="{9E221E83-EE0E-4A6E-A68A-F6C0CAE30068}" srcId="{9E3204F9-EADC-4100-9F1B-8D05A0D592A9}" destId="{E8F8E425-740D-4862-A0FA-28C9EB077BA5}" srcOrd="0" destOrd="0" parTransId="{5F5B1E2F-FCA6-4B5A-89D3-54A365656309}" sibTransId="{5D9621A8-BA31-4EF5-A04A-E3390C7E102B}"/>
    <dgm:cxn modelId="{CFDD0E6F-D247-4A12-BA85-3E783AC8FFC2}" srcId="{DA0749E6-FDB0-4069-83CD-B7C12E09022F}" destId="{9E3204F9-EADC-4100-9F1B-8D05A0D592A9}" srcOrd="0" destOrd="0" parTransId="{4E69951E-E318-4CEB-A9C2-6A80AAA8A7BE}" sibTransId="{0F422BA6-37B0-4C0A-81F0-5514881D52A8}"/>
    <dgm:cxn modelId="{B6EFD0EB-A8ED-47C3-ACEF-B92C15E0E1E7}" type="presOf" srcId="{9E3204F9-EADC-4100-9F1B-8D05A0D592A9}" destId="{B3B003F1-20DF-4041-A34B-AF6CD4AF900B}" srcOrd="0" destOrd="0" presId="urn:diagrams.loki3.com/BracketList"/>
    <dgm:cxn modelId="{27636A59-0E58-4E5B-9FE7-E21F73CAAC4A}" type="presParOf" srcId="{314ADE92-35D0-478B-9863-7D8996C7095E}" destId="{AC50084E-02D6-43B1-A100-3CEF4B2ADB74}" srcOrd="0" destOrd="0" presId="urn:diagrams.loki3.com/BracketList"/>
    <dgm:cxn modelId="{938B6354-BFEF-4869-9EB0-D965AC160312}" type="presParOf" srcId="{AC50084E-02D6-43B1-A100-3CEF4B2ADB74}" destId="{B3B003F1-20DF-4041-A34B-AF6CD4AF900B}" srcOrd="0" destOrd="0" presId="urn:diagrams.loki3.com/BracketList"/>
    <dgm:cxn modelId="{F6EDDE31-8B9A-4CA6-88D4-41358432F21D}" type="presParOf" srcId="{AC50084E-02D6-43B1-A100-3CEF4B2ADB74}" destId="{FAE0041C-6FFC-4EA5-A92D-CD0EC9229251}" srcOrd="1" destOrd="0" presId="urn:diagrams.loki3.com/BracketList"/>
    <dgm:cxn modelId="{6A0B52D5-4F3E-4C28-B5B8-8A01A20FCAAB}" type="presParOf" srcId="{AC50084E-02D6-43B1-A100-3CEF4B2ADB74}" destId="{352AF0CE-9C6A-408F-801E-2B35B9EEF5DD}" srcOrd="2" destOrd="0" presId="urn:diagrams.loki3.com/BracketList"/>
    <dgm:cxn modelId="{1EBD3462-5735-4F33-9826-8FAFD91928EA}" type="presParOf" srcId="{AC50084E-02D6-43B1-A100-3CEF4B2ADB74}" destId="{2EAADA66-4C04-4296-8130-D7CD5C10F38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0749E6-FDB0-4069-83CD-B7C12E09022F}" type="doc">
      <dgm:prSet loTypeId="urn:diagrams.loki3.com/BracketList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E3204F9-EADC-4100-9F1B-8D05A0D592A9}">
      <dgm:prSet custT="1"/>
      <dgm:spPr/>
      <dgm:t>
        <a:bodyPr/>
        <a:lstStyle/>
        <a:p>
          <a:pPr rtl="0"/>
          <a:r>
            <a:rPr lang="en-US" sz="3000" u="sng" dirty="0" smtClean="0">
              <a:ln/>
              <a:latin typeface="Palatino Linotype" panose="02040502050505030304" pitchFamily="18" charset="0"/>
            </a:rPr>
            <a:t>Feature List:</a:t>
          </a:r>
          <a:endParaRPr lang="en-GB" sz="3000" dirty="0">
            <a:ln/>
            <a:latin typeface="Palatino Linotype" panose="02040502050505030304" pitchFamily="18" charset="0"/>
          </a:endParaRPr>
        </a:p>
      </dgm:t>
    </dgm:pt>
    <dgm:pt modelId="{4E69951E-E318-4CEB-A9C2-6A80AAA8A7BE}" type="parTrans" cxnId="{CFDD0E6F-D247-4A12-BA85-3E783AC8FFC2}">
      <dgm:prSet/>
      <dgm:spPr/>
      <dgm:t>
        <a:bodyPr/>
        <a:lstStyle/>
        <a:p>
          <a:endParaRPr lang="en-GB"/>
        </a:p>
      </dgm:t>
    </dgm:pt>
    <dgm:pt modelId="{0F422BA6-37B0-4C0A-81F0-5514881D52A8}" type="sibTrans" cxnId="{CFDD0E6F-D247-4A12-BA85-3E783AC8FFC2}">
      <dgm:prSet/>
      <dgm:spPr/>
      <dgm:t>
        <a:bodyPr/>
        <a:lstStyle/>
        <a:p>
          <a:endParaRPr lang="en-GB"/>
        </a:p>
      </dgm:t>
    </dgm:pt>
    <dgm:pt modelId="{E8F8E425-740D-4862-A0FA-28C9EB077BA5}">
      <dgm:prSet custT="1"/>
      <dgm:spPr/>
      <dgm:t>
        <a:bodyPr/>
        <a:lstStyle/>
        <a:p>
          <a:pPr rtl="0"/>
          <a:r>
            <a:rPr lang="en-US" sz="2900" b="1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Registration.</a:t>
          </a:r>
          <a:endParaRPr lang="en-GB" sz="2900" b="1" cap="none" spc="0" dirty="0">
            <a:ln w="9525">
              <a:solidFill>
                <a:schemeClr val="bg1"/>
              </a:solidFill>
              <a:prstDash val="solid"/>
            </a:ln>
            <a:solidFill>
              <a:sysClr val="windowText" lastClr="000000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5D9621A8-BA31-4EF5-A04A-E3390C7E102B}" type="sibTrans" cxnId="{9E221E83-EE0E-4A6E-A68A-F6C0CAE30068}">
      <dgm:prSet/>
      <dgm:spPr/>
      <dgm:t>
        <a:bodyPr/>
        <a:lstStyle/>
        <a:p>
          <a:endParaRPr lang="en-GB"/>
        </a:p>
      </dgm:t>
    </dgm:pt>
    <dgm:pt modelId="{5F5B1E2F-FCA6-4B5A-89D3-54A365656309}" type="parTrans" cxnId="{9E221E83-EE0E-4A6E-A68A-F6C0CAE30068}">
      <dgm:prSet/>
      <dgm:spPr/>
      <dgm:t>
        <a:bodyPr/>
        <a:lstStyle/>
        <a:p>
          <a:endParaRPr lang="en-GB"/>
        </a:p>
      </dgm:t>
    </dgm:pt>
    <dgm:pt modelId="{F16FEE69-58A6-45CE-A4F6-18EC2DE20954}">
      <dgm:prSet custT="1"/>
      <dgm:spPr/>
      <dgm:t>
        <a:bodyPr/>
        <a:lstStyle/>
        <a:p>
          <a:pPr rtl="0"/>
          <a:r>
            <a:rPr lang="en-US" sz="2800" b="1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Login.</a:t>
          </a:r>
          <a:endParaRPr lang="en-GB" sz="2800" b="1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gm:t>
    </dgm:pt>
    <dgm:pt modelId="{A6C597F4-A9C3-4648-9053-21CD0566D905}" type="sibTrans" cxnId="{4DDDC016-C2E8-472C-A225-A4F76C7424C2}">
      <dgm:prSet/>
      <dgm:spPr/>
      <dgm:t>
        <a:bodyPr/>
        <a:lstStyle/>
        <a:p>
          <a:endParaRPr lang="en-GB"/>
        </a:p>
      </dgm:t>
    </dgm:pt>
    <dgm:pt modelId="{3EF1A95D-D43A-4712-A6EF-DB91F791DC70}" type="parTrans" cxnId="{4DDDC016-C2E8-472C-A225-A4F76C7424C2}">
      <dgm:prSet/>
      <dgm:spPr/>
      <dgm:t>
        <a:bodyPr/>
        <a:lstStyle/>
        <a:p>
          <a:endParaRPr lang="en-GB"/>
        </a:p>
      </dgm:t>
    </dgm:pt>
    <dgm:pt modelId="{5DA6F80F-57A5-4DF4-8929-D2631FBFE257}" type="pres">
      <dgm:prSet presAssocID="{DA0749E6-FDB0-4069-83CD-B7C12E0902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2A22F2D-012A-49CA-B41C-FBC8FA9F8C26}" type="pres">
      <dgm:prSet presAssocID="{9E3204F9-EADC-4100-9F1B-8D05A0D592A9}" presName="linNode" presStyleCnt="0"/>
      <dgm:spPr/>
      <dgm:t>
        <a:bodyPr/>
        <a:lstStyle/>
        <a:p>
          <a:endParaRPr lang="en-GB"/>
        </a:p>
      </dgm:t>
    </dgm:pt>
    <dgm:pt modelId="{9C88F103-73C1-4A33-BC4F-6061636D5D20}" type="pres">
      <dgm:prSet presAssocID="{9E3204F9-EADC-4100-9F1B-8D05A0D592A9}" presName="parTx" presStyleLbl="revTx" presStyleIdx="0" presStyleCnt="1" custScaleX="137729" custScaleY="80317" custLinFactNeighborX="26186" custLinFactNeighborY="-293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2A59D8-4C37-4A0B-97D5-7AEE3066288E}" type="pres">
      <dgm:prSet presAssocID="{9E3204F9-EADC-4100-9F1B-8D05A0D592A9}" presName="bracket" presStyleLbl="parChTrans1D1" presStyleIdx="0" presStyleCnt="1"/>
      <dgm:spPr/>
      <dgm:t>
        <a:bodyPr/>
        <a:lstStyle/>
        <a:p>
          <a:endParaRPr lang="en-GB"/>
        </a:p>
      </dgm:t>
    </dgm:pt>
    <dgm:pt modelId="{35185A0D-6EA4-49AA-9AEF-253006E9C1E0}" type="pres">
      <dgm:prSet presAssocID="{9E3204F9-EADC-4100-9F1B-8D05A0D592A9}" presName="spH" presStyleCnt="0"/>
      <dgm:spPr/>
      <dgm:t>
        <a:bodyPr/>
        <a:lstStyle/>
        <a:p>
          <a:endParaRPr lang="en-GB"/>
        </a:p>
      </dgm:t>
    </dgm:pt>
    <dgm:pt modelId="{2750B0F4-F27A-43CE-8755-37AA36CFE8CA}" type="pres">
      <dgm:prSet presAssocID="{9E3204F9-EADC-4100-9F1B-8D05A0D592A9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792B0B8-8AC3-4BFC-A3A6-4D654E369395}" type="presOf" srcId="{E8F8E425-740D-4862-A0FA-28C9EB077BA5}" destId="{2750B0F4-F27A-43CE-8755-37AA36CFE8CA}" srcOrd="0" destOrd="0" presId="urn:diagrams.loki3.com/BracketList"/>
    <dgm:cxn modelId="{E2F2A710-212E-4D33-8336-6F6402BC92FC}" type="presOf" srcId="{DA0749E6-FDB0-4069-83CD-B7C12E09022F}" destId="{5DA6F80F-57A5-4DF4-8929-D2631FBFE257}" srcOrd="0" destOrd="0" presId="urn:diagrams.loki3.com/BracketList"/>
    <dgm:cxn modelId="{4DDDC016-C2E8-472C-A225-A4F76C7424C2}" srcId="{9E3204F9-EADC-4100-9F1B-8D05A0D592A9}" destId="{F16FEE69-58A6-45CE-A4F6-18EC2DE20954}" srcOrd="1" destOrd="0" parTransId="{3EF1A95D-D43A-4712-A6EF-DB91F791DC70}" sibTransId="{A6C597F4-A9C3-4648-9053-21CD0566D905}"/>
    <dgm:cxn modelId="{86D7EEA1-D00A-4759-9E5B-A13C24D07E6C}" type="presOf" srcId="{F16FEE69-58A6-45CE-A4F6-18EC2DE20954}" destId="{2750B0F4-F27A-43CE-8755-37AA36CFE8CA}" srcOrd="0" destOrd="1" presId="urn:diagrams.loki3.com/BracketList"/>
    <dgm:cxn modelId="{9E221E83-EE0E-4A6E-A68A-F6C0CAE30068}" srcId="{9E3204F9-EADC-4100-9F1B-8D05A0D592A9}" destId="{E8F8E425-740D-4862-A0FA-28C9EB077BA5}" srcOrd="0" destOrd="0" parTransId="{5F5B1E2F-FCA6-4B5A-89D3-54A365656309}" sibTransId="{5D9621A8-BA31-4EF5-A04A-E3390C7E102B}"/>
    <dgm:cxn modelId="{4D5A90A8-8E23-4D54-8F13-BE9B8E80A63D}" type="presOf" srcId="{9E3204F9-EADC-4100-9F1B-8D05A0D592A9}" destId="{9C88F103-73C1-4A33-BC4F-6061636D5D20}" srcOrd="0" destOrd="0" presId="urn:diagrams.loki3.com/BracketList"/>
    <dgm:cxn modelId="{CFDD0E6F-D247-4A12-BA85-3E783AC8FFC2}" srcId="{DA0749E6-FDB0-4069-83CD-B7C12E09022F}" destId="{9E3204F9-EADC-4100-9F1B-8D05A0D592A9}" srcOrd="0" destOrd="0" parTransId="{4E69951E-E318-4CEB-A9C2-6A80AAA8A7BE}" sibTransId="{0F422BA6-37B0-4C0A-81F0-5514881D52A8}"/>
    <dgm:cxn modelId="{522C4CEC-D2EB-48B9-8967-A50B8056A8AE}" type="presParOf" srcId="{5DA6F80F-57A5-4DF4-8929-D2631FBFE257}" destId="{52A22F2D-012A-49CA-B41C-FBC8FA9F8C26}" srcOrd="0" destOrd="0" presId="urn:diagrams.loki3.com/BracketList"/>
    <dgm:cxn modelId="{76BB8A62-ADD1-40AC-BEE0-70F3A15AE75E}" type="presParOf" srcId="{52A22F2D-012A-49CA-B41C-FBC8FA9F8C26}" destId="{9C88F103-73C1-4A33-BC4F-6061636D5D20}" srcOrd="0" destOrd="0" presId="urn:diagrams.loki3.com/BracketList"/>
    <dgm:cxn modelId="{F1ED1ECF-0209-461E-880A-372E500AF3B0}" type="presParOf" srcId="{52A22F2D-012A-49CA-B41C-FBC8FA9F8C26}" destId="{F22A59D8-4C37-4A0B-97D5-7AEE3066288E}" srcOrd="1" destOrd="0" presId="urn:diagrams.loki3.com/BracketList"/>
    <dgm:cxn modelId="{AEA16055-1ACF-47B3-9DBC-6927321CAE76}" type="presParOf" srcId="{52A22F2D-012A-49CA-B41C-FBC8FA9F8C26}" destId="{35185A0D-6EA4-49AA-9AEF-253006E9C1E0}" srcOrd="2" destOrd="0" presId="urn:diagrams.loki3.com/BracketList"/>
    <dgm:cxn modelId="{558B7DB8-ED3C-440E-BD5A-4E94ECF5145C}" type="presParOf" srcId="{52A22F2D-012A-49CA-B41C-FBC8FA9F8C26}" destId="{2750B0F4-F27A-43CE-8755-37AA36CFE8C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0749E6-FDB0-4069-83CD-B7C12E09022F}" type="doc">
      <dgm:prSet loTypeId="urn:diagrams.loki3.com/Bracket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E3204F9-EADC-4100-9F1B-8D05A0D592A9}">
      <dgm:prSet custT="1"/>
      <dgm:spPr/>
      <dgm:t>
        <a:bodyPr/>
        <a:lstStyle/>
        <a:p>
          <a:pPr rtl="0"/>
          <a:r>
            <a:rPr lang="en-US" sz="3000" u="sng" dirty="0" smtClean="0">
              <a:ln/>
              <a:latin typeface="Palatino Linotype" panose="02040502050505030304" pitchFamily="18" charset="0"/>
            </a:rPr>
            <a:t>Feature List:</a:t>
          </a:r>
          <a:endParaRPr lang="en-GB" sz="3000" dirty="0">
            <a:ln/>
            <a:latin typeface="Palatino Linotype" panose="02040502050505030304" pitchFamily="18" charset="0"/>
          </a:endParaRPr>
        </a:p>
      </dgm:t>
    </dgm:pt>
    <dgm:pt modelId="{4E69951E-E318-4CEB-A9C2-6A80AAA8A7BE}" type="parTrans" cxnId="{CFDD0E6F-D247-4A12-BA85-3E783AC8FFC2}">
      <dgm:prSet/>
      <dgm:spPr/>
      <dgm:t>
        <a:bodyPr/>
        <a:lstStyle/>
        <a:p>
          <a:endParaRPr lang="en-GB"/>
        </a:p>
      </dgm:t>
    </dgm:pt>
    <dgm:pt modelId="{0F422BA6-37B0-4C0A-81F0-5514881D52A8}" type="sibTrans" cxnId="{CFDD0E6F-D247-4A12-BA85-3E783AC8FFC2}">
      <dgm:prSet/>
      <dgm:spPr/>
      <dgm:t>
        <a:bodyPr/>
        <a:lstStyle/>
        <a:p>
          <a:endParaRPr lang="en-GB"/>
        </a:p>
      </dgm:t>
    </dgm:pt>
    <dgm:pt modelId="{E8F8E425-740D-4862-A0FA-28C9EB077BA5}">
      <dgm:prSet custT="1"/>
      <dgm:spPr/>
      <dgm:t>
        <a:bodyPr/>
        <a:lstStyle/>
        <a:p>
          <a:pPr rtl="0"/>
          <a:r>
            <a:rPr lang="en-US" sz="3000" b="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Landing Page – Promotional Messages Slideshow.</a:t>
          </a:r>
          <a:endParaRPr lang="en-GB" sz="3000" b="0" cap="none" spc="0" baseline="0" dirty="0">
            <a:ln w="9525">
              <a:prstDash val="solid"/>
            </a:ln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  <a:latin typeface="Palatino Linotype" panose="02040502050505030304" pitchFamily="18" charset="0"/>
          </a:endParaRPr>
        </a:p>
      </dgm:t>
    </dgm:pt>
    <dgm:pt modelId="{5F5B1E2F-FCA6-4B5A-89D3-54A365656309}" type="parTrans" cxnId="{9E221E83-EE0E-4A6E-A68A-F6C0CAE30068}">
      <dgm:prSet/>
      <dgm:spPr/>
      <dgm:t>
        <a:bodyPr/>
        <a:lstStyle/>
        <a:p>
          <a:endParaRPr lang="en-GB"/>
        </a:p>
      </dgm:t>
    </dgm:pt>
    <dgm:pt modelId="{5D9621A8-BA31-4EF5-A04A-E3390C7E102B}" type="sibTrans" cxnId="{9E221E83-EE0E-4A6E-A68A-F6C0CAE30068}">
      <dgm:prSet/>
      <dgm:spPr/>
      <dgm:t>
        <a:bodyPr/>
        <a:lstStyle/>
        <a:p>
          <a:endParaRPr lang="en-GB"/>
        </a:p>
      </dgm:t>
    </dgm:pt>
    <dgm:pt modelId="{997BBFBD-DCE4-4A32-97C2-2F677195F2FE}">
      <dgm:prSet custT="1"/>
      <dgm:spPr/>
      <dgm:t>
        <a:bodyPr/>
        <a:lstStyle/>
        <a:p>
          <a:r>
            <a:rPr lang="en-US" sz="3000" b="0" cap="none" spc="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Registration – Contacts – Line Chat.</a:t>
          </a:r>
          <a:endParaRPr lang="en-GB" sz="3000" b="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gm:t>
    </dgm:pt>
    <dgm:pt modelId="{A85C6491-BD34-4F84-BA46-473750316169}" type="parTrans" cxnId="{F9868A2A-CA15-4980-A8AB-F2F189BDC755}">
      <dgm:prSet/>
      <dgm:spPr/>
      <dgm:t>
        <a:bodyPr/>
        <a:lstStyle/>
        <a:p>
          <a:endParaRPr lang="en-GB"/>
        </a:p>
      </dgm:t>
    </dgm:pt>
    <dgm:pt modelId="{860CC02F-2DEA-4F3F-B3CE-624100AEB373}" type="sibTrans" cxnId="{F9868A2A-CA15-4980-A8AB-F2F189BDC755}">
      <dgm:prSet/>
      <dgm:spPr/>
      <dgm:t>
        <a:bodyPr/>
        <a:lstStyle/>
        <a:p>
          <a:endParaRPr lang="en-GB"/>
        </a:p>
      </dgm:t>
    </dgm:pt>
    <dgm:pt modelId="{7410B7D0-77AD-493D-94E0-E45FA9F545FF}">
      <dgm:prSet custT="1"/>
      <dgm:spPr/>
      <dgm:t>
        <a:bodyPr/>
        <a:lstStyle/>
        <a:p>
          <a:r>
            <a:rPr lang="en-US" sz="3000" b="0" cap="none" spc="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Login – Social Media.</a:t>
          </a:r>
          <a:endParaRPr lang="en-GB" sz="3000" b="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gm:t>
    </dgm:pt>
    <dgm:pt modelId="{3B07B791-FC52-4DF7-A003-4580D20F4D12}" type="parTrans" cxnId="{B944FCA3-6A08-4D15-BC74-D75E2829DAE0}">
      <dgm:prSet/>
      <dgm:spPr/>
      <dgm:t>
        <a:bodyPr/>
        <a:lstStyle/>
        <a:p>
          <a:endParaRPr lang="en-GB"/>
        </a:p>
      </dgm:t>
    </dgm:pt>
    <dgm:pt modelId="{72B0E87B-3088-4F25-904C-6889CE490B02}" type="sibTrans" cxnId="{B944FCA3-6A08-4D15-BC74-D75E2829DAE0}">
      <dgm:prSet/>
      <dgm:spPr/>
      <dgm:t>
        <a:bodyPr/>
        <a:lstStyle/>
        <a:p>
          <a:endParaRPr lang="en-GB"/>
        </a:p>
      </dgm:t>
    </dgm:pt>
    <dgm:pt modelId="{B9001307-74A2-4309-A21D-20C18C0AFB8D}">
      <dgm:prSet custT="1"/>
      <dgm:spPr/>
      <dgm:t>
        <a:bodyPr/>
        <a:lstStyle/>
        <a:p>
          <a:r>
            <a:rPr lang="en-US" sz="3000" b="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UPEP Advert – </a:t>
          </a:r>
          <a:r>
            <a:rPr lang="en-US" sz="3000" b="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And briefly How </a:t>
          </a:r>
          <a:r>
            <a:rPr lang="en-US" sz="3000" b="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it works</a:t>
          </a:r>
          <a:endParaRPr lang="en-GB" sz="3000" b="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gm:t>
    </dgm:pt>
    <dgm:pt modelId="{C727FC1E-E58B-450B-9ABB-2501D74A2160}" type="parTrans" cxnId="{C3C20C6D-5BAB-4C93-BE67-C33F4C5B01B0}">
      <dgm:prSet/>
      <dgm:spPr/>
      <dgm:t>
        <a:bodyPr/>
        <a:lstStyle/>
        <a:p>
          <a:endParaRPr lang="en-GB"/>
        </a:p>
      </dgm:t>
    </dgm:pt>
    <dgm:pt modelId="{73C8F66E-A08A-45CD-9600-E3EE966AB968}" type="sibTrans" cxnId="{C3C20C6D-5BAB-4C93-BE67-C33F4C5B01B0}">
      <dgm:prSet/>
      <dgm:spPr/>
      <dgm:t>
        <a:bodyPr/>
        <a:lstStyle/>
        <a:p>
          <a:endParaRPr lang="en-GB"/>
        </a:p>
      </dgm:t>
    </dgm:pt>
    <dgm:pt modelId="{5AB11D8A-D6D2-45C5-BED0-C156836F7258}" type="pres">
      <dgm:prSet presAssocID="{DA0749E6-FDB0-4069-83CD-B7C12E0902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CC99DC3-3715-4305-A9BC-5ED668CE919A}" type="pres">
      <dgm:prSet presAssocID="{9E3204F9-EADC-4100-9F1B-8D05A0D592A9}" presName="linNode" presStyleCnt="0"/>
      <dgm:spPr/>
      <dgm:t>
        <a:bodyPr/>
        <a:lstStyle/>
        <a:p>
          <a:endParaRPr lang="en-GB"/>
        </a:p>
      </dgm:t>
    </dgm:pt>
    <dgm:pt modelId="{7B20B7D7-2E9B-42A4-8333-ABC44C4BDDDD}" type="pres">
      <dgm:prSet presAssocID="{9E3204F9-EADC-4100-9F1B-8D05A0D592A9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A000EA-4B1C-4C46-A155-A84B71E8BD5F}" type="pres">
      <dgm:prSet presAssocID="{9E3204F9-EADC-4100-9F1B-8D05A0D592A9}" presName="bracket" presStyleLbl="parChTrans1D1" presStyleIdx="0" presStyleCnt="1"/>
      <dgm:spPr/>
      <dgm:t>
        <a:bodyPr/>
        <a:lstStyle/>
        <a:p>
          <a:endParaRPr lang="en-GB"/>
        </a:p>
      </dgm:t>
    </dgm:pt>
    <dgm:pt modelId="{67F43D39-6E26-4D07-8446-14DBB2F21322}" type="pres">
      <dgm:prSet presAssocID="{9E3204F9-EADC-4100-9F1B-8D05A0D592A9}" presName="spH" presStyleCnt="0"/>
      <dgm:spPr/>
      <dgm:t>
        <a:bodyPr/>
        <a:lstStyle/>
        <a:p>
          <a:endParaRPr lang="en-GB"/>
        </a:p>
      </dgm:t>
    </dgm:pt>
    <dgm:pt modelId="{63D8AB8B-EF18-4104-BF84-41BF88EE9E21}" type="pres">
      <dgm:prSet presAssocID="{9E3204F9-EADC-4100-9F1B-8D05A0D592A9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81081F8-C995-477C-8917-EA77A04C9EC5}" type="presOf" srcId="{997BBFBD-DCE4-4A32-97C2-2F677195F2FE}" destId="{63D8AB8B-EF18-4104-BF84-41BF88EE9E21}" srcOrd="0" destOrd="1" presId="urn:diagrams.loki3.com/BracketList"/>
    <dgm:cxn modelId="{73C387B3-3E6B-402E-AC6B-8D8411679B6A}" type="presOf" srcId="{B9001307-74A2-4309-A21D-20C18C0AFB8D}" destId="{63D8AB8B-EF18-4104-BF84-41BF88EE9E21}" srcOrd="0" destOrd="3" presId="urn:diagrams.loki3.com/BracketList"/>
    <dgm:cxn modelId="{B944FCA3-6A08-4D15-BC74-D75E2829DAE0}" srcId="{9E3204F9-EADC-4100-9F1B-8D05A0D592A9}" destId="{7410B7D0-77AD-493D-94E0-E45FA9F545FF}" srcOrd="2" destOrd="0" parTransId="{3B07B791-FC52-4DF7-A003-4580D20F4D12}" sibTransId="{72B0E87B-3088-4F25-904C-6889CE490B02}"/>
    <dgm:cxn modelId="{BE3EE3EA-140E-41EB-812D-3AB46EB54B5F}" type="presOf" srcId="{DA0749E6-FDB0-4069-83CD-B7C12E09022F}" destId="{5AB11D8A-D6D2-45C5-BED0-C156836F7258}" srcOrd="0" destOrd="0" presId="urn:diagrams.loki3.com/BracketList"/>
    <dgm:cxn modelId="{C3C20C6D-5BAB-4C93-BE67-C33F4C5B01B0}" srcId="{9E3204F9-EADC-4100-9F1B-8D05A0D592A9}" destId="{B9001307-74A2-4309-A21D-20C18C0AFB8D}" srcOrd="3" destOrd="0" parTransId="{C727FC1E-E58B-450B-9ABB-2501D74A2160}" sibTransId="{73C8F66E-A08A-45CD-9600-E3EE966AB968}"/>
    <dgm:cxn modelId="{29A8C4D2-039B-44CD-8498-291BC6D54068}" type="presOf" srcId="{E8F8E425-740D-4862-A0FA-28C9EB077BA5}" destId="{63D8AB8B-EF18-4104-BF84-41BF88EE9E21}" srcOrd="0" destOrd="0" presId="urn:diagrams.loki3.com/BracketList"/>
    <dgm:cxn modelId="{9E221E83-EE0E-4A6E-A68A-F6C0CAE30068}" srcId="{9E3204F9-EADC-4100-9F1B-8D05A0D592A9}" destId="{E8F8E425-740D-4862-A0FA-28C9EB077BA5}" srcOrd="0" destOrd="0" parTransId="{5F5B1E2F-FCA6-4B5A-89D3-54A365656309}" sibTransId="{5D9621A8-BA31-4EF5-A04A-E3390C7E102B}"/>
    <dgm:cxn modelId="{CFDD0E6F-D247-4A12-BA85-3E783AC8FFC2}" srcId="{DA0749E6-FDB0-4069-83CD-B7C12E09022F}" destId="{9E3204F9-EADC-4100-9F1B-8D05A0D592A9}" srcOrd="0" destOrd="0" parTransId="{4E69951E-E318-4CEB-A9C2-6A80AAA8A7BE}" sibTransId="{0F422BA6-37B0-4C0A-81F0-5514881D52A8}"/>
    <dgm:cxn modelId="{D15AC161-BB0E-4400-A517-27C78D0F323C}" type="presOf" srcId="{7410B7D0-77AD-493D-94E0-E45FA9F545FF}" destId="{63D8AB8B-EF18-4104-BF84-41BF88EE9E21}" srcOrd="0" destOrd="2" presId="urn:diagrams.loki3.com/BracketList"/>
    <dgm:cxn modelId="{F9868A2A-CA15-4980-A8AB-F2F189BDC755}" srcId="{9E3204F9-EADC-4100-9F1B-8D05A0D592A9}" destId="{997BBFBD-DCE4-4A32-97C2-2F677195F2FE}" srcOrd="1" destOrd="0" parTransId="{A85C6491-BD34-4F84-BA46-473750316169}" sibTransId="{860CC02F-2DEA-4F3F-B3CE-624100AEB373}"/>
    <dgm:cxn modelId="{70782D1D-4701-4E65-892C-1A4E95DB99CA}" type="presOf" srcId="{9E3204F9-EADC-4100-9F1B-8D05A0D592A9}" destId="{7B20B7D7-2E9B-42A4-8333-ABC44C4BDDDD}" srcOrd="0" destOrd="0" presId="urn:diagrams.loki3.com/BracketList"/>
    <dgm:cxn modelId="{D91E66E5-3AFB-4A34-BC4B-1C47FB0B964F}" type="presParOf" srcId="{5AB11D8A-D6D2-45C5-BED0-C156836F7258}" destId="{2CC99DC3-3715-4305-A9BC-5ED668CE919A}" srcOrd="0" destOrd="0" presId="urn:diagrams.loki3.com/BracketList"/>
    <dgm:cxn modelId="{2734413E-E9E2-4FD6-8963-A34FA6F7EE8B}" type="presParOf" srcId="{2CC99DC3-3715-4305-A9BC-5ED668CE919A}" destId="{7B20B7D7-2E9B-42A4-8333-ABC44C4BDDDD}" srcOrd="0" destOrd="0" presId="urn:diagrams.loki3.com/BracketList"/>
    <dgm:cxn modelId="{FD09B15E-FBED-498C-9218-55B7AE653D65}" type="presParOf" srcId="{2CC99DC3-3715-4305-A9BC-5ED668CE919A}" destId="{E1A000EA-4B1C-4C46-A155-A84B71E8BD5F}" srcOrd="1" destOrd="0" presId="urn:diagrams.loki3.com/BracketList"/>
    <dgm:cxn modelId="{7EABCEB0-B7C2-48A5-8FCC-3FECC13ED93D}" type="presParOf" srcId="{2CC99DC3-3715-4305-A9BC-5ED668CE919A}" destId="{67F43D39-6E26-4D07-8446-14DBB2F21322}" srcOrd="2" destOrd="0" presId="urn:diagrams.loki3.com/BracketList"/>
    <dgm:cxn modelId="{2ACD6EB3-4A6B-46DD-9D36-DD78EFCF609A}" type="presParOf" srcId="{2CC99DC3-3715-4305-A9BC-5ED668CE919A}" destId="{63D8AB8B-EF18-4104-BF84-41BF88EE9E2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9D8932-E5EC-4A99-939E-364135B353ED}" type="doc">
      <dgm:prSet loTypeId="urn:microsoft.com/office/officeart/2005/8/layout/hList6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E86182CA-EA43-4DFC-98D6-467B3452A676}">
      <dgm:prSet custT="1"/>
      <dgm:spPr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2000" b="1" dirty="0" smtClean="0">
              <a:solidFill>
                <a:schemeClr val="tx1"/>
              </a:solidFill>
              <a:latin typeface="Palatino Linotype" panose="02040502050505030304" pitchFamily="18" charset="0"/>
            </a:rPr>
            <a:t>Links to other WM Apps –Activity Log-Register a Business</a:t>
          </a:r>
          <a:r>
            <a:rPr lang="en-US" sz="1700" b="1" dirty="0" smtClean="0">
              <a:solidFill>
                <a:schemeClr val="tx1"/>
              </a:solidFill>
            </a:rPr>
            <a:t>. </a:t>
          </a:r>
          <a:endParaRPr lang="en-GB" sz="1700" b="1" dirty="0">
            <a:solidFill>
              <a:schemeClr val="tx1"/>
            </a:solidFill>
          </a:endParaRPr>
        </a:p>
      </dgm:t>
    </dgm:pt>
    <dgm:pt modelId="{5A5D67FD-DFF4-4344-89E5-F22DC39A4E74}" type="parTrans" cxnId="{A4A48B39-3EE5-4F49-A69E-9283EE34D539}">
      <dgm:prSet/>
      <dgm:spPr/>
      <dgm:t>
        <a:bodyPr/>
        <a:lstStyle/>
        <a:p>
          <a:endParaRPr lang="en-GB"/>
        </a:p>
      </dgm:t>
    </dgm:pt>
    <dgm:pt modelId="{C1579538-38BB-499E-8775-FF7751DEB4F2}" type="sibTrans" cxnId="{A4A48B39-3EE5-4F49-A69E-9283EE34D539}">
      <dgm:prSet/>
      <dgm:spPr/>
      <dgm:t>
        <a:bodyPr/>
        <a:lstStyle/>
        <a:p>
          <a:endParaRPr lang="en-GB"/>
        </a:p>
      </dgm:t>
    </dgm:pt>
    <dgm:pt modelId="{083CC86A-6430-4B46-B6C9-677AFF0BDF3E}">
      <dgm:prSet custT="1"/>
      <dgm:spPr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2000" b="1" dirty="0" smtClean="0">
              <a:solidFill>
                <a:schemeClr val="tx1"/>
              </a:solidFill>
              <a:latin typeface="Palatino Linotype" panose="02040502050505030304" pitchFamily="18" charset="0"/>
            </a:rPr>
            <a:t>Members Account Info – Warrants Transfer (Payment) – View Your Business.</a:t>
          </a:r>
          <a:endParaRPr lang="en-GB" sz="2000" b="1" dirty="0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5DF36D5B-E4A5-42AD-968B-359DAF65E5DD}" type="parTrans" cxnId="{C4141B77-FBEB-4502-A41E-086A3E6DAB9B}">
      <dgm:prSet/>
      <dgm:spPr/>
      <dgm:t>
        <a:bodyPr/>
        <a:lstStyle/>
        <a:p>
          <a:endParaRPr lang="en-GB"/>
        </a:p>
      </dgm:t>
    </dgm:pt>
    <dgm:pt modelId="{A77F65F7-D3E5-4FEC-8FE7-183056FD6320}" type="sibTrans" cxnId="{C4141B77-FBEB-4502-A41E-086A3E6DAB9B}">
      <dgm:prSet/>
      <dgm:spPr/>
      <dgm:t>
        <a:bodyPr/>
        <a:lstStyle/>
        <a:p>
          <a:endParaRPr lang="en-GB"/>
        </a:p>
      </dgm:t>
    </dgm:pt>
    <dgm:pt modelId="{68B745C1-98C1-4DEE-AB91-A97E802CA4EF}">
      <dgm:prSet custT="1"/>
      <dgm:spPr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2100" b="1" dirty="0" smtClean="0">
              <a:solidFill>
                <a:schemeClr val="tx1"/>
              </a:solidFill>
              <a:latin typeface="Palatino Linotype" panose="02040502050505030304" pitchFamily="18" charset="0"/>
            </a:rPr>
            <a:t>View Business Details – Manage your Business – Messages</a:t>
          </a:r>
          <a:r>
            <a:rPr lang="en-US" sz="1700" b="1" dirty="0" smtClean="0">
              <a:solidFill>
                <a:schemeClr val="tx1"/>
              </a:solidFill>
            </a:rPr>
            <a:t>.</a:t>
          </a:r>
          <a:endParaRPr lang="en-GB" sz="1700" b="1" dirty="0">
            <a:solidFill>
              <a:schemeClr val="tx1"/>
            </a:solidFill>
          </a:endParaRPr>
        </a:p>
      </dgm:t>
    </dgm:pt>
    <dgm:pt modelId="{C9FF9095-51F0-483C-9BD9-E66111C7EC75}" type="parTrans" cxnId="{F7407559-E676-4177-BD0C-08C2E43C8B14}">
      <dgm:prSet/>
      <dgm:spPr/>
      <dgm:t>
        <a:bodyPr/>
        <a:lstStyle/>
        <a:p>
          <a:endParaRPr lang="en-GB"/>
        </a:p>
      </dgm:t>
    </dgm:pt>
    <dgm:pt modelId="{3D0D1593-5AE5-45F3-9E58-A4E0475A8C97}" type="sibTrans" cxnId="{F7407559-E676-4177-BD0C-08C2E43C8B14}">
      <dgm:prSet/>
      <dgm:spPr/>
      <dgm:t>
        <a:bodyPr/>
        <a:lstStyle/>
        <a:p>
          <a:endParaRPr lang="en-GB"/>
        </a:p>
      </dgm:t>
    </dgm:pt>
    <dgm:pt modelId="{425927C5-519A-4E6C-BE21-ED61DEEB1AD2}">
      <dgm:prSet custT="1"/>
      <dgm:spPr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2000" b="1" u="sng" dirty="0" smtClean="0">
              <a:solidFill>
                <a:schemeClr val="tx1"/>
              </a:solidFill>
              <a:latin typeface="Palatino Linotype" panose="02040502050505030304" pitchFamily="18" charset="0"/>
            </a:rPr>
            <a:t>My Favorites:-</a:t>
          </a:r>
        </a:p>
        <a:p>
          <a:pPr rtl="0"/>
          <a:r>
            <a:rPr lang="en-US" sz="2000" dirty="0" smtClean="0">
              <a:solidFill>
                <a:schemeClr val="tx1"/>
              </a:solidFill>
              <a:latin typeface="Palatino Linotype" panose="02040502050505030304" pitchFamily="18" charset="0"/>
            </a:rPr>
            <a:t> A feed of every object activity which the user has Favorited. </a:t>
          </a:r>
          <a:endParaRPr lang="en-GB" sz="2000" dirty="0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83D8343B-79A3-4829-B3F7-D57487D62F22}" type="parTrans" cxnId="{2ACA8530-DA8A-4237-86F7-8E0737AC8D9C}">
      <dgm:prSet/>
      <dgm:spPr/>
      <dgm:t>
        <a:bodyPr/>
        <a:lstStyle/>
        <a:p>
          <a:endParaRPr lang="en-GB"/>
        </a:p>
      </dgm:t>
    </dgm:pt>
    <dgm:pt modelId="{93F0475A-BC56-4429-9ADC-AD4493B41CDF}" type="sibTrans" cxnId="{2ACA8530-DA8A-4237-86F7-8E0737AC8D9C}">
      <dgm:prSet/>
      <dgm:spPr/>
      <dgm:t>
        <a:bodyPr/>
        <a:lstStyle/>
        <a:p>
          <a:endParaRPr lang="en-GB"/>
        </a:p>
      </dgm:t>
    </dgm:pt>
    <dgm:pt modelId="{291BF955-8C32-46D6-8B76-8930DEABD158}">
      <dgm:prSet custT="1"/>
      <dgm:spPr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2000" b="1" dirty="0" smtClean="0">
              <a:solidFill>
                <a:schemeClr val="tx1"/>
              </a:solidFill>
              <a:latin typeface="Palatino Linotype" panose="02040502050505030304" pitchFamily="18" charset="0"/>
            </a:rPr>
            <a:t>Transaction History – Account Statement – Transaction details</a:t>
          </a:r>
          <a:r>
            <a:rPr lang="en-US" sz="1700" b="1" dirty="0" smtClean="0">
              <a:solidFill>
                <a:schemeClr val="tx1"/>
              </a:solidFill>
            </a:rPr>
            <a:t>. </a:t>
          </a:r>
          <a:endParaRPr lang="en-GB" sz="1700" b="1" dirty="0">
            <a:solidFill>
              <a:schemeClr val="tx1"/>
            </a:solidFill>
          </a:endParaRPr>
        </a:p>
      </dgm:t>
    </dgm:pt>
    <dgm:pt modelId="{2E9CF4EE-8A01-42F9-986B-1FD558190716}" type="parTrans" cxnId="{31A0A3E4-E943-49EF-83DE-651FC8FE490E}">
      <dgm:prSet/>
      <dgm:spPr/>
      <dgm:t>
        <a:bodyPr/>
        <a:lstStyle/>
        <a:p>
          <a:endParaRPr lang="en-GB"/>
        </a:p>
      </dgm:t>
    </dgm:pt>
    <dgm:pt modelId="{76C72F56-8BC2-4464-9A88-962C368D5FE7}" type="sibTrans" cxnId="{31A0A3E4-E943-49EF-83DE-651FC8FE490E}">
      <dgm:prSet/>
      <dgm:spPr/>
      <dgm:t>
        <a:bodyPr/>
        <a:lstStyle/>
        <a:p>
          <a:endParaRPr lang="en-GB"/>
        </a:p>
      </dgm:t>
    </dgm:pt>
    <dgm:pt modelId="{CC81348C-2BCD-4F95-99CB-9C43C8FCB36F}">
      <dgm:prSet custT="1"/>
      <dgm:spPr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900" b="1" dirty="0" smtClean="0">
              <a:solidFill>
                <a:schemeClr val="tx1"/>
              </a:solidFill>
              <a:latin typeface="Palatino Linotype" panose="02040502050505030304" pitchFamily="18" charset="0"/>
            </a:rPr>
            <a:t>Accounts and Balances- UPEP Advert- Users can list products and services – Businesses can list Products and services</a:t>
          </a:r>
          <a:r>
            <a:rPr lang="en-US" sz="1900" b="1" dirty="0" smtClean="0">
              <a:solidFill>
                <a:schemeClr val="bg2"/>
              </a:solidFill>
              <a:latin typeface="Palatino Linotype" panose="02040502050505030304" pitchFamily="18" charset="0"/>
            </a:rPr>
            <a:t>.</a:t>
          </a:r>
          <a:endParaRPr lang="en-GB" sz="1900" b="1" dirty="0">
            <a:solidFill>
              <a:schemeClr val="bg2"/>
            </a:solidFill>
            <a:latin typeface="Palatino Linotype" panose="02040502050505030304" pitchFamily="18" charset="0"/>
          </a:endParaRPr>
        </a:p>
      </dgm:t>
    </dgm:pt>
    <dgm:pt modelId="{BFAEFD5B-B8DE-4D05-8F73-9035FCBF4C86}" type="parTrans" cxnId="{CD1808A4-67E3-49EE-8D0D-6E9FA9B9B0E4}">
      <dgm:prSet/>
      <dgm:spPr/>
      <dgm:t>
        <a:bodyPr/>
        <a:lstStyle/>
        <a:p>
          <a:endParaRPr lang="en-GB"/>
        </a:p>
      </dgm:t>
    </dgm:pt>
    <dgm:pt modelId="{AC8A62DA-1D4B-49D2-B34F-F3E3C722D407}" type="sibTrans" cxnId="{CD1808A4-67E3-49EE-8D0D-6E9FA9B9B0E4}">
      <dgm:prSet/>
      <dgm:spPr/>
      <dgm:t>
        <a:bodyPr/>
        <a:lstStyle/>
        <a:p>
          <a:endParaRPr lang="en-GB"/>
        </a:p>
      </dgm:t>
    </dgm:pt>
    <dgm:pt modelId="{C1980398-B0C1-4391-9D93-07F87B031287}" type="pres">
      <dgm:prSet presAssocID="{E29D8932-E5EC-4A99-939E-364135B353E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B592386-93A3-48EB-B175-21153AFA096B}" type="pres">
      <dgm:prSet presAssocID="{E86182CA-EA43-4DFC-98D6-467B3452A676}" presName="node" presStyleLbl="node1" presStyleIdx="0" presStyleCnt="6" custScaleX="110090" custLinFactX="3576" custLinFactNeighborX="100000" custLinFactNeighborY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6E3BE1-FF41-490C-9C21-C2D6D3E330DF}" type="pres">
      <dgm:prSet presAssocID="{C1579538-38BB-499E-8775-FF7751DEB4F2}" presName="sibTrans" presStyleCnt="0"/>
      <dgm:spPr/>
    </dgm:pt>
    <dgm:pt modelId="{01B575B5-4410-4BFB-855E-CABEA742C1E8}" type="pres">
      <dgm:prSet presAssocID="{083CC86A-6430-4B46-B6C9-677AFF0BDF3E}" presName="node" presStyleLbl="node1" presStyleIdx="1" presStyleCnt="6" custLinFactNeighborX="318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84F89F-3C60-4739-8184-A158E289DC68}" type="pres">
      <dgm:prSet presAssocID="{A77F65F7-D3E5-4FEC-8FE7-183056FD6320}" presName="sibTrans" presStyleCnt="0"/>
      <dgm:spPr/>
    </dgm:pt>
    <dgm:pt modelId="{D6B10E1F-FF40-49C9-AA4C-86527FC8B10B}" type="pres">
      <dgm:prSet presAssocID="{68B745C1-98C1-4DEE-AB91-A97E802CA4EF}" presName="node" presStyleLbl="node1" presStyleIdx="2" presStyleCnt="6" custLinFactNeighborX="-8308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C1AF8F-D85E-46F2-AA4A-1FFB8F904B1C}" type="pres">
      <dgm:prSet presAssocID="{3D0D1593-5AE5-45F3-9E58-A4E0475A8C97}" presName="sibTrans" presStyleCnt="0"/>
      <dgm:spPr/>
    </dgm:pt>
    <dgm:pt modelId="{FD5A832B-B4E0-427C-A6E3-D8C428FE4627}" type="pres">
      <dgm:prSet presAssocID="{425927C5-519A-4E6C-BE21-ED61DEEB1AD2}" presName="node" presStyleLbl="node1" presStyleIdx="3" presStyleCnt="6" custLinFactX="-7028" custLinFactNeighborX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64F2B0-67C7-4DA8-A6EF-DEC4F0B4028C}" type="pres">
      <dgm:prSet presAssocID="{93F0475A-BC56-4429-9ADC-AD4493B41CDF}" presName="sibTrans" presStyleCnt="0"/>
      <dgm:spPr/>
    </dgm:pt>
    <dgm:pt modelId="{D0BB4ACA-9656-42CA-9EDC-615D23E0F16A}" type="pres">
      <dgm:prSet presAssocID="{291BF955-8C32-46D6-8B76-8930DEABD158}" presName="node" presStyleLbl="node1" presStyleIdx="4" presStyleCnt="6" custLinFactX="-15455" custLinFactNeighborX="-100000" custLinFactNeighborY="164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385AEE-80A1-4AA9-BA77-B6A6E7E6A303}" type="pres">
      <dgm:prSet presAssocID="{76C72F56-8BC2-4464-9A88-962C368D5FE7}" presName="sibTrans" presStyleCnt="0"/>
      <dgm:spPr/>
    </dgm:pt>
    <dgm:pt modelId="{9EF2F8F0-E1BA-4CFE-8812-837044B58B9E}" type="pres">
      <dgm:prSet presAssocID="{CC81348C-2BCD-4F95-99CB-9C43C8FCB36F}" presName="node" presStyleLbl="node1" presStyleIdx="5" presStyleCnt="6" custLinFactX="-23386" custLinFactNeighborX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476760E-6C44-4973-A75F-2551C6CED46A}" type="presOf" srcId="{E29D8932-E5EC-4A99-939E-364135B353ED}" destId="{C1980398-B0C1-4391-9D93-07F87B031287}" srcOrd="0" destOrd="0" presId="urn:microsoft.com/office/officeart/2005/8/layout/hList6"/>
    <dgm:cxn modelId="{6C9D27E8-8949-4FEF-8CE6-97FEE02CA5D3}" type="presOf" srcId="{68B745C1-98C1-4DEE-AB91-A97E802CA4EF}" destId="{D6B10E1F-FF40-49C9-AA4C-86527FC8B10B}" srcOrd="0" destOrd="0" presId="urn:microsoft.com/office/officeart/2005/8/layout/hList6"/>
    <dgm:cxn modelId="{09CA6A83-45AB-4EC0-B414-D607A8E3B9C3}" type="presOf" srcId="{291BF955-8C32-46D6-8B76-8930DEABD158}" destId="{D0BB4ACA-9656-42CA-9EDC-615D23E0F16A}" srcOrd="0" destOrd="0" presId="urn:microsoft.com/office/officeart/2005/8/layout/hList6"/>
    <dgm:cxn modelId="{31A0A3E4-E943-49EF-83DE-651FC8FE490E}" srcId="{E29D8932-E5EC-4A99-939E-364135B353ED}" destId="{291BF955-8C32-46D6-8B76-8930DEABD158}" srcOrd="4" destOrd="0" parTransId="{2E9CF4EE-8A01-42F9-986B-1FD558190716}" sibTransId="{76C72F56-8BC2-4464-9A88-962C368D5FE7}"/>
    <dgm:cxn modelId="{CD1808A4-67E3-49EE-8D0D-6E9FA9B9B0E4}" srcId="{E29D8932-E5EC-4A99-939E-364135B353ED}" destId="{CC81348C-2BCD-4F95-99CB-9C43C8FCB36F}" srcOrd="5" destOrd="0" parTransId="{BFAEFD5B-B8DE-4D05-8F73-9035FCBF4C86}" sibTransId="{AC8A62DA-1D4B-49D2-B34F-F3E3C722D407}"/>
    <dgm:cxn modelId="{A4A48B39-3EE5-4F49-A69E-9283EE34D539}" srcId="{E29D8932-E5EC-4A99-939E-364135B353ED}" destId="{E86182CA-EA43-4DFC-98D6-467B3452A676}" srcOrd="0" destOrd="0" parTransId="{5A5D67FD-DFF4-4344-89E5-F22DC39A4E74}" sibTransId="{C1579538-38BB-499E-8775-FF7751DEB4F2}"/>
    <dgm:cxn modelId="{F7407559-E676-4177-BD0C-08C2E43C8B14}" srcId="{E29D8932-E5EC-4A99-939E-364135B353ED}" destId="{68B745C1-98C1-4DEE-AB91-A97E802CA4EF}" srcOrd="2" destOrd="0" parTransId="{C9FF9095-51F0-483C-9BD9-E66111C7EC75}" sibTransId="{3D0D1593-5AE5-45F3-9E58-A4E0475A8C97}"/>
    <dgm:cxn modelId="{472A89B9-6021-49A8-BB38-E4AA24980F84}" type="presOf" srcId="{E86182CA-EA43-4DFC-98D6-467B3452A676}" destId="{AB592386-93A3-48EB-B175-21153AFA096B}" srcOrd="0" destOrd="0" presId="urn:microsoft.com/office/officeart/2005/8/layout/hList6"/>
    <dgm:cxn modelId="{BC1B8538-8B80-427F-A61C-BA14BE58BD16}" type="presOf" srcId="{CC81348C-2BCD-4F95-99CB-9C43C8FCB36F}" destId="{9EF2F8F0-E1BA-4CFE-8812-837044B58B9E}" srcOrd="0" destOrd="0" presId="urn:microsoft.com/office/officeart/2005/8/layout/hList6"/>
    <dgm:cxn modelId="{3FA85C61-5B12-401E-9D3A-DB7E9129CC3E}" type="presOf" srcId="{425927C5-519A-4E6C-BE21-ED61DEEB1AD2}" destId="{FD5A832B-B4E0-427C-A6E3-D8C428FE4627}" srcOrd="0" destOrd="0" presId="urn:microsoft.com/office/officeart/2005/8/layout/hList6"/>
    <dgm:cxn modelId="{2ACA8530-DA8A-4237-86F7-8E0737AC8D9C}" srcId="{E29D8932-E5EC-4A99-939E-364135B353ED}" destId="{425927C5-519A-4E6C-BE21-ED61DEEB1AD2}" srcOrd="3" destOrd="0" parTransId="{83D8343B-79A3-4829-B3F7-D57487D62F22}" sibTransId="{93F0475A-BC56-4429-9ADC-AD4493B41CDF}"/>
    <dgm:cxn modelId="{C4141B77-FBEB-4502-A41E-086A3E6DAB9B}" srcId="{E29D8932-E5EC-4A99-939E-364135B353ED}" destId="{083CC86A-6430-4B46-B6C9-677AFF0BDF3E}" srcOrd="1" destOrd="0" parTransId="{5DF36D5B-E4A5-42AD-968B-359DAF65E5DD}" sibTransId="{A77F65F7-D3E5-4FEC-8FE7-183056FD6320}"/>
    <dgm:cxn modelId="{13FF3B6C-6226-46AC-8C15-445CABABB659}" type="presOf" srcId="{083CC86A-6430-4B46-B6C9-677AFF0BDF3E}" destId="{01B575B5-4410-4BFB-855E-CABEA742C1E8}" srcOrd="0" destOrd="0" presId="urn:microsoft.com/office/officeart/2005/8/layout/hList6"/>
    <dgm:cxn modelId="{1207C82F-8830-4C42-AEB5-A68529094099}" type="presParOf" srcId="{C1980398-B0C1-4391-9D93-07F87B031287}" destId="{AB592386-93A3-48EB-B175-21153AFA096B}" srcOrd="0" destOrd="0" presId="urn:microsoft.com/office/officeart/2005/8/layout/hList6"/>
    <dgm:cxn modelId="{01E92BA9-8878-40AE-95A6-C66FA1379BDA}" type="presParOf" srcId="{C1980398-B0C1-4391-9D93-07F87B031287}" destId="{916E3BE1-FF41-490C-9C21-C2D6D3E330DF}" srcOrd="1" destOrd="0" presId="urn:microsoft.com/office/officeart/2005/8/layout/hList6"/>
    <dgm:cxn modelId="{8ECCB605-BF20-4844-944B-FC0FAE0409F8}" type="presParOf" srcId="{C1980398-B0C1-4391-9D93-07F87B031287}" destId="{01B575B5-4410-4BFB-855E-CABEA742C1E8}" srcOrd="2" destOrd="0" presId="urn:microsoft.com/office/officeart/2005/8/layout/hList6"/>
    <dgm:cxn modelId="{EAAAA3C9-594A-4947-8B75-65E61B0C1D7A}" type="presParOf" srcId="{C1980398-B0C1-4391-9D93-07F87B031287}" destId="{AA84F89F-3C60-4739-8184-A158E289DC68}" srcOrd="3" destOrd="0" presId="urn:microsoft.com/office/officeart/2005/8/layout/hList6"/>
    <dgm:cxn modelId="{4363C051-D19F-4E13-9C64-7324897D3F05}" type="presParOf" srcId="{C1980398-B0C1-4391-9D93-07F87B031287}" destId="{D6B10E1F-FF40-49C9-AA4C-86527FC8B10B}" srcOrd="4" destOrd="0" presId="urn:microsoft.com/office/officeart/2005/8/layout/hList6"/>
    <dgm:cxn modelId="{4450823A-65F9-43AE-8219-1A6F21A4AE47}" type="presParOf" srcId="{C1980398-B0C1-4391-9D93-07F87B031287}" destId="{85C1AF8F-D85E-46F2-AA4A-1FFB8F904B1C}" srcOrd="5" destOrd="0" presId="urn:microsoft.com/office/officeart/2005/8/layout/hList6"/>
    <dgm:cxn modelId="{EC86DF0E-65E7-461B-912A-B607EE10285F}" type="presParOf" srcId="{C1980398-B0C1-4391-9D93-07F87B031287}" destId="{FD5A832B-B4E0-427C-A6E3-D8C428FE4627}" srcOrd="6" destOrd="0" presId="urn:microsoft.com/office/officeart/2005/8/layout/hList6"/>
    <dgm:cxn modelId="{55216590-68C5-4D68-934D-F2F57A6D5FC3}" type="presParOf" srcId="{C1980398-B0C1-4391-9D93-07F87B031287}" destId="{8B64F2B0-67C7-4DA8-A6EF-DEC4F0B4028C}" srcOrd="7" destOrd="0" presId="urn:microsoft.com/office/officeart/2005/8/layout/hList6"/>
    <dgm:cxn modelId="{151E008C-E129-4E69-80CE-A1C0DDF4293E}" type="presParOf" srcId="{C1980398-B0C1-4391-9D93-07F87B031287}" destId="{D0BB4ACA-9656-42CA-9EDC-615D23E0F16A}" srcOrd="8" destOrd="0" presId="urn:microsoft.com/office/officeart/2005/8/layout/hList6"/>
    <dgm:cxn modelId="{9A57BAA8-F68B-4917-BC2B-571707F5CCE2}" type="presParOf" srcId="{C1980398-B0C1-4391-9D93-07F87B031287}" destId="{21385AEE-80A1-4AA9-BA77-B6A6E7E6A303}" srcOrd="9" destOrd="0" presId="urn:microsoft.com/office/officeart/2005/8/layout/hList6"/>
    <dgm:cxn modelId="{FF91FB07-017F-4E5F-B48D-7DFB65C1186D}" type="presParOf" srcId="{C1980398-B0C1-4391-9D93-07F87B031287}" destId="{9EF2F8F0-E1BA-4CFE-8812-837044B58B9E}" srcOrd="10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56D616-6981-4F29-AB52-498A7693C6E2}" type="doc">
      <dgm:prSet loTypeId="urn:microsoft.com/office/officeart/2005/8/layout/hList1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D40687AF-5C77-497A-B6A5-490EBA732425}">
      <dgm:prSet/>
      <dgm:spPr/>
      <dgm:t>
        <a:bodyPr/>
        <a:lstStyle/>
        <a:p>
          <a:pPr rtl="0"/>
          <a:endParaRPr lang="en-GB"/>
        </a:p>
      </dgm:t>
    </dgm:pt>
    <dgm:pt modelId="{78492FAF-758E-42F2-9C9F-F9AF8304797D}" type="parTrans" cxnId="{CBFA3F04-E6DC-495A-92DE-5D5BAFA78849}">
      <dgm:prSet/>
      <dgm:spPr/>
      <dgm:t>
        <a:bodyPr/>
        <a:lstStyle/>
        <a:p>
          <a:endParaRPr lang="en-GB"/>
        </a:p>
      </dgm:t>
    </dgm:pt>
    <dgm:pt modelId="{59C20492-ACB7-4BDC-AC95-BA1DA61567B5}" type="sibTrans" cxnId="{CBFA3F04-E6DC-495A-92DE-5D5BAFA78849}">
      <dgm:prSet/>
      <dgm:spPr/>
      <dgm:t>
        <a:bodyPr/>
        <a:lstStyle/>
        <a:p>
          <a:endParaRPr lang="en-GB"/>
        </a:p>
      </dgm:t>
    </dgm:pt>
    <dgm:pt modelId="{B5574B9C-0687-40B3-8131-94895305A760}">
      <dgm:prSet/>
      <dgm:spPr/>
      <dgm:t>
        <a:bodyPr/>
        <a:lstStyle/>
        <a:p>
          <a:pPr rtl="0"/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Par Cash Rights can be bought and sold with Reflation Rights.</a:t>
          </a:r>
          <a:endParaRPr lang="en-GB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68CCEA-7BFE-4C75-915E-FF02B4EF6474}" type="parTrans" cxnId="{93B8DA7B-2250-413E-B168-E506185A1B7B}">
      <dgm:prSet/>
      <dgm:spPr/>
      <dgm:t>
        <a:bodyPr/>
        <a:lstStyle/>
        <a:p>
          <a:endParaRPr lang="en-GB"/>
        </a:p>
      </dgm:t>
    </dgm:pt>
    <dgm:pt modelId="{FE76F271-6AAC-41A3-8B04-6AC12BE995C9}" type="sibTrans" cxnId="{93B8DA7B-2250-413E-B168-E506185A1B7B}">
      <dgm:prSet/>
      <dgm:spPr/>
      <dgm:t>
        <a:bodyPr/>
        <a:lstStyle/>
        <a:p>
          <a:endParaRPr lang="en-GB"/>
        </a:p>
      </dgm:t>
    </dgm:pt>
    <dgm:pt modelId="{C67F3DD8-C4B1-4B09-82A5-F528E0D18B19}">
      <dgm:prSet/>
      <dgm:spPr/>
      <dgm:t>
        <a:bodyPr/>
        <a:lstStyle/>
        <a:p>
          <a:pPr rtl="0"/>
          <a:r>
            <a:rPr lang="en-US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Market Operator can buy/sell Warrants, Reflation Rights and Par Cash Rights.</a:t>
          </a:r>
          <a:endParaRPr lang="en-GB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83998C-ED38-40C7-92BD-FE9B9E78210E}" type="parTrans" cxnId="{848526D4-54AE-4A46-B0AD-A0EFE1B1A9B3}">
      <dgm:prSet/>
      <dgm:spPr/>
      <dgm:t>
        <a:bodyPr/>
        <a:lstStyle/>
        <a:p>
          <a:endParaRPr lang="en-GB"/>
        </a:p>
      </dgm:t>
    </dgm:pt>
    <dgm:pt modelId="{32BB2153-9802-4CE2-9207-475E50736FB8}" type="sibTrans" cxnId="{848526D4-54AE-4A46-B0AD-A0EFE1B1A9B3}">
      <dgm:prSet/>
      <dgm:spPr/>
      <dgm:t>
        <a:bodyPr/>
        <a:lstStyle/>
        <a:p>
          <a:endParaRPr lang="en-GB"/>
        </a:p>
      </dgm:t>
    </dgm:pt>
    <dgm:pt modelId="{3A1CF242-36B6-4F14-AA9D-D4DAB8CCDE90}">
      <dgm:prSet/>
      <dgm:spPr/>
      <dgm:t>
        <a:bodyPr/>
        <a:lstStyle/>
        <a:p>
          <a:pPr rtl="0"/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Market Operator plays on the market anonymously.</a:t>
          </a:r>
          <a:endParaRPr lang="en-GB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F7D2D4-167B-4874-80D1-20B09A985EAB}" type="parTrans" cxnId="{EAF77E37-7B14-4F35-870B-2823A98F3AD3}">
      <dgm:prSet/>
      <dgm:spPr/>
      <dgm:t>
        <a:bodyPr/>
        <a:lstStyle/>
        <a:p>
          <a:endParaRPr lang="en-GB"/>
        </a:p>
      </dgm:t>
    </dgm:pt>
    <dgm:pt modelId="{57CDCB73-6295-4F8A-8CC4-FBB374BEB923}" type="sibTrans" cxnId="{EAF77E37-7B14-4F35-870B-2823A98F3AD3}">
      <dgm:prSet/>
      <dgm:spPr/>
      <dgm:t>
        <a:bodyPr/>
        <a:lstStyle/>
        <a:p>
          <a:endParaRPr lang="en-GB"/>
        </a:p>
      </dgm:t>
    </dgm:pt>
    <dgm:pt modelId="{3D2D1EB7-4139-4A33-82AB-E5944D9818CF}">
      <dgm:prSet/>
      <dgm:spPr/>
      <dgm:t>
        <a:bodyPr/>
        <a:lstStyle/>
        <a:p>
          <a:pPr rtl="0"/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When User buys warrants at par, he/she chooses between par cash rights and reflation rights to earn.</a:t>
          </a:r>
          <a:endParaRPr lang="en-GB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51D1ED-6C19-4BFC-9E3C-5F12265FABBC}" type="parTrans" cxnId="{843E5E3C-E92C-475F-AAA3-EB34BCCCA793}">
      <dgm:prSet/>
      <dgm:spPr/>
      <dgm:t>
        <a:bodyPr/>
        <a:lstStyle/>
        <a:p>
          <a:endParaRPr lang="en-GB"/>
        </a:p>
      </dgm:t>
    </dgm:pt>
    <dgm:pt modelId="{AC11E8DE-6558-461D-A1AB-4686AB292EC2}" type="sibTrans" cxnId="{843E5E3C-E92C-475F-AAA3-EB34BCCCA793}">
      <dgm:prSet/>
      <dgm:spPr/>
      <dgm:t>
        <a:bodyPr/>
        <a:lstStyle/>
        <a:p>
          <a:endParaRPr lang="en-GB"/>
        </a:p>
      </dgm:t>
    </dgm:pt>
    <dgm:pt modelId="{60521403-A1FD-40EB-84B2-2682E3FA4880}">
      <dgm:prSet/>
      <dgm:spPr/>
      <dgm:t>
        <a:bodyPr/>
        <a:lstStyle/>
        <a:p>
          <a:pPr rtl="0"/>
          <a:r>
            <a:rPr lang="en-US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When the seller lists warrants for sale, the warrants are moved to the seller’s escrow account. On confirmation, the warrants are moved to the buyers account on the WM. </a:t>
          </a:r>
          <a:endParaRPr lang="en-GB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1D4FFCF-56CF-464B-9A16-649A4480FEAB}" type="parTrans" cxnId="{BC9EC812-4408-4FBE-9B22-FAF3C59253C9}">
      <dgm:prSet/>
      <dgm:spPr/>
      <dgm:t>
        <a:bodyPr/>
        <a:lstStyle/>
        <a:p>
          <a:endParaRPr lang="en-GB"/>
        </a:p>
      </dgm:t>
    </dgm:pt>
    <dgm:pt modelId="{3CAECD75-97F9-40A4-A533-DB682149FD84}" type="sibTrans" cxnId="{BC9EC812-4408-4FBE-9B22-FAF3C59253C9}">
      <dgm:prSet/>
      <dgm:spPr/>
      <dgm:t>
        <a:bodyPr/>
        <a:lstStyle/>
        <a:p>
          <a:endParaRPr lang="en-GB"/>
        </a:p>
      </dgm:t>
    </dgm:pt>
    <dgm:pt modelId="{D3A98B8B-E0F7-460D-9BE3-4BB6BC558E0B}" type="pres">
      <dgm:prSet presAssocID="{6856D616-6981-4F29-AB52-498A7693C6E2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CEA5E46-04AD-464D-AAD7-78C7A5CEC799}" type="pres">
      <dgm:prSet presAssocID="{D40687AF-5C77-497A-B6A5-490EBA732425}" presName="composite" presStyleCnt="0"/>
      <dgm:spPr/>
    </dgm:pt>
    <dgm:pt modelId="{7B2E06B4-0D69-48B3-A6C5-409F9544B5BC}" type="pres">
      <dgm:prSet presAssocID="{D40687AF-5C77-497A-B6A5-490EBA732425}" presName="parTx" presStyleLbl="alignNode1" presStyleIdx="0" presStyleCnt="1" custLinFactNeighborY="-16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D218D1-020F-4E92-BD68-7677DD3EE7C0}" type="pres">
      <dgm:prSet presAssocID="{D40687AF-5C77-497A-B6A5-490EBA732425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C9EC812-4408-4FBE-9B22-FAF3C59253C9}" srcId="{D40687AF-5C77-497A-B6A5-490EBA732425}" destId="{60521403-A1FD-40EB-84B2-2682E3FA4880}" srcOrd="4" destOrd="0" parTransId="{E1D4FFCF-56CF-464B-9A16-649A4480FEAB}" sibTransId="{3CAECD75-97F9-40A4-A533-DB682149FD84}"/>
    <dgm:cxn modelId="{25A69C0F-6AAD-432C-825A-0D3AE5E08180}" type="presOf" srcId="{3D2D1EB7-4139-4A33-82AB-E5944D9818CF}" destId="{D2D218D1-020F-4E92-BD68-7677DD3EE7C0}" srcOrd="0" destOrd="3" presId="urn:microsoft.com/office/officeart/2005/8/layout/hList1"/>
    <dgm:cxn modelId="{843E5E3C-E92C-475F-AAA3-EB34BCCCA793}" srcId="{D40687AF-5C77-497A-B6A5-490EBA732425}" destId="{3D2D1EB7-4139-4A33-82AB-E5944D9818CF}" srcOrd="3" destOrd="0" parTransId="{E951D1ED-6C19-4BFC-9E3C-5F12265FABBC}" sibTransId="{AC11E8DE-6558-461D-A1AB-4686AB292EC2}"/>
    <dgm:cxn modelId="{4FBE851E-A163-49E8-AC85-36007D9E36A0}" type="presOf" srcId="{60521403-A1FD-40EB-84B2-2682E3FA4880}" destId="{D2D218D1-020F-4E92-BD68-7677DD3EE7C0}" srcOrd="0" destOrd="4" presId="urn:microsoft.com/office/officeart/2005/8/layout/hList1"/>
    <dgm:cxn modelId="{7B87E13A-A026-4658-BFD5-C788F86FE775}" type="presOf" srcId="{C67F3DD8-C4B1-4B09-82A5-F528E0D18B19}" destId="{D2D218D1-020F-4E92-BD68-7677DD3EE7C0}" srcOrd="0" destOrd="1" presId="urn:microsoft.com/office/officeart/2005/8/layout/hList1"/>
    <dgm:cxn modelId="{848526D4-54AE-4A46-B0AD-A0EFE1B1A9B3}" srcId="{D40687AF-5C77-497A-B6A5-490EBA732425}" destId="{C67F3DD8-C4B1-4B09-82A5-F528E0D18B19}" srcOrd="1" destOrd="0" parTransId="{7B83998C-ED38-40C7-92BD-FE9B9E78210E}" sibTransId="{32BB2153-9802-4CE2-9207-475E50736FB8}"/>
    <dgm:cxn modelId="{EAF77E37-7B14-4F35-870B-2823A98F3AD3}" srcId="{D40687AF-5C77-497A-B6A5-490EBA732425}" destId="{3A1CF242-36B6-4F14-AA9D-D4DAB8CCDE90}" srcOrd="2" destOrd="0" parTransId="{8AF7D2D4-167B-4874-80D1-20B09A985EAB}" sibTransId="{57CDCB73-6295-4F8A-8CC4-FBB374BEB923}"/>
    <dgm:cxn modelId="{24F81E5A-DE3E-4D53-9646-0C25F67ED32C}" type="presOf" srcId="{6856D616-6981-4F29-AB52-498A7693C6E2}" destId="{D3A98B8B-E0F7-460D-9BE3-4BB6BC558E0B}" srcOrd="0" destOrd="0" presId="urn:microsoft.com/office/officeart/2005/8/layout/hList1"/>
    <dgm:cxn modelId="{3A831E8C-2E0A-485E-8F1E-FD75E8C56BEE}" type="presOf" srcId="{3A1CF242-36B6-4F14-AA9D-D4DAB8CCDE90}" destId="{D2D218D1-020F-4E92-BD68-7677DD3EE7C0}" srcOrd="0" destOrd="2" presId="urn:microsoft.com/office/officeart/2005/8/layout/hList1"/>
    <dgm:cxn modelId="{93B8DA7B-2250-413E-B168-E506185A1B7B}" srcId="{D40687AF-5C77-497A-B6A5-490EBA732425}" destId="{B5574B9C-0687-40B3-8131-94895305A760}" srcOrd="0" destOrd="0" parTransId="{B968CCEA-7BFE-4C75-915E-FF02B4EF6474}" sibTransId="{FE76F271-6AAC-41A3-8B04-6AC12BE995C9}"/>
    <dgm:cxn modelId="{CBFA3F04-E6DC-495A-92DE-5D5BAFA78849}" srcId="{6856D616-6981-4F29-AB52-498A7693C6E2}" destId="{D40687AF-5C77-497A-B6A5-490EBA732425}" srcOrd="0" destOrd="0" parTransId="{78492FAF-758E-42F2-9C9F-F9AF8304797D}" sibTransId="{59C20492-ACB7-4BDC-AC95-BA1DA61567B5}"/>
    <dgm:cxn modelId="{8DC48C70-4C8F-4822-9B32-459F54C8742A}" type="presOf" srcId="{D40687AF-5C77-497A-B6A5-490EBA732425}" destId="{7B2E06B4-0D69-48B3-A6C5-409F9544B5BC}" srcOrd="0" destOrd="0" presId="urn:microsoft.com/office/officeart/2005/8/layout/hList1"/>
    <dgm:cxn modelId="{AF737A5B-B396-466C-82EB-201BCEA1AC3F}" type="presOf" srcId="{B5574B9C-0687-40B3-8131-94895305A760}" destId="{D2D218D1-020F-4E92-BD68-7677DD3EE7C0}" srcOrd="0" destOrd="0" presId="urn:microsoft.com/office/officeart/2005/8/layout/hList1"/>
    <dgm:cxn modelId="{BD6820B0-D6BA-49CF-B4BE-81EB4D8302AD}" type="presParOf" srcId="{D3A98B8B-E0F7-460D-9BE3-4BB6BC558E0B}" destId="{5CEA5E46-04AD-464D-AAD7-78C7A5CEC799}" srcOrd="0" destOrd="0" presId="urn:microsoft.com/office/officeart/2005/8/layout/hList1"/>
    <dgm:cxn modelId="{37CA692C-9B49-44E5-97C0-EE8F2C85A418}" type="presParOf" srcId="{5CEA5E46-04AD-464D-AAD7-78C7A5CEC799}" destId="{7B2E06B4-0D69-48B3-A6C5-409F9544B5BC}" srcOrd="0" destOrd="0" presId="urn:microsoft.com/office/officeart/2005/8/layout/hList1"/>
    <dgm:cxn modelId="{FECC1DD2-0926-4577-AE4F-E3898E76B66C}" type="presParOf" srcId="{5CEA5E46-04AD-464D-AAD7-78C7A5CEC799}" destId="{D2D218D1-020F-4E92-BD68-7677DD3EE7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DDD45-FC23-4947-AAFD-49B8755DF259}">
      <dsp:nvSpPr>
        <dsp:cNvPr id="0" name=""/>
        <dsp:cNvSpPr/>
      </dsp:nvSpPr>
      <dsp:spPr>
        <a:xfrm>
          <a:off x="0" y="404873"/>
          <a:ext cx="5275385" cy="6786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chemeClr val="bg2"/>
              </a:solidFill>
              <a:latin typeface="Centaur" panose="02030504050205020304" pitchFamily="18" charset="0"/>
            </a:rPr>
            <a:t>WM SHOP (Online &amp; Mobile).</a:t>
          </a:r>
          <a:endParaRPr lang="en-GB" sz="2900" kern="1200" dirty="0">
            <a:solidFill>
              <a:schemeClr val="bg2"/>
            </a:solidFill>
            <a:latin typeface="Centaur" panose="02030504050205020304" pitchFamily="18" charset="0"/>
          </a:endParaRPr>
        </a:p>
      </dsp:txBody>
      <dsp:txXfrm>
        <a:off x="33127" y="438000"/>
        <a:ext cx="5209131" cy="612346"/>
      </dsp:txXfrm>
    </dsp:sp>
    <dsp:sp modelId="{ED4C841A-4377-45E9-A8D6-D31E6CF324C0}">
      <dsp:nvSpPr>
        <dsp:cNvPr id="0" name=""/>
        <dsp:cNvSpPr/>
      </dsp:nvSpPr>
      <dsp:spPr>
        <a:xfrm>
          <a:off x="0" y="1166994"/>
          <a:ext cx="5275385" cy="6786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chemeClr val="bg2"/>
              </a:solidFill>
              <a:latin typeface="Centaur" panose="02030504050205020304" pitchFamily="18" charset="0"/>
            </a:rPr>
            <a:t>WM W.R.I.T.E (Online &amp; Mobile).</a:t>
          </a:r>
          <a:endParaRPr lang="en-GB" sz="2900" kern="1200" dirty="0">
            <a:solidFill>
              <a:schemeClr val="bg2"/>
            </a:solidFill>
            <a:latin typeface="Centaur" panose="02030504050205020304" pitchFamily="18" charset="0"/>
          </a:endParaRPr>
        </a:p>
      </dsp:txBody>
      <dsp:txXfrm>
        <a:off x="33127" y="1200121"/>
        <a:ext cx="5209131" cy="612346"/>
      </dsp:txXfrm>
    </dsp:sp>
    <dsp:sp modelId="{AF29A845-65C0-497F-882B-B4C4A6B2F90A}">
      <dsp:nvSpPr>
        <dsp:cNvPr id="0" name=""/>
        <dsp:cNvSpPr/>
      </dsp:nvSpPr>
      <dsp:spPr>
        <a:xfrm>
          <a:off x="0" y="1929114"/>
          <a:ext cx="5275385" cy="6786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chemeClr val="bg2"/>
              </a:solidFill>
              <a:latin typeface="Centaur" panose="02030504050205020304" pitchFamily="18" charset="0"/>
            </a:rPr>
            <a:t>Magazine (Online).</a:t>
          </a:r>
          <a:endParaRPr lang="en-GB" sz="2900" kern="1200" dirty="0">
            <a:solidFill>
              <a:schemeClr val="bg2"/>
            </a:solidFill>
            <a:latin typeface="Centaur" panose="02030504050205020304" pitchFamily="18" charset="0"/>
          </a:endParaRPr>
        </a:p>
      </dsp:txBody>
      <dsp:txXfrm>
        <a:off x="33127" y="1962241"/>
        <a:ext cx="5209131" cy="612346"/>
      </dsp:txXfrm>
    </dsp:sp>
    <dsp:sp modelId="{7F23273A-1ABF-4091-BD9D-AB2CE0600751}">
      <dsp:nvSpPr>
        <dsp:cNvPr id="0" name=""/>
        <dsp:cNvSpPr/>
      </dsp:nvSpPr>
      <dsp:spPr>
        <a:xfrm>
          <a:off x="0" y="2691234"/>
          <a:ext cx="5275385" cy="6786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chemeClr val="bg2"/>
              </a:solidFill>
              <a:latin typeface="Centaur" panose="02030504050205020304" pitchFamily="18" charset="0"/>
            </a:rPr>
            <a:t>WM Portal (Online).</a:t>
          </a:r>
          <a:endParaRPr lang="en-GB" sz="2900" kern="1200" dirty="0">
            <a:solidFill>
              <a:schemeClr val="bg2"/>
            </a:solidFill>
            <a:latin typeface="Centaur" panose="02030504050205020304" pitchFamily="18" charset="0"/>
          </a:endParaRPr>
        </a:p>
      </dsp:txBody>
      <dsp:txXfrm>
        <a:off x="33127" y="2724361"/>
        <a:ext cx="5209131" cy="612346"/>
      </dsp:txXfrm>
    </dsp:sp>
    <dsp:sp modelId="{B698FFAC-CE25-4C60-926A-28E1E946F10E}">
      <dsp:nvSpPr>
        <dsp:cNvPr id="0" name=""/>
        <dsp:cNvSpPr/>
      </dsp:nvSpPr>
      <dsp:spPr>
        <a:xfrm>
          <a:off x="0" y="3468952"/>
          <a:ext cx="5275385" cy="6786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chemeClr val="bg2"/>
              </a:solidFill>
              <a:latin typeface="Centaur" panose="02030504050205020304" pitchFamily="18" charset="0"/>
            </a:rPr>
            <a:t>WM Pay (Mobile).</a:t>
          </a:r>
          <a:endParaRPr lang="en-GB" sz="2900" kern="1200" dirty="0">
            <a:solidFill>
              <a:schemeClr val="bg2"/>
            </a:solidFill>
            <a:latin typeface="Centaur" panose="02030504050205020304" pitchFamily="18" charset="0"/>
          </a:endParaRPr>
        </a:p>
      </dsp:txBody>
      <dsp:txXfrm>
        <a:off x="33127" y="3502079"/>
        <a:ext cx="5209131" cy="612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F59C-AF81-4769-BB86-F270ED574336}">
      <dsp:nvSpPr>
        <dsp:cNvPr id="0" name=""/>
        <dsp:cNvSpPr/>
      </dsp:nvSpPr>
      <dsp:spPr>
        <a:xfrm>
          <a:off x="0" y="0"/>
          <a:ext cx="1789647" cy="17896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03B980-4C2B-44D1-8ABE-80565CEEEF00}">
      <dsp:nvSpPr>
        <dsp:cNvPr id="0" name=""/>
        <dsp:cNvSpPr/>
      </dsp:nvSpPr>
      <dsp:spPr>
        <a:xfrm>
          <a:off x="894823" y="0"/>
          <a:ext cx="5942075" cy="178964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baseline="0" dirty="0" smtClean="0">
              <a:solidFill>
                <a:schemeClr val="bg1"/>
              </a:solidFill>
              <a:latin typeface="Bradley Hand ITC" panose="03070402050302030203" pitchFamily="66" charset="0"/>
            </a:rPr>
            <a:t>The WEALTHMARKET</a:t>
          </a:r>
        </a:p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baseline="0" dirty="0" smtClean="0">
              <a:solidFill>
                <a:schemeClr val="bg1"/>
              </a:solidFill>
              <a:latin typeface="Bradley Hand ITC" panose="03070402050302030203" pitchFamily="66" charset="0"/>
            </a:rPr>
            <a:t>APPLICATIONS:</a:t>
          </a:r>
          <a:endParaRPr lang="en-GB" sz="4100" b="1" kern="1200" dirty="0">
            <a:solidFill>
              <a:schemeClr val="bg1"/>
            </a:solidFill>
            <a:latin typeface="Bradley Hand ITC" panose="03070402050302030203" pitchFamily="66" charset="0"/>
          </a:endParaRPr>
        </a:p>
      </dsp:txBody>
      <dsp:txXfrm>
        <a:off x="894823" y="0"/>
        <a:ext cx="5942075" cy="1789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19D9C-2DB0-4304-8490-4CA0F03D596A}">
      <dsp:nvSpPr>
        <dsp:cNvPr id="0" name=""/>
        <dsp:cNvSpPr/>
      </dsp:nvSpPr>
      <dsp:spPr>
        <a:xfrm>
          <a:off x="5230" y="1953220"/>
          <a:ext cx="2804512" cy="1561821"/>
        </a:xfrm>
        <a:prstGeom prst="flowChartProcess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lvl="0" algn="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u="sng" kern="1200" dirty="0" smtClean="0">
              <a:ln/>
              <a:latin typeface="Palatino Linotype" panose="02040502050505030304" pitchFamily="18" charset="0"/>
            </a:rPr>
            <a:t>Feature List:</a:t>
          </a:r>
        </a:p>
        <a:p>
          <a:pPr lvl="0" algn="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u="sng" kern="1200" dirty="0" smtClean="0">
              <a:ln/>
              <a:latin typeface="Palatino Linotype" panose="02040502050505030304" pitchFamily="18" charset="0"/>
            </a:rPr>
            <a:t> </a:t>
          </a:r>
          <a:endParaRPr lang="en-GB" sz="300" kern="1200" dirty="0">
            <a:ln/>
            <a:latin typeface="Palatino Linotype" panose="02040502050505030304" pitchFamily="18" charset="0"/>
          </a:endParaRPr>
        </a:p>
      </dsp:txBody>
      <dsp:txXfrm>
        <a:off x="5230" y="1953220"/>
        <a:ext cx="2804512" cy="1561821"/>
      </dsp:txXfrm>
    </dsp:sp>
    <dsp:sp modelId="{45753B13-5112-4B6F-9506-255EDFFB40CB}">
      <dsp:nvSpPr>
        <dsp:cNvPr id="0" name=""/>
        <dsp:cNvSpPr/>
      </dsp:nvSpPr>
      <dsp:spPr>
        <a:xfrm>
          <a:off x="2805877" y="12630"/>
          <a:ext cx="433829" cy="484471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53D0D-C918-488B-8AAF-4FE05D4B0F81}">
      <dsp:nvSpPr>
        <dsp:cNvPr id="0" name=""/>
        <dsp:cNvSpPr/>
      </dsp:nvSpPr>
      <dsp:spPr>
        <a:xfrm>
          <a:off x="3413239" y="2377"/>
          <a:ext cx="6534812" cy="48652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Registration – View Product details -  Search, Sort, Filter.</a:t>
          </a:r>
          <a:endParaRPr lang="en-GB" sz="2800" b="1" kern="120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Login – Add Product to Cart – Remove Cart Item.</a:t>
          </a:r>
          <a:endParaRPr lang="en-GB" sz="2800" b="1" kern="120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cap="none" spc="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View Product List – View Cart – View Services.</a:t>
          </a:r>
          <a:endParaRPr lang="en-GB" sz="2800" b="1" kern="120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cap="none" spc="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View Services Details – Check-out – Categories.</a:t>
          </a:r>
          <a:endParaRPr lang="en-GB" sz="2800" b="1" kern="120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Choose Between delivery location and Pick-up center. </a:t>
          </a:r>
          <a:endParaRPr lang="en-GB" sz="2800" b="1" kern="120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sp:txBody>
      <dsp:txXfrm>
        <a:off x="3413239" y="2377"/>
        <a:ext cx="6534812" cy="4865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003F1-20DF-4041-A34B-AF6CD4AF900B}">
      <dsp:nvSpPr>
        <dsp:cNvPr id="0" name=""/>
        <dsp:cNvSpPr/>
      </dsp:nvSpPr>
      <dsp:spPr>
        <a:xfrm>
          <a:off x="116561" y="1804227"/>
          <a:ext cx="3676844" cy="1074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lvl="0" algn="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u="sng" kern="1200" dirty="0" smtClean="0">
              <a:ln/>
              <a:latin typeface="Palatino Linotype" panose="02040502050505030304" pitchFamily="18" charset="0"/>
            </a:rPr>
            <a:t>Feature List:</a:t>
          </a:r>
          <a:endParaRPr lang="en-GB" sz="3000" kern="1200" dirty="0">
            <a:ln/>
            <a:latin typeface="Palatino Linotype" panose="02040502050505030304" pitchFamily="18" charset="0"/>
          </a:endParaRPr>
        </a:p>
      </dsp:txBody>
      <dsp:txXfrm>
        <a:off x="116561" y="1804227"/>
        <a:ext cx="3676844" cy="1074838"/>
      </dsp:txXfrm>
    </dsp:sp>
    <dsp:sp modelId="{FAE0041C-6FFC-4EA5-A92D-CD0EC9229251}">
      <dsp:nvSpPr>
        <dsp:cNvPr id="0" name=""/>
        <dsp:cNvSpPr/>
      </dsp:nvSpPr>
      <dsp:spPr>
        <a:xfrm>
          <a:off x="3682495" y="1558996"/>
          <a:ext cx="414523" cy="160875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ADA66-4C04-4296-8130-D7CD5C10F384}">
      <dsp:nvSpPr>
        <dsp:cNvPr id="0" name=""/>
        <dsp:cNvSpPr/>
      </dsp:nvSpPr>
      <dsp:spPr>
        <a:xfrm>
          <a:off x="4268479" y="1486474"/>
          <a:ext cx="5637519" cy="17749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1" kern="120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Login.</a:t>
          </a:r>
          <a:endParaRPr lang="en-GB" sz="29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ysClr val="windowText" lastClr="000000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Create Content ( Books, Articles).</a:t>
          </a:r>
          <a:endParaRPr lang="en-GB" sz="2800" b="1" kern="120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sp:txBody>
      <dsp:txXfrm>
        <a:off x="4268479" y="1486474"/>
        <a:ext cx="5637519" cy="17749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8F103-73C1-4A33-BC4F-6061636D5D20}">
      <dsp:nvSpPr>
        <dsp:cNvPr id="0" name=""/>
        <dsp:cNvSpPr/>
      </dsp:nvSpPr>
      <dsp:spPr>
        <a:xfrm>
          <a:off x="122337" y="1808771"/>
          <a:ext cx="3114406" cy="103367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lvl="0" algn="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u="sng" kern="1200" dirty="0" smtClean="0">
              <a:ln/>
              <a:latin typeface="Palatino Linotype" panose="02040502050505030304" pitchFamily="18" charset="0"/>
            </a:rPr>
            <a:t>Feature List:</a:t>
          </a:r>
          <a:endParaRPr lang="en-GB" sz="3000" kern="1200" dirty="0">
            <a:ln/>
            <a:latin typeface="Palatino Linotype" panose="02040502050505030304" pitchFamily="18" charset="0"/>
          </a:endParaRPr>
        </a:p>
      </dsp:txBody>
      <dsp:txXfrm>
        <a:off x="122337" y="1808771"/>
        <a:ext cx="3114406" cy="1033679"/>
      </dsp:txXfrm>
    </dsp:sp>
    <dsp:sp modelId="{F22A59D8-4C37-4A0B-97D5-7AEE3066288E}">
      <dsp:nvSpPr>
        <dsp:cNvPr id="0" name=""/>
        <dsp:cNvSpPr/>
      </dsp:nvSpPr>
      <dsp:spPr>
        <a:xfrm>
          <a:off x="3118317" y="1719871"/>
          <a:ext cx="452251" cy="12870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B0F4-F27A-43CE-8755-37AA36CFE8CA}">
      <dsp:nvSpPr>
        <dsp:cNvPr id="0" name=""/>
        <dsp:cNvSpPr/>
      </dsp:nvSpPr>
      <dsp:spPr>
        <a:xfrm>
          <a:off x="3751469" y="1719871"/>
          <a:ext cx="6150619" cy="1287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1" kern="120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Registration.</a:t>
          </a:r>
          <a:endParaRPr lang="en-GB" sz="29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ysClr val="windowText" lastClr="000000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Login.</a:t>
          </a:r>
          <a:endParaRPr lang="en-GB" sz="2800" b="1" kern="120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sp:txBody>
      <dsp:txXfrm>
        <a:off x="3751469" y="1719871"/>
        <a:ext cx="6150619" cy="1287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0B7D7-2E9B-42A4-8333-ABC44C4BDDDD}">
      <dsp:nvSpPr>
        <dsp:cNvPr id="0" name=""/>
        <dsp:cNvSpPr/>
      </dsp:nvSpPr>
      <dsp:spPr>
        <a:xfrm>
          <a:off x="0" y="1719871"/>
          <a:ext cx="252813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lvl="0" algn="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u="sng" kern="1200" dirty="0" smtClean="0">
              <a:ln/>
              <a:latin typeface="Palatino Linotype" panose="02040502050505030304" pitchFamily="18" charset="0"/>
            </a:rPr>
            <a:t>Feature List:</a:t>
          </a:r>
          <a:endParaRPr lang="en-GB" sz="3000" kern="1200" dirty="0">
            <a:ln/>
            <a:latin typeface="Palatino Linotype" panose="02040502050505030304" pitchFamily="18" charset="0"/>
          </a:endParaRPr>
        </a:p>
      </dsp:txBody>
      <dsp:txXfrm>
        <a:off x="0" y="1719871"/>
        <a:ext cx="2528133" cy="1287000"/>
      </dsp:txXfrm>
    </dsp:sp>
    <dsp:sp modelId="{E1A000EA-4B1C-4C46-A155-A84B71E8BD5F}">
      <dsp:nvSpPr>
        <dsp:cNvPr id="0" name=""/>
        <dsp:cNvSpPr/>
      </dsp:nvSpPr>
      <dsp:spPr>
        <a:xfrm>
          <a:off x="2528133" y="714402"/>
          <a:ext cx="505626" cy="329793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8AB8B-EF18-4104-BF84-41BF88EE9E21}">
      <dsp:nvSpPr>
        <dsp:cNvPr id="0" name=""/>
        <dsp:cNvSpPr/>
      </dsp:nvSpPr>
      <dsp:spPr>
        <a:xfrm>
          <a:off x="3236011" y="714402"/>
          <a:ext cx="6876523" cy="329793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Landing Page – Promotional Messages Slideshow.</a:t>
          </a:r>
          <a:endParaRPr lang="en-GB" sz="3000" b="0" kern="1200" cap="none" spc="0" baseline="0" dirty="0">
            <a:ln w="9525">
              <a:prstDash val="solid"/>
            </a:ln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  <a:latin typeface="Palatino Linotype" panose="02040502050505030304" pitchFamily="18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Registration – Contacts – Line Chat.</a:t>
          </a:r>
          <a:endParaRPr lang="en-GB" sz="3000" b="0" kern="120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Login – Social Media.</a:t>
          </a:r>
          <a:endParaRPr lang="en-GB" sz="3000" b="0" kern="120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UPEP Advert – </a:t>
          </a:r>
          <a:r>
            <a:rPr lang="en-US" sz="3000" b="0" kern="120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And briefly How </a:t>
          </a:r>
          <a:r>
            <a:rPr lang="en-US" sz="3000" b="0" kern="1200" cap="none" spc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rPr>
            <a:t>it works</a:t>
          </a:r>
          <a:endParaRPr lang="en-GB" sz="3000" b="0" kern="1200" cap="none" spc="0" baseline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alatino Linotype" panose="02040502050505030304" pitchFamily="18" charset="0"/>
          </a:endParaRPr>
        </a:p>
      </dsp:txBody>
      <dsp:txXfrm>
        <a:off x="3236011" y="714402"/>
        <a:ext cx="6876523" cy="3297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2386-93A3-48EB-B175-21153AFA096B}">
      <dsp:nvSpPr>
        <dsp:cNvPr id="0" name=""/>
        <dsp:cNvSpPr/>
      </dsp:nvSpPr>
      <dsp:spPr>
        <a:xfrm rot="16200000">
          <a:off x="-1888041" y="2084208"/>
          <a:ext cx="6074229" cy="1905812"/>
        </a:xfrm>
        <a:prstGeom prst="flowChartManualOperation">
          <a:avLst/>
        </a:prstGeom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Palatino Linotype" panose="02040502050505030304" pitchFamily="18" charset="0"/>
            </a:rPr>
            <a:t>Links to other WM Apps –Activity Log-Register a Business</a:t>
          </a:r>
          <a:r>
            <a:rPr lang="en-US" sz="1700" b="1" kern="1200" dirty="0" smtClean="0">
              <a:solidFill>
                <a:schemeClr val="tx1"/>
              </a:solidFill>
            </a:rPr>
            <a:t>. </a:t>
          </a:r>
          <a:endParaRPr lang="en-GB" sz="1700" b="1" kern="1200" dirty="0">
            <a:solidFill>
              <a:schemeClr val="tx1"/>
            </a:solidFill>
          </a:endParaRPr>
        </a:p>
      </dsp:txBody>
      <dsp:txXfrm rot="5400000">
        <a:off x="196167" y="1214846"/>
        <a:ext cx="1905812" cy="3644537"/>
      </dsp:txXfrm>
    </dsp:sp>
    <dsp:sp modelId="{01B575B5-4410-4BFB-855E-CABEA742C1E8}">
      <dsp:nvSpPr>
        <dsp:cNvPr id="0" name=""/>
        <dsp:cNvSpPr/>
      </dsp:nvSpPr>
      <dsp:spPr>
        <a:xfrm rot="16200000">
          <a:off x="-90070" y="2171544"/>
          <a:ext cx="6074229" cy="1731140"/>
        </a:xfrm>
        <a:prstGeom prst="flowChartManualOperation">
          <a:avLst/>
        </a:prstGeom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Palatino Linotype" panose="02040502050505030304" pitchFamily="18" charset="0"/>
            </a:rPr>
            <a:t>Members Account Info – Warrants Transfer (Payment) – View Your Business.</a:t>
          </a:r>
          <a:endParaRPr lang="en-GB" sz="2000" b="1" kern="1200" dirty="0">
            <a:solidFill>
              <a:schemeClr val="tx1"/>
            </a:solidFill>
            <a:latin typeface="Palatino Linotype" panose="02040502050505030304" pitchFamily="18" charset="0"/>
          </a:endParaRPr>
        </a:p>
      </dsp:txBody>
      <dsp:txXfrm rot="5400000">
        <a:off x="2081474" y="1214846"/>
        <a:ext cx="1731140" cy="3644537"/>
      </dsp:txXfrm>
    </dsp:sp>
    <dsp:sp modelId="{D6B10E1F-FF40-49C9-AA4C-86527FC8B10B}">
      <dsp:nvSpPr>
        <dsp:cNvPr id="0" name=""/>
        <dsp:cNvSpPr/>
      </dsp:nvSpPr>
      <dsp:spPr>
        <a:xfrm rot="16200000">
          <a:off x="1621637" y="2171544"/>
          <a:ext cx="6074229" cy="1731140"/>
        </a:xfrm>
        <a:prstGeom prst="flowChartManualOperation">
          <a:avLst/>
        </a:prstGeom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latin typeface="Palatino Linotype" panose="02040502050505030304" pitchFamily="18" charset="0"/>
            </a:rPr>
            <a:t>View Business Details – Manage your Business – Messages</a:t>
          </a:r>
          <a:r>
            <a:rPr lang="en-US" sz="1700" b="1" kern="1200" dirty="0" smtClean="0">
              <a:solidFill>
                <a:schemeClr val="tx1"/>
              </a:solidFill>
            </a:rPr>
            <a:t>.</a:t>
          </a:r>
          <a:endParaRPr lang="en-GB" sz="1700" b="1" kern="1200" dirty="0">
            <a:solidFill>
              <a:schemeClr val="tx1"/>
            </a:solidFill>
          </a:endParaRPr>
        </a:p>
      </dsp:txBody>
      <dsp:txXfrm rot="5400000">
        <a:off x="3793181" y="1214846"/>
        <a:ext cx="1731140" cy="3644537"/>
      </dsp:txXfrm>
    </dsp:sp>
    <dsp:sp modelId="{FD5A832B-B4E0-427C-A6E3-D8C428FE4627}">
      <dsp:nvSpPr>
        <dsp:cNvPr id="0" name=""/>
        <dsp:cNvSpPr/>
      </dsp:nvSpPr>
      <dsp:spPr>
        <a:xfrm rot="16200000">
          <a:off x="3338980" y="2171544"/>
          <a:ext cx="6074229" cy="1731140"/>
        </a:xfrm>
        <a:prstGeom prst="flowChartManualOperation">
          <a:avLst/>
        </a:prstGeom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solidFill>
                <a:schemeClr val="tx1"/>
              </a:solidFill>
              <a:latin typeface="Palatino Linotype" panose="02040502050505030304" pitchFamily="18" charset="0"/>
            </a:rPr>
            <a:t>My Favorites:-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Palatino Linotype" panose="02040502050505030304" pitchFamily="18" charset="0"/>
            </a:rPr>
            <a:t> A feed of every object activity which the user has Favorited. </a:t>
          </a:r>
          <a:endParaRPr lang="en-GB" sz="2000" kern="1200" dirty="0">
            <a:solidFill>
              <a:schemeClr val="tx1"/>
            </a:solidFill>
            <a:latin typeface="Palatino Linotype" panose="02040502050505030304" pitchFamily="18" charset="0"/>
          </a:endParaRPr>
        </a:p>
      </dsp:txBody>
      <dsp:txXfrm rot="5400000">
        <a:off x="5510524" y="1214846"/>
        <a:ext cx="1731140" cy="3644537"/>
      </dsp:txXfrm>
    </dsp:sp>
    <dsp:sp modelId="{D0BB4ACA-9656-42CA-9EDC-615D23E0F16A}">
      <dsp:nvSpPr>
        <dsp:cNvPr id="0" name=""/>
        <dsp:cNvSpPr/>
      </dsp:nvSpPr>
      <dsp:spPr>
        <a:xfrm rot="16200000">
          <a:off x="5054073" y="2171544"/>
          <a:ext cx="6074229" cy="1731140"/>
        </a:xfrm>
        <a:prstGeom prst="flowChartManualOperation">
          <a:avLst/>
        </a:prstGeom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Palatino Linotype" panose="02040502050505030304" pitchFamily="18" charset="0"/>
            </a:rPr>
            <a:t>Transaction History – Account Statement – Transaction details</a:t>
          </a:r>
          <a:r>
            <a:rPr lang="en-US" sz="1700" b="1" kern="1200" dirty="0" smtClean="0">
              <a:solidFill>
                <a:schemeClr val="tx1"/>
              </a:solidFill>
            </a:rPr>
            <a:t>. </a:t>
          </a:r>
          <a:endParaRPr lang="en-GB" sz="1700" b="1" kern="1200" dirty="0">
            <a:solidFill>
              <a:schemeClr val="tx1"/>
            </a:solidFill>
          </a:endParaRPr>
        </a:p>
      </dsp:txBody>
      <dsp:txXfrm rot="5400000">
        <a:off x="7225617" y="1214846"/>
        <a:ext cx="1731140" cy="3644537"/>
      </dsp:txXfrm>
    </dsp:sp>
    <dsp:sp modelId="{9EF2F8F0-E1BA-4CFE-8812-837044B58B9E}">
      <dsp:nvSpPr>
        <dsp:cNvPr id="0" name=""/>
        <dsp:cNvSpPr/>
      </dsp:nvSpPr>
      <dsp:spPr>
        <a:xfrm rot="16200000">
          <a:off x="6777752" y="2171544"/>
          <a:ext cx="6074229" cy="1731140"/>
        </a:xfrm>
        <a:prstGeom prst="flowChartManualOperation">
          <a:avLst/>
        </a:prstGeom>
        <a:solidFill>
          <a:schemeClr val="bg2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65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  <a:latin typeface="Palatino Linotype" panose="02040502050505030304" pitchFamily="18" charset="0"/>
            </a:rPr>
            <a:t>Accounts and Balances- UPEP Advert- Users can list products and services – Businesses can list Products and services</a:t>
          </a:r>
          <a:r>
            <a:rPr lang="en-US" sz="1900" b="1" kern="1200" dirty="0" smtClean="0">
              <a:solidFill>
                <a:schemeClr val="bg2"/>
              </a:solidFill>
              <a:latin typeface="Palatino Linotype" panose="02040502050505030304" pitchFamily="18" charset="0"/>
            </a:rPr>
            <a:t>.</a:t>
          </a:r>
          <a:endParaRPr lang="en-GB" sz="1900" b="1" kern="1200" dirty="0">
            <a:solidFill>
              <a:schemeClr val="bg2"/>
            </a:solidFill>
            <a:latin typeface="Palatino Linotype" panose="02040502050505030304" pitchFamily="18" charset="0"/>
          </a:endParaRPr>
        </a:p>
      </dsp:txBody>
      <dsp:txXfrm rot="5400000">
        <a:off x="8949296" y="1214846"/>
        <a:ext cx="1731140" cy="36445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E06B4-0D69-48B3-A6C5-409F9544B5BC}">
      <dsp:nvSpPr>
        <dsp:cNvPr id="0" name=""/>
        <dsp:cNvSpPr/>
      </dsp:nvSpPr>
      <dsp:spPr>
        <a:xfrm>
          <a:off x="0" y="4130"/>
          <a:ext cx="9535886" cy="892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0" y="4130"/>
        <a:ext cx="9535886" cy="892800"/>
      </dsp:txXfrm>
    </dsp:sp>
    <dsp:sp modelId="{D2D218D1-020F-4E92-BD68-7677DD3EE7C0}">
      <dsp:nvSpPr>
        <dsp:cNvPr id="0" name=""/>
        <dsp:cNvSpPr/>
      </dsp:nvSpPr>
      <dsp:spPr>
        <a:xfrm>
          <a:off x="0" y="911447"/>
          <a:ext cx="9535886" cy="493551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Par Cash Rights can be bought and sold with Reflation Rights.</a:t>
          </a:r>
          <a:endParaRPr lang="en-GB" sz="3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Market Operator can buy/sell Warrants, Reflation Rights and Par Cash Rights.</a:t>
          </a:r>
          <a:endParaRPr lang="en-GB" sz="3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Market Operator plays on the market anonymously.</a:t>
          </a:r>
          <a:endParaRPr lang="en-GB" sz="3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When User buys warrants at par, he/she chooses between par cash rights and reflation rights to earn.</a:t>
          </a:r>
          <a:endParaRPr lang="en-GB" sz="3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When the seller lists warrants for sale, the warrants are moved to the seller’s escrow account. On confirmation, the warrants are moved to the buyers account on the WM. </a:t>
          </a:r>
          <a:endParaRPr lang="en-GB" sz="3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0" y="911447"/>
        <a:ext cx="9535886" cy="4935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2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2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38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4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6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3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4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4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7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1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8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71466022"/>
              </p:ext>
            </p:extLst>
          </p:nvPr>
        </p:nvGraphicFramePr>
        <p:xfrm>
          <a:off x="6569611" y="2117190"/>
          <a:ext cx="5275385" cy="4536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3504603"/>
              </p:ext>
            </p:extLst>
          </p:nvPr>
        </p:nvGraphicFramePr>
        <p:xfrm>
          <a:off x="5317588" y="109491"/>
          <a:ext cx="6836899" cy="1789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477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2874">
        <p14:honeycomb/>
      </p:transition>
    </mc:Choice>
    <mc:Fallback xmlns="">
      <p:transition spd="slow" advTm="128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9DDD45-FC23-4947-AAFD-49B8755DF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359DDD45-FC23-4947-AAFD-49B8755DF2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359DDD45-FC23-4947-AAFD-49B8755DF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359DDD45-FC23-4947-AAFD-49B8755DF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4C841A-4377-45E9-A8D6-D31E6CF32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ED4C841A-4377-45E9-A8D6-D31E6CF32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ED4C841A-4377-45E9-A8D6-D31E6CF32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ED4C841A-4377-45E9-A8D6-D31E6CF32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29A845-65C0-497F-882B-B4C4A6B2F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graphicEl>
                                              <a:dgm id="{AF29A845-65C0-497F-882B-B4C4A6B2F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graphicEl>
                                              <a:dgm id="{AF29A845-65C0-497F-882B-B4C4A6B2F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graphicEl>
                                              <a:dgm id="{AF29A845-65C0-497F-882B-B4C4A6B2F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23273A-1ABF-4091-BD9D-AB2CE06007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graphicEl>
                                              <a:dgm id="{7F23273A-1ABF-4091-BD9D-AB2CE06007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graphicEl>
                                              <a:dgm id="{7F23273A-1ABF-4091-BD9D-AB2CE06007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graphicEl>
                                              <a:dgm id="{7F23273A-1ABF-4091-BD9D-AB2CE06007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98FFAC-CE25-4C60-926A-28E1E946F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graphicEl>
                                              <a:dgm id="{B698FFAC-CE25-4C60-926A-28E1E946F1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graphicEl>
                                              <a:dgm id="{B698FFAC-CE25-4C60-926A-28E1E946F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graphicEl>
                                              <a:dgm id="{B698FFAC-CE25-4C60-926A-28E1E946F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865894"/>
              </p:ext>
            </p:extLst>
          </p:nvPr>
        </p:nvGraphicFramePr>
        <p:xfrm>
          <a:off x="876105" y="1385047"/>
          <a:ext cx="9949417" cy="4869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00322" y="0"/>
            <a:ext cx="3137095" cy="769441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adley Hand ITC" panose="03070402050302030203" pitchFamily="66" charset="0"/>
              </a:rPr>
              <a:t>WM SHOP.</a:t>
            </a:r>
            <a:endParaRPr lang="en-GB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722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7893">
        <p15:prstTrans prst="crush"/>
      </p:transition>
    </mc:Choice>
    <mc:Fallback xmlns="">
      <p:transition spd="slow" advTm="178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5753B13-5112-4B6F-9506-255EDFFB4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2000"/>
                                        <p:tgtEl>
                                          <p:spTgt spid="10">
                                            <p:graphicEl>
                                              <a:dgm id="{45753B13-5112-4B6F-9506-255EDFFB40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7E19D9C-2DB0-4304-8490-4CA0F03D5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10">
                                            <p:graphicEl>
                                              <a:dgm id="{37E19D9C-2DB0-4304-8490-4CA0F03D5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1053D0D-C918-488B-8AAF-4FE05D4B0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2000"/>
                                        <p:tgtEl>
                                          <p:spTgt spid="10">
                                            <p:graphicEl>
                                              <a:dgm id="{B1053D0D-C918-488B-8AAF-4FE05D4B0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lvlOne"/>
        </p:bldSub>
      </p:bldGraphic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9976" y="0"/>
            <a:ext cx="3938954" cy="769441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adley Hand ITC" panose="03070402050302030203" pitchFamily="66" charset="0"/>
              </a:rPr>
              <a:t>WM W.R.I.T.E.</a:t>
            </a:r>
            <a:endParaRPr lang="en-GB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graphicFrame>
        <p:nvGraphicFramePr>
          <p:cNvPr id="5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529876"/>
              </p:ext>
            </p:extLst>
          </p:nvPr>
        </p:nvGraphicFramePr>
        <p:xfrm>
          <a:off x="336453" y="769441"/>
          <a:ext cx="9905999" cy="472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69948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641">
        <p15:prstTrans prst="fallOver"/>
      </p:transition>
    </mc:Choice>
    <mc:Fallback xmlns="">
      <p:transition spd="slow" advTm="116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E0041C-6FFC-4EA5-A92D-CD0EC922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FAE0041C-6FFC-4EA5-A92D-CD0EC922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FAE0041C-6FFC-4EA5-A92D-CD0EC922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FAE0041C-6FFC-4EA5-A92D-CD0EC922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FAE0041C-6FFC-4EA5-A92D-CD0EC922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B003F1-20DF-4041-A34B-AF6CD4AF9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3B003F1-20DF-4041-A34B-AF6CD4AF9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3B003F1-20DF-4041-A34B-AF6CD4AF9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B3B003F1-20DF-4041-A34B-AF6CD4AF9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B3B003F1-20DF-4041-A34B-AF6CD4AF9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AADA66-4C04-4296-8130-D7CD5C10F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2EAADA66-4C04-4296-8130-D7CD5C10F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2EAADA66-4C04-4296-8130-D7CD5C10F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2EAADA66-4C04-4296-8130-D7CD5C10F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2EAADA66-4C04-4296-8130-D7CD5C10F3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5" grpId="0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2856" y="0"/>
            <a:ext cx="3432516" cy="769441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adley Hand ITC" panose="03070402050302030203" pitchFamily="66" charset="0"/>
              </a:rPr>
              <a:t>MAGAZINE.</a:t>
            </a:r>
            <a:endParaRPr lang="en-GB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graphicFrame>
        <p:nvGraphicFramePr>
          <p:cNvPr id="5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622131"/>
              </p:ext>
            </p:extLst>
          </p:nvPr>
        </p:nvGraphicFramePr>
        <p:xfrm>
          <a:off x="440285" y="769441"/>
          <a:ext cx="9905999" cy="472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906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1197">
        <p14:shred dir="out"/>
      </p:transition>
    </mc:Choice>
    <mc:Fallback xmlns="">
      <p:transition spd="slow" advTm="111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2512" y="0"/>
            <a:ext cx="2644726" cy="553998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adley Hand ITC" panose="03070402050302030203" pitchFamily="66" charset="0"/>
              </a:rPr>
              <a:t>WM PORTAL.</a:t>
            </a:r>
            <a:endParaRPr lang="en-GB" sz="3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graphicFrame>
        <p:nvGraphicFramePr>
          <p:cNvPr id="7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939073"/>
              </p:ext>
            </p:extLst>
          </p:nvPr>
        </p:nvGraphicFramePr>
        <p:xfrm>
          <a:off x="967841" y="1069974"/>
          <a:ext cx="10112535" cy="472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69116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6394">
        <p15:prstTrans prst="fracture"/>
      </p:transition>
    </mc:Choice>
    <mc:Fallback xmlns="">
      <p:transition spd="slow" advTm="163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A000EA-4B1C-4C46-A155-A84B71E8B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E1A000EA-4B1C-4C46-A155-A84B71E8B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E1A000EA-4B1C-4C46-A155-A84B71E8B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E1A000EA-4B1C-4C46-A155-A84B71E8B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E1A000EA-4B1C-4C46-A155-A84B71E8B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20B7D7-2E9B-42A4-8333-ABC44C4BD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7B20B7D7-2E9B-42A4-8333-ABC44C4BD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7B20B7D7-2E9B-42A4-8333-ABC44C4BD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7B20B7D7-2E9B-42A4-8333-ABC44C4BD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7B20B7D7-2E9B-42A4-8333-ABC44C4BDD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8AB8B-EF18-4104-BF84-41BF88EE9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graphicEl>
                                              <a:dgm id="{63D8AB8B-EF18-4104-BF84-41BF88EE9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63D8AB8B-EF18-4104-BF84-41BF88EE9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63D8AB8B-EF18-4104-BF84-41BF88EE9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graphicEl>
                                              <a:dgm id="{63D8AB8B-EF18-4104-BF84-41BF88EE9E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7" grpId="0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277181"/>
              </p:ext>
            </p:extLst>
          </p:nvPr>
        </p:nvGraphicFramePr>
        <p:xfrm>
          <a:off x="856343" y="553998"/>
          <a:ext cx="11219543" cy="607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GB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9298" y="0"/>
            <a:ext cx="5346138" cy="553998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adley Hand ITC" panose="03070402050302030203" pitchFamily="66" charset="0"/>
              </a:rPr>
              <a:t>MY WEALTHMARKET  PAGE.</a:t>
            </a:r>
            <a:endParaRPr lang="en-GB" sz="3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1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27">
        <p:comb dir="vert"/>
      </p:transition>
    </mc:Choice>
    <mc:Fallback xmlns="">
      <p:transition spd="slow" advTm="40327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B592386-93A3-48EB-B175-21153AFA0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AB592386-93A3-48EB-B175-21153AFA0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B575B5-4410-4BFB-855E-CABEA742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01B575B5-4410-4BFB-855E-CABEA742C1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6B10E1F-FF40-49C9-AA4C-86527FC8B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D6B10E1F-FF40-49C9-AA4C-86527FC8B1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D5A832B-B4E0-427C-A6E3-D8C428FE4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FD5A832B-B4E0-427C-A6E3-D8C428FE46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BB4ACA-9656-42CA-9EDC-615D23E0F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D0BB4ACA-9656-42CA-9EDC-615D23E0F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EF2F8F0-E1BA-4CFE-8812-837044B58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9EF2F8F0-E1BA-4CFE-8812-837044B58B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3539" y="0"/>
            <a:ext cx="6682154" cy="553998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adley Hand ITC" panose="03070402050302030203" pitchFamily="66" charset="0"/>
              </a:rPr>
              <a:t>MY WEALTHMARKET  PAGE. (Cont.)</a:t>
            </a:r>
            <a:endParaRPr lang="en-GB" sz="3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4208" y="1048043"/>
            <a:ext cx="10040815" cy="545826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/>
          <p:cNvSpPr txBox="1"/>
          <p:nvPr/>
        </p:nvSpPr>
        <p:spPr>
          <a:xfrm>
            <a:off x="1448973" y="1087557"/>
            <a:ext cx="97260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900" dirty="0" smtClean="0">
                <a:latin typeface="Palatino Linotype" panose="02040502050505030304" pitchFamily="18" charset="0"/>
              </a:rPr>
              <a:t>Exit the Wealthmarket:</a:t>
            </a:r>
          </a:p>
          <a:p>
            <a:endParaRPr lang="en-US" sz="2900" dirty="0" smtClean="0">
              <a:latin typeface="Palatino Linotype" panose="02040502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Palatino Linotype" panose="02040502050505030304" pitchFamily="18" charset="0"/>
              </a:rPr>
              <a:t>Remove UPEP boost amount (25,000).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Palatino Linotype" panose="02040502050505030304" pitchFamily="18" charset="0"/>
              </a:rPr>
              <a:t>Calculate Cash Payable based on discount 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Palatino Linotype" panose="02040502050505030304" pitchFamily="18" charset="0"/>
              </a:rPr>
              <a:t>Cash out to the user adding UPEP input amount (5,000).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>
              <a:latin typeface="Palatino Linotype" panose="02040502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alatino Linotype" panose="02040502050505030304" pitchFamily="18" charset="0"/>
              </a:rPr>
              <a:t>Discount Window </a:t>
            </a:r>
            <a:r>
              <a:rPr lang="en-US" sz="2400" dirty="0">
                <a:latin typeface="Palatino Linotype" panose="02040502050505030304" pitchFamily="18" charset="0"/>
              </a:rPr>
              <a:t>–</a:t>
            </a:r>
            <a:r>
              <a:rPr lang="en-US" sz="2400" dirty="0" smtClean="0">
                <a:latin typeface="Palatino Linotype" panose="02040502050505030304" pitchFamily="18" charset="0"/>
              </a:rPr>
              <a:t> offer warrant for sale – Sell Warrants to the Wealthmarket – Market Discount Rate.  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 smtClean="0">
              <a:latin typeface="Palatino Linotype" panose="02040502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 smtClean="0">
              <a:latin typeface="Palatino Linotype" panose="02040502050505030304" pitchFamily="18" charset="0"/>
            </a:endParaRPr>
          </a:p>
          <a:p>
            <a:r>
              <a:rPr lang="en-US" sz="2300" dirty="0" smtClean="0">
                <a:latin typeface="Palatino Linotype" panose="02040502050505030304" pitchFamily="18" charset="0"/>
              </a:rPr>
              <a:t>  </a:t>
            </a:r>
            <a:endParaRPr lang="en-GB" sz="2300" dirty="0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680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31219">
        <p15:prstTrans prst="origami"/>
      </p:transition>
    </mc:Choice>
    <mc:Fallback xmlns="">
      <p:transition spd="slow" advTm="312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7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75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52113"/>
              </p:ext>
            </p:extLst>
          </p:nvPr>
        </p:nvGraphicFramePr>
        <p:xfrm>
          <a:off x="1669143" y="551543"/>
          <a:ext cx="9535886" cy="5865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9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2E06B4-0D69-48B3-A6C5-409F9544B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7B2E06B4-0D69-48B3-A6C5-409F9544B5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D218D1-020F-4E92-BD68-7677DD3EE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D2D218D1-020F-4E92-BD68-7677DD3EE7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72771" y="0"/>
            <a:ext cx="3917789" cy="553998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adley Hand ITC" panose="03070402050302030203" pitchFamily="66" charset="0"/>
              </a:rPr>
              <a:t>Market Discount Rate.</a:t>
            </a:r>
            <a:endParaRPr lang="en-GB" sz="3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335314" y="725713"/>
            <a:ext cx="4496352" cy="571862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 1% of every sale is taken from the seller as our commission.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The Identity of the seller never shows.</a:t>
            </a:r>
          </a:p>
          <a:p>
            <a:pPr marL="342900" indent="-342900">
              <a:buFontTx/>
              <a:buChar char="-"/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Existing Warrants for sale – Discount Window.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New Warrants for sale – Earned Reflation Window – Buy/Sell Reflation Rights.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Buy Warrants at Par – ( get par cash rights ) – Sell Warrants for cash at Par</a:t>
            </a:r>
            <a:r>
              <a:rPr lang="en-US" smtClean="0">
                <a:latin typeface="Palatino Linotype" panose="02040502050505030304" pitchFamily="18" charset="0"/>
              </a:rPr>
              <a:t>. 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831666" y="725713"/>
            <a:ext cx="5010506" cy="571862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Buy Warrants at par.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Buy Reflation rights.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Buy Warrants in Discount Window. </a:t>
            </a: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           - Buy From Market Operator</a:t>
            </a: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           - Buy from Third-Party.</a:t>
            </a: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           - Bid for Warrants.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Offer Warrants for sale.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Sell Reflation Rights.    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Sell Par Cash Rights.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Buy Warrants at a discount (With Reflation Rights depending on discount </a:t>
            </a:r>
            <a:r>
              <a:rPr lang="en-US" dirty="0" smtClean="0">
                <a:latin typeface="Palatino Linotype" panose="02040502050505030304" pitchFamily="18" charset="0"/>
              </a:rPr>
              <a:t>rate). 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831666" y="725713"/>
            <a:ext cx="0" cy="571862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/>
      <p:bldP spid="1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7|3|2.5|1.8|2.1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9|1.1|1.1|1.2|1.4|20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13278</TotalTime>
  <Words>500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Bradley Hand ITC</vt:lpstr>
      <vt:lpstr>Centaur</vt:lpstr>
      <vt:lpstr>Palatino Linotype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Favour Jubilee</dc:creator>
  <cp:lastModifiedBy>Favour Jubilee</cp:lastModifiedBy>
  <cp:revision>83</cp:revision>
  <dcterms:created xsi:type="dcterms:W3CDTF">2017-10-19T13:35:10Z</dcterms:created>
  <dcterms:modified xsi:type="dcterms:W3CDTF">2017-11-01T12:27:52Z</dcterms:modified>
</cp:coreProperties>
</file>