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E8D3A2"/>
        </a:fontRef>
        <a:srgbClr val="E8D3A2"/>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CECCD8"/>
          </a:solidFill>
        </a:fill>
      </a:tcStyle>
    </a:wholeTbl>
    <a:band2H>
      <a:tcTxStyle b="def" i="def"/>
      <a:tcStyle>
        <a:tcBdr/>
        <a:fill>
          <a:solidFill>
            <a:srgbClr val="E8E7EC"/>
          </a:solidFill>
        </a:fill>
      </a:tcStyle>
    </a:band2H>
    <a:firstCol>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firstCol>
    <a:la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lastRow>
    <a:fir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firstRow>
  </a:tblStyle>
  <a:tblStyle styleId="{C7B018BB-80A7-4F77-B60F-C8B233D01FF8}" styleName="">
    <a:tblBg/>
    <a:wholeTbl>
      <a:tcTxStyle b="off" i="off">
        <a:fontRef idx="minor">
          <a:srgbClr val="E8D3A2"/>
        </a:fontRef>
        <a:srgbClr val="E8D3A2"/>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DBDBDB"/>
          </a:solidFill>
        </a:fill>
      </a:tcStyle>
    </a:wholeTbl>
    <a:band2H>
      <a:tcTxStyle b="def" i="def"/>
      <a:tcStyle>
        <a:tcBdr/>
        <a:fill>
          <a:solidFill>
            <a:schemeClr val="accent5">
              <a:lumOff val="66618"/>
            </a:schemeClr>
          </a:solidFill>
        </a:fill>
      </a:tcStyle>
    </a:band2H>
    <a:firstCol>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firstCol>
    <a:la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lastRow>
    <a:fir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firstRow>
  </a:tblStyle>
  <a:tblStyle styleId="{EEE7283C-3CF3-47DC-8721-378D4A62B228}" styleName="">
    <a:tblBg/>
    <a:wholeTbl>
      <a:tcTxStyle b="off" i="off">
        <a:fontRef idx="minor">
          <a:srgbClr val="E8D3A2"/>
        </a:fontRef>
        <a:srgbClr val="E8D3A2"/>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D8D5CF"/>
          </a:solidFill>
        </a:fill>
      </a:tcStyle>
    </a:wholeTbl>
    <a:band2H>
      <a:tcTxStyle b="def" i="def"/>
      <a:tcStyle>
        <a:tcBdr/>
        <a:fill>
          <a:solidFill>
            <a:srgbClr val="EDEBE8"/>
          </a:solidFill>
        </a:fill>
      </a:tcStyle>
    </a:band2H>
    <a:firstCol>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firstCol>
    <a:la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lastRow>
    <a:fir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firstRow>
  </a:tblStyle>
  <a:tblStyle styleId="{CF821DB8-F4EB-4A41-A1BA-3FCAFE7338EE}" styleName="">
    <a:tblBg/>
    <a:wholeTbl>
      <a:tcTxStyle b="off" i="off">
        <a:fontRef idx="minor">
          <a:srgbClr val="E8D3A2"/>
        </a:fontRef>
        <a:srgbClr val="E8D3A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BF7F0"/>
          </a:solidFill>
        </a:fill>
      </a:tcStyle>
    </a:wholeTbl>
    <a:band2H>
      <a:tcTxStyle b="def" i="def"/>
      <a:tcStyle>
        <a:tcBdr/>
        <a:fill>
          <a:solidFill>
            <a:schemeClr val="accent1"/>
          </a:solidFill>
        </a:fill>
      </a:tcStyle>
    </a:band2H>
    <a:firstCol>
      <a:tcTxStyle b="on" i="off">
        <a:fontRef idx="min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E8D3A2"/>
        </a:fontRef>
        <a:srgbClr val="E8D3A2"/>
      </a:tcTxStyle>
      <a:tcStyle>
        <a:tcBdr>
          <a:left>
            <a:ln w="12700" cap="flat">
              <a:noFill/>
              <a:miter lim="400000"/>
            </a:ln>
          </a:left>
          <a:right>
            <a:ln w="12700" cap="flat">
              <a:noFill/>
              <a:miter lim="400000"/>
            </a:ln>
          </a:right>
          <a:top>
            <a:ln w="50800" cap="flat">
              <a:solidFill>
                <a:srgbClr val="E8D3A2"/>
              </a:solidFill>
              <a:prstDash val="solid"/>
              <a:round/>
            </a:ln>
          </a:top>
          <a:bottom>
            <a:ln w="25400" cap="flat">
              <a:solidFill>
                <a:srgbClr val="E8D3A2"/>
              </a:solidFill>
              <a:prstDash val="solid"/>
              <a:round/>
            </a:ln>
          </a:bottom>
          <a:insideH>
            <a:ln w="12700" cap="flat">
              <a:noFill/>
              <a:miter lim="400000"/>
            </a:ln>
          </a:insideH>
          <a:insideV>
            <a:ln w="12700" cap="flat">
              <a:noFill/>
              <a:miter lim="400000"/>
            </a:ln>
          </a:insideV>
        </a:tcBdr>
        <a:fill>
          <a:solidFill>
            <a:schemeClr val="accent1"/>
          </a:solidFill>
        </a:fill>
      </a:tcStyle>
    </a:lastRow>
    <a:firstRow>
      <a:tcTxStyle b="on" i="off">
        <a:fontRef idx="minor">
          <a:schemeClr val="accent1"/>
        </a:fontRef>
        <a:schemeClr val="accent1"/>
      </a:tcTxStyle>
      <a:tcStyle>
        <a:tcBdr>
          <a:left>
            <a:ln w="12700" cap="flat">
              <a:noFill/>
              <a:miter lim="400000"/>
            </a:ln>
          </a:left>
          <a:right>
            <a:ln w="12700" cap="flat">
              <a:noFill/>
              <a:miter lim="400000"/>
            </a:ln>
          </a:right>
          <a:top>
            <a:ln w="25400" cap="flat">
              <a:solidFill>
                <a:srgbClr val="E8D3A2"/>
              </a:solidFill>
              <a:prstDash val="solid"/>
              <a:round/>
            </a:ln>
          </a:top>
          <a:bottom>
            <a:ln w="25400" cap="flat">
              <a:solidFill>
                <a:srgbClr val="E8D3A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E8D3A2"/>
        </a:fontRef>
        <a:srgbClr val="E8D3A2"/>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F6EFDF"/>
          </a:solidFill>
        </a:fill>
      </a:tcStyle>
    </a:wholeTbl>
    <a:band2H>
      <a:tcTxStyle b="def" i="def"/>
      <a:tcStyle>
        <a:tcBdr/>
        <a:fill>
          <a:solidFill>
            <a:srgbClr val="FBF7F0"/>
          </a:solidFill>
        </a:fill>
      </a:tcStyle>
    </a:band2H>
    <a:firstCol>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E8D3A2"/>
          </a:solidFill>
        </a:fill>
      </a:tcStyle>
    </a:firstCol>
    <a:la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E8D3A2"/>
          </a:solidFill>
        </a:fill>
      </a:tcStyle>
    </a:lastRow>
    <a:fir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E8D3A2"/>
          </a:solidFill>
        </a:fill>
      </a:tcStyle>
    </a:firstRow>
  </a:tblStyle>
  <a:tblStyle styleId="{2708684C-4D16-4618-839F-0558EEFCDFE6}" styleName="">
    <a:tblBg/>
    <a:wholeTbl>
      <a:tcTxStyle b="off"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0" name="Shape 150"/>
          <p:cNvSpPr/>
          <p:nvPr>
            <p:ph type="sldImg"/>
          </p:nvPr>
        </p:nvSpPr>
        <p:spPr>
          <a:xfrm>
            <a:off x="1143000" y="685800"/>
            <a:ext cx="4572000" cy="3429000"/>
          </a:xfrm>
          <a:prstGeom prst="rect">
            <a:avLst/>
          </a:prstGeom>
        </p:spPr>
        <p:txBody>
          <a:bodyPr/>
          <a:lstStyle/>
          <a:p>
            <a:pPr/>
          </a:p>
        </p:txBody>
      </p:sp>
      <p:sp>
        <p:nvSpPr>
          <p:cNvPr id="151" name="Shape 151"/>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chemeClr val="accent1"/>
        </a:solidFill>
        <a:latin typeface="+mj-lt"/>
        <a:ea typeface="+mj-ea"/>
        <a:cs typeface="+mj-cs"/>
        <a:sym typeface="Calibri"/>
      </a:defRPr>
    </a:lvl1pPr>
    <a:lvl2pPr indent="228600" defTabSz="457200" latinLnBrk="0">
      <a:defRPr sz="1200">
        <a:solidFill>
          <a:schemeClr val="accent1"/>
        </a:solidFill>
        <a:latin typeface="+mj-lt"/>
        <a:ea typeface="+mj-ea"/>
        <a:cs typeface="+mj-cs"/>
        <a:sym typeface="Calibri"/>
      </a:defRPr>
    </a:lvl2pPr>
    <a:lvl3pPr indent="457200" defTabSz="457200" latinLnBrk="0">
      <a:defRPr sz="1200">
        <a:solidFill>
          <a:schemeClr val="accent1"/>
        </a:solidFill>
        <a:latin typeface="+mj-lt"/>
        <a:ea typeface="+mj-ea"/>
        <a:cs typeface="+mj-cs"/>
        <a:sym typeface="Calibri"/>
      </a:defRPr>
    </a:lvl3pPr>
    <a:lvl4pPr indent="685800" defTabSz="457200" latinLnBrk="0">
      <a:defRPr sz="1200">
        <a:solidFill>
          <a:schemeClr val="accent1"/>
        </a:solidFill>
        <a:latin typeface="+mj-lt"/>
        <a:ea typeface="+mj-ea"/>
        <a:cs typeface="+mj-cs"/>
        <a:sym typeface="Calibri"/>
      </a:defRPr>
    </a:lvl4pPr>
    <a:lvl5pPr indent="914400" defTabSz="457200" latinLnBrk="0">
      <a:defRPr sz="1200">
        <a:solidFill>
          <a:schemeClr val="accent1"/>
        </a:solidFill>
        <a:latin typeface="+mj-lt"/>
        <a:ea typeface="+mj-ea"/>
        <a:cs typeface="+mj-cs"/>
        <a:sym typeface="Calibri"/>
      </a:defRPr>
    </a:lvl5pPr>
    <a:lvl6pPr indent="1143000" defTabSz="457200" latinLnBrk="0">
      <a:defRPr sz="1200">
        <a:solidFill>
          <a:schemeClr val="accent1"/>
        </a:solidFill>
        <a:latin typeface="+mj-lt"/>
        <a:ea typeface="+mj-ea"/>
        <a:cs typeface="+mj-cs"/>
        <a:sym typeface="Calibri"/>
      </a:defRPr>
    </a:lvl6pPr>
    <a:lvl7pPr indent="1371600" defTabSz="457200" latinLnBrk="0">
      <a:defRPr sz="1200">
        <a:solidFill>
          <a:schemeClr val="accent1"/>
        </a:solidFill>
        <a:latin typeface="+mj-lt"/>
        <a:ea typeface="+mj-ea"/>
        <a:cs typeface="+mj-cs"/>
        <a:sym typeface="Calibri"/>
      </a:defRPr>
    </a:lvl7pPr>
    <a:lvl8pPr indent="1600200" defTabSz="457200" latinLnBrk="0">
      <a:defRPr sz="1200">
        <a:solidFill>
          <a:schemeClr val="accent1"/>
        </a:solidFill>
        <a:latin typeface="+mj-lt"/>
        <a:ea typeface="+mj-ea"/>
        <a:cs typeface="+mj-cs"/>
        <a:sym typeface="Calibri"/>
      </a:defRPr>
    </a:lvl8pPr>
    <a:lvl9pPr indent="1828800" defTabSz="457200" latinLnBrk="0">
      <a:defRPr sz="1200">
        <a:solidFill>
          <a:schemeClr val="accent1"/>
        </a:solidFill>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lvl1pPr>
              <a:defRPr b="1" sz="1800">
                <a:solidFill>
                  <a:srgbClr val="000000"/>
                </a:solidFill>
                <a:latin typeface="Encode Sans Normal Black"/>
                <a:ea typeface="Encode Sans Normal Black"/>
                <a:cs typeface="Encode Sans Normal Black"/>
                <a:sym typeface="Encode Sans Normal Black"/>
              </a:defRPr>
            </a:lvl1pPr>
          </a:lstStyle>
          <a:p>
            <a:pPr/>
            <a:r>
              <a:t>We’re here to discuss a critical component of our technology review: the selection of an appropriate tool for data analysis. In our project, we are dealing with substantial datasets, including customer’s gene sequence and two extensive gene mutation databases. The challenge we face is not just handling these large datasets but also efficiently matching and analyzing them. Our primary criteria for selection were based on tool’s ability to manage large databases and integration capabilities.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defRPr sz="2300">
                <a:solidFill>
                  <a:schemeClr val="accent2"/>
                </a:solidFill>
              </a:defRPr>
            </a:pPr>
            <a:r>
              <a:t>Primarily use C language</a:t>
            </a:r>
          </a:p>
          <a:p>
            <a:pPr>
              <a:defRPr sz="2300">
                <a:solidFill>
                  <a:schemeClr val="accent2"/>
                </a:solidFill>
              </a:defRPr>
            </a:pPr>
            <a:r>
              <a:t>Pycharm - IDE (Integrated Development Environment (IDE))</a:t>
            </a:r>
          </a:p>
          <a:p>
            <a:pPr>
              <a:defRPr sz="2300">
                <a:solidFill>
                  <a:schemeClr val="accent2"/>
                </a:solidFill>
              </a:defRPr>
            </a:pPr>
            <a:r>
              <a:t>Vs code - code editor that provides a similar experience to an IDE thru extension</a:t>
            </a:r>
          </a:p>
          <a:p>
            <a:pPr>
              <a:defRPr sz="2300">
                <a:solidFill>
                  <a:schemeClr val="accent2"/>
                </a:solidFill>
              </a:defRPr>
            </a:pPr>
            <a:r>
              <a:t>Notable - collaborative notebook platform that enable team to use and visualize data together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13" name="TITLE HEREENCODE NORMALBLACK, 50 PT."/>
          <p:cNvSpPr txBox="1"/>
          <p:nvPr>
            <p:ph type="title" hasCustomPrompt="1"/>
          </p:nvPr>
        </p:nvSpPr>
        <p:spPr>
          <a:xfrm>
            <a:off x="671757" y="939145"/>
            <a:ext cx="6972301" cy="2871105"/>
          </a:xfrm>
          <a:prstGeom prst="rect">
            <a:avLst/>
          </a:prstGeom>
        </p:spPr>
        <p:txBody>
          <a:bodyPr/>
          <a:lstStyle>
            <a:lvl1pPr>
              <a:defRPr sz="5000"/>
            </a:lvl1pPr>
          </a:lstStyle>
          <a:p>
            <a:pPr/>
            <a:r>
              <a:t>TITLE HEREENCODE NORMALBLACK, 50 PT. </a:t>
            </a:r>
          </a:p>
        </p:txBody>
      </p:sp>
      <p:pic>
        <p:nvPicPr>
          <p:cNvPr id="14" name="Picture 3" descr="Picture 3"/>
          <p:cNvPicPr>
            <a:picLocks noChangeAspect="1"/>
          </p:cNvPicPr>
          <p:nvPr/>
        </p:nvPicPr>
        <p:blipFill>
          <a:blip r:embed="rId2">
            <a:extLst/>
          </a:blip>
          <a:stretch>
            <a:fillRect/>
          </a:stretch>
        </p:blipFill>
        <p:spPr>
          <a:xfrm>
            <a:off x="792039" y="3947767"/>
            <a:ext cx="2451419" cy="124511"/>
          </a:xfrm>
          <a:prstGeom prst="rect">
            <a:avLst/>
          </a:prstGeom>
          <a:ln w="12700">
            <a:miter lim="400000"/>
          </a:ln>
        </p:spPr>
      </p:pic>
      <p:pic>
        <p:nvPicPr>
          <p:cNvPr id="15" name="Picture 2" descr="Picture 2"/>
          <p:cNvPicPr>
            <a:picLocks noChangeAspect="1"/>
          </p:cNvPicPr>
          <p:nvPr/>
        </p:nvPicPr>
        <p:blipFill>
          <a:blip r:embed="rId3">
            <a:extLst/>
          </a:blip>
          <a:stretch>
            <a:fillRect/>
          </a:stretch>
        </p:blipFill>
        <p:spPr>
          <a:xfrm>
            <a:off x="792039" y="6487457"/>
            <a:ext cx="2425295" cy="163376"/>
          </a:xfrm>
          <a:prstGeom prst="rect">
            <a:avLst/>
          </a:prstGeom>
          <a:ln w="12700">
            <a:miter lim="400000"/>
          </a:ln>
        </p:spPr>
      </p:pic>
      <p:pic>
        <p:nvPicPr>
          <p:cNvPr id="16" name="Picture 1" descr="Picture 1"/>
          <p:cNvPicPr>
            <a:picLocks noChangeAspect="1"/>
          </p:cNvPicPr>
          <p:nvPr/>
        </p:nvPicPr>
        <p:blipFill>
          <a:blip r:embed="rId4">
            <a:extLst/>
          </a:blip>
          <a:stretch>
            <a:fillRect/>
          </a:stretch>
        </p:blipFill>
        <p:spPr>
          <a:xfrm>
            <a:off x="7448139" y="5949410"/>
            <a:ext cx="1371602" cy="923546"/>
          </a:xfrm>
          <a:prstGeom prst="rect">
            <a:avLst/>
          </a:prstGeom>
          <a:ln w="12700">
            <a:miter lim="400000"/>
          </a:ln>
        </p:spPr>
      </p:pic>
      <p:sp>
        <p:nvSpPr>
          <p:cNvPr id="1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eader + Subheader + Content">
    <p:bg>
      <p:bgPr>
        <a:solidFill>
          <a:srgbClr val="FFFFFF"/>
        </a:solidFill>
      </p:bgPr>
    </p:bg>
    <p:spTree>
      <p:nvGrpSpPr>
        <p:cNvPr id="1" name=""/>
        <p:cNvGrpSpPr/>
        <p:nvPr/>
      </p:nvGrpSpPr>
      <p:grpSpPr>
        <a:xfrm>
          <a:off x="0" y="0"/>
          <a:ext cx="0" cy="0"/>
          <a:chOff x="0" y="0"/>
          <a:chExt cx="0" cy="0"/>
        </a:xfrm>
      </p:grpSpPr>
      <p:sp>
        <p:nvSpPr>
          <p:cNvPr id="110" name="HEADER HERE (ENCODE NORMAL BLACK, 30 PT.)"/>
          <p:cNvSpPr txBox="1"/>
          <p:nvPr>
            <p:ph type="title" hasCustomPrompt="1"/>
          </p:nvPr>
        </p:nvSpPr>
        <p:spPr>
          <a:xfrm>
            <a:off x="671755" y="371510"/>
            <a:ext cx="8184665" cy="992000"/>
          </a:xfrm>
          <a:prstGeom prst="rect">
            <a:avLst/>
          </a:prstGeom>
        </p:spPr>
        <p:txBody>
          <a:bodyPr/>
          <a:lstStyle/>
          <a:p>
            <a:pPr/>
            <a:r>
              <a:t>HEADER HERE (ENCODE NORMAL BLACK, 30 PT.)</a:t>
            </a:r>
          </a:p>
        </p:txBody>
      </p:sp>
      <p:pic>
        <p:nvPicPr>
          <p:cNvPr id="111" name="Picture 7" descr="Picture 7"/>
          <p:cNvPicPr>
            <a:picLocks noChangeAspect="1"/>
          </p:cNvPicPr>
          <p:nvPr/>
        </p:nvPicPr>
        <p:blipFill>
          <a:blip r:embed="rId2">
            <a:extLst/>
          </a:blip>
          <a:stretch>
            <a:fillRect/>
          </a:stretch>
        </p:blipFill>
        <p:spPr>
          <a:xfrm>
            <a:off x="784225" y="1437804"/>
            <a:ext cx="1358184" cy="67052"/>
          </a:xfrm>
          <a:prstGeom prst="rect">
            <a:avLst/>
          </a:prstGeom>
          <a:ln w="12700">
            <a:miter lim="400000"/>
          </a:ln>
        </p:spPr>
      </p:pic>
      <p:sp>
        <p:nvSpPr>
          <p:cNvPr id="112" name="內文層級一…"/>
          <p:cNvSpPr txBox="1"/>
          <p:nvPr>
            <p:ph type="body" sz="quarter" idx="1" hasCustomPrompt="1"/>
          </p:nvPr>
        </p:nvSpPr>
        <p:spPr>
          <a:prstGeom prst="rect">
            <a:avLst/>
          </a:prstGeom>
        </p:spPr>
        <p:txBody>
          <a:bodyPr/>
          <a:lstStyle/>
          <a:p>
            <a:pPr/>
            <a:r>
              <a:t>SUB-HEADER HERE (UNI SANS LIGHT, 24 PT.)</a:t>
            </a:r>
          </a:p>
          <a:p>
            <a:pPr lvl="1"/>
            <a:r>
              <a:t/>
            </a:r>
          </a:p>
          <a:p>
            <a:pPr lvl="2"/>
            <a:r>
              <a:t/>
            </a:r>
          </a:p>
          <a:p>
            <a:pPr lvl="3"/>
            <a:r>
              <a:t/>
            </a:r>
          </a:p>
          <a:p>
            <a:pPr lvl="4"/>
            <a:r>
              <a:t/>
            </a:r>
          </a:p>
        </p:txBody>
      </p:sp>
      <p:sp>
        <p:nvSpPr>
          <p:cNvPr id="113" name="Text Placeholder 9"/>
          <p:cNvSpPr/>
          <p:nvPr>
            <p:ph type="body" idx="21" hasCustomPrompt="1"/>
          </p:nvPr>
        </p:nvSpPr>
        <p:spPr>
          <a:xfrm>
            <a:off x="659304" y="2320238"/>
            <a:ext cx="8197116" cy="3810089"/>
          </a:xfrm>
          <a:prstGeom prst="rect">
            <a:avLst/>
          </a:prstGeom>
        </p:spPr>
        <p:txBody>
          <a:bodyPr/>
          <a:lstStyle>
            <a:lvl1pPr marL="342900" indent="-342900">
              <a:lnSpc>
                <a:spcPct val="100000"/>
              </a:lnSpc>
              <a:buSzPct val="100000"/>
              <a:buFont typeface="Lucida Grande"/>
              <a:buChar char="&gt;"/>
              <a:defRPr b="1">
                <a:latin typeface="Open Sans"/>
                <a:ea typeface="Open Sans"/>
                <a:cs typeface="Open Sans"/>
                <a:sym typeface="Open Sans"/>
              </a:defRPr>
            </a:lvl1pPr>
          </a:lstStyle>
          <a:p>
            <a:pPr/>
            <a:r>
              <a:t>Content here (Open Sans Bold, 24 pt.)
Second level (Open Sans Bold, 20)
Third level (Open Sans Bold, 18)
Fourth level (Open Sans Bold, 16)
Fifth level (Open Sans Bold, 14)</a:t>
            </a:r>
          </a:p>
        </p:txBody>
      </p:sp>
      <p:pic>
        <p:nvPicPr>
          <p:cNvPr id="114" name="Picture 8" descr="Picture 8"/>
          <p:cNvPicPr>
            <a:picLocks noChangeAspect="1"/>
          </p:cNvPicPr>
          <p:nvPr/>
        </p:nvPicPr>
        <p:blipFill>
          <a:blip r:embed="rId3">
            <a:extLst/>
          </a:blip>
          <a:stretch>
            <a:fillRect/>
          </a:stretch>
        </p:blipFill>
        <p:spPr>
          <a:xfrm>
            <a:off x="6382155" y="6487457"/>
            <a:ext cx="2425295" cy="163376"/>
          </a:xfrm>
          <a:prstGeom prst="rect">
            <a:avLst/>
          </a:prstGeom>
          <a:ln w="12700">
            <a:miter lim="400000"/>
          </a:ln>
        </p:spPr>
      </p:pic>
      <p:sp>
        <p:nvSpPr>
          <p:cNvPr id="11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eader + Content">
    <p:bg>
      <p:bgPr>
        <a:solidFill>
          <a:srgbClr val="FFFFFF"/>
        </a:solidFill>
      </p:bgPr>
    </p:bg>
    <p:spTree>
      <p:nvGrpSpPr>
        <p:cNvPr id="1" name=""/>
        <p:cNvGrpSpPr/>
        <p:nvPr/>
      </p:nvGrpSpPr>
      <p:grpSpPr>
        <a:xfrm>
          <a:off x="0" y="0"/>
          <a:ext cx="0" cy="0"/>
          <a:chOff x="0" y="0"/>
          <a:chExt cx="0" cy="0"/>
        </a:xfrm>
      </p:grpSpPr>
      <p:sp>
        <p:nvSpPr>
          <p:cNvPr id="122" name="HEADER HERE (ENCODE NORMAL BLACK, 30 PT.)"/>
          <p:cNvSpPr txBox="1"/>
          <p:nvPr>
            <p:ph type="title" hasCustomPrompt="1"/>
          </p:nvPr>
        </p:nvSpPr>
        <p:spPr>
          <a:xfrm>
            <a:off x="671755" y="371510"/>
            <a:ext cx="8183761" cy="992000"/>
          </a:xfrm>
          <a:prstGeom prst="rect">
            <a:avLst/>
          </a:prstGeom>
        </p:spPr>
        <p:txBody>
          <a:bodyPr/>
          <a:lstStyle/>
          <a:p>
            <a:pPr/>
            <a:r>
              <a:t>HEADER HERE (ENCODE NORMAL BLACK, 30 PT.)</a:t>
            </a:r>
          </a:p>
        </p:txBody>
      </p:sp>
      <p:pic>
        <p:nvPicPr>
          <p:cNvPr id="123" name="Picture 6" descr="Picture 6"/>
          <p:cNvPicPr>
            <a:picLocks noChangeAspect="1"/>
          </p:cNvPicPr>
          <p:nvPr/>
        </p:nvPicPr>
        <p:blipFill>
          <a:blip r:embed="rId2">
            <a:extLst/>
          </a:blip>
          <a:stretch>
            <a:fillRect/>
          </a:stretch>
        </p:blipFill>
        <p:spPr>
          <a:xfrm>
            <a:off x="784225" y="1437804"/>
            <a:ext cx="1358184" cy="67052"/>
          </a:xfrm>
          <a:prstGeom prst="rect">
            <a:avLst/>
          </a:prstGeom>
          <a:ln w="12700">
            <a:miter lim="400000"/>
          </a:ln>
        </p:spPr>
      </p:pic>
      <p:sp>
        <p:nvSpPr>
          <p:cNvPr id="124" name="內文層級一…"/>
          <p:cNvSpPr txBox="1"/>
          <p:nvPr>
            <p:ph type="body" idx="1" hasCustomPrompt="1"/>
          </p:nvPr>
        </p:nvSpPr>
        <p:spPr>
          <a:xfrm>
            <a:off x="659305" y="1736725"/>
            <a:ext cx="8196210" cy="4015498"/>
          </a:xfrm>
          <a:prstGeom prst="rect">
            <a:avLst/>
          </a:prstGeom>
        </p:spPr>
        <p:txBody>
          <a:bodyPr/>
          <a:lstStyle>
            <a:lvl1pPr marL="342900" indent="-342900">
              <a:lnSpc>
                <a:spcPct val="100000"/>
              </a:lnSpc>
              <a:buSzPct val="100000"/>
              <a:buFont typeface="Lucida Grande"/>
              <a:buChar char="&gt;"/>
              <a:defRPr b="1">
                <a:latin typeface="Open Sans"/>
                <a:ea typeface="Open Sans"/>
                <a:cs typeface="Open Sans"/>
                <a:sym typeface="Open Sans"/>
              </a:defRPr>
            </a:lvl1pPr>
            <a:lvl2pPr marL="800100" indent="-342900">
              <a:lnSpc>
                <a:spcPct val="100000"/>
              </a:lnSpc>
              <a:buSzPct val="100000"/>
              <a:buFont typeface="Lucida Grande"/>
              <a:buChar char="–"/>
              <a:defRPr b="1">
                <a:latin typeface="Open Sans"/>
                <a:ea typeface="Open Sans"/>
                <a:cs typeface="Open Sans"/>
                <a:sym typeface="Open Sans"/>
              </a:defRPr>
            </a:lvl2pPr>
            <a:lvl3pPr marL="1219200" indent="-304800">
              <a:lnSpc>
                <a:spcPct val="100000"/>
              </a:lnSpc>
              <a:buSzPct val="100000"/>
              <a:buFont typeface="Lucida Grande"/>
              <a:buChar char="&gt;"/>
              <a:defRPr b="1">
                <a:latin typeface="Open Sans"/>
                <a:ea typeface="Open Sans"/>
                <a:cs typeface="Open Sans"/>
                <a:sym typeface="Open Sans"/>
              </a:defRPr>
            </a:lvl3pPr>
            <a:lvl4pPr marL="1714500" indent="-342900">
              <a:lnSpc>
                <a:spcPct val="100000"/>
              </a:lnSpc>
              <a:buSzPct val="100000"/>
              <a:buFont typeface="Lucida Grande"/>
              <a:buChar char="–"/>
              <a:defRPr b="1">
                <a:latin typeface="Open Sans"/>
                <a:ea typeface="Open Sans"/>
                <a:cs typeface="Open Sans"/>
                <a:sym typeface="Open Sans"/>
              </a:defRPr>
            </a:lvl4pPr>
            <a:lvl5pPr marL="2220684" indent="-391884">
              <a:lnSpc>
                <a:spcPct val="100000"/>
              </a:lnSpc>
              <a:buSzPct val="100000"/>
              <a:buFont typeface="Lucida Grande"/>
              <a:buChar char="&gt;"/>
              <a:defRPr b="1">
                <a:latin typeface="Open Sans"/>
                <a:ea typeface="Open Sans"/>
                <a:cs typeface="Open Sans"/>
                <a:sym typeface="Open Sans"/>
              </a:defRPr>
            </a:lvl5pPr>
          </a:lstStyle>
          <a:p>
            <a:pPr/>
            <a:r>
              <a:t>Content here (Open Sans Bold, 24 pt.)</a:t>
            </a:r>
          </a:p>
          <a:p>
            <a:pPr lvl="1"/>
            <a:r>
              <a:t/>
            </a:r>
          </a:p>
          <a:p>
            <a:pPr lvl="2"/>
            <a:r>
              <a:t/>
            </a:r>
          </a:p>
          <a:p>
            <a:pPr lvl="3"/>
            <a:r>
              <a:t/>
            </a:r>
          </a:p>
          <a:p>
            <a:pPr lvl="4"/>
            <a:r>
              <a:t/>
            </a:r>
          </a:p>
        </p:txBody>
      </p:sp>
      <p:pic>
        <p:nvPicPr>
          <p:cNvPr id="125" name="Picture 8" descr="Picture 8"/>
          <p:cNvPicPr>
            <a:picLocks noChangeAspect="1"/>
          </p:cNvPicPr>
          <p:nvPr/>
        </p:nvPicPr>
        <p:blipFill>
          <a:blip r:embed="rId3">
            <a:extLst/>
          </a:blip>
          <a:stretch>
            <a:fillRect/>
          </a:stretch>
        </p:blipFill>
        <p:spPr>
          <a:xfrm>
            <a:off x="7448139" y="5949410"/>
            <a:ext cx="1371602" cy="923546"/>
          </a:xfrm>
          <a:prstGeom prst="rect">
            <a:avLst/>
          </a:prstGeom>
          <a:ln w="12700">
            <a:miter lim="400000"/>
          </a:ln>
        </p:spPr>
      </p:pic>
      <p:sp>
        <p:nvSpPr>
          <p:cNvPr id="12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eader + Graphic">
    <p:bg>
      <p:bgPr>
        <a:solidFill>
          <a:srgbClr val="FFFFFF"/>
        </a:solidFill>
      </p:bgPr>
    </p:bg>
    <p:spTree>
      <p:nvGrpSpPr>
        <p:cNvPr id="1" name=""/>
        <p:cNvGrpSpPr/>
        <p:nvPr/>
      </p:nvGrpSpPr>
      <p:grpSpPr>
        <a:xfrm>
          <a:off x="0" y="0"/>
          <a:ext cx="0" cy="0"/>
          <a:chOff x="0" y="0"/>
          <a:chExt cx="0" cy="0"/>
        </a:xfrm>
      </p:grpSpPr>
      <p:sp>
        <p:nvSpPr>
          <p:cNvPr id="133" name="HEADER HERE (ENCODE NORMAL BLACK, 30 PT.)"/>
          <p:cNvSpPr txBox="1"/>
          <p:nvPr>
            <p:ph type="title" hasCustomPrompt="1"/>
          </p:nvPr>
        </p:nvSpPr>
        <p:spPr>
          <a:xfrm>
            <a:off x="671755" y="371510"/>
            <a:ext cx="8116646" cy="992000"/>
          </a:xfrm>
          <a:prstGeom prst="rect">
            <a:avLst/>
          </a:prstGeom>
        </p:spPr>
        <p:txBody>
          <a:bodyPr/>
          <a:lstStyle/>
          <a:p>
            <a:pPr/>
            <a:r>
              <a:t>HEADER HERE (ENCODE NORMAL BLACK, 30 PT.)</a:t>
            </a:r>
          </a:p>
        </p:txBody>
      </p:sp>
      <p:pic>
        <p:nvPicPr>
          <p:cNvPr id="134" name="Picture 5" descr="Picture 5"/>
          <p:cNvPicPr>
            <a:picLocks noChangeAspect="1"/>
          </p:cNvPicPr>
          <p:nvPr/>
        </p:nvPicPr>
        <p:blipFill>
          <a:blip r:embed="rId2">
            <a:extLst/>
          </a:blip>
          <a:stretch>
            <a:fillRect/>
          </a:stretch>
        </p:blipFill>
        <p:spPr>
          <a:xfrm>
            <a:off x="784225" y="1437804"/>
            <a:ext cx="1358184" cy="67052"/>
          </a:xfrm>
          <a:prstGeom prst="rect">
            <a:avLst/>
          </a:prstGeom>
          <a:ln w="12700">
            <a:miter lim="400000"/>
          </a:ln>
        </p:spPr>
      </p:pic>
      <p:pic>
        <p:nvPicPr>
          <p:cNvPr id="135" name="Picture 6" descr="Picture 6"/>
          <p:cNvPicPr>
            <a:picLocks noChangeAspect="1"/>
          </p:cNvPicPr>
          <p:nvPr/>
        </p:nvPicPr>
        <p:blipFill>
          <a:blip r:embed="rId3">
            <a:extLst/>
          </a:blip>
          <a:stretch>
            <a:fillRect/>
          </a:stretch>
        </p:blipFill>
        <p:spPr>
          <a:xfrm>
            <a:off x="6363105" y="6487457"/>
            <a:ext cx="2425295" cy="163376"/>
          </a:xfrm>
          <a:prstGeom prst="rect">
            <a:avLst/>
          </a:prstGeom>
          <a:ln w="12700">
            <a:miter lim="400000"/>
          </a:ln>
        </p:spPr>
      </p:pic>
      <p:sp>
        <p:nvSpPr>
          <p:cNvPr id="13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照片">
    <p:bg>
      <p:bgPr>
        <a:solidFill>
          <a:srgbClr val="000000"/>
        </a:solidFill>
      </p:bgPr>
    </p:bg>
    <p:spTree>
      <p:nvGrpSpPr>
        <p:cNvPr id="1" name=""/>
        <p:cNvGrpSpPr/>
        <p:nvPr/>
      </p:nvGrpSpPr>
      <p:grpSpPr>
        <a:xfrm>
          <a:off x="0" y="0"/>
          <a:ext cx="0" cy="0"/>
          <a:chOff x="0" y="0"/>
          <a:chExt cx="0" cy="0"/>
        </a:xfrm>
      </p:grpSpPr>
      <p:sp>
        <p:nvSpPr>
          <p:cNvPr id="143" name="編織材質的黑白特寫照片"/>
          <p:cNvSpPr/>
          <p:nvPr>
            <p:ph type="pic" idx="21"/>
          </p:nvPr>
        </p:nvSpPr>
        <p:spPr>
          <a:xfrm>
            <a:off x="-14288" y="372002"/>
            <a:ext cx="9167814" cy="6110819"/>
          </a:xfrm>
          <a:prstGeom prst="rect">
            <a:avLst/>
          </a:prstGeom>
        </p:spPr>
        <p:txBody>
          <a:bodyPr lIns="91439" tIns="45719" rIns="91439" bIns="45719">
            <a:noAutofit/>
          </a:bodyPr>
          <a:lstStyle/>
          <a:p>
            <a:pPr/>
          </a:p>
        </p:txBody>
      </p:sp>
      <p:sp>
        <p:nvSpPr>
          <p:cNvPr id="144" name="幻燈片編號"/>
          <p:cNvSpPr txBox="1"/>
          <p:nvPr>
            <p:ph type="sldNum" sz="quarter" idx="2"/>
          </p:nvPr>
        </p:nvSpPr>
        <p:spPr>
          <a:xfrm>
            <a:off x="8782050" y="5474335"/>
            <a:ext cx="198121" cy="215901"/>
          </a:xfrm>
          <a:prstGeom prst="rect">
            <a:avLst/>
          </a:prstGeom>
        </p:spPr>
        <p:txBody>
          <a:bodyPr lIns="19050" tIns="19050" rIns="19050" bIns="19050" anchor="b"/>
          <a:lstStyle>
            <a:lvl1pPr defTabSz="292100">
              <a:defRPr sz="1000">
                <a:solidFill>
                  <a:srgbClr val="FFFFFF"/>
                </a:solidFill>
                <a:latin typeface="Avenir Next Regular"/>
                <a:ea typeface="Avenir Next Regular"/>
                <a:cs typeface="Avenir Next Regular"/>
                <a:sym typeface="Avenir Next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Header + SubHeader + Content">
    <p:spTree>
      <p:nvGrpSpPr>
        <p:cNvPr id="1" name=""/>
        <p:cNvGrpSpPr/>
        <p:nvPr/>
      </p:nvGrpSpPr>
      <p:grpSpPr>
        <a:xfrm>
          <a:off x="0" y="0"/>
          <a:ext cx="0" cy="0"/>
          <a:chOff x="0" y="0"/>
          <a:chExt cx="0" cy="0"/>
        </a:xfrm>
      </p:grpSpPr>
      <p:sp>
        <p:nvSpPr>
          <p:cNvPr id="24" name="HEADER HERE (ENCODE NORMAL BLACK, 30 PT.)"/>
          <p:cNvSpPr txBox="1"/>
          <p:nvPr>
            <p:ph type="title" hasCustomPrompt="1"/>
          </p:nvPr>
        </p:nvSpPr>
        <p:spPr>
          <a:prstGeom prst="rect">
            <a:avLst/>
          </a:prstGeom>
        </p:spPr>
        <p:txBody>
          <a:bodyPr/>
          <a:lstStyle/>
          <a:p>
            <a:pPr/>
            <a:r>
              <a:t>HEADER HERE (ENCODE NORMAL BLACK, 30 PT.)</a:t>
            </a:r>
          </a:p>
        </p:txBody>
      </p:sp>
      <p:sp>
        <p:nvSpPr>
          <p:cNvPr id="25" name="內文層級一…"/>
          <p:cNvSpPr txBox="1"/>
          <p:nvPr>
            <p:ph type="body" sz="quarter" idx="1" hasCustomPrompt="1"/>
          </p:nvPr>
        </p:nvSpPr>
        <p:spPr>
          <a:prstGeom prst="rect">
            <a:avLst/>
          </a:prstGeom>
        </p:spPr>
        <p:txBody>
          <a:bodyPr/>
          <a:lstStyle/>
          <a:p>
            <a:pPr/>
            <a:r>
              <a:t>SUB-HEADER HERE (UNI SANS REGULAR, 24 PT.)</a:t>
            </a:r>
          </a:p>
          <a:p>
            <a:pPr lvl="1"/>
            <a:r>
              <a:t/>
            </a:r>
          </a:p>
          <a:p>
            <a:pPr lvl="2"/>
            <a:r>
              <a:t/>
            </a:r>
          </a:p>
          <a:p>
            <a:pPr lvl="3"/>
            <a:r>
              <a:t/>
            </a:r>
          </a:p>
          <a:p>
            <a:pPr lvl="4"/>
            <a:r>
              <a:t/>
            </a:r>
          </a:p>
        </p:txBody>
      </p:sp>
      <p:sp>
        <p:nvSpPr>
          <p:cNvPr id="26" name="Text Placeholder 9"/>
          <p:cNvSpPr/>
          <p:nvPr>
            <p:ph type="body" idx="21" hasCustomPrompt="1"/>
          </p:nvPr>
        </p:nvSpPr>
        <p:spPr>
          <a:xfrm>
            <a:off x="671756" y="2320238"/>
            <a:ext cx="8197116" cy="3810089"/>
          </a:xfrm>
          <a:prstGeom prst="rect">
            <a:avLst/>
          </a:prstGeom>
        </p:spPr>
        <p:txBody>
          <a:bodyPr/>
          <a:lstStyle>
            <a:lvl1pPr marL="342900" indent="-342900">
              <a:lnSpc>
                <a:spcPct val="100000"/>
              </a:lnSpc>
              <a:buSzPct val="100000"/>
              <a:buFont typeface="Lucida Grande"/>
              <a:buChar char="&gt;"/>
              <a:defRPr b="1">
                <a:latin typeface="Open Sans"/>
                <a:ea typeface="Open Sans"/>
                <a:cs typeface="Open Sans"/>
                <a:sym typeface="Open Sans"/>
              </a:defRPr>
            </a:lvl1pPr>
          </a:lstStyle>
          <a:p>
            <a:pPr/>
            <a:r>
              <a:t>Content here (Open Sans Bold, 24 pt.)
Second level (Open Sans Bold, 20)
Third level (Open Sans Bold, 18)
Fourth level (Open Sans Bold, 16)
Fifth level (Open Sans Bold, 14)</a:t>
            </a:r>
          </a:p>
        </p:txBody>
      </p:sp>
      <p:sp>
        <p:nvSpPr>
          <p:cNvPr id="2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eader + Content">
    <p:spTree>
      <p:nvGrpSpPr>
        <p:cNvPr id="1" name=""/>
        <p:cNvGrpSpPr/>
        <p:nvPr/>
      </p:nvGrpSpPr>
      <p:grpSpPr>
        <a:xfrm>
          <a:off x="0" y="0"/>
          <a:ext cx="0" cy="0"/>
          <a:chOff x="0" y="0"/>
          <a:chExt cx="0" cy="0"/>
        </a:xfrm>
      </p:grpSpPr>
      <p:sp>
        <p:nvSpPr>
          <p:cNvPr id="34" name="HEADER HERE (ENCODE NORMAL BLACK, 30 PT.)"/>
          <p:cNvSpPr txBox="1"/>
          <p:nvPr>
            <p:ph type="title" hasCustomPrompt="1"/>
          </p:nvPr>
        </p:nvSpPr>
        <p:spPr>
          <a:xfrm>
            <a:off x="671755" y="365125"/>
            <a:ext cx="8064505" cy="998383"/>
          </a:xfrm>
          <a:prstGeom prst="rect">
            <a:avLst/>
          </a:prstGeom>
        </p:spPr>
        <p:txBody>
          <a:bodyPr/>
          <a:lstStyle/>
          <a:p>
            <a:pPr/>
            <a:r>
              <a:t>HEADER HERE (ENCODE NORMAL BLACK, 30 PT.)</a:t>
            </a:r>
          </a:p>
        </p:txBody>
      </p:sp>
      <p:pic>
        <p:nvPicPr>
          <p:cNvPr id="35" name="Picture 11" descr="Picture 11"/>
          <p:cNvPicPr>
            <a:picLocks noChangeAspect="1"/>
          </p:cNvPicPr>
          <p:nvPr/>
        </p:nvPicPr>
        <p:blipFill>
          <a:blip r:embed="rId2">
            <a:extLst/>
          </a:blip>
          <a:stretch>
            <a:fillRect/>
          </a:stretch>
        </p:blipFill>
        <p:spPr>
          <a:xfrm>
            <a:off x="781050" y="1402894"/>
            <a:ext cx="1371201" cy="69646"/>
          </a:xfrm>
          <a:prstGeom prst="rect">
            <a:avLst/>
          </a:prstGeom>
          <a:ln w="12700">
            <a:miter lim="400000"/>
          </a:ln>
        </p:spPr>
      </p:pic>
      <p:sp>
        <p:nvSpPr>
          <p:cNvPr id="36" name="內文層級一…"/>
          <p:cNvSpPr txBox="1"/>
          <p:nvPr>
            <p:ph type="body" idx="1" hasCustomPrompt="1"/>
          </p:nvPr>
        </p:nvSpPr>
        <p:spPr>
          <a:xfrm>
            <a:off x="659305" y="1736725"/>
            <a:ext cx="8076956" cy="4015498"/>
          </a:xfrm>
          <a:prstGeom prst="rect">
            <a:avLst/>
          </a:prstGeom>
        </p:spPr>
        <p:txBody>
          <a:bodyPr/>
          <a:lstStyle>
            <a:lvl1pPr marL="342900" indent="-342900">
              <a:lnSpc>
                <a:spcPct val="100000"/>
              </a:lnSpc>
              <a:buSzPct val="100000"/>
              <a:buFont typeface="Lucida Grande"/>
              <a:buChar char="&gt;"/>
              <a:defRPr b="1">
                <a:latin typeface="Open Sans"/>
                <a:ea typeface="Open Sans"/>
                <a:cs typeface="Open Sans"/>
                <a:sym typeface="Open Sans"/>
              </a:defRPr>
            </a:lvl1pPr>
            <a:lvl2pPr marL="800100" indent="-342900">
              <a:lnSpc>
                <a:spcPct val="100000"/>
              </a:lnSpc>
              <a:buSzPct val="100000"/>
              <a:buFont typeface="Lucida Grande"/>
              <a:buChar char="–"/>
              <a:defRPr b="1">
                <a:latin typeface="Open Sans"/>
                <a:ea typeface="Open Sans"/>
                <a:cs typeface="Open Sans"/>
                <a:sym typeface="Open Sans"/>
              </a:defRPr>
            </a:lvl2pPr>
            <a:lvl3pPr marL="1219200" indent="-304800">
              <a:lnSpc>
                <a:spcPct val="100000"/>
              </a:lnSpc>
              <a:buSzPct val="100000"/>
              <a:buFont typeface="Lucida Grande"/>
              <a:buChar char="&gt;"/>
              <a:defRPr b="1">
                <a:latin typeface="Open Sans"/>
                <a:ea typeface="Open Sans"/>
                <a:cs typeface="Open Sans"/>
                <a:sym typeface="Open Sans"/>
              </a:defRPr>
            </a:lvl3pPr>
            <a:lvl4pPr marL="1714500" indent="-342900">
              <a:lnSpc>
                <a:spcPct val="100000"/>
              </a:lnSpc>
              <a:buSzPct val="100000"/>
              <a:buFont typeface="Lucida Grande"/>
              <a:buChar char="–"/>
              <a:defRPr b="1">
                <a:latin typeface="Open Sans"/>
                <a:ea typeface="Open Sans"/>
                <a:cs typeface="Open Sans"/>
                <a:sym typeface="Open Sans"/>
              </a:defRPr>
            </a:lvl4pPr>
            <a:lvl5pPr marL="2220684" indent="-391884">
              <a:lnSpc>
                <a:spcPct val="100000"/>
              </a:lnSpc>
              <a:buSzPct val="100000"/>
              <a:buFont typeface="Lucida Grande"/>
              <a:buChar char="&gt;"/>
              <a:defRPr b="1">
                <a:latin typeface="Open Sans"/>
                <a:ea typeface="Open Sans"/>
                <a:cs typeface="Open Sans"/>
                <a:sym typeface="Open Sans"/>
              </a:defRPr>
            </a:lvl5pPr>
          </a:lstStyle>
          <a:p>
            <a:pPr/>
            <a:r>
              <a:t>Bulleted content here (Open Sans Bold, 24 pt.)</a:t>
            </a:r>
          </a:p>
          <a:p>
            <a:pPr lvl="1"/>
            <a:r>
              <a:t/>
            </a:r>
          </a:p>
          <a:p>
            <a:pPr lvl="2"/>
            <a:r>
              <a:t/>
            </a:r>
          </a:p>
          <a:p>
            <a:pPr lvl="3"/>
            <a:r>
              <a:t/>
            </a:r>
          </a:p>
          <a:p>
            <a:pPr lvl="4"/>
            <a:r>
              <a:t/>
            </a:r>
          </a:p>
        </p:txBody>
      </p:sp>
      <p:pic>
        <p:nvPicPr>
          <p:cNvPr id="37" name="Picture 10" descr="Picture 10"/>
          <p:cNvPicPr>
            <a:picLocks noChangeAspect="1"/>
          </p:cNvPicPr>
          <p:nvPr/>
        </p:nvPicPr>
        <p:blipFill>
          <a:blip r:embed="rId3">
            <a:extLst/>
          </a:blip>
          <a:stretch>
            <a:fillRect/>
          </a:stretch>
        </p:blipFill>
        <p:spPr>
          <a:xfrm>
            <a:off x="6382155" y="6487457"/>
            <a:ext cx="2425295" cy="163376"/>
          </a:xfrm>
          <a:prstGeom prst="rect">
            <a:avLst/>
          </a:prstGeom>
          <a:ln w="12700">
            <a:miter lim="400000"/>
          </a:ln>
        </p:spPr>
      </p:pic>
      <p:sp>
        <p:nvSpPr>
          <p:cNvPr id="3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eader + Graphic">
    <p:spTree>
      <p:nvGrpSpPr>
        <p:cNvPr id="1" name=""/>
        <p:cNvGrpSpPr/>
        <p:nvPr/>
      </p:nvGrpSpPr>
      <p:grpSpPr>
        <a:xfrm>
          <a:off x="0" y="0"/>
          <a:ext cx="0" cy="0"/>
          <a:chOff x="0" y="0"/>
          <a:chExt cx="0" cy="0"/>
        </a:xfrm>
      </p:grpSpPr>
      <p:pic>
        <p:nvPicPr>
          <p:cNvPr id="45" name="Picture 9" descr="Picture 9"/>
          <p:cNvPicPr>
            <a:picLocks noChangeAspect="1"/>
          </p:cNvPicPr>
          <p:nvPr/>
        </p:nvPicPr>
        <p:blipFill>
          <a:blip r:embed="rId2">
            <a:extLst/>
          </a:blip>
          <a:stretch>
            <a:fillRect/>
          </a:stretch>
        </p:blipFill>
        <p:spPr>
          <a:xfrm>
            <a:off x="781050" y="1402894"/>
            <a:ext cx="1371201" cy="69646"/>
          </a:xfrm>
          <a:prstGeom prst="rect">
            <a:avLst/>
          </a:prstGeom>
          <a:ln w="12700">
            <a:miter lim="400000"/>
          </a:ln>
        </p:spPr>
      </p:pic>
      <p:pic>
        <p:nvPicPr>
          <p:cNvPr id="46" name="Picture 7" descr="Picture 7"/>
          <p:cNvPicPr>
            <a:picLocks noChangeAspect="1"/>
          </p:cNvPicPr>
          <p:nvPr/>
        </p:nvPicPr>
        <p:blipFill>
          <a:blip r:embed="rId3">
            <a:extLst/>
          </a:blip>
          <a:stretch>
            <a:fillRect/>
          </a:stretch>
        </p:blipFill>
        <p:spPr>
          <a:xfrm>
            <a:off x="7448139" y="5949410"/>
            <a:ext cx="1371602" cy="923546"/>
          </a:xfrm>
          <a:prstGeom prst="rect">
            <a:avLst/>
          </a:prstGeom>
          <a:ln w="12700">
            <a:miter lim="400000"/>
          </a:ln>
        </p:spPr>
      </p:pic>
      <p:sp>
        <p:nvSpPr>
          <p:cNvPr id="47" name="HEADER HERE (ENCODE NORMAL BLACK, 30 PT.)"/>
          <p:cNvSpPr txBox="1"/>
          <p:nvPr>
            <p:ph type="title" hasCustomPrompt="1"/>
          </p:nvPr>
        </p:nvSpPr>
        <p:spPr>
          <a:xfrm>
            <a:off x="671755" y="371510"/>
            <a:ext cx="8184665" cy="991998"/>
          </a:xfrm>
          <a:prstGeom prst="rect">
            <a:avLst/>
          </a:prstGeom>
        </p:spPr>
        <p:txBody>
          <a:bodyPr/>
          <a:lstStyle/>
          <a:p>
            <a:pPr/>
            <a:r>
              <a:t>HEADER HERE (ENCODE NORMAL BLACK, 30 PT.)</a:t>
            </a:r>
          </a:p>
        </p:txBody>
      </p:sp>
      <p:sp>
        <p:nvSpPr>
          <p:cNvPr id="4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bg>
      <p:bgPr>
        <a:solidFill>
          <a:schemeClr val="accent1"/>
        </a:solidFill>
      </p:bgPr>
    </p:bg>
    <p:spTree>
      <p:nvGrpSpPr>
        <p:cNvPr id="1" name=""/>
        <p:cNvGrpSpPr/>
        <p:nvPr/>
      </p:nvGrpSpPr>
      <p:grpSpPr>
        <a:xfrm>
          <a:off x="0" y="0"/>
          <a:ext cx="0" cy="0"/>
          <a:chOff x="0" y="0"/>
          <a:chExt cx="0" cy="0"/>
        </a:xfrm>
      </p:grpSpPr>
      <p:sp>
        <p:nvSpPr>
          <p:cNvPr id="55" name="TITLE HEREENCODE NORMALBLACK, 50 PT."/>
          <p:cNvSpPr txBox="1"/>
          <p:nvPr>
            <p:ph type="title" hasCustomPrompt="1"/>
          </p:nvPr>
        </p:nvSpPr>
        <p:spPr>
          <a:xfrm>
            <a:off x="671757" y="1179824"/>
            <a:ext cx="6972301" cy="2641757"/>
          </a:xfrm>
          <a:prstGeom prst="rect">
            <a:avLst/>
          </a:prstGeom>
        </p:spPr>
        <p:txBody>
          <a:bodyPr/>
          <a:lstStyle>
            <a:lvl1pPr>
              <a:defRPr sz="5000">
                <a:solidFill>
                  <a:srgbClr val="FFFFFF"/>
                </a:solidFill>
              </a:defRPr>
            </a:lvl1pPr>
          </a:lstStyle>
          <a:p>
            <a:pPr/>
            <a:r>
              <a:t>TITLE HEREENCODE NORMALBLACK, 50 PT. </a:t>
            </a:r>
          </a:p>
        </p:txBody>
      </p:sp>
      <p:pic>
        <p:nvPicPr>
          <p:cNvPr id="56" name="Picture 1" descr="Picture 1"/>
          <p:cNvPicPr>
            <a:picLocks noChangeAspect="1"/>
          </p:cNvPicPr>
          <p:nvPr/>
        </p:nvPicPr>
        <p:blipFill>
          <a:blip r:embed="rId2">
            <a:extLst/>
          </a:blip>
          <a:stretch>
            <a:fillRect/>
          </a:stretch>
        </p:blipFill>
        <p:spPr>
          <a:xfrm>
            <a:off x="813585" y="4006084"/>
            <a:ext cx="2284305" cy="112772"/>
          </a:xfrm>
          <a:prstGeom prst="rect">
            <a:avLst/>
          </a:prstGeom>
          <a:ln w="12700">
            <a:miter lim="400000"/>
          </a:ln>
        </p:spPr>
      </p:pic>
      <p:pic>
        <p:nvPicPr>
          <p:cNvPr id="57" name="Picture 8" descr="Picture 8"/>
          <p:cNvPicPr>
            <a:picLocks noChangeAspect="1"/>
          </p:cNvPicPr>
          <p:nvPr/>
        </p:nvPicPr>
        <p:blipFill>
          <a:blip r:embed="rId3">
            <a:extLst/>
          </a:blip>
          <a:stretch>
            <a:fillRect/>
          </a:stretch>
        </p:blipFill>
        <p:spPr>
          <a:xfrm>
            <a:off x="677332" y="6354233"/>
            <a:ext cx="2540002" cy="266702"/>
          </a:xfrm>
          <a:prstGeom prst="rect">
            <a:avLst/>
          </a:prstGeom>
          <a:ln w="12700">
            <a:miter lim="400000"/>
          </a:ln>
        </p:spPr>
      </p:pic>
      <p:pic>
        <p:nvPicPr>
          <p:cNvPr id="58" name="Picture 4" descr="Picture 4"/>
          <p:cNvPicPr>
            <a:picLocks noChangeAspect="1"/>
          </p:cNvPicPr>
          <p:nvPr/>
        </p:nvPicPr>
        <p:blipFill>
          <a:blip r:embed="rId4">
            <a:extLst/>
          </a:blip>
          <a:stretch>
            <a:fillRect/>
          </a:stretch>
        </p:blipFill>
        <p:spPr>
          <a:xfrm>
            <a:off x="7445815" y="5945854"/>
            <a:ext cx="1371602" cy="923546"/>
          </a:xfrm>
          <a:prstGeom prst="rect">
            <a:avLst/>
          </a:prstGeom>
          <a:ln w="12700">
            <a:miter lim="400000"/>
          </a:ln>
        </p:spPr>
      </p:pic>
      <p:sp>
        <p:nvSpPr>
          <p:cNvPr id="5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eader + Subheader + Content">
    <p:bg>
      <p:bgPr>
        <a:solidFill>
          <a:schemeClr val="accent1"/>
        </a:solidFill>
      </p:bgPr>
    </p:bg>
    <p:spTree>
      <p:nvGrpSpPr>
        <p:cNvPr id="1" name=""/>
        <p:cNvGrpSpPr/>
        <p:nvPr/>
      </p:nvGrpSpPr>
      <p:grpSpPr>
        <a:xfrm>
          <a:off x="0" y="0"/>
          <a:ext cx="0" cy="0"/>
          <a:chOff x="0" y="0"/>
          <a:chExt cx="0" cy="0"/>
        </a:xfrm>
      </p:grpSpPr>
      <p:sp>
        <p:nvSpPr>
          <p:cNvPr id="66" name="HEADER HERE (ENCODE NORMAL BLACK, 30 PT.)"/>
          <p:cNvSpPr txBox="1"/>
          <p:nvPr>
            <p:ph type="title" hasCustomPrompt="1"/>
          </p:nvPr>
        </p:nvSpPr>
        <p:spPr>
          <a:xfrm>
            <a:off x="671757" y="365068"/>
            <a:ext cx="8184662" cy="998442"/>
          </a:xfrm>
          <a:prstGeom prst="rect">
            <a:avLst/>
          </a:prstGeom>
        </p:spPr>
        <p:txBody>
          <a:bodyPr/>
          <a:lstStyle>
            <a:lvl1pPr>
              <a:defRPr>
                <a:solidFill>
                  <a:srgbClr val="FFFFFF"/>
                </a:solidFill>
              </a:defRPr>
            </a:lvl1pPr>
          </a:lstStyle>
          <a:p>
            <a:pPr/>
            <a:r>
              <a:t>HEADER HERE (ENCODE NORMAL BLACK, 30 PT.)</a:t>
            </a:r>
          </a:p>
        </p:txBody>
      </p:sp>
      <p:pic>
        <p:nvPicPr>
          <p:cNvPr id="67" name="Picture 7" descr="Picture 7"/>
          <p:cNvPicPr>
            <a:picLocks noChangeAspect="1"/>
          </p:cNvPicPr>
          <p:nvPr/>
        </p:nvPicPr>
        <p:blipFill>
          <a:blip r:embed="rId2">
            <a:extLst/>
          </a:blip>
          <a:stretch>
            <a:fillRect/>
          </a:stretch>
        </p:blipFill>
        <p:spPr>
          <a:xfrm>
            <a:off x="784225" y="1437804"/>
            <a:ext cx="1358184" cy="67052"/>
          </a:xfrm>
          <a:prstGeom prst="rect">
            <a:avLst/>
          </a:prstGeom>
          <a:ln w="12700">
            <a:miter lim="400000"/>
          </a:ln>
        </p:spPr>
      </p:pic>
      <p:sp>
        <p:nvSpPr>
          <p:cNvPr id="68" name="內文層級一…"/>
          <p:cNvSpPr txBox="1"/>
          <p:nvPr>
            <p:ph type="body" sz="quarter"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SUB-HEADER HERE (UNI SANS REGULAR	, 24 PT.)</a:t>
            </a:r>
          </a:p>
          <a:p>
            <a:pPr lvl="1"/>
            <a:r>
              <a:t/>
            </a:r>
          </a:p>
          <a:p>
            <a:pPr lvl="2"/>
            <a:r>
              <a:t/>
            </a:r>
          </a:p>
          <a:p>
            <a:pPr lvl="3"/>
            <a:r>
              <a:t/>
            </a:r>
          </a:p>
          <a:p>
            <a:pPr lvl="4"/>
            <a:r>
              <a:t/>
            </a:r>
          </a:p>
        </p:txBody>
      </p:sp>
      <p:sp>
        <p:nvSpPr>
          <p:cNvPr id="69" name="Text Placeholder 9"/>
          <p:cNvSpPr/>
          <p:nvPr>
            <p:ph type="body" idx="21" hasCustomPrompt="1"/>
          </p:nvPr>
        </p:nvSpPr>
        <p:spPr>
          <a:xfrm>
            <a:off x="659304" y="2320238"/>
            <a:ext cx="8197116" cy="3810089"/>
          </a:xfrm>
          <a:prstGeom prst="rect">
            <a:avLst/>
          </a:prstGeom>
        </p:spPr>
        <p:txBody>
          <a:bodyPr/>
          <a:lstStyle>
            <a:lvl1pPr marL="342900" indent="-342900">
              <a:lnSpc>
                <a:spcPct val="100000"/>
              </a:lnSpc>
              <a:buSzPct val="100000"/>
              <a:buFont typeface="Lucida Grande"/>
              <a:buChar char="&gt;"/>
              <a:defRPr b="1">
                <a:solidFill>
                  <a:srgbClr val="FFFFFF"/>
                </a:solidFill>
                <a:latin typeface="Open Sans"/>
                <a:ea typeface="Open Sans"/>
                <a:cs typeface="Open Sans"/>
                <a:sym typeface="Open Sans"/>
              </a:defRPr>
            </a:lvl1pPr>
          </a:lstStyle>
          <a:p>
            <a:pPr/>
            <a:r>
              <a:t>Content here (Open Sans Bold, 24 pt.)
Second level (Open Sans Bold, 20)
Third level (Open Sans Bold, 18)
Fourth level (Open Sans Bold, 16)
Fifth level (Open Sans Bold, 14)</a:t>
            </a:r>
          </a:p>
        </p:txBody>
      </p:sp>
      <p:pic>
        <p:nvPicPr>
          <p:cNvPr id="70" name="Picture 6" descr="Picture 6"/>
          <p:cNvPicPr>
            <a:picLocks noChangeAspect="1"/>
          </p:cNvPicPr>
          <p:nvPr/>
        </p:nvPicPr>
        <p:blipFill>
          <a:blip r:embed="rId3">
            <a:extLst/>
          </a:blip>
          <a:stretch>
            <a:fillRect/>
          </a:stretch>
        </p:blipFill>
        <p:spPr>
          <a:xfrm>
            <a:off x="6248401" y="6354233"/>
            <a:ext cx="2540002" cy="266702"/>
          </a:xfrm>
          <a:prstGeom prst="rect">
            <a:avLst/>
          </a:prstGeom>
          <a:ln w="12700">
            <a:miter lim="400000"/>
          </a:ln>
        </p:spPr>
      </p:pic>
      <p:sp>
        <p:nvSpPr>
          <p:cNvPr id="7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eader + Content">
    <p:bg>
      <p:bgPr>
        <a:solidFill>
          <a:schemeClr val="accent1"/>
        </a:solidFill>
      </p:bgPr>
    </p:bg>
    <p:spTree>
      <p:nvGrpSpPr>
        <p:cNvPr id="1" name=""/>
        <p:cNvGrpSpPr/>
        <p:nvPr/>
      </p:nvGrpSpPr>
      <p:grpSpPr>
        <a:xfrm>
          <a:off x="0" y="0"/>
          <a:ext cx="0" cy="0"/>
          <a:chOff x="0" y="0"/>
          <a:chExt cx="0" cy="0"/>
        </a:xfrm>
      </p:grpSpPr>
      <p:sp>
        <p:nvSpPr>
          <p:cNvPr id="78" name="HEADER HERE (ENCODE NORMAL BLACK, 30 PT.)"/>
          <p:cNvSpPr txBox="1"/>
          <p:nvPr>
            <p:ph type="title" hasCustomPrompt="1"/>
          </p:nvPr>
        </p:nvSpPr>
        <p:spPr>
          <a:xfrm>
            <a:off x="671755" y="371510"/>
            <a:ext cx="8064507" cy="992000"/>
          </a:xfrm>
          <a:prstGeom prst="rect">
            <a:avLst/>
          </a:prstGeom>
        </p:spPr>
        <p:txBody>
          <a:bodyPr/>
          <a:lstStyle>
            <a:lvl1pPr>
              <a:defRPr>
                <a:solidFill>
                  <a:srgbClr val="FFFFFF"/>
                </a:solidFill>
              </a:defRPr>
            </a:lvl1pPr>
          </a:lstStyle>
          <a:p>
            <a:pPr/>
            <a:r>
              <a:t>HEADER HERE (ENCODE NORMAL BLACK, 30 PT.)</a:t>
            </a:r>
          </a:p>
        </p:txBody>
      </p:sp>
      <p:pic>
        <p:nvPicPr>
          <p:cNvPr id="79" name="Picture 7" descr="Picture 7"/>
          <p:cNvPicPr>
            <a:picLocks noChangeAspect="1"/>
          </p:cNvPicPr>
          <p:nvPr/>
        </p:nvPicPr>
        <p:blipFill>
          <a:blip r:embed="rId2">
            <a:extLst/>
          </a:blip>
          <a:stretch>
            <a:fillRect/>
          </a:stretch>
        </p:blipFill>
        <p:spPr>
          <a:xfrm>
            <a:off x="784225" y="1437804"/>
            <a:ext cx="1358184" cy="67052"/>
          </a:xfrm>
          <a:prstGeom prst="rect">
            <a:avLst/>
          </a:prstGeom>
          <a:ln w="12700">
            <a:miter lim="400000"/>
          </a:ln>
        </p:spPr>
      </p:pic>
      <p:sp>
        <p:nvSpPr>
          <p:cNvPr id="80" name="內文層級一…"/>
          <p:cNvSpPr txBox="1"/>
          <p:nvPr>
            <p:ph type="body" idx="1" hasCustomPrompt="1"/>
          </p:nvPr>
        </p:nvSpPr>
        <p:spPr>
          <a:xfrm>
            <a:off x="659305" y="1736725"/>
            <a:ext cx="8076956" cy="4015498"/>
          </a:xfrm>
          <a:prstGeom prst="rect">
            <a:avLst/>
          </a:prstGeom>
        </p:spPr>
        <p:txBody>
          <a:bodyPr/>
          <a:lstStyle>
            <a:lvl1pPr marL="342900" indent="-342900">
              <a:lnSpc>
                <a:spcPct val="100000"/>
              </a:lnSpc>
              <a:buSzPct val="100000"/>
              <a:buFont typeface="Lucida Grande"/>
              <a:buChar char="&gt;"/>
              <a:defRPr b="1">
                <a:solidFill>
                  <a:srgbClr val="FFFFFF"/>
                </a:solidFill>
                <a:latin typeface="Open Sans"/>
                <a:ea typeface="Open Sans"/>
                <a:cs typeface="Open Sans"/>
                <a:sym typeface="Open Sans"/>
              </a:defRPr>
            </a:lvl1pPr>
            <a:lvl2pPr marL="800100" indent="-342900">
              <a:lnSpc>
                <a:spcPct val="100000"/>
              </a:lnSpc>
              <a:buSzPct val="100000"/>
              <a:buFont typeface="Lucida Grande"/>
              <a:buChar char="–"/>
              <a:defRPr b="1">
                <a:solidFill>
                  <a:srgbClr val="FFFFFF"/>
                </a:solidFill>
                <a:latin typeface="Open Sans"/>
                <a:ea typeface="Open Sans"/>
                <a:cs typeface="Open Sans"/>
                <a:sym typeface="Open Sans"/>
              </a:defRPr>
            </a:lvl2pPr>
            <a:lvl3pPr marL="1219200" indent="-304800">
              <a:lnSpc>
                <a:spcPct val="100000"/>
              </a:lnSpc>
              <a:buSzPct val="100000"/>
              <a:buFont typeface="Lucida Grande"/>
              <a:buChar char="&gt;"/>
              <a:defRPr b="1">
                <a:solidFill>
                  <a:srgbClr val="FFFFFF"/>
                </a:solidFill>
                <a:latin typeface="Open Sans"/>
                <a:ea typeface="Open Sans"/>
                <a:cs typeface="Open Sans"/>
                <a:sym typeface="Open Sans"/>
              </a:defRPr>
            </a:lvl3pPr>
            <a:lvl4pPr marL="1714500" indent="-342900">
              <a:lnSpc>
                <a:spcPct val="100000"/>
              </a:lnSpc>
              <a:buSzPct val="100000"/>
              <a:buFont typeface="Lucida Grande"/>
              <a:buChar char="–"/>
              <a:defRPr b="1">
                <a:solidFill>
                  <a:srgbClr val="FFFFFF"/>
                </a:solidFill>
                <a:latin typeface="Open Sans"/>
                <a:ea typeface="Open Sans"/>
                <a:cs typeface="Open Sans"/>
                <a:sym typeface="Open Sans"/>
              </a:defRPr>
            </a:lvl4pPr>
            <a:lvl5pPr marL="2220684" indent="-391884">
              <a:lnSpc>
                <a:spcPct val="100000"/>
              </a:lnSpc>
              <a:buSzPct val="100000"/>
              <a:buFont typeface="Lucida Grande"/>
              <a:buChar char="&gt;"/>
              <a:defRPr b="1">
                <a:solidFill>
                  <a:srgbClr val="FFFFFF"/>
                </a:solidFill>
                <a:latin typeface="Open Sans"/>
                <a:ea typeface="Open Sans"/>
                <a:cs typeface="Open Sans"/>
                <a:sym typeface="Open Sans"/>
              </a:defRPr>
            </a:lvl5pPr>
          </a:lstStyle>
          <a:p>
            <a:pPr/>
            <a:r>
              <a:t>Bulleted content here (Open Sans Light, 24 pt.)</a:t>
            </a:r>
          </a:p>
          <a:p>
            <a:pPr lvl="1"/>
            <a:r>
              <a:t/>
            </a:r>
          </a:p>
          <a:p>
            <a:pPr lvl="2"/>
            <a:r>
              <a:t/>
            </a:r>
          </a:p>
          <a:p>
            <a:pPr lvl="3"/>
            <a:r>
              <a:t/>
            </a:r>
          </a:p>
          <a:p>
            <a:pPr lvl="4"/>
            <a:r>
              <a:t/>
            </a:r>
          </a:p>
        </p:txBody>
      </p:sp>
      <p:pic>
        <p:nvPicPr>
          <p:cNvPr id="81" name="Picture 4" descr="Picture 4"/>
          <p:cNvPicPr>
            <a:picLocks noChangeAspect="1"/>
          </p:cNvPicPr>
          <p:nvPr/>
        </p:nvPicPr>
        <p:blipFill>
          <a:blip r:embed="rId3">
            <a:extLst/>
          </a:blip>
          <a:stretch>
            <a:fillRect/>
          </a:stretch>
        </p:blipFill>
        <p:spPr>
          <a:xfrm>
            <a:off x="7445815" y="5945854"/>
            <a:ext cx="1371602" cy="923546"/>
          </a:xfrm>
          <a:prstGeom prst="rect">
            <a:avLst/>
          </a:prstGeom>
          <a:ln w="12700">
            <a:miter lim="400000"/>
          </a:ln>
        </p:spPr>
      </p:pic>
      <p:sp>
        <p:nvSpPr>
          <p:cNvPr id="8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eader + Graphic">
    <p:bg>
      <p:bgPr>
        <a:solidFill>
          <a:schemeClr val="accent1"/>
        </a:solidFill>
      </p:bgPr>
    </p:bg>
    <p:spTree>
      <p:nvGrpSpPr>
        <p:cNvPr id="1" name=""/>
        <p:cNvGrpSpPr/>
        <p:nvPr/>
      </p:nvGrpSpPr>
      <p:grpSpPr>
        <a:xfrm>
          <a:off x="0" y="0"/>
          <a:ext cx="0" cy="0"/>
          <a:chOff x="0" y="0"/>
          <a:chExt cx="0" cy="0"/>
        </a:xfrm>
      </p:grpSpPr>
      <p:sp>
        <p:nvSpPr>
          <p:cNvPr id="89" name="HEADER HERE (ENCODE NORMAL BLACK, 30 PT.)"/>
          <p:cNvSpPr txBox="1"/>
          <p:nvPr>
            <p:ph type="title" hasCustomPrompt="1"/>
          </p:nvPr>
        </p:nvSpPr>
        <p:spPr>
          <a:xfrm>
            <a:off x="671755" y="371510"/>
            <a:ext cx="8116646" cy="992000"/>
          </a:xfrm>
          <a:prstGeom prst="rect">
            <a:avLst/>
          </a:prstGeom>
        </p:spPr>
        <p:txBody>
          <a:bodyPr/>
          <a:lstStyle>
            <a:lvl1pPr>
              <a:defRPr>
                <a:solidFill>
                  <a:srgbClr val="FFFFFF"/>
                </a:solidFill>
              </a:defRPr>
            </a:lvl1pPr>
          </a:lstStyle>
          <a:p>
            <a:pPr/>
            <a:r>
              <a:t>HEADER HERE (ENCODE NORMAL BLACK, 30 PT.)</a:t>
            </a:r>
          </a:p>
        </p:txBody>
      </p:sp>
      <p:pic>
        <p:nvPicPr>
          <p:cNvPr id="90" name="Picture 7" descr="Picture 7"/>
          <p:cNvPicPr>
            <a:picLocks noChangeAspect="1"/>
          </p:cNvPicPr>
          <p:nvPr/>
        </p:nvPicPr>
        <p:blipFill>
          <a:blip r:embed="rId2">
            <a:extLst/>
          </a:blip>
          <a:stretch>
            <a:fillRect/>
          </a:stretch>
        </p:blipFill>
        <p:spPr>
          <a:xfrm>
            <a:off x="784225" y="1437804"/>
            <a:ext cx="1358184" cy="67052"/>
          </a:xfrm>
          <a:prstGeom prst="rect">
            <a:avLst/>
          </a:prstGeom>
          <a:ln w="12700">
            <a:miter lim="400000"/>
          </a:ln>
        </p:spPr>
      </p:pic>
      <p:pic>
        <p:nvPicPr>
          <p:cNvPr id="91" name="Picture 5" descr="Picture 5"/>
          <p:cNvPicPr>
            <a:picLocks noChangeAspect="1"/>
          </p:cNvPicPr>
          <p:nvPr/>
        </p:nvPicPr>
        <p:blipFill>
          <a:blip r:embed="rId3">
            <a:extLst/>
          </a:blip>
          <a:stretch>
            <a:fillRect/>
          </a:stretch>
        </p:blipFill>
        <p:spPr>
          <a:xfrm>
            <a:off x="6248401" y="6354233"/>
            <a:ext cx="2540002" cy="266702"/>
          </a:xfrm>
          <a:prstGeom prst="rect">
            <a:avLst/>
          </a:prstGeom>
          <a:ln w="12700">
            <a:miter lim="400000"/>
          </a:ln>
        </p:spPr>
      </p:pic>
      <p:sp>
        <p:nvSpPr>
          <p:cNvPr id="9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FFFFF"/>
        </a:solidFill>
      </p:bgPr>
    </p:bg>
    <p:spTree>
      <p:nvGrpSpPr>
        <p:cNvPr id="1" name=""/>
        <p:cNvGrpSpPr/>
        <p:nvPr/>
      </p:nvGrpSpPr>
      <p:grpSpPr>
        <a:xfrm>
          <a:off x="0" y="0"/>
          <a:ext cx="0" cy="0"/>
          <a:chOff x="0" y="0"/>
          <a:chExt cx="0" cy="0"/>
        </a:xfrm>
      </p:grpSpPr>
      <p:sp>
        <p:nvSpPr>
          <p:cNvPr id="99" name="TITLE HEREENCODE NORMALBLACK, 50 PT."/>
          <p:cNvSpPr txBox="1"/>
          <p:nvPr>
            <p:ph type="title" hasCustomPrompt="1"/>
          </p:nvPr>
        </p:nvSpPr>
        <p:spPr>
          <a:xfrm>
            <a:off x="671757" y="1167124"/>
            <a:ext cx="6972301" cy="2641757"/>
          </a:xfrm>
          <a:prstGeom prst="rect">
            <a:avLst/>
          </a:prstGeom>
        </p:spPr>
        <p:txBody>
          <a:bodyPr/>
          <a:lstStyle>
            <a:lvl1pPr>
              <a:defRPr sz="5000"/>
            </a:lvl1pPr>
          </a:lstStyle>
          <a:p>
            <a:pPr/>
            <a:r>
              <a:t>TITLE HEREENCODE NORMALBLACK, 50 PT. </a:t>
            </a:r>
          </a:p>
        </p:txBody>
      </p:sp>
      <p:pic>
        <p:nvPicPr>
          <p:cNvPr id="100" name="Picture 5" descr="Picture 5"/>
          <p:cNvPicPr>
            <a:picLocks noChangeAspect="1"/>
          </p:cNvPicPr>
          <p:nvPr/>
        </p:nvPicPr>
        <p:blipFill>
          <a:blip r:embed="rId2">
            <a:extLst/>
          </a:blip>
          <a:stretch>
            <a:fillRect/>
          </a:stretch>
        </p:blipFill>
        <p:spPr>
          <a:xfrm>
            <a:off x="813585" y="4006084"/>
            <a:ext cx="2284305" cy="112772"/>
          </a:xfrm>
          <a:prstGeom prst="rect">
            <a:avLst/>
          </a:prstGeom>
          <a:ln w="12700">
            <a:miter lim="400000"/>
          </a:ln>
        </p:spPr>
      </p:pic>
      <p:pic>
        <p:nvPicPr>
          <p:cNvPr id="101" name="Picture 8" descr="Picture 8"/>
          <p:cNvPicPr>
            <a:picLocks noChangeAspect="1"/>
          </p:cNvPicPr>
          <p:nvPr/>
        </p:nvPicPr>
        <p:blipFill>
          <a:blip r:embed="rId3">
            <a:extLst/>
          </a:blip>
          <a:stretch>
            <a:fillRect/>
          </a:stretch>
        </p:blipFill>
        <p:spPr>
          <a:xfrm>
            <a:off x="792039" y="6487457"/>
            <a:ext cx="2425295" cy="163376"/>
          </a:xfrm>
          <a:prstGeom prst="rect">
            <a:avLst/>
          </a:prstGeom>
          <a:ln w="12700">
            <a:miter lim="400000"/>
          </a:ln>
        </p:spPr>
      </p:pic>
      <p:pic>
        <p:nvPicPr>
          <p:cNvPr id="102" name="Picture 7" descr="Picture 7"/>
          <p:cNvPicPr>
            <a:picLocks noChangeAspect="1"/>
          </p:cNvPicPr>
          <p:nvPr/>
        </p:nvPicPr>
        <p:blipFill>
          <a:blip r:embed="rId4">
            <a:extLst/>
          </a:blip>
          <a:stretch>
            <a:fillRect/>
          </a:stretch>
        </p:blipFill>
        <p:spPr>
          <a:xfrm>
            <a:off x="7448139" y="5949410"/>
            <a:ext cx="1371602" cy="923546"/>
          </a:xfrm>
          <a:prstGeom prst="rect">
            <a:avLst/>
          </a:prstGeom>
          <a:ln w="12700">
            <a:miter lim="400000"/>
          </a:ln>
        </p:spPr>
      </p:pic>
      <p:sp>
        <p:nvSpPr>
          <p:cNvPr id="10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8D3A2"/>
        </a:solidFill>
      </p:bgPr>
    </p:bg>
    <p:spTree>
      <p:nvGrpSpPr>
        <p:cNvPr id="1" name=""/>
        <p:cNvGrpSpPr/>
        <p:nvPr/>
      </p:nvGrpSpPr>
      <p:grpSpPr>
        <a:xfrm>
          <a:off x="0" y="0"/>
          <a:ext cx="0" cy="0"/>
          <a:chOff x="0" y="0"/>
          <a:chExt cx="0" cy="0"/>
        </a:xfrm>
      </p:grpSpPr>
      <p:sp>
        <p:nvSpPr>
          <p:cNvPr id="2" name="HEADER HERE (ENCODE NORMAL BLACK, 30 PT.)"/>
          <p:cNvSpPr txBox="1"/>
          <p:nvPr>
            <p:ph type="title" hasCustomPrompt="1"/>
          </p:nvPr>
        </p:nvSpPr>
        <p:spPr>
          <a:xfrm>
            <a:off x="671757" y="365125"/>
            <a:ext cx="8184662" cy="99838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HEADER HERE (ENCODE NORMAL BLACK, 30 PT.)</a:t>
            </a:r>
          </a:p>
        </p:txBody>
      </p:sp>
      <p:pic>
        <p:nvPicPr>
          <p:cNvPr id="3" name="Picture 11" descr="Picture 11"/>
          <p:cNvPicPr>
            <a:picLocks noChangeAspect="1"/>
          </p:cNvPicPr>
          <p:nvPr/>
        </p:nvPicPr>
        <p:blipFill>
          <a:blip r:embed="rId2">
            <a:extLst/>
          </a:blip>
          <a:stretch>
            <a:fillRect/>
          </a:stretch>
        </p:blipFill>
        <p:spPr>
          <a:xfrm>
            <a:off x="781050" y="1402894"/>
            <a:ext cx="1371201" cy="69646"/>
          </a:xfrm>
          <a:prstGeom prst="rect">
            <a:avLst/>
          </a:prstGeom>
          <a:ln w="12700">
            <a:miter lim="400000"/>
          </a:ln>
        </p:spPr>
      </p:pic>
      <p:sp>
        <p:nvSpPr>
          <p:cNvPr id="4" name="內文層級一…"/>
          <p:cNvSpPr txBox="1"/>
          <p:nvPr>
            <p:ph type="body" idx="1" hasCustomPrompt="1"/>
          </p:nvPr>
        </p:nvSpPr>
        <p:spPr>
          <a:xfrm>
            <a:off x="671757" y="1730667"/>
            <a:ext cx="8184662" cy="41117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SUB-HEADER HERE (UNI SANS REGULAR, 24 PT.)</a:t>
            </a:r>
          </a:p>
          <a:p>
            <a:pPr lvl="1"/>
            <a:r>
              <a:t/>
            </a:r>
          </a:p>
          <a:p>
            <a:pPr lvl="2"/>
            <a:r>
              <a:t/>
            </a:r>
          </a:p>
          <a:p>
            <a:pPr lvl="3"/>
            <a:r>
              <a:t/>
            </a:r>
          </a:p>
          <a:p>
            <a:pPr lvl="4"/>
            <a:r>
              <a:t/>
            </a:r>
          </a:p>
        </p:txBody>
      </p:sp>
      <p:pic>
        <p:nvPicPr>
          <p:cNvPr id="5" name="Picture 7" descr="Picture 7"/>
          <p:cNvPicPr>
            <a:picLocks noChangeAspect="1"/>
          </p:cNvPicPr>
          <p:nvPr/>
        </p:nvPicPr>
        <p:blipFill>
          <a:blip r:embed="rId3">
            <a:extLst/>
          </a:blip>
          <a:stretch>
            <a:fillRect/>
          </a:stretch>
        </p:blipFill>
        <p:spPr>
          <a:xfrm>
            <a:off x="7448139" y="5949410"/>
            <a:ext cx="1371602" cy="923546"/>
          </a:xfrm>
          <a:prstGeom prst="rect">
            <a:avLst/>
          </a:prstGeom>
          <a:ln w="12700">
            <a:miter lim="400000"/>
          </a:ln>
        </p:spPr>
      </p:pic>
      <p:sp>
        <p:nvSpPr>
          <p:cNvPr id="6" name="幻燈片編號"/>
          <p:cNvSpPr txBox="1"/>
          <p:nvPr>
            <p:ph type="sldNum" sz="quarter" idx="2"/>
          </p:nvPr>
        </p:nvSpPr>
        <p:spPr>
          <a:xfrm>
            <a:off x="6294578" y="6232198"/>
            <a:ext cx="258623" cy="248304"/>
          </a:xfrm>
          <a:prstGeom prst="rect">
            <a:avLst/>
          </a:prstGeom>
          <a:ln w="12700">
            <a:miter lim="400000"/>
          </a:ln>
        </p:spPr>
        <p:txBody>
          <a:bodyPr wrap="none" lIns="45718" tIns="45718" rIns="45718" bIns="45718" anchor="ctr">
            <a:spAutoFit/>
          </a:bodyPr>
          <a:lstStyle>
            <a:lvl1pPr algn="r">
              <a:defRPr sz="1200">
                <a:solidFill>
                  <a:schemeClr val="accent1"/>
                </a:solidFill>
                <a:latin typeface="+mj-lt"/>
                <a:ea typeface="+mj-ea"/>
                <a:cs typeface="+mj-cs"/>
                <a:sym typeface="Calibri"/>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3000" u="none">
          <a:solidFill>
            <a:schemeClr val="accent1"/>
          </a:solidFill>
          <a:uFillTx/>
          <a:latin typeface="Encode Sans Normal Black"/>
          <a:ea typeface="Encode Sans Normal Black"/>
          <a:cs typeface="Encode Sans Normal Black"/>
          <a:sym typeface="Encode Sans Normal Black"/>
        </a:defRPr>
      </a:lvl1pPr>
      <a:lvl2pPr marL="0" marR="0" indent="0" algn="l" defTabSz="457200" rtl="0" latinLnBrk="0">
        <a:lnSpc>
          <a:spcPct val="100000"/>
        </a:lnSpc>
        <a:spcBef>
          <a:spcPts val="0"/>
        </a:spcBef>
        <a:spcAft>
          <a:spcPts val="0"/>
        </a:spcAft>
        <a:buClrTx/>
        <a:buSzTx/>
        <a:buFontTx/>
        <a:buNone/>
        <a:tabLst/>
        <a:defRPr b="1" baseline="0" cap="none" i="0" spc="0" strike="noStrike" sz="3000" u="none">
          <a:solidFill>
            <a:schemeClr val="accent1"/>
          </a:solidFill>
          <a:uFillTx/>
          <a:latin typeface="Encode Sans Normal Black"/>
          <a:ea typeface="Encode Sans Normal Black"/>
          <a:cs typeface="Encode Sans Normal Black"/>
          <a:sym typeface="Encode Sans Normal Black"/>
        </a:defRPr>
      </a:lvl2pPr>
      <a:lvl3pPr marL="0" marR="0" indent="0" algn="l" defTabSz="457200" rtl="0" latinLnBrk="0">
        <a:lnSpc>
          <a:spcPct val="100000"/>
        </a:lnSpc>
        <a:spcBef>
          <a:spcPts val="0"/>
        </a:spcBef>
        <a:spcAft>
          <a:spcPts val="0"/>
        </a:spcAft>
        <a:buClrTx/>
        <a:buSzTx/>
        <a:buFontTx/>
        <a:buNone/>
        <a:tabLst/>
        <a:defRPr b="1" baseline="0" cap="none" i="0" spc="0" strike="noStrike" sz="3000" u="none">
          <a:solidFill>
            <a:schemeClr val="accent1"/>
          </a:solidFill>
          <a:uFillTx/>
          <a:latin typeface="Encode Sans Normal Black"/>
          <a:ea typeface="Encode Sans Normal Black"/>
          <a:cs typeface="Encode Sans Normal Black"/>
          <a:sym typeface="Encode Sans Normal Black"/>
        </a:defRPr>
      </a:lvl3pPr>
      <a:lvl4pPr marL="0" marR="0" indent="0" algn="l" defTabSz="457200" rtl="0" latinLnBrk="0">
        <a:lnSpc>
          <a:spcPct val="100000"/>
        </a:lnSpc>
        <a:spcBef>
          <a:spcPts val="0"/>
        </a:spcBef>
        <a:spcAft>
          <a:spcPts val="0"/>
        </a:spcAft>
        <a:buClrTx/>
        <a:buSzTx/>
        <a:buFontTx/>
        <a:buNone/>
        <a:tabLst/>
        <a:defRPr b="1" baseline="0" cap="none" i="0" spc="0" strike="noStrike" sz="3000" u="none">
          <a:solidFill>
            <a:schemeClr val="accent1"/>
          </a:solidFill>
          <a:uFillTx/>
          <a:latin typeface="Encode Sans Normal Black"/>
          <a:ea typeface="Encode Sans Normal Black"/>
          <a:cs typeface="Encode Sans Normal Black"/>
          <a:sym typeface="Encode Sans Normal Black"/>
        </a:defRPr>
      </a:lvl4pPr>
      <a:lvl5pPr marL="0" marR="0" indent="0" algn="l" defTabSz="457200" rtl="0" latinLnBrk="0">
        <a:lnSpc>
          <a:spcPct val="100000"/>
        </a:lnSpc>
        <a:spcBef>
          <a:spcPts val="0"/>
        </a:spcBef>
        <a:spcAft>
          <a:spcPts val="0"/>
        </a:spcAft>
        <a:buClrTx/>
        <a:buSzTx/>
        <a:buFontTx/>
        <a:buNone/>
        <a:tabLst/>
        <a:defRPr b="1" baseline="0" cap="none" i="0" spc="0" strike="noStrike" sz="3000" u="none">
          <a:solidFill>
            <a:schemeClr val="accent1"/>
          </a:solidFill>
          <a:uFillTx/>
          <a:latin typeface="Encode Sans Normal Black"/>
          <a:ea typeface="Encode Sans Normal Black"/>
          <a:cs typeface="Encode Sans Normal Black"/>
          <a:sym typeface="Encode Sans Normal Black"/>
        </a:defRPr>
      </a:lvl5pPr>
      <a:lvl6pPr marL="0" marR="0" indent="0" algn="l" defTabSz="457200" rtl="0" latinLnBrk="0">
        <a:lnSpc>
          <a:spcPct val="100000"/>
        </a:lnSpc>
        <a:spcBef>
          <a:spcPts val="0"/>
        </a:spcBef>
        <a:spcAft>
          <a:spcPts val="0"/>
        </a:spcAft>
        <a:buClrTx/>
        <a:buSzTx/>
        <a:buFontTx/>
        <a:buNone/>
        <a:tabLst/>
        <a:defRPr b="1" baseline="0" cap="none" i="0" spc="0" strike="noStrike" sz="3000" u="none">
          <a:solidFill>
            <a:schemeClr val="accent1"/>
          </a:solidFill>
          <a:uFillTx/>
          <a:latin typeface="Encode Sans Normal Black"/>
          <a:ea typeface="Encode Sans Normal Black"/>
          <a:cs typeface="Encode Sans Normal Black"/>
          <a:sym typeface="Encode Sans Normal Black"/>
        </a:defRPr>
      </a:lvl6pPr>
      <a:lvl7pPr marL="0" marR="0" indent="0" algn="l" defTabSz="457200" rtl="0" latinLnBrk="0">
        <a:lnSpc>
          <a:spcPct val="100000"/>
        </a:lnSpc>
        <a:spcBef>
          <a:spcPts val="0"/>
        </a:spcBef>
        <a:spcAft>
          <a:spcPts val="0"/>
        </a:spcAft>
        <a:buClrTx/>
        <a:buSzTx/>
        <a:buFontTx/>
        <a:buNone/>
        <a:tabLst/>
        <a:defRPr b="1" baseline="0" cap="none" i="0" spc="0" strike="noStrike" sz="3000" u="none">
          <a:solidFill>
            <a:schemeClr val="accent1"/>
          </a:solidFill>
          <a:uFillTx/>
          <a:latin typeface="Encode Sans Normal Black"/>
          <a:ea typeface="Encode Sans Normal Black"/>
          <a:cs typeface="Encode Sans Normal Black"/>
          <a:sym typeface="Encode Sans Normal Black"/>
        </a:defRPr>
      </a:lvl7pPr>
      <a:lvl8pPr marL="0" marR="0" indent="0" algn="l" defTabSz="457200" rtl="0" latinLnBrk="0">
        <a:lnSpc>
          <a:spcPct val="100000"/>
        </a:lnSpc>
        <a:spcBef>
          <a:spcPts val="0"/>
        </a:spcBef>
        <a:spcAft>
          <a:spcPts val="0"/>
        </a:spcAft>
        <a:buClrTx/>
        <a:buSzTx/>
        <a:buFontTx/>
        <a:buNone/>
        <a:tabLst/>
        <a:defRPr b="1" baseline="0" cap="none" i="0" spc="0" strike="noStrike" sz="3000" u="none">
          <a:solidFill>
            <a:schemeClr val="accent1"/>
          </a:solidFill>
          <a:uFillTx/>
          <a:latin typeface="Encode Sans Normal Black"/>
          <a:ea typeface="Encode Sans Normal Black"/>
          <a:cs typeface="Encode Sans Normal Black"/>
          <a:sym typeface="Encode Sans Normal Black"/>
        </a:defRPr>
      </a:lvl8pPr>
      <a:lvl9pPr marL="0" marR="0" indent="0" algn="l" defTabSz="457200" rtl="0" latinLnBrk="0">
        <a:lnSpc>
          <a:spcPct val="100000"/>
        </a:lnSpc>
        <a:spcBef>
          <a:spcPts val="0"/>
        </a:spcBef>
        <a:spcAft>
          <a:spcPts val="0"/>
        </a:spcAft>
        <a:buClrTx/>
        <a:buSzTx/>
        <a:buFontTx/>
        <a:buNone/>
        <a:tabLst/>
        <a:defRPr b="1" baseline="0" cap="none" i="0" spc="0" strike="noStrike" sz="3000" u="none">
          <a:solidFill>
            <a:schemeClr val="accent1"/>
          </a:solidFill>
          <a:uFillTx/>
          <a:latin typeface="Encode Sans Normal Black"/>
          <a:ea typeface="Encode Sans Normal Black"/>
          <a:cs typeface="Encode Sans Normal Black"/>
          <a:sym typeface="Encode Sans Normal Black"/>
        </a:defRPr>
      </a:lvl9pPr>
    </p:titleStyle>
    <p:bodyStyle>
      <a:lvl1pPr marL="0" marR="0" indent="0" algn="l" defTabSz="457200" rtl="0" latinLnBrk="0">
        <a:lnSpc>
          <a:spcPct val="90000"/>
        </a:lnSpc>
        <a:spcBef>
          <a:spcPts val="500"/>
        </a:spcBef>
        <a:spcAft>
          <a:spcPts val="0"/>
        </a:spcAft>
        <a:buClrTx/>
        <a:buSzTx/>
        <a:buFontTx/>
        <a:buNone/>
        <a:tabLst/>
        <a:defRPr b="0" baseline="0" cap="none" i="0" spc="0" strike="noStrike" sz="2400" u="none">
          <a:solidFill>
            <a:schemeClr val="accent1"/>
          </a:solidFill>
          <a:uFillTx/>
          <a:latin typeface="Uni Sans Regular"/>
          <a:ea typeface="Uni Sans Regular"/>
          <a:cs typeface="Uni Sans Regular"/>
          <a:sym typeface="Uni Sans Regular"/>
        </a:defRPr>
      </a:lvl1pPr>
      <a:lvl2pPr marL="0" marR="0" indent="0" algn="l" defTabSz="457200" rtl="0" latinLnBrk="0">
        <a:lnSpc>
          <a:spcPct val="90000"/>
        </a:lnSpc>
        <a:spcBef>
          <a:spcPts val="500"/>
        </a:spcBef>
        <a:spcAft>
          <a:spcPts val="0"/>
        </a:spcAft>
        <a:buClrTx/>
        <a:buSzTx/>
        <a:buFontTx/>
        <a:buNone/>
        <a:tabLst/>
        <a:defRPr b="0" baseline="0" cap="none" i="0" spc="0" strike="noStrike" sz="2400" u="none">
          <a:solidFill>
            <a:schemeClr val="accent1"/>
          </a:solidFill>
          <a:uFillTx/>
          <a:latin typeface="Uni Sans Regular"/>
          <a:ea typeface="Uni Sans Regular"/>
          <a:cs typeface="Uni Sans Regular"/>
          <a:sym typeface="Uni Sans Regular"/>
        </a:defRPr>
      </a:lvl2pPr>
      <a:lvl3pPr marL="0" marR="0" indent="0" algn="l" defTabSz="457200" rtl="0" latinLnBrk="0">
        <a:lnSpc>
          <a:spcPct val="90000"/>
        </a:lnSpc>
        <a:spcBef>
          <a:spcPts val="500"/>
        </a:spcBef>
        <a:spcAft>
          <a:spcPts val="0"/>
        </a:spcAft>
        <a:buClrTx/>
        <a:buSzTx/>
        <a:buFontTx/>
        <a:buNone/>
        <a:tabLst/>
        <a:defRPr b="0" baseline="0" cap="none" i="0" spc="0" strike="noStrike" sz="2400" u="none">
          <a:solidFill>
            <a:schemeClr val="accent1"/>
          </a:solidFill>
          <a:uFillTx/>
          <a:latin typeface="Uni Sans Regular"/>
          <a:ea typeface="Uni Sans Regular"/>
          <a:cs typeface="Uni Sans Regular"/>
          <a:sym typeface="Uni Sans Regular"/>
        </a:defRPr>
      </a:lvl3pPr>
      <a:lvl4pPr marL="0" marR="0" indent="0" algn="l" defTabSz="457200" rtl="0" latinLnBrk="0">
        <a:lnSpc>
          <a:spcPct val="90000"/>
        </a:lnSpc>
        <a:spcBef>
          <a:spcPts val="500"/>
        </a:spcBef>
        <a:spcAft>
          <a:spcPts val="0"/>
        </a:spcAft>
        <a:buClrTx/>
        <a:buSzTx/>
        <a:buFontTx/>
        <a:buNone/>
        <a:tabLst/>
        <a:defRPr b="0" baseline="0" cap="none" i="0" spc="0" strike="noStrike" sz="2400" u="none">
          <a:solidFill>
            <a:schemeClr val="accent1"/>
          </a:solidFill>
          <a:uFillTx/>
          <a:latin typeface="Uni Sans Regular"/>
          <a:ea typeface="Uni Sans Regular"/>
          <a:cs typeface="Uni Sans Regular"/>
          <a:sym typeface="Uni Sans Regular"/>
        </a:defRPr>
      </a:lvl4pPr>
      <a:lvl5pPr marL="0" marR="0" indent="0" algn="l" defTabSz="457200" rtl="0" latinLnBrk="0">
        <a:lnSpc>
          <a:spcPct val="90000"/>
        </a:lnSpc>
        <a:spcBef>
          <a:spcPts val="500"/>
        </a:spcBef>
        <a:spcAft>
          <a:spcPts val="0"/>
        </a:spcAft>
        <a:buClrTx/>
        <a:buSzTx/>
        <a:buFontTx/>
        <a:buNone/>
        <a:tabLst/>
        <a:defRPr b="0" baseline="0" cap="none" i="0" spc="0" strike="noStrike" sz="2400" u="none">
          <a:solidFill>
            <a:schemeClr val="accent1"/>
          </a:solidFill>
          <a:uFillTx/>
          <a:latin typeface="Uni Sans Regular"/>
          <a:ea typeface="Uni Sans Regular"/>
          <a:cs typeface="Uni Sans Regular"/>
          <a:sym typeface="Uni Sans Regular"/>
        </a:defRPr>
      </a:lvl5pPr>
      <a:lvl6pPr marL="2560320" marR="0" indent="-274320" algn="l" defTabSz="457200" rtl="0" latinLnBrk="0">
        <a:lnSpc>
          <a:spcPct val="90000"/>
        </a:lnSpc>
        <a:spcBef>
          <a:spcPts val="500"/>
        </a:spcBef>
        <a:spcAft>
          <a:spcPts val="0"/>
        </a:spcAft>
        <a:buClrTx/>
        <a:buSzPct val="100000"/>
        <a:buFontTx/>
        <a:buChar char="•"/>
        <a:tabLst/>
        <a:defRPr b="0" baseline="0" cap="none" i="0" spc="0" strike="noStrike" sz="2400" u="none">
          <a:solidFill>
            <a:schemeClr val="accent1"/>
          </a:solidFill>
          <a:uFillTx/>
          <a:latin typeface="Uni Sans Regular"/>
          <a:ea typeface="Uni Sans Regular"/>
          <a:cs typeface="Uni Sans Regular"/>
          <a:sym typeface="Uni Sans Regular"/>
        </a:defRPr>
      </a:lvl6pPr>
      <a:lvl7pPr marL="3017520" marR="0" indent="-274320" algn="l" defTabSz="457200" rtl="0" latinLnBrk="0">
        <a:lnSpc>
          <a:spcPct val="90000"/>
        </a:lnSpc>
        <a:spcBef>
          <a:spcPts val="500"/>
        </a:spcBef>
        <a:spcAft>
          <a:spcPts val="0"/>
        </a:spcAft>
        <a:buClrTx/>
        <a:buSzPct val="100000"/>
        <a:buFontTx/>
        <a:buChar char="•"/>
        <a:tabLst/>
        <a:defRPr b="0" baseline="0" cap="none" i="0" spc="0" strike="noStrike" sz="2400" u="none">
          <a:solidFill>
            <a:schemeClr val="accent1"/>
          </a:solidFill>
          <a:uFillTx/>
          <a:latin typeface="Uni Sans Regular"/>
          <a:ea typeface="Uni Sans Regular"/>
          <a:cs typeface="Uni Sans Regular"/>
          <a:sym typeface="Uni Sans Regular"/>
        </a:defRPr>
      </a:lvl7pPr>
      <a:lvl8pPr marL="3474719" marR="0" indent="-274319" algn="l" defTabSz="457200" rtl="0" latinLnBrk="0">
        <a:lnSpc>
          <a:spcPct val="90000"/>
        </a:lnSpc>
        <a:spcBef>
          <a:spcPts val="500"/>
        </a:spcBef>
        <a:spcAft>
          <a:spcPts val="0"/>
        </a:spcAft>
        <a:buClrTx/>
        <a:buSzPct val="100000"/>
        <a:buFontTx/>
        <a:buChar char="•"/>
        <a:tabLst/>
        <a:defRPr b="0" baseline="0" cap="none" i="0" spc="0" strike="noStrike" sz="2400" u="none">
          <a:solidFill>
            <a:schemeClr val="accent1"/>
          </a:solidFill>
          <a:uFillTx/>
          <a:latin typeface="Uni Sans Regular"/>
          <a:ea typeface="Uni Sans Regular"/>
          <a:cs typeface="Uni Sans Regular"/>
          <a:sym typeface="Uni Sans Regular"/>
        </a:defRPr>
      </a:lvl8pPr>
      <a:lvl9pPr marL="3931919" marR="0" indent="-274319" algn="l" defTabSz="457200" rtl="0" latinLnBrk="0">
        <a:lnSpc>
          <a:spcPct val="90000"/>
        </a:lnSpc>
        <a:spcBef>
          <a:spcPts val="500"/>
        </a:spcBef>
        <a:spcAft>
          <a:spcPts val="0"/>
        </a:spcAft>
        <a:buClrTx/>
        <a:buSzPct val="100000"/>
        <a:buFontTx/>
        <a:buChar char="•"/>
        <a:tabLst/>
        <a:defRPr b="0" baseline="0" cap="none" i="0" spc="0" strike="noStrike" sz="2400" u="none">
          <a:solidFill>
            <a:schemeClr val="accent1"/>
          </a:solidFill>
          <a:uFillTx/>
          <a:latin typeface="Uni Sans Regular"/>
          <a:ea typeface="Uni Sans Regular"/>
          <a:cs typeface="Uni Sans Regular"/>
          <a:sym typeface="Uni Sans Regular"/>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jpeg"/><Relationship Id="rId5" Type="http://schemas.openxmlformats.org/officeDocument/2006/relationships/image" Target="../media/image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 Id="rId3" Type="http://schemas.openxmlformats.org/officeDocument/2006/relationships/image" Target="../media/image1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2"/>
          <p:cNvSpPr txBox="1"/>
          <p:nvPr>
            <p:ph type="title"/>
          </p:nvPr>
        </p:nvSpPr>
        <p:spPr>
          <a:xfrm>
            <a:off x="671757" y="1179824"/>
            <a:ext cx="6972301" cy="2641757"/>
          </a:xfrm>
          <a:prstGeom prst="rect">
            <a:avLst/>
          </a:prstGeom>
        </p:spPr>
        <p:txBody>
          <a:bodyPr/>
          <a:lstStyle/>
          <a:p>
            <a:pPr/>
            <a:r>
              <a:t>UltraGene </a:t>
            </a:r>
          </a:p>
          <a:p>
            <a:pPr/>
            <a:r>
              <a:t>Technology Review</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9"/>
          <p:cNvSpPr txBox="1"/>
          <p:nvPr>
            <p:ph type="title"/>
          </p:nvPr>
        </p:nvSpPr>
        <p:spPr>
          <a:xfrm>
            <a:off x="671757" y="365068"/>
            <a:ext cx="4223961" cy="998441"/>
          </a:xfrm>
          <a:prstGeom prst="rect">
            <a:avLst/>
          </a:prstGeom>
        </p:spPr>
        <p:txBody>
          <a:bodyPr/>
          <a:lstStyle>
            <a:lvl1pPr algn="ctr" defTabSz="1341085">
              <a:lnSpc>
                <a:spcPct val="90000"/>
              </a:lnSpc>
              <a:defRPr b="0" spc="-99" sz="5500">
                <a:latin typeface="Produkt Extralight"/>
                <a:ea typeface="Produkt Extralight"/>
                <a:cs typeface="Produkt Extralight"/>
                <a:sym typeface="Produkt Extralight"/>
              </a:defRPr>
            </a:lvl1pPr>
          </a:lstStyle>
          <a:p>
            <a:pPr/>
            <a:r>
              <a:t>Background</a:t>
            </a:r>
          </a:p>
        </p:txBody>
      </p:sp>
      <p:sp>
        <p:nvSpPr>
          <p:cNvPr id="156" name="Text Placeholder 3"/>
          <p:cNvSpPr txBox="1"/>
          <p:nvPr>
            <p:ph type="body" sz="quarter" idx="1"/>
          </p:nvPr>
        </p:nvSpPr>
        <p:spPr>
          <a:xfrm>
            <a:off x="671757" y="1730667"/>
            <a:ext cx="8184661" cy="411171"/>
          </a:xfrm>
          <a:prstGeom prst="rect">
            <a:avLst/>
          </a:prstGeom>
        </p:spPr>
        <p:txBody>
          <a:bodyPr/>
          <a:lstStyle>
            <a:lvl1pPr defTabSz="406908">
              <a:defRPr sz="2100"/>
            </a:lvl1pPr>
          </a:lstStyle>
          <a:p>
            <a:pPr/>
            <a:r>
              <a:t>Integrated Development Environment (IDE)</a:t>
            </a:r>
          </a:p>
        </p:txBody>
      </p:sp>
      <p:pic>
        <p:nvPicPr>
          <p:cNvPr id="157" name="Analysis &amp; Results.png" descr="Analysis &amp; Results.png"/>
          <p:cNvPicPr>
            <a:picLocks noChangeAspect="1"/>
          </p:cNvPicPr>
          <p:nvPr/>
        </p:nvPicPr>
        <p:blipFill>
          <a:blip r:embed="rId3">
            <a:extLst/>
          </a:blip>
          <a:srcRect l="0" t="0" r="0" b="8481"/>
          <a:stretch>
            <a:fillRect/>
          </a:stretch>
        </p:blipFill>
        <p:spPr>
          <a:xfrm>
            <a:off x="1059854" y="2443642"/>
            <a:ext cx="7024152" cy="360868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itle 6"/>
          <p:cNvSpPr txBox="1"/>
          <p:nvPr>
            <p:ph type="title"/>
          </p:nvPr>
        </p:nvSpPr>
        <p:spPr>
          <a:xfrm>
            <a:off x="671757" y="365125"/>
            <a:ext cx="8184661" cy="998382"/>
          </a:xfrm>
          <a:prstGeom prst="rect">
            <a:avLst/>
          </a:prstGeom>
        </p:spPr>
        <p:txBody>
          <a:bodyPr/>
          <a:lstStyle/>
          <a:p>
            <a:pPr/>
            <a:r>
              <a:t>Technologies</a:t>
            </a:r>
          </a:p>
        </p:txBody>
      </p:sp>
      <p:pic>
        <p:nvPicPr>
          <p:cNvPr id="162" name="Visual_Studio_Code_1.35_icon.svg.png" descr="Visual_Studio_Code_1.35_icon.svg.png"/>
          <p:cNvPicPr>
            <a:picLocks noChangeAspect="1"/>
          </p:cNvPicPr>
          <p:nvPr/>
        </p:nvPicPr>
        <p:blipFill>
          <a:blip r:embed="rId3">
            <a:extLst/>
          </a:blip>
          <a:stretch>
            <a:fillRect/>
          </a:stretch>
        </p:blipFill>
        <p:spPr>
          <a:xfrm>
            <a:off x="3739584" y="2648207"/>
            <a:ext cx="2016502" cy="2016502"/>
          </a:xfrm>
          <a:prstGeom prst="rect">
            <a:avLst/>
          </a:prstGeom>
          <a:ln w="12700">
            <a:miter lim="400000"/>
          </a:ln>
        </p:spPr>
      </p:pic>
      <p:pic>
        <p:nvPicPr>
          <p:cNvPr id="163" name="noteable_io_logo.jpeg" descr="noteable_io_logo.jpeg"/>
          <p:cNvPicPr>
            <a:picLocks noChangeAspect="1"/>
          </p:cNvPicPr>
          <p:nvPr/>
        </p:nvPicPr>
        <p:blipFill>
          <a:blip r:embed="rId4">
            <a:extLst/>
          </a:blip>
          <a:stretch>
            <a:fillRect/>
          </a:stretch>
        </p:blipFill>
        <p:spPr>
          <a:xfrm>
            <a:off x="6417311" y="2432245"/>
            <a:ext cx="2448425" cy="2448426"/>
          </a:xfrm>
          <a:prstGeom prst="rect">
            <a:avLst/>
          </a:prstGeom>
          <a:ln w="12700">
            <a:miter lim="400000"/>
          </a:ln>
        </p:spPr>
      </p:pic>
      <p:pic>
        <p:nvPicPr>
          <p:cNvPr id="164" name="logo.png" descr="logo.png"/>
          <p:cNvPicPr>
            <a:picLocks noChangeAspect="1"/>
          </p:cNvPicPr>
          <p:nvPr/>
        </p:nvPicPr>
        <p:blipFill>
          <a:blip r:embed="rId5">
            <a:extLst/>
          </a:blip>
          <a:srcRect l="0" t="5748" r="0" b="5749"/>
          <a:stretch>
            <a:fillRect/>
          </a:stretch>
        </p:blipFill>
        <p:spPr>
          <a:xfrm>
            <a:off x="122327" y="2231478"/>
            <a:ext cx="3220187" cy="2849920"/>
          </a:xfrm>
          <a:prstGeom prst="rect">
            <a:avLst/>
          </a:prstGeom>
          <a:ln w="12700">
            <a:miter lim="400000"/>
          </a:ln>
        </p:spPr>
      </p:pic>
      <p:sp>
        <p:nvSpPr>
          <p:cNvPr id="165" name="PyCharm"/>
          <p:cNvSpPr txBox="1"/>
          <p:nvPr/>
        </p:nvSpPr>
        <p:spPr>
          <a:xfrm>
            <a:off x="1262024" y="5240940"/>
            <a:ext cx="940850"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chemeClr val="accent1"/>
                </a:solidFill>
                <a:latin typeface="+mj-lt"/>
                <a:ea typeface="+mj-ea"/>
                <a:cs typeface="+mj-cs"/>
                <a:sym typeface="Calibri"/>
              </a:defRPr>
            </a:lvl1pPr>
          </a:lstStyle>
          <a:p>
            <a:pPr/>
            <a:r>
              <a:t>PyCharm</a:t>
            </a:r>
          </a:p>
        </p:txBody>
      </p:sp>
      <p:sp>
        <p:nvSpPr>
          <p:cNvPr id="166" name="VS Code"/>
          <p:cNvSpPr txBox="1"/>
          <p:nvPr/>
        </p:nvSpPr>
        <p:spPr>
          <a:xfrm>
            <a:off x="4315090" y="5240940"/>
            <a:ext cx="865507"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chemeClr val="accent1"/>
                </a:solidFill>
                <a:latin typeface="+mj-lt"/>
                <a:ea typeface="+mj-ea"/>
                <a:cs typeface="+mj-cs"/>
                <a:sym typeface="Calibri"/>
              </a:defRPr>
            </a:lvl1pPr>
          </a:lstStyle>
          <a:p>
            <a:pPr/>
            <a:r>
              <a:t>VS Code</a:t>
            </a:r>
          </a:p>
        </p:txBody>
      </p:sp>
      <p:sp>
        <p:nvSpPr>
          <p:cNvPr id="167" name="Noteable"/>
          <p:cNvSpPr txBox="1"/>
          <p:nvPr/>
        </p:nvSpPr>
        <p:spPr>
          <a:xfrm>
            <a:off x="7163561" y="5240940"/>
            <a:ext cx="955920"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chemeClr val="accent1"/>
                </a:solidFill>
                <a:latin typeface="+mj-lt"/>
                <a:ea typeface="+mj-ea"/>
                <a:cs typeface="+mj-cs"/>
                <a:sym typeface="Calibri"/>
              </a:defRPr>
            </a:lvl1pPr>
          </a:lstStyle>
          <a:p>
            <a:pPr/>
            <a:r>
              <a:t>Noteable</a:t>
            </a:r>
          </a:p>
        </p:txBody>
      </p:sp>
      <p:sp>
        <p:nvSpPr>
          <p:cNvPr id="168" name="文字"/>
          <p:cNvSpPr txBox="1"/>
          <p:nvPr/>
        </p:nvSpPr>
        <p:spPr>
          <a:xfrm>
            <a:off x="5803331" y="5330531"/>
            <a:ext cx="561338" cy="408938"/>
          </a:xfrm>
          <a:prstGeom prst="rect">
            <a:avLst/>
          </a:prstGeom>
          <a:ln w="12700">
            <a:miter lim="400000"/>
          </a:ln>
        </p:spPr>
        <p:txBody>
          <a:bodyPr wrap="none" lIns="45718" tIns="45718" rIns="45718" bIns="45718">
            <a:spAutoFit/>
          </a:bodyP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9"/>
          <p:cNvSpPr txBox="1"/>
          <p:nvPr>
            <p:ph type="title"/>
          </p:nvPr>
        </p:nvSpPr>
        <p:spPr>
          <a:xfrm>
            <a:off x="671757" y="3273"/>
            <a:ext cx="8184661" cy="1360238"/>
          </a:xfrm>
          <a:prstGeom prst="rect">
            <a:avLst/>
          </a:prstGeom>
        </p:spPr>
        <p:txBody>
          <a:bodyPr/>
          <a:lstStyle/>
          <a:p>
            <a:pPr defTabSz="999718">
              <a:lnSpc>
                <a:spcPct val="90000"/>
              </a:lnSpc>
              <a:defRPr b="0" spc="-99" sz="4100">
                <a:latin typeface="Produkt Extralight"/>
                <a:ea typeface="Produkt Extralight"/>
                <a:cs typeface="Produkt Extralight"/>
                <a:sym typeface="Produkt Extralight"/>
              </a:defRPr>
            </a:pPr>
            <a:r>
              <a:t>What we choose:</a:t>
            </a:r>
            <a:endParaRPr spc="-41"/>
          </a:p>
          <a:p>
            <a:pPr defTabSz="999718">
              <a:lnSpc>
                <a:spcPct val="90000"/>
              </a:lnSpc>
              <a:defRPr b="0" spc="-99" sz="4100">
                <a:latin typeface="Produkt Extralight"/>
                <a:ea typeface="Produkt Extralight"/>
                <a:cs typeface="Produkt Extralight"/>
                <a:sym typeface="Produkt Extralight"/>
              </a:defRPr>
            </a:pPr>
            <a:r>
              <a:t>Noteable</a:t>
            </a:r>
          </a:p>
        </p:txBody>
      </p:sp>
      <p:sp>
        <p:nvSpPr>
          <p:cNvPr id="173" name="Text Placeholder 2"/>
          <p:cNvSpPr txBox="1"/>
          <p:nvPr>
            <p:ph type="body" idx="1"/>
          </p:nvPr>
        </p:nvSpPr>
        <p:spPr>
          <a:xfrm>
            <a:off x="686503" y="2357657"/>
            <a:ext cx="7770994" cy="3810087"/>
          </a:xfrm>
          <a:prstGeom prst="rect">
            <a:avLst/>
          </a:prstGeom>
        </p:spPr>
        <p:txBody>
          <a:bodyPr/>
          <a:lstStyle/>
          <a:p>
            <a:pPr defTabSz="668655">
              <a:lnSpc>
                <a:spcPct val="100000"/>
              </a:lnSpc>
              <a:spcBef>
                <a:spcPts val="0"/>
              </a:spcBef>
              <a:defRPr sz="4400">
                <a:latin typeface="Produkt Extralight"/>
                <a:ea typeface="Produkt Extralight"/>
                <a:cs typeface="Produkt Extralight"/>
                <a:sym typeface="Produkt Extralight"/>
              </a:defRPr>
            </a:pPr>
            <a:r>
              <a:t>Online version of JupyterNotebook.</a:t>
            </a:r>
          </a:p>
          <a:p>
            <a:pPr defTabSz="668655">
              <a:lnSpc>
                <a:spcPct val="100000"/>
              </a:lnSpc>
              <a:spcBef>
                <a:spcPts val="0"/>
              </a:spcBef>
              <a:defRPr sz="4400">
                <a:latin typeface="Produkt Extralight"/>
                <a:ea typeface="Produkt Extralight"/>
                <a:cs typeface="Produkt Extralight"/>
                <a:sym typeface="Produkt Extralight"/>
              </a:defRPr>
            </a:pPr>
            <a:r>
              <a:t>Connect to “HUGE” database.</a:t>
            </a:r>
          </a:p>
          <a:p>
            <a:pPr defTabSz="668655">
              <a:lnSpc>
                <a:spcPct val="100000"/>
              </a:lnSpc>
              <a:spcBef>
                <a:spcPts val="0"/>
              </a:spcBef>
              <a:defRPr sz="4400">
                <a:latin typeface="Produkt Extralight"/>
                <a:ea typeface="Produkt Extralight"/>
                <a:cs typeface="Produkt Extralight"/>
                <a:sym typeface="Produkt Extralight"/>
              </a:defRPr>
            </a:pPr>
            <a:r>
              <a:t>Cooperate with others.</a:t>
            </a:r>
          </a:p>
          <a:p>
            <a:pPr defTabSz="668655">
              <a:lnSpc>
                <a:spcPct val="100000"/>
              </a:lnSpc>
              <a:spcBef>
                <a:spcPts val="0"/>
              </a:spcBef>
              <a:defRPr sz="4400">
                <a:latin typeface="Produkt Extralight"/>
                <a:ea typeface="Produkt Extralight"/>
                <a:cs typeface="Produkt Extralight"/>
                <a:sym typeface="Produkt Extralight"/>
              </a:defRPr>
            </a:pPr>
            <a:r>
              <a:t>Is a ChatGPT plugin.</a:t>
            </a:r>
          </a:p>
        </p:txBody>
      </p:sp>
      <p:pic>
        <p:nvPicPr>
          <p:cNvPr id="174" name="noteable_io_logo.jpeg" descr="noteable_io_logo.jpeg"/>
          <p:cNvPicPr>
            <a:picLocks noChangeAspect="1"/>
          </p:cNvPicPr>
          <p:nvPr/>
        </p:nvPicPr>
        <p:blipFill>
          <a:blip r:embed="rId2">
            <a:extLst/>
          </a:blip>
          <a:stretch>
            <a:fillRect/>
          </a:stretch>
        </p:blipFill>
        <p:spPr>
          <a:xfrm>
            <a:off x="5964475" y="528717"/>
            <a:ext cx="1450971" cy="145097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截圖 2023-11-13 下午5.54.44.png" descr="截圖 2023-11-13 下午5.54.44.png"/>
          <p:cNvPicPr>
            <a:picLocks noChangeAspect="1"/>
          </p:cNvPicPr>
          <p:nvPr>
            <p:ph type="pic" idx="21"/>
          </p:nvPr>
        </p:nvPicPr>
        <p:blipFill>
          <a:blip r:embed="rId2">
            <a:extLst/>
          </a:blip>
          <a:srcRect l="0" t="4782" r="0" b="4781"/>
          <a:stretch>
            <a:fillRect/>
          </a:stretch>
        </p:blipFill>
        <p:spPr>
          <a:xfrm>
            <a:off x="-2979787" y="857250"/>
            <a:ext cx="9144003" cy="5143500"/>
          </a:xfrm>
          <a:prstGeom prst="rect">
            <a:avLst/>
          </a:prstGeom>
        </p:spPr>
      </p:pic>
      <p:pic>
        <p:nvPicPr>
          <p:cNvPr id="177" name="截圖 2023-11-13 下午5.55.11.png" descr="截圖 2023-11-13 下午5.55.11.png"/>
          <p:cNvPicPr>
            <a:picLocks noChangeAspect="1"/>
          </p:cNvPicPr>
          <p:nvPr/>
        </p:nvPicPr>
        <p:blipFill>
          <a:blip r:embed="rId3">
            <a:extLst/>
          </a:blip>
          <a:srcRect l="33828" t="4782" r="4255" b="4781"/>
          <a:stretch>
            <a:fillRect/>
          </a:stretch>
        </p:blipFill>
        <p:spPr>
          <a:xfrm>
            <a:off x="4852265" y="857250"/>
            <a:ext cx="5661634" cy="5143500"/>
          </a:xfrm>
          <a:prstGeom prst="rect">
            <a:avLst/>
          </a:prstGeom>
          <a:ln w="12700">
            <a:miter lim="400000"/>
          </a:ln>
        </p:spPr>
      </p:pic>
      <p:sp>
        <p:nvSpPr>
          <p:cNvPr id="178" name="Appeal of choice"/>
          <p:cNvSpPr txBox="1"/>
          <p:nvPr>
            <p:ph type="title" idx="4294967295"/>
          </p:nvPr>
        </p:nvSpPr>
        <p:spPr>
          <a:xfrm>
            <a:off x="479669" y="94555"/>
            <a:ext cx="8184661" cy="740635"/>
          </a:xfrm>
          <a:prstGeom prst="rect">
            <a:avLst/>
          </a:prstGeom>
        </p:spPr>
        <p:txBody>
          <a:bodyPr/>
          <a:lstStyle>
            <a:lvl1pPr algn="ctr" defTabSz="384047">
              <a:defRPr sz="4200">
                <a:solidFill>
                  <a:srgbClr val="FFFFFF"/>
                </a:solidFill>
              </a:defRPr>
            </a:lvl1pPr>
          </a:lstStyle>
          <a:p>
            <a:pPr/>
            <a:r>
              <a:t>Appeal of choice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6"/>
          <p:cNvSpPr txBox="1"/>
          <p:nvPr>
            <p:ph type="title"/>
          </p:nvPr>
        </p:nvSpPr>
        <p:spPr>
          <a:xfrm>
            <a:off x="671757" y="365125"/>
            <a:ext cx="8184661" cy="998382"/>
          </a:xfrm>
          <a:prstGeom prst="rect">
            <a:avLst/>
          </a:prstGeom>
        </p:spPr>
        <p:txBody>
          <a:bodyPr/>
          <a:lstStyle>
            <a:lvl1pPr>
              <a:defRPr sz="5000"/>
            </a:lvl1pPr>
          </a:lstStyle>
          <a:p>
            <a:pPr/>
            <a:r>
              <a:t>Drawback</a:t>
            </a:r>
          </a:p>
        </p:txBody>
      </p:sp>
      <p:sp>
        <p:nvSpPr>
          <p:cNvPr id="181" name="Text Placeholder 2"/>
          <p:cNvSpPr txBox="1"/>
          <p:nvPr>
            <p:ph type="body" idx="1"/>
          </p:nvPr>
        </p:nvSpPr>
        <p:spPr>
          <a:xfrm>
            <a:off x="671756" y="2320238"/>
            <a:ext cx="8197116" cy="3810089"/>
          </a:xfrm>
          <a:prstGeom prst="rect">
            <a:avLst/>
          </a:prstGeom>
        </p:spPr>
        <p:txBody>
          <a:bodyPr/>
          <a:lstStyle/>
          <a:p>
            <a:pPr marL="342900" indent="-342900">
              <a:lnSpc>
                <a:spcPct val="100000"/>
              </a:lnSpc>
              <a:buSzPct val="100000"/>
              <a:buFont typeface="Lucida Grande"/>
              <a:buChar char="&gt;"/>
              <a:defRPr b="1">
                <a:latin typeface="Open Sans"/>
                <a:ea typeface="Open Sans"/>
                <a:cs typeface="Open Sans"/>
                <a:sym typeface="Open Sans"/>
              </a:defRPr>
            </a:pPr>
            <a:r>
              <a:t>Code Version Control Limitation</a:t>
            </a:r>
          </a:p>
          <a:p>
            <a:pPr marL="342900" indent="-342900">
              <a:lnSpc>
                <a:spcPct val="100000"/>
              </a:lnSpc>
              <a:buSzPct val="100000"/>
              <a:buFont typeface="Lucida Grande"/>
              <a:buChar char="&gt;"/>
              <a:defRPr b="1">
                <a:latin typeface="Open Sans"/>
                <a:ea typeface="Open Sans"/>
                <a:cs typeface="Open Sans"/>
                <a:sym typeface="Open Sans"/>
              </a:defRPr>
            </a:pPr>
            <a:r>
              <a:t>Performance Constraints </a:t>
            </a:r>
          </a:p>
          <a:p>
            <a:pPr marL="342900" indent="-342900">
              <a:lnSpc>
                <a:spcPct val="100000"/>
              </a:lnSpc>
              <a:buSzPct val="100000"/>
              <a:buFont typeface="Lucida Grande"/>
              <a:buChar char="&gt;"/>
              <a:defRPr b="1">
                <a:latin typeface="Open Sans"/>
                <a:ea typeface="Open Sans"/>
                <a:cs typeface="Open Sans"/>
                <a:sym typeface="Open Sans"/>
              </a:defRPr>
            </a:pPr>
            <a:r>
              <a:t>Integration with Other Tools</a:t>
            </a:r>
          </a:p>
          <a:p>
            <a:pPr marL="342900" indent="-342900">
              <a:lnSpc>
                <a:spcPct val="100000"/>
              </a:lnSpc>
              <a:buSzPct val="100000"/>
              <a:buFont typeface="Lucida Grande"/>
              <a:buChar char="&gt;"/>
              <a:defRPr b="1">
                <a:latin typeface="Open Sans"/>
                <a:ea typeface="Open Sans"/>
                <a:cs typeface="Open Sans"/>
                <a:sym typeface="Open Sans"/>
              </a:defRPr>
            </a:pPr>
            <a:r>
              <a:t>Cost </a:t>
            </a:r>
          </a:p>
          <a:p>
            <a:pPr marL="342900" indent="-342900">
              <a:lnSpc>
                <a:spcPct val="100000"/>
              </a:lnSpc>
              <a:buSzPct val="100000"/>
              <a:buFont typeface="Lucida Grande"/>
              <a:buChar char="&gt;"/>
              <a:defRPr b="1">
                <a:latin typeface="Open Sans"/>
                <a:ea typeface="Open Sans"/>
                <a:cs typeface="Open Sans"/>
                <a:sym typeface="Open Sans"/>
              </a:defRPr>
            </a:pPr>
            <a:r>
              <a:t>Project management </a:t>
            </a:r>
          </a:p>
          <a:p>
            <a:pPr marL="342900" indent="-342900">
              <a:lnSpc>
                <a:spcPct val="100000"/>
              </a:lnSpc>
              <a:buSzPct val="100000"/>
              <a:buFont typeface="Lucida Grande"/>
              <a:buChar char="&gt;"/>
              <a:defRPr b="1">
                <a:latin typeface="Open Sans"/>
                <a:ea typeface="Open Sans"/>
                <a:cs typeface="Open Sans"/>
                <a:sym typeface="Open Sans"/>
              </a:defRPr>
            </a:pPr>
            <a:r>
              <a:t>Great for data science ! Not so much for SE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E8D3A2"/>
      </a:dk1>
      <a:lt1>
        <a:srgbClr val="E8D3A2"/>
      </a:lt1>
      <a:dk2>
        <a:srgbClr val="A7A7A7"/>
      </a:dk2>
      <a:lt2>
        <a:srgbClr val="535353"/>
      </a:lt2>
      <a:accent1>
        <a:srgbClr val="4B2E83"/>
      </a:accent1>
      <a:accent2>
        <a:srgbClr val="E8E3D3"/>
      </a:accent2>
      <a:accent3>
        <a:srgbClr val="8F8F8F"/>
      </a:accent3>
      <a:accent4>
        <a:srgbClr val="D9D9D9"/>
      </a:accent4>
      <a:accent5>
        <a:srgbClr val="444444"/>
      </a:accent5>
      <a:accent6>
        <a:srgbClr val="85754D"/>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738355"/>
      </a:dk1>
      <a:lt1>
        <a:srgbClr val="4B2E83"/>
      </a:lt1>
      <a:dk2>
        <a:srgbClr val="A7A7A7"/>
      </a:dk2>
      <a:lt2>
        <a:srgbClr val="535353"/>
      </a:lt2>
      <a:accent1>
        <a:srgbClr val="4B2E83"/>
      </a:accent1>
      <a:accent2>
        <a:srgbClr val="E8E3D3"/>
      </a:accent2>
      <a:accent3>
        <a:srgbClr val="8F8F8F"/>
      </a:accent3>
      <a:accent4>
        <a:srgbClr val="D9D9D9"/>
      </a:accent4>
      <a:accent5>
        <a:srgbClr val="444444"/>
      </a:accent5>
      <a:accent6>
        <a:srgbClr val="85754D"/>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8D3A2"/>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