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59" r:id="rId4"/>
    <p:sldId id="262" r:id="rId5"/>
    <p:sldId id="263" r:id="rId6"/>
    <p:sldId id="271" r:id="rId7"/>
    <p:sldId id="264" r:id="rId8"/>
    <p:sldId id="272" r:id="rId9"/>
    <p:sldId id="265" r:id="rId10"/>
    <p:sldId id="267" r:id="rId11"/>
    <p:sldId id="268" r:id="rId12"/>
    <p:sldId id="269" r:id="rId13"/>
    <p:sldId id="273" r:id="rId14"/>
    <p:sldId id="270" r:id="rId15"/>
    <p:sldId id="266" r:id="rId16"/>
    <p:sldId id="274" r:id="rId17"/>
    <p:sldId id="279" r:id="rId18"/>
    <p:sldId id="276" r:id="rId19"/>
    <p:sldId id="277" r:id="rId20"/>
    <p:sldId id="280" r:id="rId21"/>
    <p:sldId id="275" r:id="rId22"/>
    <p:sldId id="282" r:id="rId23"/>
    <p:sldId id="283" r:id="rId24"/>
    <p:sldId id="25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00CC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9" y="2949676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949" y="4195917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408692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71600"/>
            <a:ext cx="8246070" cy="340687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56" y="318046"/>
            <a:ext cx="65410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069258"/>
            <a:ext cx="6563033" cy="3619239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5" y="41175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5965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32049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5965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32049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038" y="2883307"/>
            <a:ext cx="7027605" cy="1334728"/>
          </a:xfrm>
        </p:spPr>
        <p:txBody>
          <a:bodyPr>
            <a:normAutofit/>
          </a:bodyPr>
          <a:lstStyle/>
          <a:p>
            <a:r>
              <a:rPr lang="en-US" dirty="0"/>
              <a:t>Exodus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778" y="4218034"/>
            <a:ext cx="6950307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Server Web con </a:t>
            </a:r>
            <a:r>
              <a:rPr lang="en-US" dirty="0" err="1"/>
              <a:t>adattamento</a:t>
            </a:r>
            <a:endParaRPr lang="en-US" dirty="0"/>
          </a:p>
          <a:p>
            <a:r>
              <a:rPr lang="en-US" dirty="0" err="1"/>
              <a:t>Dinamico</a:t>
            </a:r>
            <a:r>
              <a:rPr lang="en-US" dirty="0"/>
              <a:t> di </a:t>
            </a:r>
            <a:r>
              <a:rPr lang="en-US" dirty="0" err="1"/>
              <a:t>contenuti</a:t>
            </a:r>
            <a:r>
              <a:rPr lang="en-US" dirty="0"/>
              <a:t> </a:t>
            </a:r>
            <a:r>
              <a:rPr lang="en-US" dirty="0" err="1"/>
              <a:t>statici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eventi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Il </a:t>
            </a:r>
            <a:r>
              <a:rPr lang="en-US" sz="2000" dirty="0" err="1"/>
              <a:t>corpo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nell’esecuzione</a:t>
            </a:r>
            <a:r>
              <a:rPr lang="en-US" sz="2000" dirty="0"/>
              <a:t> di un loop </a:t>
            </a:r>
            <a:r>
              <a:rPr lang="en-US" sz="2000" dirty="0" err="1"/>
              <a:t>nel</a:t>
            </a:r>
            <a:r>
              <a:rPr lang="en-US" sz="2000" dirty="0"/>
              <a:t> quale </a:t>
            </a:r>
            <a:r>
              <a:rPr lang="en-US" sz="2000" dirty="0" err="1"/>
              <a:t>aspetta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ritorni</a:t>
            </a:r>
            <a:r>
              <a:rPr lang="en-US" sz="2000" dirty="0"/>
              <a:t> la </a:t>
            </a:r>
            <a:r>
              <a:rPr lang="en-US" sz="2000" dirty="0" err="1"/>
              <a:t>primitiva</a:t>
            </a:r>
            <a:r>
              <a:rPr lang="en-US" sz="2000" dirty="0"/>
              <a:t> ‘select’. In </a:t>
            </a:r>
            <a:r>
              <a:rPr lang="en-US" sz="2000" dirty="0" err="1"/>
              <a:t>particolare</a:t>
            </a:r>
            <a:endParaRPr lang="en-US" sz="2000" dirty="0"/>
          </a:p>
          <a:p>
            <a:r>
              <a:rPr lang="en-US" sz="2000" dirty="0"/>
              <a:t>Se la select </a:t>
            </a:r>
            <a:r>
              <a:rPr lang="en-US" sz="2000" dirty="0" err="1"/>
              <a:t>ritorna</a:t>
            </a:r>
            <a:r>
              <a:rPr lang="en-US" sz="2000" dirty="0"/>
              <a:t> </a:t>
            </a:r>
            <a:r>
              <a:rPr lang="en-US" sz="2000" dirty="0" err="1"/>
              <a:t>perchè</a:t>
            </a:r>
            <a:r>
              <a:rPr lang="en-US" sz="2000" dirty="0"/>
              <a:t> un client </a:t>
            </a:r>
            <a:r>
              <a:rPr lang="en-US" sz="2000" dirty="0" err="1"/>
              <a:t>sta</a:t>
            </a:r>
            <a:r>
              <a:rPr lang="en-US" sz="2000" dirty="0"/>
              <a:t> </a:t>
            </a:r>
            <a:r>
              <a:rPr lang="en-US" sz="2000" dirty="0" err="1"/>
              <a:t>tentando</a:t>
            </a:r>
            <a:r>
              <a:rPr lang="en-US" sz="2000" dirty="0"/>
              <a:t> di </a:t>
            </a:r>
            <a:r>
              <a:rPr lang="en-US" sz="2000" dirty="0" err="1"/>
              <a:t>connettersi</a:t>
            </a:r>
            <a:r>
              <a:rPr lang="en-US" sz="2000" dirty="0"/>
              <a:t> al server, la branch </a:t>
            </a:r>
            <a:r>
              <a:rPr lang="en-US" sz="2000" dirty="0" err="1"/>
              <a:t>esegue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seguenti</a:t>
            </a:r>
            <a:r>
              <a:rPr lang="en-US" sz="2000" dirty="0"/>
              <a:t> </a:t>
            </a:r>
            <a:r>
              <a:rPr lang="en-US" sz="2000" dirty="0" err="1"/>
              <a:t>passi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err="1"/>
              <a:t>Prova</a:t>
            </a:r>
            <a:r>
              <a:rPr lang="en-US" sz="1800" dirty="0"/>
              <a:t> ad </a:t>
            </a:r>
            <a:r>
              <a:rPr lang="en-US" sz="1800" dirty="0" err="1"/>
              <a:t>acquisire</a:t>
            </a:r>
            <a:r>
              <a:rPr lang="en-US" sz="1800" dirty="0"/>
              <a:t> la socket di </a:t>
            </a:r>
            <a:r>
              <a:rPr lang="en-US" sz="1800" dirty="0" err="1"/>
              <a:t>ascolto</a:t>
            </a:r>
            <a:r>
              <a:rPr lang="en-US" sz="1800" dirty="0"/>
              <a:t> (</a:t>
            </a:r>
            <a:r>
              <a:rPr lang="en-US" sz="1800" dirty="0" err="1"/>
              <a:t>mediante</a:t>
            </a:r>
            <a:r>
              <a:rPr lang="en-US" sz="1800" dirty="0"/>
              <a:t> una </a:t>
            </a:r>
            <a:r>
              <a:rPr lang="en-US" sz="1800" dirty="0" err="1"/>
              <a:t>trywait</a:t>
            </a:r>
            <a:r>
              <a:rPr lang="en-US" sz="1800" dirty="0"/>
              <a:t> </a:t>
            </a:r>
            <a:r>
              <a:rPr lang="en-US" sz="1800" dirty="0" err="1"/>
              <a:t>sul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condiviso</a:t>
            </a:r>
            <a:r>
              <a:rPr lang="en-US" sz="1800" dirty="0"/>
              <a:t> da </a:t>
            </a:r>
            <a:r>
              <a:rPr lang="en-US" sz="1800" dirty="0" err="1"/>
              <a:t>tutte</a:t>
            </a:r>
            <a:r>
              <a:rPr lang="en-US" sz="1800" dirty="0"/>
              <a:t> le branch) per </a:t>
            </a:r>
            <a:r>
              <a:rPr lang="en-US" sz="1800" dirty="0" err="1"/>
              <a:t>stabilire</a:t>
            </a:r>
            <a:r>
              <a:rPr lang="en-US" sz="1800" dirty="0"/>
              <a:t> una </a:t>
            </a:r>
            <a:r>
              <a:rPr lang="en-US" sz="1800" dirty="0" err="1"/>
              <a:t>connessione</a:t>
            </a:r>
            <a:r>
              <a:rPr lang="en-US" sz="1800" dirty="0"/>
              <a:t> con </a:t>
            </a:r>
            <a:r>
              <a:rPr lang="en-US" sz="1800" dirty="0" err="1"/>
              <a:t>il</a:t>
            </a:r>
            <a:r>
              <a:rPr lang="en-US" sz="1800" dirty="0"/>
              <a:t>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Se </a:t>
            </a: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, </a:t>
            </a:r>
            <a:r>
              <a:rPr lang="en-US" sz="1800" dirty="0" err="1"/>
              <a:t>inserisce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del client in una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(e la </a:t>
            </a:r>
            <a:r>
              <a:rPr lang="en-US" sz="1800" dirty="0" err="1"/>
              <a:t>memorizza</a:t>
            </a:r>
            <a:r>
              <a:rPr lang="en-US" sz="1800" dirty="0"/>
              <a:t> in una </a:t>
            </a:r>
            <a:r>
              <a:rPr lang="en-US" sz="1800" dirty="0" err="1"/>
              <a:t>lista</a:t>
            </a:r>
            <a:r>
              <a:rPr lang="en-US" sz="1800" dirty="0"/>
              <a:t> </a:t>
            </a:r>
            <a:r>
              <a:rPr lang="en-US" sz="1800" dirty="0" err="1"/>
              <a:t>doppiamente</a:t>
            </a:r>
            <a:r>
              <a:rPr lang="en-US" sz="1800" dirty="0"/>
              <a:t> </a:t>
            </a:r>
            <a:r>
              <a:rPr lang="en-US" sz="1800" dirty="0" err="1"/>
              <a:t>collegata</a:t>
            </a:r>
            <a:r>
              <a:rPr lang="en-US" sz="1800" dirty="0"/>
              <a:t>) con le </a:t>
            </a:r>
            <a:r>
              <a:rPr lang="en-US" sz="1800" dirty="0" err="1"/>
              <a:t>seguenti</a:t>
            </a:r>
            <a:r>
              <a:rPr lang="en-US" sz="1800" dirty="0"/>
              <a:t> </a:t>
            </a:r>
            <a:r>
              <a:rPr lang="en-US" sz="1800" dirty="0" err="1"/>
              <a:t>informazioni</a:t>
            </a:r>
            <a:endParaRPr lang="en-US" sz="1800" dirty="0"/>
          </a:p>
          <a:p>
            <a:pPr marL="1314450" lvl="2" indent="-457200"/>
            <a:r>
              <a:rPr lang="en-US" sz="1400" dirty="0" err="1"/>
              <a:t>Indirizzo</a:t>
            </a:r>
            <a:r>
              <a:rPr lang="en-US" sz="1400" dirty="0"/>
              <a:t> del client (di </a:t>
            </a:r>
            <a:r>
              <a:rPr lang="en-US" sz="1400" dirty="0" err="1"/>
              <a:t>tipo</a:t>
            </a:r>
            <a:r>
              <a:rPr lang="en-US" sz="1400" dirty="0"/>
              <a:t> </a:t>
            </a:r>
            <a:r>
              <a:rPr lang="en-US" sz="1400" dirty="0" err="1"/>
              <a:t>sockaddr_in</a:t>
            </a:r>
            <a:r>
              <a:rPr lang="en-US" sz="1400" dirty="0"/>
              <a:t>)</a:t>
            </a:r>
          </a:p>
          <a:p>
            <a:pPr marL="1314450" lvl="2" indent="-457200"/>
            <a:r>
              <a:rPr lang="en-US" sz="1400" dirty="0"/>
              <a:t>File descriptor </a:t>
            </a:r>
            <a:r>
              <a:rPr lang="en-US" sz="1400" dirty="0" err="1"/>
              <a:t>della</a:t>
            </a:r>
            <a:r>
              <a:rPr lang="en-US" sz="1400" dirty="0"/>
              <a:t> socket ad </a:t>
            </a:r>
            <a:r>
              <a:rPr lang="en-US" sz="1400" dirty="0" err="1"/>
              <a:t>esso</a:t>
            </a:r>
            <a:r>
              <a:rPr lang="en-US" sz="1400" dirty="0"/>
              <a:t> associate</a:t>
            </a:r>
          </a:p>
          <a:p>
            <a:pPr marL="1314450" lvl="2" indent="-457200"/>
            <a:r>
              <a:rPr lang="en-US" sz="1400" dirty="0"/>
              <a:t>Tempo </a:t>
            </a:r>
            <a:r>
              <a:rPr lang="en-US" sz="1400" dirty="0" err="1"/>
              <a:t>relativo</a:t>
            </a:r>
            <a:r>
              <a:rPr lang="en-US" sz="1400" dirty="0"/>
              <a:t> </a:t>
            </a:r>
            <a:r>
              <a:rPr lang="en-US" sz="1400" dirty="0" err="1"/>
              <a:t>all’ultima</a:t>
            </a:r>
            <a:r>
              <a:rPr lang="en-US" sz="1400" dirty="0"/>
              <a:t> </a:t>
            </a:r>
            <a:r>
              <a:rPr lang="en-US" sz="1400" dirty="0" err="1"/>
              <a:t>interazione</a:t>
            </a:r>
            <a:r>
              <a:rPr lang="en-US" sz="1400" dirty="0"/>
              <a:t> con </a:t>
            </a:r>
            <a:r>
              <a:rPr lang="en-US" sz="1400" dirty="0" err="1"/>
              <a:t>il</a:t>
            </a:r>
            <a:r>
              <a:rPr lang="en-US" sz="1400" dirty="0"/>
              <a:t>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Se non </a:t>
            </a: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, </a:t>
            </a:r>
            <a:r>
              <a:rPr lang="en-US" sz="1800" dirty="0" err="1"/>
              <a:t>verifica</a:t>
            </a:r>
            <a:r>
              <a:rPr lang="en-US" sz="1800" dirty="0"/>
              <a:t> se vi </a:t>
            </a:r>
            <a:r>
              <a:rPr lang="en-US" sz="1800" dirty="0" err="1"/>
              <a:t>siano</a:t>
            </a:r>
            <a:r>
              <a:rPr lang="en-US" sz="1800" dirty="0"/>
              <a:t> </a:t>
            </a:r>
            <a:r>
              <a:rPr lang="en-US" sz="1800" dirty="0" err="1"/>
              <a:t>altri</a:t>
            </a:r>
            <a:r>
              <a:rPr lang="en-US" sz="1800" dirty="0"/>
              <a:t> client ad aver </a:t>
            </a:r>
            <a:r>
              <a:rPr lang="en-US" sz="1800" dirty="0" err="1"/>
              <a:t>inviato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richieste</a:t>
            </a:r>
            <a:endParaRPr lang="en-US" sz="1400" dirty="0"/>
          </a:p>
          <a:p>
            <a:r>
              <a:rPr lang="en-US" sz="2000" dirty="0"/>
              <a:t>Se la select </a:t>
            </a:r>
            <a:r>
              <a:rPr lang="en-US" sz="2000" dirty="0" err="1"/>
              <a:t>ritorna</a:t>
            </a:r>
            <a:r>
              <a:rPr lang="en-US" sz="2000" dirty="0"/>
              <a:t> </a:t>
            </a:r>
            <a:r>
              <a:rPr lang="en-US" sz="2000" dirty="0" err="1"/>
              <a:t>perchè</a:t>
            </a:r>
            <a:r>
              <a:rPr lang="en-US" sz="2000" dirty="0"/>
              <a:t> un client ha </a:t>
            </a:r>
            <a:r>
              <a:rPr lang="en-US" sz="2000" dirty="0" err="1"/>
              <a:t>inviato</a:t>
            </a:r>
            <a:r>
              <a:rPr lang="en-US" sz="2000" dirty="0"/>
              <a:t> una </a:t>
            </a:r>
            <a:r>
              <a:rPr lang="en-US" sz="2000" dirty="0" err="1"/>
              <a:t>richiesta</a:t>
            </a:r>
            <a:r>
              <a:rPr lang="en-US" sz="2000" dirty="0"/>
              <a:t> (</a:t>
            </a:r>
            <a:r>
              <a:rPr lang="en-US" sz="2000" dirty="0" err="1"/>
              <a:t>compresa</a:t>
            </a:r>
            <a:r>
              <a:rPr lang="en-US" sz="2000" dirty="0"/>
              <a:t> la </a:t>
            </a:r>
            <a:r>
              <a:rPr lang="en-US" sz="2000" dirty="0" err="1"/>
              <a:t>chiusura</a:t>
            </a:r>
            <a:r>
              <a:rPr lang="en-US" sz="2000" dirty="0"/>
              <a:t> di </a:t>
            </a:r>
            <a:r>
              <a:rPr lang="en-US" sz="2000" dirty="0" err="1"/>
              <a:t>connessione</a:t>
            </a:r>
            <a:r>
              <a:rPr lang="en-US" sz="2000" dirty="0"/>
              <a:t>),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scandita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doppiamente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in cui la branch </a:t>
            </a:r>
            <a:r>
              <a:rPr lang="en-US" sz="2000" dirty="0" err="1"/>
              <a:t>salva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finchè</a:t>
            </a:r>
            <a:r>
              <a:rPr lang="en-US" sz="2000" dirty="0"/>
              <a:t> non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gestita</a:t>
            </a:r>
            <a:r>
              <a:rPr lang="en-US" sz="2000" dirty="0"/>
              <a:t> la </a:t>
            </a:r>
            <a:r>
              <a:rPr lang="en-US" sz="2000" dirty="0" err="1"/>
              <a:t>richiesta</a:t>
            </a:r>
            <a:r>
              <a:rPr lang="en-US" sz="2000" dirty="0"/>
              <a:t> del client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l’ha</a:t>
            </a:r>
            <a:r>
              <a:rPr lang="en-US" sz="2000" dirty="0"/>
              <a:t> </a:t>
            </a:r>
            <a:r>
              <a:rPr lang="en-US" sz="2000" dirty="0" err="1"/>
              <a:t>inviata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27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richieste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 del client </a:t>
            </a:r>
            <a:r>
              <a:rPr lang="en-US" sz="2000" dirty="0" err="1"/>
              <a:t>consiste</a:t>
            </a:r>
            <a:r>
              <a:rPr lang="en-US" sz="2000" dirty="0"/>
              <a:t>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Riconoscimento</a:t>
            </a:r>
            <a:r>
              <a:rPr lang="en-US" sz="2000" dirty="0"/>
              <a:t> del </a:t>
            </a:r>
            <a:r>
              <a:rPr lang="en-US" sz="2000" dirty="0" err="1"/>
              <a:t>dispositivo</a:t>
            </a:r>
            <a:r>
              <a:rPr lang="en-US" sz="2000" dirty="0"/>
              <a:t> da cui è generate la </a:t>
            </a:r>
            <a:r>
              <a:rPr lang="en-US" sz="2000" dirty="0" err="1"/>
              <a:t>richiesta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Riconoscimento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</a:t>
            </a:r>
            <a:r>
              <a:rPr lang="en-US" sz="2000" dirty="0" err="1"/>
              <a:t>richiesto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Riadattamento</a:t>
            </a:r>
            <a:r>
              <a:rPr lang="en-US" sz="2000" dirty="0"/>
              <a:t> (se non </a:t>
            </a:r>
            <a:r>
              <a:rPr lang="en-US" sz="2000" dirty="0" err="1"/>
              <a:t>presente</a:t>
            </a:r>
            <a:r>
              <a:rPr lang="en-US" sz="2000" dirty="0"/>
              <a:t> in cache)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in base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caratteristiche</a:t>
            </a:r>
            <a:r>
              <a:rPr lang="en-US" sz="2000" dirty="0"/>
              <a:t> del </a:t>
            </a:r>
            <a:r>
              <a:rPr lang="en-US" sz="2000" dirty="0" err="1"/>
              <a:t>dispositivo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Invio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Salvataggio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in cache (se non era </a:t>
            </a:r>
            <a:r>
              <a:rPr lang="en-US" sz="2000" dirty="0" err="1"/>
              <a:t>già</a:t>
            </a:r>
            <a:r>
              <a:rPr lang="en-US" sz="2000" dirty="0"/>
              <a:t> </a:t>
            </a:r>
            <a:r>
              <a:rPr lang="en-US" sz="2000" dirty="0" err="1"/>
              <a:t>presente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Aggiornamento ultimo tempo di </a:t>
            </a:r>
            <a:r>
              <a:rPr lang="en-US" sz="2000" dirty="0" err="1"/>
              <a:t>interazione</a:t>
            </a:r>
            <a:r>
              <a:rPr lang="en-US" sz="2000" dirty="0"/>
              <a:t> del client con </a:t>
            </a:r>
            <a:r>
              <a:rPr lang="en-US" sz="2000" dirty="0" err="1"/>
              <a:t>il</a:t>
            </a:r>
            <a:r>
              <a:rPr lang="en-US" sz="20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24359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occupazione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qualvolta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una branch </a:t>
            </a:r>
            <a:r>
              <a:rPr lang="en-US" sz="2000" dirty="0" err="1"/>
              <a:t>stabilisce</a:t>
            </a:r>
            <a:r>
              <a:rPr lang="en-US" sz="2000" dirty="0"/>
              <a:t> una </a:t>
            </a:r>
            <a:r>
              <a:rPr lang="en-US" sz="2000" dirty="0" err="1"/>
              <a:t>connessione</a:t>
            </a:r>
            <a:r>
              <a:rPr lang="en-US" sz="2000" dirty="0"/>
              <a:t> con un client o ne </a:t>
            </a:r>
            <a:r>
              <a:rPr lang="en-US" sz="2000" dirty="0" err="1"/>
              <a:t>rimuove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, </a:t>
            </a:r>
            <a:r>
              <a:rPr lang="en-US" sz="2000" dirty="0" err="1"/>
              <a:t>verifica</a:t>
            </a:r>
            <a:r>
              <a:rPr lang="en-US" sz="2000" dirty="0"/>
              <a:t> la </a:t>
            </a:r>
            <a:r>
              <a:rPr lang="en-US" sz="2000" dirty="0" err="1"/>
              <a:t>variazione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percentuale</a:t>
            </a:r>
            <a:r>
              <a:rPr lang="en-US" sz="2000" dirty="0"/>
              <a:t> del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connessioni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effettuata</a:t>
            </a:r>
            <a:r>
              <a:rPr lang="en-US" sz="2000" dirty="0"/>
              <a:t> tale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salvato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gestiti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branch in </a:t>
            </a: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assoluto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differenza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e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attuale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è </a:t>
            </a:r>
            <a:r>
              <a:rPr lang="en-US" sz="2000" dirty="0" err="1"/>
              <a:t>maggiore</a:t>
            </a:r>
            <a:r>
              <a:rPr lang="en-US" sz="2000" dirty="0"/>
              <a:t> di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, </a:t>
            </a:r>
            <a:r>
              <a:rPr lang="en-US" sz="2000" dirty="0" err="1"/>
              <a:t>viene</a:t>
            </a:r>
            <a:endParaRPr lang="en-US" sz="2000" u="sng" dirty="0"/>
          </a:p>
          <a:p>
            <a:r>
              <a:rPr lang="en-US" sz="2000" dirty="0" err="1"/>
              <a:t>Inviato</a:t>
            </a:r>
            <a:r>
              <a:rPr lang="en-US" sz="2000" dirty="0"/>
              <a:t> al </a:t>
            </a:r>
            <a:r>
              <a:rPr lang="en-US" sz="2000" dirty="0" err="1"/>
              <a:t>ServerBranchHandler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segnale</a:t>
            </a:r>
            <a:r>
              <a:rPr lang="en-US" sz="2000" dirty="0"/>
              <a:t> ‘SIGUSR1’,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innescherà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meccanismo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deciderà</a:t>
            </a:r>
            <a:r>
              <a:rPr lang="en-US" sz="2000" dirty="0"/>
              <a:t> di </a:t>
            </a:r>
            <a:r>
              <a:rPr lang="en-US" sz="2000" dirty="0" err="1"/>
              <a:t>creare</a:t>
            </a:r>
            <a:r>
              <a:rPr lang="en-US" sz="2000" dirty="0"/>
              <a:t> </a:t>
            </a:r>
            <a:r>
              <a:rPr lang="en-US" sz="2000" dirty="0" err="1"/>
              <a:t>nuove</a:t>
            </a:r>
            <a:r>
              <a:rPr lang="en-US" sz="2000" dirty="0"/>
              <a:t> branch o </a:t>
            </a:r>
            <a:r>
              <a:rPr lang="en-US" sz="2000" dirty="0" err="1"/>
              <a:t>effettuarne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merge</a:t>
            </a:r>
          </a:p>
          <a:p>
            <a:r>
              <a:rPr lang="en-US" sz="2000" dirty="0" err="1"/>
              <a:t>Cambiata</a:t>
            </a:r>
            <a:r>
              <a:rPr lang="en-US" sz="2000" dirty="0"/>
              <a:t> la </a:t>
            </a:r>
            <a:r>
              <a:rPr lang="en-US" sz="2000" dirty="0" err="1"/>
              <a:t>priorità</a:t>
            </a:r>
            <a:r>
              <a:rPr lang="en-US" sz="2000" dirty="0"/>
              <a:t> del </a:t>
            </a:r>
            <a:r>
              <a:rPr lang="en-US" sz="2000" dirty="0" err="1"/>
              <a:t>processo</a:t>
            </a:r>
            <a:r>
              <a:rPr lang="en-US" sz="2000" dirty="0"/>
              <a:t> in base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percentuale</a:t>
            </a:r>
            <a:r>
              <a:rPr lang="en-US" sz="2000" dirty="0"/>
              <a:t> di </a:t>
            </a:r>
            <a:r>
              <a:rPr lang="en-US" sz="2000" dirty="0" err="1"/>
              <a:t>occupazione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branch. Il </a:t>
            </a:r>
            <a:r>
              <a:rPr lang="en-US" sz="2000" dirty="0" err="1"/>
              <a:t>livello</a:t>
            </a:r>
            <a:r>
              <a:rPr lang="en-US" sz="2000" dirty="0"/>
              <a:t> di </a:t>
            </a:r>
            <a:r>
              <a:rPr lang="en-US" sz="2000" dirty="0" err="1"/>
              <a:t>priorità</a:t>
            </a:r>
            <a:r>
              <a:rPr lang="en-US" sz="2000" dirty="0"/>
              <a:t> </a:t>
            </a:r>
            <a:r>
              <a:rPr lang="en-US" sz="2000" dirty="0" err="1"/>
              <a:t>assegnato</a:t>
            </a:r>
            <a:r>
              <a:rPr lang="en-US" sz="2000" dirty="0"/>
              <a:t>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proporzionale</a:t>
            </a:r>
            <a:r>
              <a:rPr lang="en-US" sz="2000" dirty="0"/>
              <a:t> al </a:t>
            </a:r>
            <a:r>
              <a:rPr lang="en-US" sz="2000" dirty="0" err="1"/>
              <a:t>numero</a:t>
            </a:r>
            <a:r>
              <a:rPr lang="en-US" sz="2000" dirty="0"/>
              <a:t> di client </a:t>
            </a:r>
            <a:r>
              <a:rPr lang="en-US" sz="2000" dirty="0" err="1"/>
              <a:t>gestiti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177332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occupazione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F935B58-04D1-4B0D-9996-64D794EDF18C}"/>
              </a:ext>
            </a:extLst>
          </p:cNvPr>
          <p:cNvSpPr txBox="1">
            <a:spLocks/>
          </p:cNvSpPr>
          <p:nvPr/>
        </p:nvSpPr>
        <p:spPr>
          <a:xfrm>
            <a:off x="-1641" y="872283"/>
            <a:ext cx="1034358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Server branch </a:t>
            </a:r>
            <a:r>
              <a:rPr lang="en-US" sz="1600" dirty="0" err="1"/>
              <a:t>creata</a:t>
            </a:r>
            <a:endParaRPr lang="en-US" sz="16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FB4DFAC-11E9-4C1D-A17F-2C282A4C460E}"/>
              </a:ext>
            </a:extLst>
          </p:cNvPr>
          <p:cNvSpPr/>
          <p:nvPr/>
        </p:nvSpPr>
        <p:spPr>
          <a:xfrm>
            <a:off x="242289" y="1339001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536E97D-80CA-4477-A4CF-5AC94BC30593}"/>
              </a:ext>
            </a:extLst>
          </p:cNvPr>
          <p:cNvSpPr txBox="1">
            <a:spLocks/>
          </p:cNvSpPr>
          <p:nvPr/>
        </p:nvSpPr>
        <p:spPr>
          <a:xfrm>
            <a:off x="161922" y="2317190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2AE816E-F882-410B-8C07-211327DE0557}"/>
              </a:ext>
            </a:extLst>
          </p:cNvPr>
          <p:cNvCxnSpPr>
            <a:cxnSpLocks/>
          </p:cNvCxnSpPr>
          <p:nvPr/>
        </p:nvCxnSpPr>
        <p:spPr>
          <a:xfrm>
            <a:off x="294222" y="231109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C13F8CE-249D-4CB1-B7EB-0E830389771D}"/>
              </a:ext>
            </a:extLst>
          </p:cNvPr>
          <p:cNvSpPr txBox="1"/>
          <p:nvPr/>
        </p:nvSpPr>
        <p:spPr>
          <a:xfrm>
            <a:off x="385385" y="205333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2F4F42C6-AD4D-44D2-95F0-B2C799D2E6C7}"/>
              </a:ext>
            </a:extLst>
          </p:cNvPr>
          <p:cNvCxnSpPr>
            <a:cxnSpLocks/>
          </p:cNvCxnSpPr>
          <p:nvPr/>
        </p:nvCxnSpPr>
        <p:spPr>
          <a:xfrm>
            <a:off x="1024214" y="1828348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4">
            <a:extLst>
              <a:ext uri="{FF2B5EF4-FFF2-40B4-BE49-F238E27FC236}">
                <a16:creationId xmlns:a16="http://schemas.microsoft.com/office/drawing/2014/main" id="{8F55D59D-7182-4D4E-9362-9F0C51A05E59}"/>
              </a:ext>
            </a:extLst>
          </p:cNvPr>
          <p:cNvSpPr txBox="1">
            <a:spLocks/>
          </p:cNvSpPr>
          <p:nvPr/>
        </p:nvSpPr>
        <p:spPr>
          <a:xfrm>
            <a:off x="59051" y="2531681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0</a:t>
            </a:r>
          </a:p>
        </p:txBody>
      </p:sp>
      <p:sp>
        <p:nvSpPr>
          <p:cNvPr id="84" name="Content Placeholder 4">
            <a:extLst>
              <a:ext uri="{FF2B5EF4-FFF2-40B4-BE49-F238E27FC236}">
                <a16:creationId xmlns:a16="http://schemas.microsoft.com/office/drawing/2014/main" id="{C2512803-C058-4B9C-AD1B-99DFF4DEBCFA}"/>
              </a:ext>
            </a:extLst>
          </p:cNvPr>
          <p:cNvSpPr txBox="1">
            <a:spLocks/>
          </p:cNvSpPr>
          <p:nvPr/>
        </p:nvSpPr>
        <p:spPr>
          <a:xfrm>
            <a:off x="1417121" y="853447"/>
            <a:ext cx="1025855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/>
              <a:t>Arrivo</a:t>
            </a:r>
            <a:r>
              <a:rPr lang="en-US" sz="1200" dirty="0"/>
              <a:t> di 15 client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E01B464E-7E16-47AB-BC99-80D21071621E}"/>
              </a:ext>
            </a:extLst>
          </p:cNvPr>
          <p:cNvSpPr/>
          <p:nvPr/>
        </p:nvSpPr>
        <p:spPr>
          <a:xfrm>
            <a:off x="1602480" y="1339001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Content Placeholder 4">
            <a:extLst>
              <a:ext uri="{FF2B5EF4-FFF2-40B4-BE49-F238E27FC236}">
                <a16:creationId xmlns:a16="http://schemas.microsoft.com/office/drawing/2014/main" id="{E45B6A1A-0FA1-4286-B0D1-BF2A31F06F01}"/>
              </a:ext>
            </a:extLst>
          </p:cNvPr>
          <p:cNvSpPr txBox="1">
            <a:spLocks/>
          </p:cNvSpPr>
          <p:nvPr/>
        </p:nvSpPr>
        <p:spPr>
          <a:xfrm>
            <a:off x="1522113" y="2317190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AFC8FD8C-DF24-40F4-B120-2D000191E254}"/>
              </a:ext>
            </a:extLst>
          </p:cNvPr>
          <p:cNvCxnSpPr>
            <a:cxnSpLocks/>
          </p:cNvCxnSpPr>
          <p:nvPr/>
        </p:nvCxnSpPr>
        <p:spPr>
          <a:xfrm>
            <a:off x="1654413" y="2032491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83F6D9D5-CFC1-494C-84B0-A17547E6C482}"/>
              </a:ext>
            </a:extLst>
          </p:cNvPr>
          <p:cNvSpPr txBox="1"/>
          <p:nvPr/>
        </p:nvSpPr>
        <p:spPr>
          <a:xfrm>
            <a:off x="1742143" y="178943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89" name="Content Placeholder 4">
            <a:extLst>
              <a:ext uri="{FF2B5EF4-FFF2-40B4-BE49-F238E27FC236}">
                <a16:creationId xmlns:a16="http://schemas.microsoft.com/office/drawing/2014/main" id="{0678C859-8B4B-4F9F-A61E-A158ADE78155}"/>
              </a:ext>
            </a:extLst>
          </p:cNvPr>
          <p:cNvSpPr txBox="1">
            <a:spLocks/>
          </p:cNvSpPr>
          <p:nvPr/>
        </p:nvSpPr>
        <p:spPr>
          <a:xfrm>
            <a:off x="1419242" y="2531681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1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15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343F7B47-C933-480C-BFDB-06B813057964}"/>
              </a:ext>
            </a:extLst>
          </p:cNvPr>
          <p:cNvSpPr/>
          <p:nvPr/>
        </p:nvSpPr>
        <p:spPr>
          <a:xfrm>
            <a:off x="1596719" y="2034098"/>
            <a:ext cx="192881" cy="2769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Content Placeholder 4">
            <a:extLst>
              <a:ext uri="{FF2B5EF4-FFF2-40B4-BE49-F238E27FC236}">
                <a16:creationId xmlns:a16="http://schemas.microsoft.com/office/drawing/2014/main" id="{C5AF4CB9-0F47-4972-AF2A-4E63739A0350}"/>
              </a:ext>
            </a:extLst>
          </p:cNvPr>
          <p:cNvSpPr txBox="1">
            <a:spLocks/>
          </p:cNvSpPr>
          <p:nvPr/>
        </p:nvSpPr>
        <p:spPr>
          <a:xfrm>
            <a:off x="5119758" y="646242"/>
            <a:ext cx="2198185" cy="1925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last_check</a:t>
            </a:r>
            <a:r>
              <a:rPr lang="en-US" sz="1600" b="1" u="sng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connessi</a:t>
            </a:r>
            <a:r>
              <a:rPr lang="en-US" sz="1600" dirty="0"/>
              <a:t> al server al </a:t>
            </a:r>
            <a:r>
              <a:rPr lang="en-US" sz="1600" dirty="0" err="1"/>
              <a:t>momento</a:t>
            </a:r>
            <a:r>
              <a:rPr lang="en-US" sz="1600" dirty="0"/>
              <a:t> del </a:t>
            </a:r>
            <a:r>
              <a:rPr lang="en-US" sz="1600" dirty="0" err="1"/>
              <a:t>controllo</a:t>
            </a:r>
            <a:r>
              <a:rPr lang="en-US" sz="1600" dirty="0"/>
              <a:t> del </a:t>
            </a:r>
            <a:r>
              <a:rPr lang="en-US" sz="1600" dirty="0" err="1"/>
              <a:t>livello</a:t>
            </a:r>
            <a:r>
              <a:rPr lang="en-US" sz="1600" dirty="0"/>
              <a:t> di </a:t>
            </a:r>
            <a:r>
              <a:rPr lang="en-US" sz="1600" dirty="0" err="1"/>
              <a:t>occupazione</a:t>
            </a:r>
            <a:endParaRPr lang="en-US" sz="1600" dirty="0"/>
          </a:p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num_client</a:t>
            </a:r>
            <a:r>
              <a:rPr lang="en-US" sz="1600" b="1" u="sng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gestiti</a:t>
            </a:r>
            <a:r>
              <a:rPr lang="en-US" sz="1600" dirty="0"/>
              <a:t> </a:t>
            </a:r>
            <a:r>
              <a:rPr lang="en-US" sz="1600" dirty="0" err="1"/>
              <a:t>dalla</a:t>
            </a:r>
            <a:r>
              <a:rPr lang="en-US" sz="1600" dirty="0"/>
              <a:t> branch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check_each</a:t>
            </a:r>
            <a:r>
              <a:rPr lang="en-US" sz="1600" dirty="0"/>
              <a:t> = </a:t>
            </a:r>
            <a:r>
              <a:rPr lang="en-US" sz="1600" dirty="0" err="1"/>
              <a:t>numero</a:t>
            </a:r>
            <a:r>
              <a:rPr lang="en-US" sz="1600" dirty="0"/>
              <a:t> di client (</a:t>
            </a:r>
            <a:r>
              <a:rPr lang="en-US" sz="1600" dirty="0" err="1"/>
              <a:t>percentuale</a:t>
            </a:r>
            <a:r>
              <a:rPr lang="en-US" sz="1600" dirty="0"/>
              <a:t>)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qualvolta</a:t>
            </a:r>
            <a:r>
              <a:rPr lang="en-US" sz="1600" dirty="0"/>
              <a:t> </a:t>
            </a:r>
            <a:r>
              <a:rPr lang="en-US" sz="1600" dirty="0" err="1"/>
              <a:t>innescare</a:t>
            </a:r>
            <a:r>
              <a:rPr lang="en-US" sz="1600" dirty="0"/>
              <a:t> </a:t>
            </a:r>
            <a:r>
              <a:rPr lang="en-US" sz="1600" dirty="0" err="1"/>
              <a:t>controllo</a:t>
            </a:r>
            <a:r>
              <a:rPr lang="en-US" sz="1600" dirty="0"/>
              <a:t> </a:t>
            </a:r>
            <a:r>
              <a:rPr lang="en-US" sz="1600" dirty="0" err="1"/>
              <a:t>livello</a:t>
            </a:r>
            <a:r>
              <a:rPr lang="en-US" sz="1600" dirty="0"/>
              <a:t> </a:t>
            </a:r>
            <a:r>
              <a:rPr lang="en-US" sz="1600" dirty="0" err="1"/>
              <a:t>occupazione</a:t>
            </a:r>
            <a:endParaRPr lang="en-US" sz="1600" b="1" u="sng" dirty="0"/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C3131EBA-D654-4090-9B6E-4975E8588990}"/>
              </a:ext>
            </a:extLst>
          </p:cNvPr>
          <p:cNvCxnSpPr>
            <a:cxnSpLocks/>
          </p:cNvCxnSpPr>
          <p:nvPr/>
        </p:nvCxnSpPr>
        <p:spPr>
          <a:xfrm>
            <a:off x="2246522" y="1823133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4">
            <a:extLst>
              <a:ext uri="{FF2B5EF4-FFF2-40B4-BE49-F238E27FC236}">
                <a16:creationId xmlns:a16="http://schemas.microsoft.com/office/drawing/2014/main" id="{EC28DAD7-B19C-4648-AA2E-F8CB722C4B4C}"/>
              </a:ext>
            </a:extLst>
          </p:cNvPr>
          <p:cNvSpPr txBox="1">
            <a:spLocks/>
          </p:cNvSpPr>
          <p:nvPr/>
        </p:nvSpPr>
        <p:spPr>
          <a:xfrm>
            <a:off x="5178541" y="3217992"/>
            <a:ext cx="2139402" cy="135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/>
              <a:t>abs(</a:t>
            </a:r>
            <a:r>
              <a:rPr lang="en-US" sz="1200" dirty="0" err="1"/>
              <a:t>last_check</a:t>
            </a:r>
            <a:r>
              <a:rPr lang="en-US" sz="1200" dirty="0"/>
              <a:t> - </a:t>
            </a:r>
            <a:r>
              <a:rPr lang="en-US" sz="1200" dirty="0" err="1"/>
              <a:t>num_client</a:t>
            </a:r>
            <a:r>
              <a:rPr lang="en-US" sz="1200" dirty="0"/>
              <a:t>) = 55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/>
              <a:t>Se 55 &gt; ‘</a:t>
            </a:r>
            <a:r>
              <a:rPr lang="en-US" sz="1200" dirty="0" err="1"/>
              <a:t>check_each</a:t>
            </a:r>
            <a:r>
              <a:rPr lang="en-US" sz="1200" dirty="0"/>
              <a:t>’ </a:t>
            </a:r>
            <a:r>
              <a:rPr lang="en-US" sz="1200" dirty="0" err="1"/>
              <a:t>allora</a:t>
            </a: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 err="1"/>
              <a:t>Invio</a:t>
            </a:r>
            <a:r>
              <a:rPr lang="en-US" sz="1200" dirty="0"/>
              <a:t> SIGUSR1 </a:t>
            </a:r>
            <a:r>
              <a:rPr lang="en-US" sz="1200" dirty="0" err="1"/>
              <a:t>all’handler</a:t>
            </a:r>
            <a:r>
              <a:rPr lang="en-US" sz="1200" dirty="0"/>
              <a:t> e </a:t>
            </a:r>
            <a:r>
              <a:rPr lang="en-US" sz="1200" dirty="0" err="1"/>
              <a:t>cambio</a:t>
            </a:r>
            <a:r>
              <a:rPr lang="en-US" sz="1200" dirty="0"/>
              <a:t> </a:t>
            </a:r>
            <a:r>
              <a:rPr lang="en-US" sz="1200" dirty="0" err="1"/>
              <a:t>priorità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ServerBranch</a:t>
            </a:r>
            <a:r>
              <a:rPr lang="en-US" sz="1200" dirty="0"/>
              <a:t> (</a:t>
            </a:r>
            <a:r>
              <a:rPr lang="en-US" sz="1200" dirty="0" err="1"/>
              <a:t>decrementandola</a:t>
            </a:r>
            <a:r>
              <a:rPr lang="en-US" sz="12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BDF3D3E0-AD0B-43AE-AB8B-F916662E9B62}"/>
              </a:ext>
            </a:extLst>
          </p:cNvPr>
          <p:cNvSpPr txBox="1">
            <a:spLocks/>
          </p:cNvSpPr>
          <p:nvPr/>
        </p:nvSpPr>
        <p:spPr>
          <a:xfrm>
            <a:off x="1224035" y="3647047"/>
            <a:ext cx="1342329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Dualmente</a:t>
            </a:r>
            <a:r>
              <a:rPr lang="en-US" sz="1600" dirty="0"/>
              <a:t>…</a:t>
            </a:r>
          </a:p>
        </p:txBody>
      </p:sp>
      <p:sp>
        <p:nvSpPr>
          <p:cNvPr id="97" name="Content Placeholder 4">
            <a:extLst>
              <a:ext uri="{FF2B5EF4-FFF2-40B4-BE49-F238E27FC236}">
                <a16:creationId xmlns:a16="http://schemas.microsoft.com/office/drawing/2014/main" id="{A3FA444C-9E19-4286-AAEE-1714699D34AB}"/>
              </a:ext>
            </a:extLst>
          </p:cNvPr>
          <p:cNvSpPr txBox="1">
            <a:spLocks/>
          </p:cNvSpPr>
          <p:nvPr/>
        </p:nvSpPr>
        <p:spPr>
          <a:xfrm>
            <a:off x="2592251" y="4328207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064D7D55-D19E-4685-8F60-A27D59E919FC}"/>
              </a:ext>
            </a:extLst>
          </p:cNvPr>
          <p:cNvCxnSpPr>
            <a:cxnSpLocks/>
          </p:cNvCxnSpPr>
          <p:nvPr/>
        </p:nvCxnSpPr>
        <p:spPr>
          <a:xfrm>
            <a:off x="3369720" y="3839365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4">
            <a:extLst>
              <a:ext uri="{FF2B5EF4-FFF2-40B4-BE49-F238E27FC236}">
                <a16:creationId xmlns:a16="http://schemas.microsoft.com/office/drawing/2014/main" id="{CBCE193C-F569-4B4B-A138-3EEC5113877E}"/>
              </a:ext>
            </a:extLst>
          </p:cNvPr>
          <p:cNvSpPr txBox="1">
            <a:spLocks/>
          </p:cNvSpPr>
          <p:nvPr/>
        </p:nvSpPr>
        <p:spPr>
          <a:xfrm>
            <a:off x="2489380" y="4542698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5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70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75 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24D6D26F-CDC8-4832-9603-1DB8A9F89465}"/>
              </a:ext>
            </a:extLst>
          </p:cNvPr>
          <p:cNvSpPr txBox="1">
            <a:spLocks/>
          </p:cNvSpPr>
          <p:nvPr/>
        </p:nvSpPr>
        <p:spPr>
          <a:xfrm>
            <a:off x="3664604" y="2865608"/>
            <a:ext cx="1216567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/>
              <a:t>Disconnessione</a:t>
            </a:r>
            <a:r>
              <a:rPr lang="en-US" sz="1200" dirty="0"/>
              <a:t> di 60 client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9B4DEDC8-90FC-485E-ABCC-41FA52FD4CEB}"/>
              </a:ext>
            </a:extLst>
          </p:cNvPr>
          <p:cNvSpPr/>
          <p:nvPr/>
        </p:nvSpPr>
        <p:spPr>
          <a:xfrm>
            <a:off x="4032809" y="3350018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AB4007B5-CB2C-4FBD-B1D6-53AF7BE4E876}"/>
              </a:ext>
            </a:extLst>
          </p:cNvPr>
          <p:cNvSpPr txBox="1">
            <a:spLocks/>
          </p:cNvSpPr>
          <p:nvPr/>
        </p:nvSpPr>
        <p:spPr>
          <a:xfrm>
            <a:off x="3952442" y="4328207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3E2AF800-CF3F-42D0-932C-00F52D8334EB}"/>
              </a:ext>
            </a:extLst>
          </p:cNvPr>
          <p:cNvCxnSpPr>
            <a:cxnSpLocks/>
          </p:cNvCxnSpPr>
          <p:nvPr/>
        </p:nvCxnSpPr>
        <p:spPr>
          <a:xfrm>
            <a:off x="4084742" y="405065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406B7D39-E88C-459D-8083-541E58E565EB}"/>
              </a:ext>
            </a:extLst>
          </p:cNvPr>
          <p:cNvSpPr txBox="1"/>
          <p:nvPr/>
        </p:nvSpPr>
        <p:spPr>
          <a:xfrm>
            <a:off x="4172471" y="377498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07" name="Content Placeholder 4">
            <a:extLst>
              <a:ext uri="{FF2B5EF4-FFF2-40B4-BE49-F238E27FC236}">
                <a16:creationId xmlns:a16="http://schemas.microsoft.com/office/drawing/2014/main" id="{84405C43-D71E-4EFC-92FB-AFB200E6FCB3}"/>
              </a:ext>
            </a:extLst>
          </p:cNvPr>
          <p:cNvSpPr txBox="1">
            <a:spLocks/>
          </p:cNvSpPr>
          <p:nvPr/>
        </p:nvSpPr>
        <p:spPr>
          <a:xfrm>
            <a:off x="3849571" y="4542698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6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70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15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79EB5C03-ABE7-4928-9807-9502F52106F0}"/>
              </a:ext>
            </a:extLst>
          </p:cNvPr>
          <p:cNvSpPr/>
          <p:nvPr/>
        </p:nvSpPr>
        <p:spPr>
          <a:xfrm>
            <a:off x="4034192" y="4052259"/>
            <a:ext cx="192881" cy="2769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31D17592-5EA3-4DC6-BB78-7DB0B1E0A65B}"/>
              </a:ext>
            </a:extLst>
          </p:cNvPr>
          <p:cNvCxnSpPr>
            <a:cxnSpLocks/>
          </p:cNvCxnSpPr>
          <p:nvPr/>
        </p:nvCxnSpPr>
        <p:spPr>
          <a:xfrm>
            <a:off x="4676851" y="3834150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03EC1C1C-9B51-4396-8EC4-AEFADBDF29B8}"/>
              </a:ext>
            </a:extLst>
          </p:cNvPr>
          <p:cNvSpPr/>
          <p:nvPr/>
        </p:nvSpPr>
        <p:spPr>
          <a:xfrm>
            <a:off x="2654745" y="33434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09049A43-FD47-4F84-AB3C-BAE250D34D6C}"/>
              </a:ext>
            </a:extLst>
          </p:cNvPr>
          <p:cNvCxnSpPr>
            <a:cxnSpLocks/>
          </p:cNvCxnSpPr>
          <p:nvPr/>
        </p:nvCxnSpPr>
        <p:spPr>
          <a:xfrm>
            <a:off x="2733339" y="364704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77410D48-1DEB-421B-9C58-D74D85F39897}"/>
              </a:ext>
            </a:extLst>
          </p:cNvPr>
          <p:cNvSpPr/>
          <p:nvPr/>
        </p:nvSpPr>
        <p:spPr>
          <a:xfrm>
            <a:off x="2656129" y="3647047"/>
            <a:ext cx="191498" cy="675613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340A8BD-1008-4F4F-B401-054DD50631ED}"/>
              </a:ext>
            </a:extLst>
          </p:cNvPr>
          <p:cNvSpPr txBox="1"/>
          <p:nvPr/>
        </p:nvSpPr>
        <p:spPr>
          <a:xfrm>
            <a:off x="2875922" y="3396907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75%</a:t>
            </a:r>
          </a:p>
        </p:txBody>
      </p:sp>
      <p:sp>
        <p:nvSpPr>
          <p:cNvPr id="114" name="Content Placeholder 4">
            <a:extLst>
              <a:ext uri="{FF2B5EF4-FFF2-40B4-BE49-F238E27FC236}">
                <a16:creationId xmlns:a16="http://schemas.microsoft.com/office/drawing/2014/main" id="{BB47F616-097D-455C-ABE3-B57513812A1F}"/>
              </a:ext>
            </a:extLst>
          </p:cNvPr>
          <p:cNvSpPr txBox="1">
            <a:spLocks/>
          </p:cNvSpPr>
          <p:nvPr/>
        </p:nvSpPr>
        <p:spPr>
          <a:xfrm>
            <a:off x="2697927" y="1301391"/>
            <a:ext cx="2335702" cy="1172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/>
              <a:t>abs(</a:t>
            </a:r>
            <a:r>
              <a:rPr lang="en-US" sz="1200" dirty="0" err="1"/>
              <a:t>last_check</a:t>
            </a:r>
            <a:r>
              <a:rPr lang="en-US" sz="1200" dirty="0"/>
              <a:t> - </a:t>
            </a:r>
            <a:r>
              <a:rPr lang="en-US" sz="1200" dirty="0" err="1"/>
              <a:t>num_client</a:t>
            </a:r>
            <a:r>
              <a:rPr lang="en-US" sz="1200" dirty="0"/>
              <a:t>) = 15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/>
              <a:t>Se 15 &gt; ‘</a:t>
            </a:r>
            <a:r>
              <a:rPr lang="en-US" sz="1200" dirty="0" err="1"/>
              <a:t>check_each</a:t>
            </a:r>
            <a:r>
              <a:rPr lang="en-US" sz="1200" dirty="0"/>
              <a:t>’ </a:t>
            </a:r>
            <a:r>
              <a:rPr lang="en-US" sz="1200" dirty="0" err="1"/>
              <a:t>allora</a:t>
            </a: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 err="1"/>
              <a:t>Invio</a:t>
            </a:r>
            <a:r>
              <a:rPr lang="en-US" sz="1200" dirty="0"/>
              <a:t> SIGUSR1 </a:t>
            </a:r>
            <a:r>
              <a:rPr lang="en-US" sz="1200" dirty="0" err="1"/>
              <a:t>all’handler</a:t>
            </a:r>
            <a:r>
              <a:rPr lang="en-US" sz="1200" dirty="0"/>
              <a:t> e </a:t>
            </a:r>
            <a:r>
              <a:rPr lang="en-US" sz="1200" dirty="0" err="1"/>
              <a:t>cambio</a:t>
            </a:r>
            <a:r>
              <a:rPr lang="en-US" sz="1200" dirty="0"/>
              <a:t> </a:t>
            </a:r>
            <a:r>
              <a:rPr lang="en-US" sz="1200" dirty="0" err="1"/>
              <a:t>priorità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ServerBranch</a:t>
            </a:r>
            <a:r>
              <a:rPr lang="en-US" sz="1200" dirty="0"/>
              <a:t> (</a:t>
            </a:r>
            <a:r>
              <a:rPr lang="en-US" sz="1200" dirty="0" err="1"/>
              <a:t>aumentandola</a:t>
            </a:r>
            <a:r>
              <a:rPr lang="en-US" sz="12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35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cleaner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 </a:t>
            </a:r>
            <a:r>
              <a:rPr lang="en-US" sz="2000" dirty="0" err="1"/>
              <a:t>ottimizzare</a:t>
            </a:r>
            <a:r>
              <a:rPr lang="en-US" sz="2000" dirty="0"/>
              <a:t> </a:t>
            </a:r>
            <a:r>
              <a:rPr lang="en-US" sz="2000" dirty="0" err="1"/>
              <a:t>l’utilizzo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risorse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,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fatto</a:t>
            </a:r>
            <a:r>
              <a:rPr lang="en-US" sz="2000" dirty="0"/>
              <a:t> </a:t>
            </a:r>
            <a:r>
              <a:rPr lang="en-US" sz="2000" dirty="0" err="1"/>
              <a:t>partire</a:t>
            </a:r>
            <a:r>
              <a:rPr lang="en-US" sz="2000" dirty="0"/>
              <a:t> un timer </a:t>
            </a:r>
            <a:r>
              <a:rPr lang="en-US" sz="2000" dirty="0" err="1"/>
              <a:t>che</a:t>
            </a:r>
            <a:r>
              <a:rPr lang="en-US" sz="2000" dirty="0"/>
              <a:t> fa </a:t>
            </a:r>
            <a:r>
              <a:rPr lang="en-US" sz="2000" dirty="0" err="1"/>
              <a:t>partire</a:t>
            </a:r>
            <a:r>
              <a:rPr lang="en-US" sz="2000" dirty="0"/>
              <a:t> un </a:t>
            </a:r>
            <a:r>
              <a:rPr lang="en-US" sz="2000" b="1" dirty="0"/>
              <a:t>cleaner</a:t>
            </a:r>
            <a:r>
              <a:rPr lang="en-US" sz="2000" dirty="0"/>
              <a:t> (un handler del </a:t>
            </a:r>
            <a:r>
              <a:rPr lang="en-US" sz="2000" dirty="0" err="1"/>
              <a:t>segnale</a:t>
            </a:r>
            <a:r>
              <a:rPr lang="en-US" sz="2000" dirty="0"/>
              <a:t> ‘SIGALARM’). </a:t>
            </a:r>
          </a:p>
          <a:p>
            <a:pPr marL="0" indent="0">
              <a:buNone/>
            </a:pPr>
            <a:r>
              <a:rPr lang="en-US" sz="2000" dirty="0"/>
              <a:t>Il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scopo</a:t>
            </a:r>
            <a:r>
              <a:rPr lang="en-US" sz="2000" dirty="0"/>
              <a:t> è </a:t>
            </a:r>
            <a:r>
              <a:rPr lang="en-US" sz="2000" dirty="0" err="1"/>
              <a:t>scandire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in cui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conservate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connessi</a:t>
            </a:r>
            <a:r>
              <a:rPr lang="en-US" sz="2000" dirty="0"/>
              <a:t> e </a:t>
            </a:r>
            <a:r>
              <a:rPr lang="en-US" sz="2000" dirty="0" err="1"/>
              <a:t>chiudere</a:t>
            </a:r>
            <a:r>
              <a:rPr lang="en-US" sz="2000" dirty="0"/>
              <a:t> la </a:t>
            </a:r>
            <a:r>
              <a:rPr lang="en-US" sz="2000" dirty="0" err="1"/>
              <a:t>connessione</a:t>
            </a:r>
            <a:r>
              <a:rPr lang="en-US" sz="2000" dirty="0"/>
              <a:t> con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quei</a:t>
            </a:r>
            <a:r>
              <a:rPr lang="en-US" sz="2000" dirty="0"/>
              <a:t> client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hanno</a:t>
            </a:r>
            <a:r>
              <a:rPr lang="en-US" sz="2000" dirty="0"/>
              <a:t> un tempo di ultima </a:t>
            </a:r>
            <a:r>
              <a:rPr lang="en-US" sz="2000" dirty="0" err="1"/>
              <a:t>interazione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server ‘</a:t>
            </a:r>
            <a:r>
              <a:rPr lang="en-US" sz="2000" dirty="0" err="1"/>
              <a:t>vecchio</a:t>
            </a:r>
            <a:r>
              <a:rPr lang="en-US" sz="2000" dirty="0"/>
              <a:t>’, </a:t>
            </a:r>
            <a:r>
              <a:rPr lang="en-US" sz="2000" dirty="0" err="1"/>
              <a:t>ovvero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non </a:t>
            </a:r>
            <a:r>
              <a:rPr lang="en-US" sz="2000" dirty="0" err="1"/>
              <a:t>interagiscono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server per </a:t>
            </a:r>
            <a:r>
              <a:rPr lang="en-US" sz="2000" dirty="0" err="1"/>
              <a:t>più</a:t>
            </a:r>
            <a:r>
              <a:rPr lang="en-US" sz="2000" dirty="0"/>
              <a:t> di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periodo</a:t>
            </a:r>
            <a:r>
              <a:rPr lang="en-US" sz="2000" dirty="0"/>
              <a:t> di tempo.</a:t>
            </a:r>
          </a:p>
        </p:txBody>
      </p:sp>
    </p:spTree>
    <p:extLst>
      <p:ext uri="{BB962C8B-B14F-4D97-AF65-F5344CB8AC3E}">
        <p14:creationId xmlns:p14="http://schemas.microsoft.com/office/powerpoint/2010/main" val="217542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trasferimento</a:t>
            </a:r>
            <a:r>
              <a:rPr lang="en-US" dirty="0"/>
              <a:t> client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ServerBranch</a:t>
            </a:r>
            <a:r>
              <a:rPr lang="en-US" sz="2000" dirty="0"/>
              <a:t> è </a:t>
            </a:r>
            <a:r>
              <a:rPr lang="en-US" sz="2000" dirty="0" err="1"/>
              <a:t>configurata</a:t>
            </a:r>
            <a:r>
              <a:rPr lang="en-US" sz="2000" dirty="0"/>
              <a:t> per </a:t>
            </a:r>
            <a:r>
              <a:rPr lang="en-US" sz="2000" dirty="0" err="1"/>
              <a:t>rispondere</a:t>
            </a:r>
            <a:r>
              <a:rPr lang="en-US" sz="2000" dirty="0"/>
              <a:t> al </a:t>
            </a:r>
            <a:r>
              <a:rPr lang="en-US" sz="2000" dirty="0" err="1"/>
              <a:t>segnale</a:t>
            </a:r>
            <a:r>
              <a:rPr lang="en-US" sz="2000" dirty="0"/>
              <a:t> ‘SIGUSR2’, </a:t>
            </a:r>
            <a:r>
              <a:rPr lang="en-US" sz="2000" dirty="0" err="1"/>
              <a:t>che</a:t>
            </a:r>
            <a:r>
              <a:rPr lang="en-US" sz="2000" dirty="0"/>
              <a:t> le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inviato</a:t>
            </a:r>
            <a:r>
              <a:rPr lang="en-US" sz="2000" dirty="0"/>
              <a:t> dal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creatore</a:t>
            </a:r>
            <a:r>
              <a:rPr lang="en-US" sz="2000" dirty="0"/>
              <a:t> per </a:t>
            </a:r>
            <a:r>
              <a:rPr lang="en-US" sz="2000" dirty="0" err="1"/>
              <a:t>comunicarle</a:t>
            </a:r>
            <a:r>
              <a:rPr lang="en-US" sz="2000" dirty="0"/>
              <a:t> di </a:t>
            </a:r>
            <a:r>
              <a:rPr lang="en-US" sz="2000" dirty="0" err="1"/>
              <a:t>effettuare</a:t>
            </a:r>
            <a:r>
              <a:rPr lang="en-US" sz="2000" dirty="0"/>
              <a:t> </a:t>
            </a:r>
            <a:r>
              <a:rPr lang="en-US" sz="2000" dirty="0" err="1"/>
              <a:t>l’oprazione</a:t>
            </a:r>
            <a:r>
              <a:rPr lang="en-US" sz="2000" dirty="0"/>
              <a:t> di merge. </a:t>
            </a:r>
            <a:r>
              <a:rPr lang="en-US" sz="2000" dirty="0" err="1"/>
              <a:t>All’interno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l’ handler ‘</a:t>
            </a:r>
            <a:r>
              <a:rPr lang="en-US" sz="2000" dirty="0" err="1"/>
              <a:t>comunicherà</a:t>
            </a:r>
            <a:r>
              <a:rPr lang="en-US" sz="2000" dirty="0"/>
              <a:t>’ </a:t>
            </a:r>
            <a:r>
              <a:rPr lang="en-US" sz="2000" dirty="0" err="1"/>
              <a:t>alla</a:t>
            </a:r>
            <a:r>
              <a:rPr lang="en-US" sz="2000" dirty="0"/>
              <a:t> branch se </a:t>
            </a:r>
            <a:r>
              <a:rPr lang="en-US" sz="2000" dirty="0" err="1"/>
              <a:t>avrà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compito</a:t>
            </a:r>
            <a:r>
              <a:rPr lang="en-US" sz="2000" dirty="0"/>
              <a:t> di ‘</a:t>
            </a:r>
            <a:r>
              <a:rPr lang="en-US" sz="2000" dirty="0" err="1"/>
              <a:t>inviatore</a:t>
            </a:r>
            <a:r>
              <a:rPr lang="en-US" sz="2000" dirty="0"/>
              <a:t>’ o ‘</a:t>
            </a:r>
            <a:r>
              <a:rPr lang="en-US" sz="2000" dirty="0" err="1"/>
              <a:t>ricevitore</a:t>
            </a:r>
            <a:r>
              <a:rPr lang="en-US" sz="2000" dirty="0"/>
              <a:t>’ di client. In </a:t>
            </a:r>
            <a:r>
              <a:rPr lang="en-US" sz="2000" dirty="0" err="1"/>
              <a:t>particolare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l’</a:t>
            </a:r>
            <a:r>
              <a:rPr lang="en-US" sz="2000" b="1" dirty="0" err="1"/>
              <a:t>inviatore</a:t>
            </a:r>
            <a:r>
              <a:rPr lang="en-US" sz="2000" dirty="0"/>
              <a:t>, </a:t>
            </a:r>
            <a:r>
              <a:rPr lang="en-US" sz="2000" dirty="0" err="1"/>
              <a:t>aprirà</a:t>
            </a:r>
            <a:r>
              <a:rPr lang="en-US" sz="2000" dirty="0"/>
              <a:t> una socket </a:t>
            </a:r>
            <a:r>
              <a:rPr lang="en-US" sz="2000" dirty="0" err="1"/>
              <a:t>unix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quale </a:t>
            </a:r>
            <a:r>
              <a:rPr lang="en-US" sz="2000" dirty="0" err="1"/>
              <a:t>verranno</a:t>
            </a:r>
            <a:r>
              <a:rPr lang="en-US" sz="2000" dirty="0"/>
              <a:t> </a:t>
            </a:r>
            <a:r>
              <a:rPr lang="en-US" sz="2000" dirty="0" err="1"/>
              <a:t>inviati</a:t>
            </a:r>
            <a:r>
              <a:rPr lang="en-US" sz="2000" dirty="0"/>
              <a:t> I file descriptor </a:t>
            </a:r>
            <a:r>
              <a:rPr lang="en-US" sz="2000" dirty="0" err="1"/>
              <a:t>delle</a:t>
            </a:r>
            <a:r>
              <a:rPr lang="en-US" sz="2000" dirty="0"/>
              <a:t> socket </a:t>
            </a:r>
            <a:r>
              <a:rPr lang="en-US" sz="2000" dirty="0" err="1"/>
              <a:t>tra</a:t>
            </a:r>
            <a:r>
              <a:rPr lang="en-US" sz="2000" dirty="0"/>
              <a:t> I due </a:t>
            </a:r>
            <a:r>
              <a:rPr lang="en-US" sz="2000" dirty="0" err="1"/>
              <a:t>processi</a:t>
            </a:r>
            <a:r>
              <a:rPr lang="en-US" sz="2000" dirty="0"/>
              <a:t>, </a:t>
            </a:r>
            <a:r>
              <a:rPr lang="en-US" sz="2000" dirty="0" err="1"/>
              <a:t>comunicherà</a:t>
            </a:r>
            <a:r>
              <a:rPr lang="en-US" sz="2000" dirty="0"/>
              <a:t> al </a:t>
            </a:r>
            <a:r>
              <a:rPr lang="en-US" sz="2000" dirty="0" err="1"/>
              <a:t>ricevitore</a:t>
            </a:r>
            <a:r>
              <a:rPr lang="en-US" sz="2000" dirty="0"/>
              <a:t> </a:t>
            </a:r>
            <a:r>
              <a:rPr lang="en-US" sz="2000" dirty="0" err="1"/>
              <a:t>dell’apertura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socket e al </a:t>
            </a:r>
            <a:r>
              <a:rPr lang="en-US" sz="2000" dirty="0" err="1"/>
              <a:t>termine</a:t>
            </a:r>
            <a:r>
              <a:rPr lang="en-US" sz="2000" dirty="0"/>
              <a:t> del </a:t>
            </a:r>
            <a:r>
              <a:rPr lang="en-US" sz="2000" dirty="0" err="1"/>
              <a:t>trasferimento</a:t>
            </a:r>
            <a:r>
              <a:rPr lang="en-US" sz="2000" dirty="0"/>
              <a:t> </a:t>
            </a:r>
            <a:r>
              <a:rPr lang="en-US" sz="2000" dirty="0" err="1"/>
              <a:t>comunicherà</a:t>
            </a:r>
            <a:r>
              <a:rPr lang="en-US" sz="2000" dirty="0"/>
              <a:t> </a:t>
            </a:r>
            <a:r>
              <a:rPr lang="en-US" sz="2000" dirty="0" err="1"/>
              <a:t>all’handler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l’operazione</a:t>
            </a:r>
            <a:r>
              <a:rPr lang="en-US" sz="2000" dirty="0"/>
              <a:t> è </a:t>
            </a:r>
            <a:r>
              <a:rPr lang="en-US" sz="2000" dirty="0" err="1"/>
              <a:t>stata</a:t>
            </a:r>
            <a:r>
              <a:rPr lang="en-US" sz="2000" dirty="0"/>
              <a:t> </a:t>
            </a:r>
            <a:r>
              <a:rPr lang="en-US" sz="2000" dirty="0" err="1"/>
              <a:t>completata</a:t>
            </a:r>
            <a:r>
              <a:rPr lang="en-US" sz="2000" dirty="0"/>
              <a:t>, per poi </a:t>
            </a:r>
            <a:r>
              <a:rPr lang="en-US" sz="2000" dirty="0" err="1"/>
              <a:t>terminare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b="1" dirty="0" err="1"/>
              <a:t>ricevitore</a:t>
            </a:r>
            <a:r>
              <a:rPr lang="en-US" sz="2000" dirty="0"/>
              <a:t>, </a:t>
            </a:r>
            <a:r>
              <a:rPr lang="en-US" sz="2000" dirty="0" err="1"/>
              <a:t>aspetterà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la branch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compito</a:t>
            </a:r>
            <a:r>
              <a:rPr lang="en-US" sz="2000" dirty="0"/>
              <a:t> di </a:t>
            </a:r>
            <a:r>
              <a:rPr lang="en-US" sz="2000" dirty="0" err="1"/>
              <a:t>inviare</a:t>
            </a:r>
            <a:r>
              <a:rPr lang="en-US" sz="2000" dirty="0"/>
              <a:t> I client, </a:t>
            </a:r>
            <a:r>
              <a:rPr lang="en-US" sz="2000" dirty="0" err="1"/>
              <a:t>apra</a:t>
            </a:r>
            <a:r>
              <a:rPr lang="en-US" sz="2000" dirty="0"/>
              <a:t> la socket </a:t>
            </a:r>
            <a:r>
              <a:rPr lang="en-US" sz="2000" dirty="0" err="1"/>
              <a:t>unix</a:t>
            </a:r>
            <a:r>
              <a:rPr lang="en-US" sz="2000" dirty="0"/>
              <a:t>. Tale </a:t>
            </a:r>
            <a:r>
              <a:rPr lang="en-US" sz="2000" dirty="0" err="1"/>
              <a:t>sincronizzazione</a:t>
            </a:r>
            <a:r>
              <a:rPr lang="en-US" sz="2000" dirty="0"/>
              <a:t> </a:t>
            </a:r>
            <a:r>
              <a:rPr lang="en-US" sz="2000" dirty="0" err="1"/>
              <a:t>avviene</a:t>
            </a:r>
            <a:r>
              <a:rPr lang="en-US" sz="2000" dirty="0"/>
              <a:t> </a:t>
            </a:r>
            <a:r>
              <a:rPr lang="en-US" sz="2000" dirty="0" err="1"/>
              <a:t>sfruttando</a:t>
            </a:r>
            <a:r>
              <a:rPr lang="en-US" sz="2000" dirty="0"/>
              <a:t> I </a:t>
            </a:r>
            <a:r>
              <a:rPr lang="en-US" sz="2000" dirty="0" err="1"/>
              <a:t>semafori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in cui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dell’handler</a:t>
            </a:r>
            <a:r>
              <a:rPr lang="en-US" sz="2000" dirty="0"/>
              <a:t>. </a:t>
            </a:r>
            <a:r>
              <a:rPr lang="en-US" sz="2000" dirty="0" err="1"/>
              <a:t>Dopodichè</a:t>
            </a:r>
            <a:r>
              <a:rPr lang="en-US" sz="2000" dirty="0"/>
              <a:t> </a:t>
            </a:r>
            <a:r>
              <a:rPr lang="en-US" sz="2000" dirty="0" err="1"/>
              <a:t>procede</a:t>
            </a:r>
            <a:r>
              <a:rPr lang="en-US" sz="2000" dirty="0"/>
              <a:t> a </a:t>
            </a:r>
            <a:r>
              <a:rPr lang="en-US" sz="2000" dirty="0" err="1"/>
              <a:t>ricevere</a:t>
            </a:r>
            <a:r>
              <a:rPr lang="en-US" sz="2000" dirty="0"/>
              <a:t> I client, </a:t>
            </a:r>
            <a:r>
              <a:rPr lang="en-US" sz="2000" dirty="0" err="1"/>
              <a:t>ovvero</a:t>
            </a:r>
            <a:r>
              <a:rPr lang="en-US" sz="2000" dirty="0"/>
              <a:t> I file </a:t>
            </a:r>
            <a:r>
              <a:rPr lang="en-US" sz="2000" dirty="0" err="1"/>
              <a:t>descriptore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socket, </a:t>
            </a:r>
            <a:r>
              <a:rPr lang="en-US" sz="2000" dirty="0" err="1"/>
              <a:t>uno</a:t>
            </a:r>
            <a:r>
              <a:rPr lang="en-US" sz="2000" dirty="0"/>
              <a:t> per </a:t>
            </a:r>
            <a:r>
              <a:rPr lang="en-US" sz="2000" dirty="0" err="1"/>
              <a:t>volta</a:t>
            </a:r>
            <a:r>
              <a:rPr lang="en-US" sz="2000" dirty="0"/>
              <a:t> e al </a:t>
            </a:r>
            <a:r>
              <a:rPr lang="en-US" sz="2000" dirty="0" err="1"/>
              <a:t>termine</a:t>
            </a:r>
            <a:r>
              <a:rPr lang="en-US" sz="2000" dirty="0"/>
              <a:t> di tale </a:t>
            </a:r>
            <a:r>
              <a:rPr lang="en-US" sz="2000" dirty="0" err="1"/>
              <a:t>operazione</a:t>
            </a:r>
            <a:r>
              <a:rPr lang="en-US" sz="2000" dirty="0"/>
              <a:t> </a:t>
            </a:r>
            <a:r>
              <a:rPr lang="en-US" sz="2000" dirty="0" err="1"/>
              <a:t>comunicherà</a:t>
            </a:r>
            <a:r>
              <a:rPr lang="en-US" sz="2000" dirty="0"/>
              <a:t> </a:t>
            </a:r>
            <a:r>
              <a:rPr lang="en-US" sz="2000" dirty="0" err="1"/>
              <a:t>all’handler</a:t>
            </a:r>
            <a:r>
              <a:rPr lang="en-US" sz="2000" dirty="0"/>
              <a:t> del </a:t>
            </a:r>
            <a:r>
              <a:rPr lang="en-US" sz="2000" dirty="0" err="1"/>
              <a:t>completamento</a:t>
            </a:r>
            <a:r>
              <a:rPr lang="en-US" sz="2000" dirty="0"/>
              <a:t> </a:t>
            </a:r>
            <a:r>
              <a:rPr lang="en-US" sz="2000" dirty="0" err="1"/>
              <a:t>dell’operazione</a:t>
            </a:r>
            <a:r>
              <a:rPr lang="en-US" sz="2000" dirty="0"/>
              <a:t>. Tale </a:t>
            </a:r>
            <a:r>
              <a:rPr lang="en-US" sz="2000" dirty="0" err="1"/>
              <a:t>comunicazione</a:t>
            </a:r>
            <a:r>
              <a:rPr lang="en-US" sz="2000" dirty="0"/>
              <a:t>, </a:t>
            </a:r>
            <a:r>
              <a:rPr lang="en-US" sz="2000" dirty="0" err="1"/>
              <a:t>assieme</a:t>
            </a:r>
            <a:r>
              <a:rPr lang="en-US" sz="2000" dirty="0"/>
              <a:t> a </a:t>
            </a:r>
            <a:r>
              <a:rPr lang="en-US" sz="2000" dirty="0" err="1"/>
              <a:t>quella</a:t>
            </a:r>
            <a:r>
              <a:rPr lang="en-US" sz="2000" dirty="0"/>
              <a:t> </a:t>
            </a:r>
            <a:r>
              <a:rPr lang="en-US" sz="2000" dirty="0" err="1"/>
              <a:t>dell’inviatore</a:t>
            </a:r>
            <a:r>
              <a:rPr lang="en-US" sz="2000" dirty="0"/>
              <a:t>, </a:t>
            </a:r>
            <a:r>
              <a:rPr lang="en-US" sz="2000" dirty="0" err="1"/>
              <a:t>sbloccherà</a:t>
            </a:r>
            <a:r>
              <a:rPr lang="en-US" sz="2000" dirty="0"/>
              <a:t> </a:t>
            </a:r>
            <a:r>
              <a:rPr lang="en-US" sz="2000" dirty="0" err="1"/>
              <a:t>l’handler</a:t>
            </a:r>
            <a:r>
              <a:rPr lang="en-US" sz="2000" dirty="0"/>
              <a:t>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rimarrà</a:t>
            </a:r>
            <a:r>
              <a:rPr lang="en-US" sz="2000" dirty="0"/>
              <a:t> in </a:t>
            </a:r>
            <a:r>
              <a:rPr lang="en-US" sz="2000" dirty="0" err="1"/>
              <a:t>attesa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</a:t>
            </a:r>
            <a:r>
              <a:rPr lang="en-US" sz="2000" dirty="0" err="1"/>
              <a:t>l’operazione</a:t>
            </a:r>
            <a:r>
              <a:rPr lang="en-US" sz="2000" dirty="0"/>
              <a:t> di merge</a:t>
            </a:r>
          </a:p>
        </p:txBody>
      </p:sp>
    </p:spTree>
    <p:extLst>
      <p:ext uri="{BB962C8B-B14F-4D97-AF65-F5344CB8AC3E}">
        <p14:creationId xmlns:p14="http://schemas.microsoft.com/office/powerpoint/2010/main" val="415216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L’operazione</a:t>
            </a:r>
            <a:r>
              <a:rPr lang="en-US" sz="2000" dirty="0"/>
              <a:t> di logging in Exodus è </a:t>
            </a:r>
            <a:r>
              <a:rPr lang="en-US" sz="2000" dirty="0" err="1"/>
              <a:t>messo</a:t>
            </a:r>
            <a:r>
              <a:rPr lang="en-US" sz="2000" dirty="0"/>
              <a:t> in </a:t>
            </a:r>
            <a:r>
              <a:rPr lang="en-US" sz="2000" dirty="0" err="1"/>
              <a:t>atto</a:t>
            </a:r>
            <a:r>
              <a:rPr lang="en-US" sz="2000" dirty="0"/>
              <a:t> da due </a:t>
            </a:r>
            <a:r>
              <a:rPr lang="en-US" sz="2000" dirty="0" err="1"/>
              <a:t>tipologie</a:t>
            </a:r>
            <a:r>
              <a:rPr lang="en-US" sz="2000" dirty="0"/>
              <a:t> di thread in modo tale per cui la </a:t>
            </a:r>
            <a:r>
              <a:rPr lang="en-US" sz="2000" dirty="0" err="1"/>
              <a:t>scrittura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disco </a:t>
            </a:r>
            <a:r>
              <a:rPr lang="en-US" sz="2000" dirty="0" err="1"/>
              <a:t>dei</a:t>
            </a:r>
            <a:r>
              <a:rPr lang="en-US" sz="2000" dirty="0"/>
              <a:t> log non </a:t>
            </a:r>
            <a:r>
              <a:rPr lang="en-US" sz="2000" dirty="0" err="1"/>
              <a:t>vada</a:t>
            </a:r>
            <a:r>
              <a:rPr lang="en-US" sz="2000" dirty="0"/>
              <a:t> a </a:t>
            </a:r>
            <a:r>
              <a:rPr lang="en-US" sz="2000" dirty="0" err="1"/>
              <a:t>bloccare</a:t>
            </a:r>
            <a:r>
              <a:rPr lang="en-US" sz="2000" dirty="0"/>
              <a:t> o </a:t>
            </a:r>
            <a:r>
              <a:rPr lang="en-US" sz="2000" dirty="0" err="1"/>
              <a:t>rallentare</a:t>
            </a:r>
            <a:r>
              <a:rPr lang="en-US" sz="2000" dirty="0"/>
              <a:t> le </a:t>
            </a:r>
            <a:r>
              <a:rPr lang="en-US" sz="2000" dirty="0" err="1"/>
              <a:t>singole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. </a:t>
            </a:r>
            <a:r>
              <a:rPr lang="en-US" sz="2000" dirty="0" err="1"/>
              <a:t>Tali</a:t>
            </a:r>
            <a:r>
              <a:rPr lang="en-US" sz="2000" dirty="0"/>
              <a:t> thread </a:t>
            </a:r>
            <a:r>
              <a:rPr lang="en-US" sz="2000" dirty="0" err="1"/>
              <a:t>sono</a:t>
            </a:r>
            <a:endParaRPr lang="en-US" sz="2000" dirty="0"/>
          </a:p>
          <a:p>
            <a:r>
              <a:rPr lang="en-US" sz="2000" b="1" dirty="0"/>
              <a:t>logger</a:t>
            </a:r>
            <a:r>
              <a:rPr lang="en-US" sz="2000" dirty="0"/>
              <a:t>, thread </a:t>
            </a:r>
            <a:r>
              <a:rPr lang="en-US" sz="2000" dirty="0" err="1"/>
              <a:t>presente</a:t>
            </a:r>
            <a:r>
              <a:rPr lang="en-US" sz="2000" dirty="0"/>
              <a:t> per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endParaRPr lang="en-US" sz="2000" b="1" dirty="0"/>
          </a:p>
          <a:p>
            <a:r>
              <a:rPr lang="en-US" sz="2000" b="1" dirty="0" err="1"/>
              <a:t>loggerManager</a:t>
            </a:r>
            <a:r>
              <a:rPr lang="en-US" sz="2000" dirty="0"/>
              <a:t>, </a:t>
            </a:r>
            <a:r>
              <a:rPr lang="en-US" sz="2000" dirty="0" err="1"/>
              <a:t>creato</a:t>
            </a:r>
            <a:r>
              <a:rPr lang="en-US" sz="2000" dirty="0"/>
              <a:t> dal </a:t>
            </a:r>
            <a:r>
              <a:rPr lang="en-US" sz="2000" dirty="0" err="1"/>
              <a:t>ServerBranchesHandler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Un ‘log’ è </a:t>
            </a:r>
            <a:r>
              <a:rPr lang="en-US" sz="2000" dirty="0" err="1"/>
              <a:t>salvato</a:t>
            </a:r>
            <a:r>
              <a:rPr lang="en-US" sz="2000" dirty="0"/>
              <a:t> come una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con le </a:t>
            </a:r>
            <a:r>
              <a:rPr lang="en-US" sz="2000" dirty="0" err="1"/>
              <a:t>seguenti</a:t>
            </a:r>
            <a:r>
              <a:rPr lang="en-US" sz="2000" dirty="0"/>
              <a:t> </a:t>
            </a:r>
            <a:r>
              <a:rPr lang="en-US" sz="2000" dirty="0" err="1"/>
              <a:t>informazioni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Tempo in cui è </a:t>
            </a:r>
            <a:r>
              <a:rPr lang="en-US" sz="1700" dirty="0" err="1"/>
              <a:t>stato</a:t>
            </a:r>
            <a:r>
              <a:rPr lang="en-US" sz="1700" dirty="0"/>
              <a:t> </a:t>
            </a:r>
            <a:r>
              <a:rPr lang="en-US" sz="1700" dirty="0" err="1"/>
              <a:t>resgistrato</a:t>
            </a:r>
            <a:r>
              <a:rPr lang="en-US" sz="1700" dirty="0"/>
              <a:t> </a:t>
            </a:r>
            <a:r>
              <a:rPr lang="en-US" sz="1700" dirty="0" err="1"/>
              <a:t>il</a:t>
            </a:r>
            <a:r>
              <a:rPr lang="en-US" sz="1700" dirty="0"/>
              <a:t> log: espresso in secondi dal 1 </a:t>
            </a:r>
            <a:r>
              <a:rPr lang="en-US" sz="1700" dirty="0" err="1"/>
              <a:t>gennaio</a:t>
            </a:r>
            <a:r>
              <a:rPr lang="en-US" sz="1700" dirty="0"/>
              <a:t> 1970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Tipo del log </a:t>
            </a:r>
            <a:r>
              <a:rPr lang="en-US" sz="1700" dirty="0" err="1"/>
              <a:t>generato</a:t>
            </a:r>
            <a:r>
              <a:rPr lang="en-US" sz="1700" dirty="0"/>
              <a:t>: un </a:t>
            </a:r>
            <a:r>
              <a:rPr lang="en-US" sz="1700" dirty="0" err="1"/>
              <a:t>valore</a:t>
            </a:r>
            <a:r>
              <a:rPr lang="en-US" sz="1700" dirty="0"/>
              <a:t> </a:t>
            </a:r>
            <a:r>
              <a:rPr lang="en-US" sz="1700" dirty="0" err="1"/>
              <a:t>intero</a:t>
            </a:r>
            <a:r>
              <a:rPr lang="en-US" sz="1700" dirty="0"/>
              <a:t> </a:t>
            </a:r>
            <a:r>
              <a:rPr lang="en-US" sz="1700" dirty="0" err="1"/>
              <a:t>usato</a:t>
            </a:r>
            <a:r>
              <a:rPr lang="en-US" sz="1700" dirty="0"/>
              <a:t> poi dal </a:t>
            </a:r>
            <a:r>
              <a:rPr lang="en-US" sz="1700" dirty="0" err="1"/>
              <a:t>loggerManager</a:t>
            </a:r>
            <a:r>
              <a:rPr lang="en-US" sz="1700" dirty="0"/>
              <a:t> per </a:t>
            </a:r>
            <a:r>
              <a:rPr lang="en-US" sz="1700" dirty="0" err="1"/>
              <a:t>tradurlo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stringa</a:t>
            </a:r>
            <a:r>
              <a:rPr lang="en-US" sz="1700" dirty="0"/>
              <a:t> </a:t>
            </a:r>
            <a:r>
              <a:rPr lang="en-US" sz="1700" dirty="0" err="1"/>
              <a:t>opportuna</a:t>
            </a:r>
            <a:endParaRPr lang="en-US" sz="1700" dirty="0"/>
          </a:p>
          <a:p>
            <a:pPr marL="457200" indent="-457200">
              <a:buFont typeface="+mj-lt"/>
              <a:buAutoNum type="arabicPeriod"/>
            </a:pPr>
            <a:r>
              <a:rPr lang="en-US" sz="1700" dirty="0" err="1"/>
              <a:t>Indirizzo</a:t>
            </a:r>
            <a:r>
              <a:rPr lang="en-US" sz="1700" dirty="0"/>
              <a:t> del client (del </a:t>
            </a:r>
            <a:r>
              <a:rPr lang="en-US" sz="1700" dirty="0" err="1"/>
              <a:t>tipo</a:t>
            </a:r>
            <a:r>
              <a:rPr lang="en-US" sz="1700" dirty="0"/>
              <a:t> struct </a:t>
            </a:r>
            <a:r>
              <a:rPr lang="en-US" sz="1700" dirty="0" err="1"/>
              <a:t>sockaddr_in</a:t>
            </a:r>
            <a:r>
              <a:rPr lang="en-US" sz="17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ha un array di log, </a:t>
            </a:r>
            <a:r>
              <a:rPr lang="en-US" sz="2000" u="sng" dirty="0"/>
              <a:t>locale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branch </a:t>
            </a:r>
            <a:r>
              <a:rPr lang="en-US" sz="2000" dirty="0" err="1"/>
              <a:t>stessa</a:t>
            </a:r>
            <a:r>
              <a:rPr lang="en-US" sz="2000" dirty="0"/>
              <a:t> (</a:t>
            </a:r>
            <a:r>
              <a:rPr lang="en-US" sz="2000" dirty="0" err="1"/>
              <a:t>salvata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suo</a:t>
            </a:r>
            <a:r>
              <a:rPr lang="en-US" sz="2000" dirty="0"/>
              <a:t> stack).</a:t>
            </a:r>
          </a:p>
          <a:p>
            <a:pPr marL="0" indent="0">
              <a:buNone/>
            </a:pPr>
            <a:r>
              <a:rPr lang="en-US" sz="2000" dirty="0"/>
              <a:t>Nella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‘</a:t>
            </a:r>
            <a:r>
              <a:rPr lang="en-US" sz="2000" dirty="0" err="1"/>
              <a:t>branch_handler_communication</a:t>
            </a:r>
            <a:r>
              <a:rPr lang="en-US" sz="2000" dirty="0"/>
              <a:t>’ è </a:t>
            </a:r>
            <a:r>
              <a:rPr lang="en-US" sz="2000" dirty="0" err="1"/>
              <a:t>invece</a:t>
            </a:r>
            <a:r>
              <a:rPr lang="en-US" sz="2000" dirty="0"/>
              <a:t> </a:t>
            </a:r>
            <a:r>
              <a:rPr lang="en-US" sz="2000" dirty="0" err="1"/>
              <a:t>salvato</a:t>
            </a:r>
            <a:r>
              <a:rPr lang="en-US" sz="2000" dirty="0"/>
              <a:t> un array di log, </a:t>
            </a:r>
            <a:r>
              <a:rPr lang="en-US" sz="2000" u="sng" dirty="0" err="1"/>
              <a:t>condivisibile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branch ed handler (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ricorda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è </a:t>
            </a:r>
            <a:r>
              <a:rPr lang="en-US" sz="2000" dirty="0" err="1"/>
              <a:t>riempita</a:t>
            </a:r>
            <a:r>
              <a:rPr lang="en-US" sz="2000" dirty="0"/>
              <a:t> da </a:t>
            </a:r>
            <a:r>
              <a:rPr lang="en-US" sz="2000" dirty="0" err="1"/>
              <a:t>ogni</a:t>
            </a:r>
            <a:r>
              <a:rPr lang="en-US" sz="2000" dirty="0"/>
              <a:t> server branch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</a:t>
            </a:r>
            <a:r>
              <a:rPr lang="en-US" sz="2000" dirty="0" err="1"/>
              <a:t>inizializzata</a:t>
            </a:r>
            <a:r>
              <a:rPr lang="en-US" sz="2000" dirty="0"/>
              <a:t> </a:t>
            </a:r>
            <a:r>
              <a:rPr lang="en-US" sz="2000" dirty="0" err="1"/>
              <a:t>dall’handler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452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7157"/>
            <a:ext cx="7329488" cy="503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andrà</a:t>
            </a:r>
            <a:r>
              <a:rPr lang="en-US" sz="2000" dirty="0"/>
              <a:t> a </a:t>
            </a:r>
            <a:r>
              <a:rPr lang="en-US" sz="2000" dirty="0" err="1"/>
              <a:t>popolare</a:t>
            </a:r>
            <a:r>
              <a:rPr lang="en-US" sz="2000" dirty="0"/>
              <a:t> </a:t>
            </a:r>
            <a:r>
              <a:rPr lang="en-US" sz="2000" dirty="0" err="1"/>
              <a:t>l’array</a:t>
            </a:r>
            <a:r>
              <a:rPr lang="en-US" sz="2000" dirty="0"/>
              <a:t> locale di logs, e </a:t>
            </a:r>
            <a:r>
              <a:rPr lang="en-US" sz="2000" dirty="0" err="1"/>
              <a:t>il</a:t>
            </a:r>
            <a:r>
              <a:rPr lang="en-US" sz="2000" dirty="0"/>
              <a:t> logger, </a:t>
            </a:r>
            <a:r>
              <a:rPr lang="en-US" sz="2000" dirty="0" err="1"/>
              <a:t>dopo</a:t>
            </a:r>
            <a:r>
              <a:rPr lang="en-US" sz="2000" dirty="0"/>
              <a:t>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periodo</a:t>
            </a:r>
            <a:r>
              <a:rPr lang="en-US" sz="2000" dirty="0"/>
              <a:t> di tempo, </a:t>
            </a:r>
            <a:r>
              <a:rPr lang="en-US" sz="2000" dirty="0" err="1"/>
              <a:t>andrà</a:t>
            </a:r>
            <a:r>
              <a:rPr lang="en-US" sz="2000" dirty="0"/>
              <a:t> a </a:t>
            </a:r>
            <a:r>
              <a:rPr lang="en-US" sz="2000" dirty="0" err="1"/>
              <a:t>copiare</a:t>
            </a:r>
            <a:r>
              <a:rPr lang="en-US" sz="2000" dirty="0"/>
              <a:t> </a:t>
            </a:r>
            <a:r>
              <a:rPr lang="en-US" sz="2000" dirty="0" err="1"/>
              <a:t>l’array</a:t>
            </a:r>
            <a:r>
              <a:rPr lang="en-US" sz="2000" dirty="0"/>
              <a:t> locale </a:t>
            </a:r>
            <a:r>
              <a:rPr lang="en-US" sz="2000" dirty="0" err="1"/>
              <a:t>nell’array</a:t>
            </a:r>
            <a:r>
              <a:rPr lang="en-US" sz="2000" dirty="0"/>
              <a:t> </a:t>
            </a:r>
            <a:r>
              <a:rPr lang="en-US" sz="2000" dirty="0" err="1"/>
              <a:t>condiviso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b="1" dirty="0" err="1"/>
              <a:t>distinzione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questi</a:t>
            </a:r>
            <a:r>
              <a:rPr lang="en-US" sz="2000" dirty="0"/>
              <a:t> array </a:t>
            </a:r>
            <a:r>
              <a:rPr lang="en-US" sz="2000" dirty="0" err="1"/>
              <a:t>consente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di </a:t>
            </a:r>
            <a:r>
              <a:rPr lang="en-US" sz="2000" dirty="0" err="1"/>
              <a:t>scrivere</a:t>
            </a:r>
            <a:r>
              <a:rPr lang="en-US" sz="2000" dirty="0"/>
              <a:t> </a:t>
            </a:r>
            <a:r>
              <a:rPr lang="en-US" sz="2000" dirty="0" err="1"/>
              <a:t>nuovi</a:t>
            </a:r>
            <a:r>
              <a:rPr lang="en-US" sz="2000" dirty="0"/>
              <a:t> log, senza </a:t>
            </a:r>
            <a:r>
              <a:rPr lang="en-US" sz="2000" dirty="0" err="1"/>
              <a:t>aspettare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logger e </a:t>
            </a:r>
            <a:r>
              <a:rPr lang="en-US" sz="2000" dirty="0" err="1"/>
              <a:t>loggerManager</a:t>
            </a:r>
            <a:r>
              <a:rPr lang="en-US" sz="2000" dirty="0"/>
              <a:t> </a:t>
            </a:r>
            <a:r>
              <a:rPr lang="en-US" sz="2000" dirty="0" err="1"/>
              <a:t>finiscano</a:t>
            </a:r>
            <a:r>
              <a:rPr lang="en-US" sz="2000" dirty="0"/>
              <a:t> </a:t>
            </a:r>
            <a:r>
              <a:rPr lang="en-US" sz="2000" dirty="0" err="1"/>
              <a:t>l’operazione</a:t>
            </a:r>
            <a:r>
              <a:rPr lang="en-US" sz="2000" dirty="0"/>
              <a:t> di </a:t>
            </a:r>
            <a:r>
              <a:rPr lang="en-US" sz="2000" dirty="0" err="1"/>
              <a:t>scrittura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disco. </a:t>
            </a:r>
          </a:p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questo</a:t>
            </a:r>
            <a:r>
              <a:rPr lang="en-US" sz="2000" dirty="0"/>
              <a:t> modo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dovrà</a:t>
            </a:r>
            <a:r>
              <a:rPr lang="en-US" sz="2000" dirty="0"/>
              <a:t> </a:t>
            </a:r>
            <a:r>
              <a:rPr lang="en-US" sz="2000" dirty="0" err="1"/>
              <a:t>aspettare</a:t>
            </a:r>
            <a:r>
              <a:rPr lang="en-US" sz="2000" dirty="0"/>
              <a:t> </a:t>
            </a:r>
            <a:r>
              <a:rPr lang="en-US" sz="2000" dirty="0" err="1"/>
              <a:t>solamente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‘proprio’ logger </a:t>
            </a:r>
            <a:r>
              <a:rPr lang="en-US" sz="2000" dirty="0" err="1"/>
              <a:t>copi</a:t>
            </a:r>
            <a:r>
              <a:rPr lang="en-US" sz="2000" dirty="0"/>
              <a:t> </a:t>
            </a:r>
            <a:r>
              <a:rPr lang="en-US" sz="2000" dirty="0" err="1"/>
              <a:t>l’array</a:t>
            </a:r>
            <a:r>
              <a:rPr lang="en-US" sz="2000" dirty="0"/>
              <a:t> locale di log in </a:t>
            </a:r>
            <a:r>
              <a:rPr lang="en-US" sz="2000" dirty="0" err="1"/>
              <a:t>quello</a:t>
            </a:r>
            <a:r>
              <a:rPr lang="en-US" sz="2000" dirty="0"/>
              <a:t> </a:t>
            </a:r>
            <a:r>
              <a:rPr lang="en-US" sz="2000" dirty="0" err="1"/>
              <a:t>condiviso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particolare</a:t>
            </a:r>
            <a:r>
              <a:rPr lang="en-US" sz="2000" dirty="0"/>
              <a:t> le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potranno</a:t>
            </a:r>
            <a:r>
              <a:rPr lang="en-US" sz="2000" dirty="0"/>
              <a:t> </a:t>
            </a:r>
            <a:r>
              <a:rPr lang="en-US" sz="2000" dirty="0" err="1"/>
              <a:t>inserire</a:t>
            </a:r>
            <a:r>
              <a:rPr lang="en-US" sz="2000" dirty="0"/>
              <a:t> </a:t>
            </a:r>
            <a:r>
              <a:rPr lang="en-US" sz="2000" dirty="0" err="1"/>
              <a:t>nuovi</a:t>
            </a:r>
            <a:r>
              <a:rPr lang="en-US" sz="2000" dirty="0"/>
              <a:t> log </a:t>
            </a:r>
            <a:r>
              <a:rPr lang="en-US" sz="2000" dirty="0" err="1"/>
              <a:t>mediante</a:t>
            </a:r>
            <a:r>
              <a:rPr lang="en-US" sz="2000" dirty="0"/>
              <a:t> la </a:t>
            </a:r>
            <a:r>
              <a:rPr lang="en-US" sz="2000" dirty="0" err="1"/>
              <a:t>funzione</a:t>
            </a:r>
            <a:r>
              <a:rPr lang="en-US" sz="2000" dirty="0"/>
              <a:t> ‘</a:t>
            </a:r>
            <a:r>
              <a:rPr lang="en-US" sz="2000" b="1" dirty="0"/>
              <a:t>LOG’</a:t>
            </a:r>
            <a:r>
              <a:rPr lang="en-US" sz="2000" dirty="0"/>
              <a:t>, </a:t>
            </a:r>
            <a:r>
              <a:rPr lang="en-US" sz="2000" dirty="0" err="1"/>
              <a:t>passando</a:t>
            </a:r>
            <a:r>
              <a:rPr lang="en-US" sz="2000" dirty="0"/>
              <a:t> ad </a:t>
            </a:r>
            <a:r>
              <a:rPr lang="en-US" sz="2000" dirty="0" err="1"/>
              <a:t>essa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parametri</a:t>
            </a:r>
            <a:r>
              <a:rPr lang="en-US" sz="2000" dirty="0"/>
              <a:t>: </a:t>
            </a:r>
            <a:r>
              <a:rPr lang="en-US" sz="2000" dirty="0" err="1"/>
              <a:t>tipo</a:t>
            </a:r>
            <a:r>
              <a:rPr lang="en-US" sz="2000" dirty="0"/>
              <a:t> del log e </a:t>
            </a:r>
            <a:r>
              <a:rPr lang="en-US" sz="2000" dirty="0" err="1"/>
              <a:t>indirizzo</a:t>
            </a:r>
            <a:r>
              <a:rPr lang="en-US" sz="2000" dirty="0"/>
              <a:t> del client.</a:t>
            </a:r>
          </a:p>
        </p:txBody>
      </p:sp>
    </p:spTree>
    <p:extLst>
      <p:ext uri="{BB962C8B-B14F-4D97-AF65-F5344CB8AC3E}">
        <p14:creationId xmlns:p14="http://schemas.microsoft.com/office/powerpoint/2010/main" val="190987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/>
              <a:t>Logger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Una </a:t>
            </a:r>
            <a:r>
              <a:rPr lang="en-US" sz="2000" dirty="0" err="1"/>
              <a:t>volta</a:t>
            </a:r>
            <a:r>
              <a:rPr lang="en-US" sz="2000" dirty="0"/>
              <a:t> </a:t>
            </a:r>
            <a:r>
              <a:rPr lang="en-US" sz="2000" dirty="0" err="1"/>
              <a:t>avviato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compito</a:t>
            </a:r>
            <a:r>
              <a:rPr lang="en-US" sz="2000" dirty="0"/>
              <a:t> del logger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nell’eseguire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seguente</a:t>
            </a:r>
            <a:r>
              <a:rPr lang="en-US" sz="2000" dirty="0"/>
              <a:t>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Aspetta</a:t>
            </a:r>
            <a:r>
              <a:rPr lang="en-US" sz="1800" dirty="0"/>
              <a:t> un </a:t>
            </a:r>
            <a:r>
              <a:rPr lang="en-US" sz="1800" dirty="0" err="1"/>
              <a:t>certo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di secondi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sull’array</a:t>
            </a:r>
            <a:r>
              <a:rPr lang="en-US" sz="1800" dirty="0"/>
              <a:t> locale di log (</a:t>
            </a:r>
            <a:r>
              <a:rPr lang="en-US" sz="1800" dirty="0" err="1"/>
              <a:t>quello</a:t>
            </a:r>
            <a:r>
              <a:rPr lang="en-US" sz="1800" dirty="0"/>
              <a:t> </a:t>
            </a:r>
            <a:r>
              <a:rPr lang="en-US" sz="1800" dirty="0" err="1"/>
              <a:t>popolato</a:t>
            </a:r>
            <a:r>
              <a:rPr lang="en-US" sz="1800" dirty="0"/>
              <a:t> dale </a:t>
            </a:r>
            <a:r>
              <a:rPr lang="en-US" sz="1800" dirty="0" err="1"/>
              <a:t>ServerBranch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Copia</a:t>
            </a:r>
            <a:r>
              <a:rPr lang="en-US" sz="1800" dirty="0"/>
              <a:t> tale array </a:t>
            </a:r>
            <a:r>
              <a:rPr lang="en-US" sz="1800" dirty="0" err="1"/>
              <a:t>nell’array</a:t>
            </a:r>
            <a:r>
              <a:rPr lang="en-US" sz="1800" dirty="0"/>
              <a:t> </a:t>
            </a:r>
            <a:r>
              <a:rPr lang="en-US" sz="1800" dirty="0" err="1"/>
              <a:t>presente</a:t>
            </a:r>
            <a:r>
              <a:rPr lang="en-US" sz="1800" dirty="0"/>
              <a:t> in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condivisa</a:t>
            </a:r>
            <a:r>
              <a:rPr lang="en-US" sz="1800" dirty="0"/>
              <a:t> e </a:t>
            </a:r>
            <a:r>
              <a:rPr lang="en-US" sz="1800" dirty="0" err="1"/>
              <a:t>azzera</a:t>
            </a:r>
            <a:r>
              <a:rPr lang="en-US" sz="1800" dirty="0"/>
              <a:t> </a:t>
            </a:r>
            <a:r>
              <a:rPr lang="en-US" sz="1800" dirty="0" err="1"/>
              <a:t>l’array</a:t>
            </a:r>
            <a:r>
              <a:rPr lang="en-US" sz="1800" dirty="0"/>
              <a:t> locale, </a:t>
            </a:r>
            <a:r>
              <a:rPr lang="en-US" sz="1800" dirty="0" err="1"/>
              <a:t>rilasciando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acquisito</a:t>
            </a:r>
            <a:r>
              <a:rPr lang="en-US" sz="1800" dirty="0"/>
              <a:t> </a:t>
            </a:r>
            <a:r>
              <a:rPr lang="en-US" sz="1800" dirty="0" err="1"/>
              <a:t>precedentemente</a:t>
            </a:r>
            <a:r>
              <a:rPr lang="en-US" sz="1800" dirty="0"/>
              <a:t> (da </a:t>
            </a:r>
            <a:r>
              <a:rPr lang="en-US" sz="1800" dirty="0" err="1"/>
              <a:t>questo</a:t>
            </a:r>
            <a:r>
              <a:rPr lang="en-US" sz="1800" dirty="0"/>
              <a:t> </a:t>
            </a:r>
            <a:r>
              <a:rPr lang="en-US" sz="1800" dirty="0" err="1"/>
              <a:t>momento</a:t>
            </a:r>
            <a:r>
              <a:rPr lang="en-US" sz="1800" dirty="0"/>
              <a:t> le branch </a:t>
            </a:r>
            <a:r>
              <a:rPr lang="en-US" sz="1800" dirty="0" err="1"/>
              <a:t>possono</a:t>
            </a:r>
            <a:r>
              <a:rPr lang="en-US" sz="1800" dirty="0"/>
              <a:t> </a:t>
            </a:r>
            <a:r>
              <a:rPr lang="en-US" sz="1800" dirty="0" err="1"/>
              <a:t>continuare</a:t>
            </a:r>
            <a:r>
              <a:rPr lang="en-US" sz="1800" dirty="0"/>
              <a:t> la </a:t>
            </a:r>
            <a:r>
              <a:rPr lang="en-US" sz="1800" dirty="0" err="1"/>
              <a:t>loro</a:t>
            </a:r>
            <a:r>
              <a:rPr lang="en-US" sz="1800" dirty="0"/>
              <a:t> </a:t>
            </a:r>
            <a:r>
              <a:rPr lang="en-US" sz="1800" dirty="0" err="1"/>
              <a:t>esecuzione</a:t>
            </a:r>
            <a:r>
              <a:rPr lang="en-US" sz="1800" dirty="0"/>
              <a:t> senza </a:t>
            </a:r>
            <a:r>
              <a:rPr lang="en-US" sz="1800" dirty="0" err="1"/>
              <a:t>aspettare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logger e </a:t>
            </a:r>
            <a:r>
              <a:rPr lang="en-US" sz="1800" dirty="0" err="1"/>
              <a:t>loggerManager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Incrementa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valore</a:t>
            </a:r>
            <a:r>
              <a:rPr lang="en-US" sz="1800" dirty="0"/>
              <a:t> di un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presente</a:t>
            </a:r>
            <a:r>
              <a:rPr lang="en-US" sz="1800" dirty="0"/>
              <a:t> </a:t>
            </a:r>
            <a:r>
              <a:rPr lang="en-US" sz="1800" dirty="0" err="1"/>
              <a:t>nella</a:t>
            </a:r>
            <a:r>
              <a:rPr lang="en-US" sz="1800" dirty="0"/>
              <a:t>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condivisa</a:t>
            </a:r>
            <a:r>
              <a:rPr lang="en-US" sz="1800" dirty="0"/>
              <a:t> in cui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presenti</a:t>
            </a:r>
            <a:r>
              <a:rPr lang="en-US" sz="1800" dirty="0"/>
              <a:t> le </a:t>
            </a:r>
            <a:r>
              <a:rPr lang="en-US" sz="1800" dirty="0" err="1"/>
              <a:t>informazioni</a:t>
            </a:r>
            <a:r>
              <a:rPr lang="en-US" sz="1800" dirty="0"/>
              <a:t> del </a:t>
            </a:r>
            <a:r>
              <a:rPr lang="en-US" sz="1800" dirty="0" err="1"/>
              <a:t>ServerBranchesHandler</a:t>
            </a:r>
            <a:r>
              <a:rPr lang="en-US" sz="1800" dirty="0"/>
              <a:t>. Tale </a:t>
            </a:r>
            <a:r>
              <a:rPr lang="en-US" sz="1800" dirty="0" err="1"/>
              <a:t>operazione</a:t>
            </a:r>
            <a:r>
              <a:rPr lang="en-US" sz="1800" dirty="0"/>
              <a:t> serve per </a:t>
            </a:r>
            <a:r>
              <a:rPr lang="en-US" sz="1800" dirty="0" err="1"/>
              <a:t>notificare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loggerManager</a:t>
            </a:r>
            <a:r>
              <a:rPr lang="en-US" sz="1800" dirty="0"/>
              <a:t> 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logger ha </a:t>
            </a:r>
            <a:r>
              <a:rPr lang="en-US" sz="1800" dirty="0" err="1"/>
              <a:t>finito</a:t>
            </a:r>
            <a:r>
              <a:rPr lang="en-US" sz="1800" dirty="0"/>
              <a:t> di </a:t>
            </a:r>
            <a:r>
              <a:rPr lang="en-US" sz="1800" dirty="0" err="1"/>
              <a:t>prelevare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della</a:t>
            </a:r>
            <a:r>
              <a:rPr lang="en-US" sz="1800" dirty="0"/>
              <a:t>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Effettua</a:t>
            </a:r>
            <a:r>
              <a:rPr lang="en-US" sz="1800" dirty="0"/>
              <a:t> una wait </a:t>
            </a:r>
            <a:r>
              <a:rPr lang="en-US" sz="1800" dirty="0" err="1"/>
              <a:t>su</a:t>
            </a:r>
            <a:r>
              <a:rPr lang="en-US" sz="1800" dirty="0"/>
              <a:t> un </a:t>
            </a:r>
            <a:r>
              <a:rPr lang="en-US" sz="1800" dirty="0" err="1"/>
              <a:t>semaforo</a:t>
            </a:r>
            <a:r>
              <a:rPr lang="en-US" sz="1800" dirty="0"/>
              <a:t> simile a </a:t>
            </a:r>
            <a:r>
              <a:rPr lang="en-US" sz="1800" dirty="0" err="1"/>
              <a:t>quello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incrementato</a:t>
            </a:r>
            <a:r>
              <a:rPr lang="en-US" sz="1800" dirty="0"/>
              <a:t> dal </a:t>
            </a:r>
            <a:r>
              <a:rPr lang="en-US" sz="1800" dirty="0" err="1"/>
              <a:t>loggerManager</a:t>
            </a:r>
            <a:r>
              <a:rPr lang="en-US" sz="1800" dirty="0"/>
              <a:t> </a:t>
            </a:r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quest’ultimo</a:t>
            </a:r>
            <a:r>
              <a:rPr lang="en-US" sz="1800" dirty="0"/>
              <a:t> </a:t>
            </a:r>
            <a:r>
              <a:rPr lang="en-US" sz="1800" dirty="0" err="1"/>
              <a:t>avrà</a:t>
            </a:r>
            <a:r>
              <a:rPr lang="en-US" sz="1800" dirty="0"/>
              <a:t> </a:t>
            </a:r>
            <a:r>
              <a:rPr lang="en-US" sz="1800" dirty="0" err="1"/>
              <a:t>finito</a:t>
            </a:r>
            <a:r>
              <a:rPr lang="en-US" sz="1800" dirty="0"/>
              <a:t> di </a:t>
            </a:r>
            <a:r>
              <a:rPr lang="en-US" sz="1800" dirty="0" err="1"/>
              <a:t>manipolare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posseduti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logger e </a:t>
            </a:r>
            <a:r>
              <a:rPr lang="en-US" sz="1800" dirty="0" err="1"/>
              <a:t>quindi</a:t>
            </a:r>
            <a:r>
              <a:rPr lang="en-US" sz="1800" dirty="0"/>
              <a:t> </a:t>
            </a:r>
            <a:r>
              <a:rPr lang="en-US" sz="1800" dirty="0" err="1"/>
              <a:t>rilasciare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logger</a:t>
            </a:r>
          </a:p>
        </p:txBody>
      </p:sp>
    </p:spTree>
    <p:extLst>
      <p:ext uri="{BB962C8B-B14F-4D97-AF65-F5344CB8AC3E}">
        <p14:creationId xmlns:p14="http://schemas.microsoft.com/office/powerpoint/2010/main" val="240214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LoggerManager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Il punto di forza del </a:t>
            </a:r>
            <a:r>
              <a:rPr lang="en-US" sz="2000" dirty="0" err="1"/>
              <a:t>loggerManager</a:t>
            </a:r>
            <a:r>
              <a:rPr lang="en-US" sz="2000" dirty="0"/>
              <a:t> è </a:t>
            </a:r>
            <a:r>
              <a:rPr lang="en-US" sz="2000" dirty="0" err="1"/>
              <a:t>che</a:t>
            </a:r>
            <a:r>
              <a:rPr lang="en-US" sz="2000" dirty="0"/>
              <a:t> è un thread </a:t>
            </a:r>
            <a:r>
              <a:rPr lang="en-US" sz="2000" dirty="0" err="1"/>
              <a:t>creato</a:t>
            </a:r>
            <a:r>
              <a:rPr lang="en-US" sz="2000" dirty="0"/>
              <a:t> dal </a:t>
            </a:r>
            <a:r>
              <a:rPr lang="en-US" sz="2000" dirty="0" err="1"/>
              <a:t>ServerBranchesHandler</a:t>
            </a:r>
            <a:r>
              <a:rPr lang="en-US" sz="2000" dirty="0"/>
              <a:t> </a:t>
            </a:r>
            <a:r>
              <a:rPr lang="en-US" sz="2000" dirty="0" err="1"/>
              <a:t>dunque</a:t>
            </a:r>
            <a:r>
              <a:rPr lang="en-US" sz="2000" dirty="0"/>
              <a:t> ha </a:t>
            </a:r>
            <a:r>
              <a:rPr lang="en-US" sz="2000" dirty="0" err="1"/>
              <a:t>acesso</a:t>
            </a:r>
            <a:r>
              <a:rPr lang="en-US" sz="2000" dirty="0"/>
              <a:t> a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suoi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consente</a:t>
            </a:r>
            <a:r>
              <a:rPr lang="en-US" sz="2000" dirty="0"/>
              <a:t> al </a:t>
            </a:r>
            <a:r>
              <a:rPr lang="en-US" sz="2000" dirty="0" err="1"/>
              <a:t>loggerManager</a:t>
            </a:r>
            <a:r>
              <a:rPr lang="en-US" sz="2000" dirty="0"/>
              <a:t> di </a:t>
            </a:r>
            <a:r>
              <a:rPr lang="en-US" sz="2000" dirty="0" err="1"/>
              <a:t>avere</a:t>
            </a:r>
            <a:r>
              <a:rPr lang="en-US" sz="2000" dirty="0"/>
              <a:t> accesso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informazioni</a:t>
            </a:r>
            <a:r>
              <a:rPr lang="en-US" sz="2000" dirty="0"/>
              <a:t> di </a:t>
            </a:r>
            <a:r>
              <a:rPr lang="en-US" sz="2000" dirty="0" err="1"/>
              <a:t>ciascuna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, e </a:t>
            </a:r>
            <a:r>
              <a:rPr lang="en-US" sz="2000" dirty="0" err="1"/>
              <a:t>dunque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suoi</a:t>
            </a:r>
            <a:r>
              <a:rPr lang="en-US" sz="2000" dirty="0"/>
              <a:t> logger. </a:t>
            </a:r>
          </a:p>
          <a:p>
            <a:pPr marL="0" indent="0">
              <a:buNone/>
            </a:pPr>
            <a:r>
              <a:rPr lang="en-US" sz="2000" dirty="0"/>
              <a:t>Per </a:t>
            </a:r>
            <a:r>
              <a:rPr lang="en-US" sz="2000" dirty="0" err="1"/>
              <a:t>garantire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corretto</a:t>
            </a:r>
            <a:r>
              <a:rPr lang="en-US" sz="2000" dirty="0"/>
              <a:t> </a:t>
            </a:r>
            <a:r>
              <a:rPr lang="en-US" sz="2000" dirty="0" err="1"/>
              <a:t>funzionamento</a:t>
            </a:r>
            <a:r>
              <a:rPr lang="en-US" sz="2000" dirty="0"/>
              <a:t> </a:t>
            </a:r>
            <a:r>
              <a:rPr lang="en-US" sz="2000" dirty="0" err="1"/>
              <a:t>dell’operazione</a:t>
            </a:r>
            <a:r>
              <a:rPr lang="en-US" sz="2000" dirty="0"/>
              <a:t> di logging in un server </a:t>
            </a:r>
            <a:r>
              <a:rPr lang="en-US" sz="2000" dirty="0" err="1"/>
              <a:t>il</a:t>
            </a:r>
            <a:r>
              <a:rPr lang="en-US" sz="2000" dirty="0"/>
              <a:t> cui </a:t>
            </a:r>
            <a:r>
              <a:rPr lang="en-US" sz="2000" dirty="0" err="1"/>
              <a:t>numero</a:t>
            </a:r>
            <a:r>
              <a:rPr lang="en-US" sz="2000" dirty="0"/>
              <a:t> di </a:t>
            </a:r>
            <a:r>
              <a:rPr lang="en-US" sz="2000" dirty="0" err="1"/>
              <a:t>ServerBranch</a:t>
            </a:r>
            <a:r>
              <a:rPr lang="en-US" sz="2000" dirty="0"/>
              <a:t>, e </a:t>
            </a:r>
            <a:r>
              <a:rPr lang="en-US" sz="2000" dirty="0" err="1"/>
              <a:t>dunque</a:t>
            </a:r>
            <a:r>
              <a:rPr lang="en-US" sz="2000" dirty="0"/>
              <a:t> di logger, è </a:t>
            </a:r>
            <a:r>
              <a:rPr lang="en-US" sz="2000" dirty="0" err="1"/>
              <a:t>dinamico</a:t>
            </a:r>
            <a:r>
              <a:rPr lang="en-US" sz="2000" dirty="0"/>
              <a:t>, è </a:t>
            </a:r>
            <a:r>
              <a:rPr lang="en-US" sz="2000" dirty="0" err="1"/>
              <a:t>necassario</a:t>
            </a:r>
            <a:endParaRPr lang="en-US" sz="2000" dirty="0"/>
          </a:p>
          <a:p>
            <a:r>
              <a:rPr lang="en-US" sz="2000" dirty="0"/>
              <a:t>un </a:t>
            </a:r>
            <a:r>
              <a:rPr lang="en-US" sz="2000" dirty="0" err="1"/>
              <a:t>loggerManager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sappia</a:t>
            </a:r>
            <a:r>
              <a:rPr lang="en-US" sz="2000" dirty="0"/>
              <a:t> </a:t>
            </a:r>
            <a:r>
              <a:rPr lang="en-US" sz="2000" dirty="0" err="1"/>
              <a:t>quanti</a:t>
            </a:r>
            <a:r>
              <a:rPr lang="en-US" sz="2000" dirty="0"/>
              <a:t> logger ‘</a:t>
            </a:r>
            <a:r>
              <a:rPr lang="en-US" sz="2000" dirty="0" err="1"/>
              <a:t>aspettare</a:t>
            </a:r>
            <a:r>
              <a:rPr lang="en-US" sz="2000" dirty="0"/>
              <a:t>’ per </a:t>
            </a:r>
            <a:r>
              <a:rPr lang="en-US" sz="2000" dirty="0" err="1"/>
              <a:t>l’acquisizione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log</a:t>
            </a:r>
          </a:p>
          <a:p>
            <a:r>
              <a:rPr lang="en-US" sz="2000" dirty="0"/>
              <a:t>un </a:t>
            </a:r>
            <a:r>
              <a:rPr lang="en-US" sz="2000" dirty="0" err="1"/>
              <a:t>ServerBranhesHandler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non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effettuare</a:t>
            </a:r>
            <a:r>
              <a:rPr lang="en-US" sz="2000" dirty="0"/>
              <a:t> merge </a:t>
            </a:r>
            <a:r>
              <a:rPr lang="en-US" sz="2000" dirty="0" err="1"/>
              <a:t>dopo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loggerManager</a:t>
            </a:r>
            <a:r>
              <a:rPr lang="en-US" sz="2000" dirty="0"/>
              <a:t> ha </a:t>
            </a:r>
            <a:r>
              <a:rPr lang="en-US" sz="2000" dirty="0" err="1"/>
              <a:t>deciso</a:t>
            </a:r>
            <a:r>
              <a:rPr lang="en-US" sz="2000" dirty="0"/>
              <a:t> </a:t>
            </a:r>
            <a:r>
              <a:rPr lang="en-US" sz="2000" dirty="0" err="1"/>
              <a:t>quanti</a:t>
            </a:r>
            <a:r>
              <a:rPr lang="en-US" sz="2000" dirty="0"/>
              <a:t> logger </a:t>
            </a:r>
            <a:r>
              <a:rPr lang="en-US" sz="2000" dirty="0" err="1"/>
              <a:t>aspettare</a:t>
            </a:r>
            <a:r>
              <a:rPr lang="en-US" sz="2000" dirty="0"/>
              <a:t>. Un merge in </a:t>
            </a:r>
            <a:r>
              <a:rPr lang="en-US" sz="2000" dirty="0" err="1"/>
              <a:t>questa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</a:t>
            </a:r>
            <a:r>
              <a:rPr lang="en-US" sz="2000" dirty="0" err="1"/>
              <a:t>potrebbe</a:t>
            </a:r>
            <a:r>
              <a:rPr lang="en-US" sz="2000" dirty="0"/>
              <a:t> </a:t>
            </a:r>
            <a:r>
              <a:rPr lang="en-US" sz="2000" dirty="0" err="1"/>
              <a:t>causare</a:t>
            </a:r>
            <a:r>
              <a:rPr lang="en-US" sz="2000" dirty="0"/>
              <a:t> la </a:t>
            </a:r>
            <a:r>
              <a:rPr lang="en-US" sz="2000" dirty="0" err="1"/>
              <a:t>perdita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log </a:t>
            </a:r>
            <a:r>
              <a:rPr lang="en-US" sz="2000" dirty="0" err="1"/>
              <a:t>della</a:t>
            </a:r>
            <a:r>
              <a:rPr lang="en-US" sz="2000" dirty="0"/>
              <a:t> branch </a:t>
            </a:r>
            <a:r>
              <a:rPr lang="en-US" sz="2000" dirty="0" err="1"/>
              <a:t>eliminata</a:t>
            </a:r>
            <a:r>
              <a:rPr lang="en-US" sz="2000" dirty="0"/>
              <a:t> o deadlock (N.B.: la </a:t>
            </a:r>
            <a:r>
              <a:rPr lang="en-US" sz="2000" dirty="0" err="1"/>
              <a:t>creazione</a:t>
            </a:r>
            <a:r>
              <a:rPr lang="en-US" sz="2000" dirty="0"/>
              <a:t> di </a:t>
            </a:r>
            <a:r>
              <a:rPr lang="en-US" sz="2000" dirty="0" err="1"/>
              <a:t>nuove</a:t>
            </a:r>
            <a:r>
              <a:rPr lang="en-US" sz="2000" dirty="0"/>
              <a:t> branch non è un </a:t>
            </a:r>
            <a:r>
              <a:rPr lang="en-US" sz="2000" dirty="0" err="1"/>
              <a:t>problema</a:t>
            </a:r>
            <a:r>
              <a:rPr lang="en-US" sz="2000" dirty="0"/>
              <a:t>, </a:t>
            </a:r>
            <a:r>
              <a:rPr lang="en-US" sz="2000" dirty="0" err="1"/>
              <a:t>perchè</a:t>
            </a:r>
            <a:r>
              <a:rPr lang="en-US" sz="2000" dirty="0"/>
              <a:t> una </a:t>
            </a:r>
            <a:r>
              <a:rPr lang="en-US" sz="2000" dirty="0" err="1"/>
              <a:t>volta</a:t>
            </a:r>
            <a:r>
              <a:rPr lang="en-US" sz="2000" dirty="0"/>
              <a:t> </a:t>
            </a:r>
            <a:r>
              <a:rPr lang="en-US" sz="2000" dirty="0" err="1"/>
              <a:t>noto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logger da </a:t>
            </a:r>
            <a:r>
              <a:rPr lang="en-US" sz="2000" dirty="0" err="1"/>
              <a:t>aspettare</a:t>
            </a:r>
            <a:r>
              <a:rPr lang="en-US" sz="2000" dirty="0"/>
              <a:t>, </a:t>
            </a:r>
            <a:r>
              <a:rPr lang="en-US" sz="2000" dirty="0" err="1"/>
              <a:t>verranno</a:t>
            </a:r>
            <a:r>
              <a:rPr lang="en-US" sz="2000" dirty="0"/>
              <a:t> ‘</a:t>
            </a:r>
            <a:r>
              <a:rPr lang="en-US" sz="2000" dirty="0" err="1"/>
              <a:t>scandite</a:t>
            </a:r>
            <a:r>
              <a:rPr lang="en-US" sz="2000" dirty="0"/>
              <a:t>’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dello</a:t>
            </a:r>
            <a:r>
              <a:rPr lang="en-US" sz="2000" dirty="0"/>
              <a:t> </a:t>
            </a:r>
            <a:r>
              <a:rPr lang="en-US" sz="2000" dirty="0" err="1"/>
              <a:t>stesso</a:t>
            </a:r>
            <a:r>
              <a:rPr lang="en-US" sz="2000" dirty="0"/>
              <a:t> un </a:t>
            </a:r>
            <a:r>
              <a:rPr lang="en-US" sz="2000" dirty="0" err="1"/>
              <a:t>numero</a:t>
            </a:r>
            <a:r>
              <a:rPr lang="en-US" sz="2000" dirty="0"/>
              <a:t> di branch)</a:t>
            </a:r>
          </a:p>
        </p:txBody>
      </p:sp>
    </p:spTree>
    <p:extLst>
      <p:ext uri="{BB962C8B-B14F-4D97-AF65-F5344CB8AC3E}">
        <p14:creationId xmlns:p14="http://schemas.microsoft.com/office/powerpoint/2010/main" val="22889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Architettura</a:t>
            </a:r>
            <a:r>
              <a:rPr lang="en-US" dirty="0"/>
              <a:t> del Web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concorrenza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adottata</a:t>
            </a:r>
            <a:r>
              <a:rPr lang="en-US" sz="2000" dirty="0"/>
              <a:t> una </a:t>
            </a:r>
            <a:r>
              <a:rPr lang="en-US" sz="2000" dirty="0" err="1"/>
              <a:t>strategia</a:t>
            </a:r>
            <a:r>
              <a:rPr lang="en-US" sz="2000" dirty="0"/>
              <a:t> tale da </a:t>
            </a:r>
            <a:r>
              <a:rPr lang="en-US" sz="2000" dirty="0" err="1"/>
              <a:t>incorporare</a:t>
            </a:r>
            <a:r>
              <a:rPr lang="en-US" sz="2000" dirty="0"/>
              <a:t> I </a:t>
            </a:r>
            <a:r>
              <a:rPr lang="en-US" sz="2000" dirty="0" err="1"/>
              <a:t>vantaggi</a:t>
            </a:r>
            <a:r>
              <a:rPr lang="en-US" sz="2000" dirty="0"/>
              <a:t> </a:t>
            </a:r>
            <a:r>
              <a:rPr lang="en-US" sz="2000" dirty="0" err="1"/>
              <a:t>offerti</a:t>
            </a:r>
            <a:r>
              <a:rPr lang="en-US" sz="2000" dirty="0"/>
              <a:t> da un </a:t>
            </a:r>
            <a:r>
              <a:rPr lang="en-US" sz="2000" dirty="0" err="1"/>
              <a:t>architettura</a:t>
            </a:r>
            <a:r>
              <a:rPr lang="en-US" sz="2000" dirty="0"/>
              <a:t> multi-</a:t>
            </a:r>
            <a:r>
              <a:rPr lang="en-US" sz="2000" dirty="0" err="1"/>
              <a:t>processo</a:t>
            </a:r>
            <a:r>
              <a:rPr lang="en-US" sz="2000" dirty="0"/>
              <a:t> ed una </a:t>
            </a:r>
            <a:r>
              <a:rPr lang="en-US" sz="2000" dirty="0" err="1"/>
              <a:t>basata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Exodus </a:t>
            </a:r>
            <a:r>
              <a:rPr lang="en-US" sz="2000" dirty="0" err="1"/>
              <a:t>effettua</a:t>
            </a:r>
            <a:r>
              <a:rPr lang="en-US" sz="2000" dirty="0"/>
              <a:t> </a:t>
            </a:r>
            <a:r>
              <a:rPr lang="en-US" sz="2000" dirty="0" err="1"/>
              <a:t>preforking</a:t>
            </a:r>
            <a:r>
              <a:rPr lang="en-US" sz="2000" dirty="0"/>
              <a:t> </a:t>
            </a:r>
            <a:r>
              <a:rPr lang="en-US" sz="2000" dirty="0" err="1"/>
              <a:t>dinamico</a:t>
            </a:r>
            <a:r>
              <a:rPr lang="en-US" sz="2000" dirty="0"/>
              <a:t>, in cui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generato</a:t>
            </a:r>
            <a:r>
              <a:rPr lang="en-US" sz="2000" dirty="0"/>
              <a:t> è una ‘</a:t>
            </a:r>
            <a:r>
              <a:rPr lang="en-US" sz="2000" dirty="0" err="1"/>
              <a:t>diramazione</a:t>
            </a:r>
            <a:r>
              <a:rPr lang="en-US" sz="2000" dirty="0"/>
              <a:t>’ del Web Server ed è </a:t>
            </a:r>
            <a:r>
              <a:rPr lang="en-US" sz="2000" dirty="0" err="1"/>
              <a:t>basata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L’obbiettivo</a:t>
            </a:r>
            <a:r>
              <a:rPr lang="en-US" sz="2000" dirty="0"/>
              <a:t> è </a:t>
            </a:r>
            <a:r>
              <a:rPr lang="en-US" sz="2000" dirty="0" err="1"/>
              <a:t>quello</a:t>
            </a:r>
            <a:r>
              <a:rPr lang="en-US" sz="2000" dirty="0"/>
              <a:t> di </a:t>
            </a:r>
            <a:r>
              <a:rPr lang="en-US" sz="2000" dirty="0" err="1"/>
              <a:t>inglobare</a:t>
            </a:r>
            <a:r>
              <a:rPr lang="en-US" sz="2000" dirty="0"/>
              <a:t> la </a:t>
            </a:r>
            <a:r>
              <a:rPr lang="en-US" sz="2000" dirty="0" err="1"/>
              <a:t>velocità</a:t>
            </a:r>
            <a:r>
              <a:rPr lang="en-US" sz="2000" dirty="0"/>
              <a:t> </a:t>
            </a:r>
            <a:r>
              <a:rPr lang="en-US" sz="2000" dirty="0" err="1"/>
              <a:t>offerta</a:t>
            </a:r>
            <a:r>
              <a:rPr lang="en-US" sz="2000" dirty="0"/>
              <a:t> da un </a:t>
            </a:r>
            <a:r>
              <a:rPr lang="en-US" sz="2000" dirty="0" err="1"/>
              <a:t>approccio</a:t>
            </a:r>
            <a:r>
              <a:rPr lang="en-US" sz="2000" dirty="0"/>
              <a:t> </a:t>
            </a:r>
            <a:r>
              <a:rPr lang="en-US" sz="2000" dirty="0" err="1"/>
              <a:t>basato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 ed </a:t>
            </a:r>
            <a:r>
              <a:rPr lang="en-US" sz="2000" dirty="0" err="1"/>
              <a:t>eliminarne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svantaggi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Con </a:t>
            </a:r>
            <a:r>
              <a:rPr lang="en-US" sz="2000" dirty="0" err="1"/>
              <a:t>l’ausilio</a:t>
            </a:r>
            <a:r>
              <a:rPr lang="en-US" sz="2000" dirty="0"/>
              <a:t> di </a:t>
            </a:r>
            <a:r>
              <a:rPr lang="en-US" sz="2000" dirty="0" err="1"/>
              <a:t>più</a:t>
            </a:r>
            <a:r>
              <a:rPr lang="en-US" sz="2000" dirty="0"/>
              <a:t> ‘</a:t>
            </a:r>
            <a:r>
              <a:rPr lang="en-US" sz="2000" dirty="0" err="1"/>
              <a:t>diramazioni</a:t>
            </a:r>
            <a:r>
              <a:rPr lang="en-US" sz="2000" dirty="0"/>
              <a:t>’ </a:t>
            </a:r>
            <a:r>
              <a:rPr lang="en-US" sz="2000" dirty="0" err="1"/>
              <a:t>il</a:t>
            </a:r>
            <a:r>
              <a:rPr lang="en-US" sz="2000" dirty="0"/>
              <a:t> server è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robusto</a:t>
            </a:r>
            <a:r>
              <a:rPr lang="en-US" sz="2000" dirty="0"/>
              <a:t> e non </a:t>
            </a:r>
            <a:r>
              <a:rPr lang="en-US" sz="2000" dirty="0" err="1"/>
              <a:t>impone</a:t>
            </a:r>
            <a:r>
              <a:rPr lang="en-US" sz="2000" dirty="0"/>
              <a:t> </a:t>
            </a:r>
            <a:r>
              <a:rPr lang="en-US" sz="2000" dirty="0" err="1"/>
              <a:t>limiti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connessi</a:t>
            </a:r>
            <a:r>
              <a:rPr lang="en-US" sz="2000" dirty="0"/>
              <a:t>: la failure di una di </a:t>
            </a:r>
            <a:r>
              <a:rPr lang="en-US" sz="2000" dirty="0" err="1"/>
              <a:t>esse</a:t>
            </a:r>
            <a:r>
              <a:rPr lang="en-US" sz="2000" dirty="0"/>
              <a:t> non fa </a:t>
            </a:r>
            <a:r>
              <a:rPr lang="en-US" sz="2000" dirty="0" err="1"/>
              <a:t>fermare</a:t>
            </a:r>
            <a:r>
              <a:rPr lang="en-US" sz="2000" dirty="0"/>
              <a:t> </a:t>
            </a:r>
            <a:r>
              <a:rPr lang="en-US" sz="2000" dirty="0" err="1"/>
              <a:t>l’intero</a:t>
            </a:r>
            <a:r>
              <a:rPr lang="en-US" sz="2000" dirty="0"/>
              <a:t> server, ed </a:t>
            </a:r>
            <a:r>
              <a:rPr lang="en-US" sz="2000" dirty="0" err="1"/>
              <a:t>inoltre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massimo</a:t>
            </a:r>
            <a:r>
              <a:rPr lang="en-US" sz="2000" dirty="0"/>
              <a:t> di file descriptor (e </a:t>
            </a:r>
            <a:r>
              <a:rPr lang="en-US" sz="2000" dirty="0" err="1"/>
              <a:t>quindi</a:t>
            </a:r>
            <a:r>
              <a:rPr lang="en-US" sz="2000" dirty="0"/>
              <a:t> di client) </a:t>
            </a:r>
            <a:r>
              <a:rPr lang="en-US" sz="2000" dirty="0" err="1"/>
              <a:t>gestiti</a:t>
            </a:r>
            <a:r>
              <a:rPr lang="en-US" sz="2000" dirty="0"/>
              <a:t> da una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diramazione</a:t>
            </a:r>
            <a:r>
              <a:rPr lang="en-US" sz="2000" dirty="0"/>
              <a:t> non </a:t>
            </a:r>
            <a:r>
              <a:rPr lang="en-US" sz="2000" dirty="0" err="1"/>
              <a:t>comporta</a:t>
            </a:r>
            <a:r>
              <a:rPr lang="en-US" sz="2000" dirty="0"/>
              <a:t> un </a:t>
            </a:r>
            <a:r>
              <a:rPr lang="en-US" sz="2000" dirty="0" err="1"/>
              <a:t>limite</a:t>
            </a:r>
            <a:r>
              <a:rPr lang="en-US" sz="2000" dirty="0"/>
              <a:t> per </a:t>
            </a:r>
            <a:r>
              <a:rPr lang="en-US" sz="2000" dirty="0" err="1"/>
              <a:t>l’intero</a:t>
            </a:r>
            <a:r>
              <a:rPr lang="en-US" sz="2000" dirty="0"/>
              <a:t> Server Web.</a:t>
            </a:r>
          </a:p>
        </p:txBody>
      </p:sp>
    </p:spTree>
    <p:extLst>
      <p:ext uri="{BB962C8B-B14F-4D97-AF65-F5344CB8AC3E}">
        <p14:creationId xmlns:p14="http://schemas.microsoft.com/office/powerpoint/2010/main" val="104548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"/>
            <a:ext cx="7329488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loggerManager</a:t>
            </a:r>
            <a:r>
              <a:rPr lang="en-US" sz="2000" dirty="0"/>
              <a:t> </a:t>
            </a:r>
            <a:r>
              <a:rPr lang="en-US" sz="2000" dirty="0" err="1"/>
              <a:t>esegue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seguente</a:t>
            </a:r>
            <a:r>
              <a:rPr lang="en-US" sz="2000" dirty="0"/>
              <a:t>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Acquisisce</a:t>
            </a:r>
            <a:r>
              <a:rPr lang="en-US" sz="1800" dirty="0"/>
              <a:t> un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impedirà</a:t>
            </a:r>
            <a:r>
              <a:rPr lang="en-US" sz="1800" dirty="0"/>
              <a:t> </a:t>
            </a:r>
            <a:r>
              <a:rPr lang="en-US" sz="1800" dirty="0" err="1"/>
              <a:t>all’handler</a:t>
            </a:r>
            <a:r>
              <a:rPr lang="en-US" sz="1800" dirty="0"/>
              <a:t> di </a:t>
            </a:r>
            <a:r>
              <a:rPr lang="en-US" sz="1800" dirty="0" err="1"/>
              <a:t>effettuare</a:t>
            </a:r>
            <a:r>
              <a:rPr lang="en-US" sz="1800" dirty="0"/>
              <a:t> </a:t>
            </a:r>
            <a:r>
              <a:rPr lang="en-US" sz="1800" dirty="0" err="1"/>
              <a:t>eventuali</a:t>
            </a:r>
            <a:r>
              <a:rPr lang="en-US" sz="1800" dirty="0"/>
              <a:t> </a:t>
            </a:r>
            <a:r>
              <a:rPr lang="en-US" sz="1800" dirty="0" err="1"/>
              <a:t>operazioni</a:t>
            </a:r>
            <a:r>
              <a:rPr lang="en-US" sz="1800" dirty="0"/>
              <a:t> di 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dall’handler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di </a:t>
            </a:r>
            <a:r>
              <a:rPr lang="en-US" sz="1800" dirty="0" err="1"/>
              <a:t>ServerBranch</a:t>
            </a:r>
            <a:r>
              <a:rPr lang="en-US" sz="1800" dirty="0"/>
              <a:t>, e </a:t>
            </a:r>
            <a:r>
              <a:rPr lang="en-US" sz="1800" dirty="0" err="1"/>
              <a:t>dunque</a:t>
            </a:r>
            <a:r>
              <a:rPr lang="en-US" sz="1800" dirty="0"/>
              <a:t> di logger, </a:t>
            </a:r>
            <a:r>
              <a:rPr lang="en-US" sz="1800" dirty="0" err="1"/>
              <a:t>attualmente</a:t>
            </a:r>
            <a:r>
              <a:rPr lang="en-US" sz="1800" dirty="0"/>
              <a:t> </a:t>
            </a:r>
            <a:r>
              <a:rPr lang="en-US" sz="1800" dirty="0" err="1"/>
              <a:t>attive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 err="1"/>
              <a:t>Effettua</a:t>
            </a:r>
            <a:r>
              <a:rPr lang="en-US" sz="1800" dirty="0"/>
              <a:t> </a:t>
            </a:r>
            <a:r>
              <a:rPr lang="en-US" sz="1800" dirty="0" err="1"/>
              <a:t>tante</a:t>
            </a:r>
            <a:r>
              <a:rPr lang="en-US" sz="1800" dirty="0"/>
              <a:t> </a:t>
            </a:r>
            <a:r>
              <a:rPr lang="en-US" sz="1800" dirty="0" err="1"/>
              <a:t>operazioni</a:t>
            </a:r>
            <a:r>
              <a:rPr lang="en-US" sz="1800" dirty="0"/>
              <a:t> di wait </a:t>
            </a:r>
            <a:r>
              <a:rPr lang="en-US" sz="1800" dirty="0" err="1"/>
              <a:t>quante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le </a:t>
            </a:r>
            <a:r>
              <a:rPr lang="en-US" sz="1800" dirty="0" err="1"/>
              <a:t>ServerBranch</a:t>
            </a:r>
            <a:r>
              <a:rPr lang="en-US" sz="1800" dirty="0"/>
              <a:t> </a:t>
            </a:r>
            <a:r>
              <a:rPr lang="en-US" sz="1800" dirty="0" err="1"/>
              <a:t>attive</a:t>
            </a:r>
            <a:r>
              <a:rPr lang="en-US" sz="1800" dirty="0"/>
              <a:t>, </a:t>
            </a:r>
            <a:r>
              <a:rPr lang="en-US" sz="1800" dirty="0" err="1"/>
              <a:t>su</a:t>
            </a:r>
            <a:r>
              <a:rPr lang="en-US" sz="1800" dirty="0"/>
              <a:t> un </a:t>
            </a:r>
            <a:r>
              <a:rPr lang="en-US" sz="1800" dirty="0" err="1"/>
              <a:t>semaforo</a:t>
            </a:r>
            <a:r>
              <a:rPr lang="en-US" sz="1800" dirty="0"/>
              <a:t> in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condivisa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incrementato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logger </a:t>
            </a:r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avranno</a:t>
            </a:r>
            <a:r>
              <a:rPr lang="en-US" sz="1800" dirty="0"/>
              <a:t> </a:t>
            </a:r>
            <a:r>
              <a:rPr lang="en-US" sz="1800" dirty="0" err="1"/>
              <a:t>prelevato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dalle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. In </a:t>
            </a:r>
            <a:r>
              <a:rPr lang="en-US" sz="1800" dirty="0" err="1"/>
              <a:t>tal</a:t>
            </a:r>
            <a:r>
              <a:rPr lang="en-US" sz="1800" dirty="0"/>
              <a:t> modo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loggerManager</a:t>
            </a:r>
            <a:r>
              <a:rPr lang="en-US" sz="1800" dirty="0"/>
              <a:t> </a:t>
            </a:r>
            <a:r>
              <a:rPr lang="en-US" sz="1800" dirty="0" err="1"/>
              <a:t>procederà</a:t>
            </a:r>
            <a:r>
              <a:rPr lang="en-US" sz="1800" dirty="0"/>
              <a:t> con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passi</a:t>
            </a:r>
            <a:r>
              <a:rPr lang="en-US" sz="1800" dirty="0"/>
              <a:t> </a:t>
            </a:r>
            <a:r>
              <a:rPr lang="en-US" sz="1800" dirty="0" err="1"/>
              <a:t>successivi</a:t>
            </a:r>
            <a:r>
              <a:rPr lang="en-US" sz="1800" dirty="0"/>
              <a:t> solo </a:t>
            </a:r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tutti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logger </a:t>
            </a:r>
            <a:r>
              <a:rPr lang="en-US" sz="1800" dirty="0" err="1"/>
              <a:t>avranno</a:t>
            </a:r>
            <a:r>
              <a:rPr lang="en-US" sz="1800" dirty="0"/>
              <a:t> </a:t>
            </a:r>
            <a:r>
              <a:rPr lang="en-US" sz="1800" dirty="0" err="1"/>
              <a:t>finito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 err="1"/>
              <a:t>Preleva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dei</a:t>
            </a:r>
            <a:r>
              <a:rPr lang="en-US" sz="1800" dirty="0"/>
              <a:t> logger e li </a:t>
            </a:r>
            <a:r>
              <a:rPr lang="en-US" sz="1800" dirty="0" err="1"/>
              <a:t>ordina</a:t>
            </a:r>
            <a:r>
              <a:rPr lang="en-US" sz="1800" dirty="0"/>
              <a:t> </a:t>
            </a:r>
            <a:r>
              <a:rPr lang="en-US" sz="1800" dirty="0" err="1"/>
              <a:t>cronologicamente</a:t>
            </a:r>
            <a:r>
              <a:rPr lang="en-US" sz="1800" dirty="0"/>
              <a:t> e li </a:t>
            </a:r>
            <a:r>
              <a:rPr lang="en-US" sz="1800" dirty="0" err="1"/>
              <a:t>converte</a:t>
            </a:r>
            <a:r>
              <a:rPr lang="en-US" sz="1800" dirty="0"/>
              <a:t> in </a:t>
            </a:r>
            <a:r>
              <a:rPr lang="en-US" sz="1800" dirty="0" err="1"/>
              <a:t>stringhe</a:t>
            </a:r>
            <a:r>
              <a:rPr lang="en-US" sz="1800" dirty="0"/>
              <a:t> </a:t>
            </a:r>
            <a:r>
              <a:rPr lang="en-US" sz="1800" dirty="0" err="1"/>
              <a:t>testuali</a:t>
            </a:r>
            <a:r>
              <a:rPr lang="en-US" sz="1800" dirty="0"/>
              <a:t> in base al ‘</a:t>
            </a:r>
            <a:r>
              <a:rPr lang="en-US" sz="1800" dirty="0" err="1"/>
              <a:t>log_type</a:t>
            </a:r>
            <a:r>
              <a:rPr lang="en-US" sz="1800" dirty="0"/>
              <a:t>’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800" dirty="0" err="1"/>
              <a:t>Rilascia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acquisito</a:t>
            </a:r>
            <a:r>
              <a:rPr lang="en-US" sz="1800" dirty="0"/>
              <a:t> al punto 1.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Scrive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ordinati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disco</a:t>
            </a:r>
          </a:p>
          <a:p>
            <a:pPr>
              <a:buFont typeface="+mj-lt"/>
              <a:buAutoNum type="arabicPeriod"/>
            </a:pPr>
            <a:r>
              <a:rPr lang="en-US" sz="1800" dirty="0" err="1"/>
              <a:t>Rilascia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logger </a:t>
            </a:r>
            <a:r>
              <a:rPr lang="en-US" sz="1800" dirty="0" err="1"/>
              <a:t>incrementando</a:t>
            </a:r>
            <a:r>
              <a:rPr lang="en-US" sz="1800" dirty="0"/>
              <a:t> un </a:t>
            </a:r>
            <a:r>
              <a:rPr lang="en-US" sz="1800" dirty="0" err="1"/>
              <a:t>semaforo</a:t>
            </a:r>
            <a:r>
              <a:rPr lang="en-US" sz="1800" dirty="0"/>
              <a:t> in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condivisa</a:t>
            </a:r>
            <a:r>
              <a:rPr lang="en-US" sz="1800" dirty="0"/>
              <a:t>, </a:t>
            </a:r>
            <a:r>
              <a:rPr lang="en-US" sz="1800" dirty="0" err="1"/>
              <a:t>sul</a:t>
            </a:r>
            <a:r>
              <a:rPr lang="en-US" sz="1800" dirty="0"/>
              <a:t> quale </a:t>
            </a:r>
            <a:r>
              <a:rPr lang="en-US" sz="1800" dirty="0" err="1"/>
              <a:t>i</a:t>
            </a:r>
            <a:r>
              <a:rPr lang="en-US" sz="1800" dirty="0"/>
              <a:t> logger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erano</a:t>
            </a:r>
            <a:r>
              <a:rPr lang="en-US" sz="1800" dirty="0"/>
              <a:t> </a:t>
            </a:r>
            <a:r>
              <a:rPr lang="en-US" sz="1800" dirty="0" err="1"/>
              <a:t>messi</a:t>
            </a:r>
            <a:r>
              <a:rPr lang="en-US" sz="1800" dirty="0"/>
              <a:t> in </a:t>
            </a:r>
            <a:r>
              <a:rPr lang="en-US" sz="1800" dirty="0" err="1"/>
              <a:t>attesa</a:t>
            </a: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249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Autofit/>
          </a:bodyPr>
          <a:lstStyle/>
          <a:p>
            <a:r>
              <a:rPr lang="en-US" sz="3200" dirty="0" err="1"/>
              <a:t>LoggerManager</a:t>
            </a:r>
            <a:r>
              <a:rPr lang="en-US" sz="3200" dirty="0"/>
              <a:t>, </a:t>
            </a:r>
            <a:r>
              <a:rPr lang="en-US" sz="3200" dirty="0" err="1"/>
              <a:t>ordinamento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Per </a:t>
            </a:r>
            <a:r>
              <a:rPr lang="en-US" sz="2000" dirty="0" err="1"/>
              <a:t>l’ordinamento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log,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loggerMagager</a:t>
            </a:r>
            <a:r>
              <a:rPr lang="en-US" sz="2000" dirty="0"/>
              <a:t> </a:t>
            </a:r>
            <a:r>
              <a:rPr lang="en-US" sz="2000" dirty="0" err="1"/>
              <a:t>scorre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doppiamente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(</a:t>
            </a:r>
            <a:r>
              <a:rPr lang="en-US" sz="2000" dirty="0" err="1"/>
              <a:t>posseduta</a:t>
            </a:r>
            <a:r>
              <a:rPr lang="en-US" sz="2000" dirty="0"/>
              <a:t> </a:t>
            </a:r>
            <a:r>
              <a:rPr lang="en-US" sz="2000" dirty="0" err="1"/>
              <a:t>dall’handler</a:t>
            </a:r>
            <a:r>
              <a:rPr lang="en-US" sz="2000" dirty="0"/>
              <a:t>) in cui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(</a:t>
            </a:r>
            <a:r>
              <a:rPr lang="en-US" sz="2000" dirty="0" err="1"/>
              <a:t>tra</a:t>
            </a:r>
            <a:r>
              <a:rPr lang="en-US" sz="2000" dirty="0"/>
              <a:t> cui </a:t>
            </a:r>
            <a:r>
              <a:rPr lang="en-US" sz="2000" dirty="0" err="1"/>
              <a:t>l’array</a:t>
            </a:r>
            <a:r>
              <a:rPr lang="en-US" sz="2000" dirty="0"/>
              <a:t> di log </a:t>
            </a:r>
            <a:r>
              <a:rPr lang="en-US" sz="2000" dirty="0" err="1"/>
              <a:t>popolati</a:t>
            </a:r>
            <a:r>
              <a:rPr lang="en-US" sz="2000" dirty="0"/>
              <a:t> </a:t>
            </a:r>
            <a:r>
              <a:rPr lang="en-US" sz="2000" dirty="0" err="1"/>
              <a:t>dai</a:t>
            </a:r>
            <a:r>
              <a:rPr lang="en-US" sz="2000" dirty="0"/>
              <a:t> logger). E’ bene </a:t>
            </a:r>
            <a:r>
              <a:rPr lang="en-US" sz="2000" dirty="0" err="1"/>
              <a:t>notare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tali</a:t>
            </a:r>
            <a:r>
              <a:rPr lang="en-US" sz="2000" dirty="0"/>
              <a:t> array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ordinati</a:t>
            </a:r>
            <a:r>
              <a:rPr lang="en-US" sz="2000" dirty="0"/>
              <a:t> </a:t>
            </a:r>
            <a:r>
              <a:rPr lang="en-US" sz="2000" dirty="0" err="1"/>
              <a:t>cronologicamente</a:t>
            </a:r>
            <a:r>
              <a:rPr lang="en-US" sz="2000" dirty="0"/>
              <a:t>, </a:t>
            </a:r>
            <a:r>
              <a:rPr lang="en-US" sz="2000" dirty="0" err="1"/>
              <a:t>poichè</a:t>
            </a:r>
            <a:r>
              <a:rPr lang="en-US" sz="2000" dirty="0"/>
              <a:t>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elabora</a:t>
            </a:r>
            <a:r>
              <a:rPr lang="en-US" sz="2000" dirty="0"/>
              <a:t> la </a:t>
            </a:r>
            <a:r>
              <a:rPr lang="en-US" sz="2000" dirty="0" err="1"/>
              <a:t>richiesta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uno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volta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L’algoritmo</a:t>
            </a:r>
            <a:r>
              <a:rPr lang="en-US" sz="2000" dirty="0"/>
              <a:t> </a:t>
            </a:r>
            <a:r>
              <a:rPr lang="en-US" sz="2000" dirty="0" err="1"/>
              <a:t>d’ordinamento</a:t>
            </a:r>
            <a:r>
              <a:rPr lang="en-US" sz="2000" dirty="0"/>
              <a:t> </a:t>
            </a:r>
            <a:r>
              <a:rPr lang="en-US" sz="2000" dirty="0" err="1"/>
              <a:t>utilizzato</a:t>
            </a:r>
            <a:r>
              <a:rPr lang="en-US" sz="2000" dirty="0"/>
              <a:t>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quindi</a:t>
            </a:r>
            <a:r>
              <a:rPr lang="en-US" sz="2000" dirty="0"/>
              <a:t> </a:t>
            </a:r>
            <a:r>
              <a:rPr lang="en-US" sz="2000" dirty="0" err="1"/>
              <a:t>nell’ordinare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primo </a:t>
            </a:r>
            <a:r>
              <a:rPr lang="en-US" sz="2000" dirty="0" err="1"/>
              <a:t>elemento</a:t>
            </a:r>
            <a:r>
              <a:rPr lang="en-US" sz="2000" dirty="0"/>
              <a:t> (</a:t>
            </a:r>
            <a:r>
              <a:rPr lang="en-US" sz="2000" dirty="0" err="1"/>
              <a:t>il</a:t>
            </a:r>
            <a:r>
              <a:rPr lang="en-US" sz="2000" dirty="0"/>
              <a:t> log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vechcio</a:t>
            </a:r>
            <a:r>
              <a:rPr lang="en-US" sz="2000" dirty="0"/>
              <a:t>) </a:t>
            </a:r>
            <a:r>
              <a:rPr lang="en-US" sz="2000" dirty="0" err="1"/>
              <a:t>dell’array</a:t>
            </a:r>
            <a:r>
              <a:rPr lang="en-US" sz="2000" dirty="0"/>
              <a:t> di log di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logger.</a:t>
            </a:r>
          </a:p>
          <a:p>
            <a:pPr marL="0" indent="0">
              <a:buNone/>
            </a:pPr>
            <a:r>
              <a:rPr lang="en-US" sz="2000" dirty="0"/>
              <a:t>E’ </a:t>
            </a:r>
            <a:r>
              <a:rPr lang="en-US" sz="2000" dirty="0" err="1"/>
              <a:t>mantenuto</a:t>
            </a:r>
            <a:r>
              <a:rPr lang="en-US" sz="2000" dirty="0"/>
              <a:t> </a:t>
            </a:r>
            <a:r>
              <a:rPr lang="en-US" sz="2000" dirty="0" err="1"/>
              <a:t>dunque</a:t>
            </a:r>
            <a:r>
              <a:rPr lang="en-US" sz="2000" dirty="0"/>
              <a:t> un </a:t>
            </a:r>
            <a:r>
              <a:rPr lang="en-US" sz="2000" dirty="0" err="1"/>
              <a:t>vettore</a:t>
            </a:r>
            <a:r>
              <a:rPr lang="en-US" sz="2000" dirty="0"/>
              <a:t> (‘</a:t>
            </a:r>
            <a:r>
              <a:rPr lang="en-US" sz="2000" dirty="0" err="1"/>
              <a:t>branchIndex</a:t>
            </a:r>
            <a:r>
              <a:rPr lang="en-US" sz="2000" dirty="0"/>
              <a:t>’) di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interi</a:t>
            </a:r>
            <a:r>
              <a:rPr lang="en-US" sz="2000" dirty="0"/>
              <a:t>, di </a:t>
            </a:r>
            <a:r>
              <a:rPr lang="en-US" sz="2000" dirty="0" err="1"/>
              <a:t>dimensione</a:t>
            </a:r>
            <a:r>
              <a:rPr lang="en-US" sz="2000" dirty="0"/>
              <a:t> </a:t>
            </a:r>
            <a:r>
              <a:rPr lang="en-US" sz="2000" dirty="0" err="1"/>
              <a:t>pari</a:t>
            </a:r>
            <a:r>
              <a:rPr lang="en-US" sz="2000" dirty="0"/>
              <a:t> al </a:t>
            </a:r>
            <a:r>
              <a:rPr lang="en-US" sz="2000" dirty="0" err="1"/>
              <a:t>numero</a:t>
            </a:r>
            <a:r>
              <a:rPr lang="en-US" sz="2000" dirty="0"/>
              <a:t> di logger,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utilizzato</a:t>
            </a:r>
            <a:r>
              <a:rPr lang="en-US" sz="2000" dirty="0"/>
              <a:t> per </a:t>
            </a:r>
            <a:r>
              <a:rPr lang="en-US" sz="2000" dirty="0" err="1"/>
              <a:t>mantenere</a:t>
            </a:r>
            <a:r>
              <a:rPr lang="en-US" sz="2000" dirty="0"/>
              <a:t> la </a:t>
            </a:r>
            <a:r>
              <a:rPr lang="en-US" sz="2000" dirty="0" err="1"/>
              <a:t>posizione</a:t>
            </a:r>
            <a:r>
              <a:rPr lang="en-US" sz="2000" dirty="0"/>
              <a:t> </a:t>
            </a:r>
            <a:r>
              <a:rPr lang="en-US" sz="2000" dirty="0" err="1"/>
              <a:t>dell’array</a:t>
            </a:r>
            <a:r>
              <a:rPr lang="en-US" sz="2000" dirty="0"/>
              <a:t> di log del giusto logger. Se ad </a:t>
            </a:r>
            <a:r>
              <a:rPr lang="en-US" sz="2000" dirty="0" err="1"/>
              <a:t>esempio</a:t>
            </a:r>
            <a:r>
              <a:rPr lang="en-US" sz="2000" dirty="0"/>
              <a:t> </a:t>
            </a:r>
            <a:r>
              <a:rPr lang="en-US" sz="2000" dirty="0" err="1"/>
              <a:t>branchIndex</a:t>
            </a:r>
            <a:r>
              <a:rPr lang="en-US" sz="2000" dirty="0"/>
              <a:t>[4] = 6, al </a:t>
            </a:r>
            <a:r>
              <a:rPr lang="en-US" sz="2000" dirty="0" err="1"/>
              <a:t>terzo</a:t>
            </a:r>
            <a:r>
              <a:rPr lang="en-US" sz="2000" dirty="0"/>
              <a:t> logger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stati</a:t>
            </a:r>
            <a:r>
              <a:rPr lang="en-US" sz="2000" dirty="0"/>
              <a:t> </a:t>
            </a:r>
            <a:r>
              <a:rPr lang="en-US" sz="2000" dirty="0" err="1"/>
              <a:t>prelevati</a:t>
            </a:r>
            <a:r>
              <a:rPr lang="en-US" sz="2000" dirty="0"/>
              <a:t> 5 log.</a:t>
            </a:r>
          </a:p>
          <a:p>
            <a:pPr marL="0" indent="0">
              <a:buNone/>
            </a:pPr>
            <a:r>
              <a:rPr lang="en-US" sz="2000" dirty="0"/>
              <a:t>E </a:t>
            </a:r>
            <a:r>
              <a:rPr lang="en-US" sz="2000" dirty="0" err="1"/>
              <a:t>inoltre</a:t>
            </a:r>
            <a:r>
              <a:rPr lang="en-US" sz="2000" dirty="0"/>
              <a:t> </a:t>
            </a:r>
            <a:r>
              <a:rPr lang="en-US" sz="2000" dirty="0" err="1"/>
              <a:t>mantenuto</a:t>
            </a:r>
            <a:r>
              <a:rPr lang="en-US" sz="2000" dirty="0"/>
              <a:t> un </a:t>
            </a:r>
            <a:r>
              <a:rPr lang="en-US" sz="2000" dirty="0" err="1"/>
              <a:t>altro</a:t>
            </a:r>
            <a:r>
              <a:rPr lang="en-US" sz="2000" dirty="0"/>
              <a:t> </a:t>
            </a:r>
            <a:r>
              <a:rPr lang="en-US" sz="2000" dirty="0" err="1"/>
              <a:t>vettore</a:t>
            </a:r>
            <a:r>
              <a:rPr lang="en-US" sz="2000" dirty="0"/>
              <a:t> di </a:t>
            </a:r>
            <a:r>
              <a:rPr lang="en-US" sz="2000" dirty="0" err="1"/>
              <a:t>booleani</a:t>
            </a:r>
            <a:r>
              <a:rPr lang="en-US" sz="2000" dirty="0"/>
              <a:t> (‘</a:t>
            </a:r>
            <a:r>
              <a:rPr lang="en-US" sz="2000" dirty="0" err="1"/>
              <a:t>branchCompleted</a:t>
            </a:r>
            <a:r>
              <a:rPr lang="en-US" sz="2000" dirty="0"/>
              <a:t>’)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indica</a:t>
            </a:r>
            <a:r>
              <a:rPr lang="en-US" sz="2000" dirty="0"/>
              <a:t> se ci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ancora</a:t>
            </a:r>
            <a:r>
              <a:rPr lang="en-US" sz="2000" dirty="0"/>
              <a:t> log </a:t>
            </a:r>
            <a:r>
              <a:rPr lang="en-US" sz="2000" dirty="0" err="1"/>
              <a:t>nell’array</a:t>
            </a:r>
            <a:r>
              <a:rPr lang="en-US" sz="2000" dirty="0"/>
              <a:t> di log </a:t>
            </a:r>
            <a:r>
              <a:rPr lang="en-US" sz="2000" dirty="0" err="1"/>
              <a:t>dei</a:t>
            </a:r>
            <a:r>
              <a:rPr lang="en-US" sz="2000" dirty="0"/>
              <a:t> logger. Se, ad </a:t>
            </a:r>
            <a:r>
              <a:rPr lang="en-US" sz="2000" dirty="0" err="1"/>
              <a:t>esempio</a:t>
            </a:r>
            <a:r>
              <a:rPr lang="en-US" sz="2000" dirty="0"/>
              <a:t>, </a:t>
            </a:r>
            <a:r>
              <a:rPr lang="en-US" sz="2000" dirty="0" err="1"/>
              <a:t>branchCompleted</a:t>
            </a:r>
            <a:r>
              <a:rPr lang="en-US" sz="2000" dirty="0"/>
              <a:t>[5] = 1, </a:t>
            </a:r>
            <a:r>
              <a:rPr lang="en-US" sz="2000" dirty="0" err="1"/>
              <a:t>significa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non ci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log da </a:t>
            </a:r>
            <a:r>
              <a:rPr lang="en-US" sz="2000" dirty="0" err="1"/>
              <a:t>ordinare</a:t>
            </a:r>
            <a:r>
              <a:rPr lang="en-US" sz="2000" dirty="0"/>
              <a:t> per </a:t>
            </a:r>
            <a:r>
              <a:rPr lang="en-US" sz="2000" dirty="0" err="1"/>
              <a:t>il</a:t>
            </a:r>
            <a:r>
              <a:rPr lang="en-US" sz="2000" dirty="0"/>
              <a:t> quarto logger.</a:t>
            </a:r>
          </a:p>
          <a:p>
            <a:pPr marL="0" indent="0">
              <a:buNone/>
            </a:pPr>
            <a:r>
              <a:rPr lang="en-US" sz="2000" dirty="0"/>
              <a:t>Il logger manager </a:t>
            </a:r>
            <a:r>
              <a:rPr lang="en-US" sz="2000" dirty="0" err="1"/>
              <a:t>scorre</a:t>
            </a:r>
            <a:r>
              <a:rPr lang="en-US" sz="2000" dirty="0"/>
              <a:t> </a:t>
            </a:r>
            <a:r>
              <a:rPr lang="en-US" sz="2000" dirty="0" err="1"/>
              <a:t>dunque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</a:t>
            </a:r>
            <a:r>
              <a:rPr lang="en-US" sz="2000" dirty="0" err="1"/>
              <a:t>finchè</a:t>
            </a:r>
            <a:r>
              <a:rPr lang="en-US" sz="2000" dirty="0"/>
              <a:t> </a:t>
            </a:r>
            <a:r>
              <a:rPr lang="en-US" sz="2000" dirty="0" err="1"/>
              <a:t>branchCompleted</a:t>
            </a:r>
            <a:r>
              <a:rPr lang="en-US" sz="2000" dirty="0"/>
              <a:t> ha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pari</a:t>
            </a:r>
            <a:r>
              <a:rPr lang="en-US" sz="2000" dirty="0"/>
              <a:t> ad 1.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12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Autofit/>
          </a:bodyPr>
          <a:lstStyle/>
          <a:p>
            <a:r>
              <a:rPr lang="en-US" sz="3200" dirty="0" err="1"/>
              <a:t>LoggerManager</a:t>
            </a:r>
            <a:r>
              <a:rPr lang="en-US" sz="3200" dirty="0"/>
              <a:t>, </a:t>
            </a:r>
            <a:r>
              <a:rPr lang="en-US" sz="3200" dirty="0" err="1"/>
              <a:t>ordinamento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052" y="799332"/>
            <a:ext cx="1493044" cy="381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 = 0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7DE22CA-CAA5-4416-BF6C-3118B0038B23}"/>
              </a:ext>
            </a:extLst>
          </p:cNvPr>
          <p:cNvSpPr/>
          <p:nvPr/>
        </p:nvSpPr>
        <p:spPr>
          <a:xfrm>
            <a:off x="6397564" y="8308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677CF97-1715-43EB-99BC-FFE37777B351}"/>
              </a:ext>
            </a:extLst>
          </p:cNvPr>
          <p:cNvSpPr/>
          <p:nvPr/>
        </p:nvSpPr>
        <p:spPr>
          <a:xfrm>
            <a:off x="6397564" y="95226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DF7A845-B77F-443B-8930-A11F17C98E7B}"/>
              </a:ext>
            </a:extLst>
          </p:cNvPr>
          <p:cNvSpPr/>
          <p:nvPr/>
        </p:nvSpPr>
        <p:spPr>
          <a:xfrm>
            <a:off x="6397564" y="10844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F395D45-CDEC-41A1-971C-DBB1C18E5805}"/>
              </a:ext>
            </a:extLst>
          </p:cNvPr>
          <p:cNvSpPr/>
          <p:nvPr/>
        </p:nvSpPr>
        <p:spPr>
          <a:xfrm>
            <a:off x="6397564" y="12129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5CE27CD-AD1A-4A87-9350-8A44344CE5F0}"/>
              </a:ext>
            </a:extLst>
          </p:cNvPr>
          <p:cNvSpPr/>
          <p:nvPr/>
        </p:nvSpPr>
        <p:spPr>
          <a:xfrm>
            <a:off x="6397564" y="13415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CF3AC94-225F-4F88-BEAC-88B19F2C948A}"/>
              </a:ext>
            </a:extLst>
          </p:cNvPr>
          <p:cNvSpPr/>
          <p:nvPr/>
        </p:nvSpPr>
        <p:spPr>
          <a:xfrm>
            <a:off x="6397564" y="14701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93DCD2F-8EBE-478F-9A57-74E5A88D583D}"/>
              </a:ext>
            </a:extLst>
          </p:cNvPr>
          <p:cNvSpPr/>
          <p:nvPr/>
        </p:nvSpPr>
        <p:spPr>
          <a:xfrm>
            <a:off x="6397564" y="15987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6B81050-0A7E-4BFD-9CC5-99E21BE99113}"/>
              </a:ext>
            </a:extLst>
          </p:cNvPr>
          <p:cNvSpPr txBox="1">
            <a:spLocks/>
          </p:cNvSpPr>
          <p:nvPr/>
        </p:nvSpPr>
        <p:spPr>
          <a:xfrm>
            <a:off x="6430901" y="6287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023705F9-2029-45A9-ACE7-B1593AF7F68B}"/>
              </a:ext>
            </a:extLst>
          </p:cNvPr>
          <p:cNvSpPr/>
          <p:nvPr/>
        </p:nvSpPr>
        <p:spPr>
          <a:xfrm>
            <a:off x="6083239" y="830818"/>
            <a:ext cx="128588" cy="8893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9E1E065-F1D9-4208-87F6-B652AC4110FC}"/>
              </a:ext>
            </a:extLst>
          </p:cNvPr>
          <p:cNvSpPr txBox="1">
            <a:spLocks/>
          </p:cNvSpPr>
          <p:nvPr/>
        </p:nvSpPr>
        <p:spPr>
          <a:xfrm>
            <a:off x="5598656" y="1186409"/>
            <a:ext cx="592933" cy="435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Array 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di log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04BF6556-5802-4A43-B9D5-63B620B2C5FC}"/>
              </a:ext>
            </a:extLst>
          </p:cNvPr>
          <p:cNvSpPr txBox="1">
            <a:spLocks/>
          </p:cNvSpPr>
          <p:nvPr/>
        </p:nvSpPr>
        <p:spPr>
          <a:xfrm>
            <a:off x="5084770" y="643491"/>
            <a:ext cx="882254" cy="537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Tempo di </a:t>
            </a:r>
            <a:r>
              <a:rPr lang="en-US" sz="1200" dirty="0" err="1">
                <a:solidFill>
                  <a:schemeClr val="tx1"/>
                </a:solidFill>
              </a:rPr>
              <a:t>salvataggio</a:t>
            </a:r>
            <a:r>
              <a:rPr lang="en-US" sz="1200" dirty="0">
                <a:solidFill>
                  <a:schemeClr val="tx1"/>
                </a:solidFill>
              </a:rPr>
              <a:t> del log</a:t>
            </a:r>
          </a:p>
        </p:txBody>
      </p: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182FEBA9-C79E-44EB-9F5E-5341C4A4AEA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67024" y="892826"/>
            <a:ext cx="675343" cy="194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153F8A7A-E997-4485-9DBD-53389ACB292E}"/>
              </a:ext>
            </a:extLst>
          </p:cNvPr>
          <p:cNvSpPr/>
          <p:nvPr/>
        </p:nvSpPr>
        <p:spPr>
          <a:xfrm>
            <a:off x="329068" y="1484309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FE130CA-92A7-427B-B2F1-1DDF61852F49}"/>
              </a:ext>
            </a:extLst>
          </p:cNvPr>
          <p:cNvSpPr/>
          <p:nvPr/>
        </p:nvSpPr>
        <p:spPr>
          <a:xfrm>
            <a:off x="329068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5B32F39-4804-43F3-9F59-F63E42CA07FF}"/>
              </a:ext>
            </a:extLst>
          </p:cNvPr>
          <p:cNvSpPr/>
          <p:nvPr/>
        </p:nvSpPr>
        <p:spPr>
          <a:xfrm>
            <a:off x="329068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F2AF24F-F702-443B-9108-7F122B7D2D7C}"/>
              </a:ext>
            </a:extLst>
          </p:cNvPr>
          <p:cNvSpPr/>
          <p:nvPr/>
        </p:nvSpPr>
        <p:spPr>
          <a:xfrm>
            <a:off x="329068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88325EB-8865-4552-9BFF-7D44FDC0CD95}"/>
              </a:ext>
            </a:extLst>
          </p:cNvPr>
          <p:cNvSpPr/>
          <p:nvPr/>
        </p:nvSpPr>
        <p:spPr>
          <a:xfrm>
            <a:off x="329068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4A6E434-A6E2-4B23-B871-E6788BFD0609}"/>
              </a:ext>
            </a:extLst>
          </p:cNvPr>
          <p:cNvSpPr/>
          <p:nvPr/>
        </p:nvSpPr>
        <p:spPr>
          <a:xfrm>
            <a:off x="329068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B1E8A37-DEA5-4ECF-A672-9E3E407CF57D}"/>
              </a:ext>
            </a:extLst>
          </p:cNvPr>
          <p:cNvSpPr/>
          <p:nvPr/>
        </p:nvSpPr>
        <p:spPr>
          <a:xfrm>
            <a:off x="329068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E5E9FDB1-91F2-4342-83C3-EC84BD6DA38D}"/>
              </a:ext>
            </a:extLst>
          </p:cNvPr>
          <p:cNvSpPr txBox="1">
            <a:spLocks/>
          </p:cNvSpPr>
          <p:nvPr/>
        </p:nvSpPr>
        <p:spPr>
          <a:xfrm>
            <a:off x="362405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logger0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F5C0AE15-CF88-4659-B79A-D363E479476E}"/>
              </a:ext>
            </a:extLst>
          </p:cNvPr>
          <p:cNvSpPr/>
          <p:nvPr/>
        </p:nvSpPr>
        <p:spPr>
          <a:xfrm>
            <a:off x="1593511" y="1484309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03EDED1-77F0-47A9-A85F-739B65407618}"/>
              </a:ext>
            </a:extLst>
          </p:cNvPr>
          <p:cNvSpPr/>
          <p:nvPr/>
        </p:nvSpPr>
        <p:spPr>
          <a:xfrm>
            <a:off x="1593511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1F050DF-7E8E-434B-8FC5-F5B2B7377C34}"/>
              </a:ext>
            </a:extLst>
          </p:cNvPr>
          <p:cNvSpPr/>
          <p:nvPr/>
        </p:nvSpPr>
        <p:spPr>
          <a:xfrm>
            <a:off x="1593511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A0BD3BAF-E83E-4E72-9F5E-9165AE28D7B6}"/>
              </a:ext>
            </a:extLst>
          </p:cNvPr>
          <p:cNvSpPr/>
          <p:nvPr/>
        </p:nvSpPr>
        <p:spPr>
          <a:xfrm>
            <a:off x="1593511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5194E2C5-3750-4ADC-AA86-74F269E35F69}"/>
              </a:ext>
            </a:extLst>
          </p:cNvPr>
          <p:cNvSpPr/>
          <p:nvPr/>
        </p:nvSpPr>
        <p:spPr>
          <a:xfrm>
            <a:off x="1593511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DAA6FEDB-1A32-4243-B71A-C82D526CD0CF}"/>
              </a:ext>
            </a:extLst>
          </p:cNvPr>
          <p:cNvSpPr/>
          <p:nvPr/>
        </p:nvSpPr>
        <p:spPr>
          <a:xfrm>
            <a:off x="1593511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8D8B89CA-BEF8-4B81-AFCD-9FB7FF98F890}"/>
              </a:ext>
            </a:extLst>
          </p:cNvPr>
          <p:cNvSpPr/>
          <p:nvPr/>
        </p:nvSpPr>
        <p:spPr>
          <a:xfrm>
            <a:off x="1593511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15A68A55-2234-45F9-8BE9-848B9A48849D}"/>
              </a:ext>
            </a:extLst>
          </p:cNvPr>
          <p:cNvSpPr txBox="1">
            <a:spLocks/>
          </p:cNvSpPr>
          <p:nvPr/>
        </p:nvSpPr>
        <p:spPr>
          <a:xfrm>
            <a:off x="1626848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logger1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8C342F00-4736-44E9-8565-869E78CC0B31}"/>
              </a:ext>
            </a:extLst>
          </p:cNvPr>
          <p:cNvSpPr/>
          <p:nvPr/>
        </p:nvSpPr>
        <p:spPr>
          <a:xfrm>
            <a:off x="2760323" y="1484309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5B5D4304-2B0F-4840-880A-2CA5E906735E}"/>
              </a:ext>
            </a:extLst>
          </p:cNvPr>
          <p:cNvSpPr/>
          <p:nvPr/>
        </p:nvSpPr>
        <p:spPr>
          <a:xfrm>
            <a:off x="2760323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9857BA24-8CA9-4E20-A3FA-45CB385D19F5}"/>
              </a:ext>
            </a:extLst>
          </p:cNvPr>
          <p:cNvSpPr/>
          <p:nvPr/>
        </p:nvSpPr>
        <p:spPr>
          <a:xfrm>
            <a:off x="2760323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7E4488F4-06B8-473A-BBB4-372A8CA831B0}"/>
              </a:ext>
            </a:extLst>
          </p:cNvPr>
          <p:cNvSpPr/>
          <p:nvPr/>
        </p:nvSpPr>
        <p:spPr>
          <a:xfrm>
            <a:off x="2760323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DC234AB0-9577-4E2C-B208-22A6C67E38B2}"/>
              </a:ext>
            </a:extLst>
          </p:cNvPr>
          <p:cNvSpPr/>
          <p:nvPr/>
        </p:nvSpPr>
        <p:spPr>
          <a:xfrm>
            <a:off x="2760323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2B5C2441-BBFE-461F-93E6-22EE18F82861}"/>
              </a:ext>
            </a:extLst>
          </p:cNvPr>
          <p:cNvSpPr/>
          <p:nvPr/>
        </p:nvSpPr>
        <p:spPr>
          <a:xfrm>
            <a:off x="2760323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81965C56-439F-4C5A-B903-5CCC4806C8D2}"/>
              </a:ext>
            </a:extLst>
          </p:cNvPr>
          <p:cNvSpPr/>
          <p:nvPr/>
        </p:nvSpPr>
        <p:spPr>
          <a:xfrm>
            <a:off x="2760323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DAEFD345-188C-493B-88D7-D92EFF828F70}"/>
              </a:ext>
            </a:extLst>
          </p:cNvPr>
          <p:cNvSpPr txBox="1">
            <a:spLocks/>
          </p:cNvSpPr>
          <p:nvPr/>
        </p:nvSpPr>
        <p:spPr>
          <a:xfrm>
            <a:off x="2793660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logger2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99A38573-2519-446A-B1FB-D4247BBC2ECE}"/>
              </a:ext>
            </a:extLst>
          </p:cNvPr>
          <p:cNvSpPr/>
          <p:nvPr/>
        </p:nvSpPr>
        <p:spPr>
          <a:xfrm>
            <a:off x="4636087" y="368559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A07BBE36-8C8D-4FE5-BC14-6362C439EA4C}"/>
              </a:ext>
            </a:extLst>
          </p:cNvPr>
          <p:cNvSpPr/>
          <p:nvPr/>
        </p:nvSpPr>
        <p:spPr>
          <a:xfrm>
            <a:off x="4636087" y="380704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982A6BC0-0D08-4675-B0FD-FB1A8A5CC33D}"/>
              </a:ext>
            </a:extLst>
          </p:cNvPr>
          <p:cNvSpPr/>
          <p:nvPr/>
        </p:nvSpPr>
        <p:spPr>
          <a:xfrm>
            <a:off x="4636087" y="393919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EE661989-D4A5-4F15-A8C4-B3399B6A4596}"/>
              </a:ext>
            </a:extLst>
          </p:cNvPr>
          <p:cNvSpPr/>
          <p:nvPr/>
        </p:nvSpPr>
        <p:spPr>
          <a:xfrm>
            <a:off x="4636087" y="406777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77C37027-1B67-4D51-98DA-95F7B87F319C}"/>
              </a:ext>
            </a:extLst>
          </p:cNvPr>
          <p:cNvSpPr/>
          <p:nvPr/>
        </p:nvSpPr>
        <p:spPr>
          <a:xfrm>
            <a:off x="4636087" y="419635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48BA810C-F791-4602-98C7-DEFFBF33D519}"/>
              </a:ext>
            </a:extLst>
          </p:cNvPr>
          <p:cNvSpPr/>
          <p:nvPr/>
        </p:nvSpPr>
        <p:spPr>
          <a:xfrm>
            <a:off x="4636087" y="432493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CFF4EC7-3143-41D0-8791-2D1D2C801ADF}"/>
              </a:ext>
            </a:extLst>
          </p:cNvPr>
          <p:cNvSpPr/>
          <p:nvPr/>
        </p:nvSpPr>
        <p:spPr>
          <a:xfrm>
            <a:off x="4636087" y="445351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330BD73C-77B6-4694-998B-0ADA414BB247}"/>
              </a:ext>
            </a:extLst>
          </p:cNvPr>
          <p:cNvSpPr txBox="1">
            <a:spLocks/>
          </p:cNvSpPr>
          <p:nvPr/>
        </p:nvSpPr>
        <p:spPr>
          <a:xfrm>
            <a:off x="4416622" y="3438675"/>
            <a:ext cx="975123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>
                <a:solidFill>
                  <a:schemeClr val="tx1"/>
                </a:solidFill>
              </a:rPr>
              <a:t>loggerManager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8EF62E95-01BF-4BC3-8C96-AD935481569A}"/>
              </a:ext>
            </a:extLst>
          </p:cNvPr>
          <p:cNvSpPr txBox="1">
            <a:spLocks/>
          </p:cNvSpPr>
          <p:nvPr/>
        </p:nvSpPr>
        <p:spPr>
          <a:xfrm>
            <a:off x="101654" y="2380804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75FDFEB9-505E-460F-A208-953E324100D2}"/>
              </a:ext>
            </a:extLst>
          </p:cNvPr>
          <p:cNvSpPr txBox="1">
            <a:spLocks/>
          </p:cNvSpPr>
          <p:nvPr/>
        </p:nvSpPr>
        <p:spPr>
          <a:xfrm>
            <a:off x="1419082" y="2380804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</p:txBody>
      </p:sp>
      <p:sp>
        <p:nvSpPr>
          <p:cNvPr id="67" name="Content Placeholder 4">
            <a:extLst>
              <a:ext uri="{FF2B5EF4-FFF2-40B4-BE49-F238E27FC236}">
                <a16:creationId xmlns:a16="http://schemas.microsoft.com/office/drawing/2014/main" id="{9CBC55F4-20C3-4FAF-AE31-AEE5BF0922B8}"/>
              </a:ext>
            </a:extLst>
          </p:cNvPr>
          <p:cNvSpPr txBox="1">
            <a:spLocks/>
          </p:cNvSpPr>
          <p:nvPr/>
        </p:nvSpPr>
        <p:spPr>
          <a:xfrm>
            <a:off x="2675785" y="2387940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[2]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[2] = 0</a:t>
            </a:r>
          </a:p>
        </p:txBody>
      </p:sp>
      <p:sp>
        <p:nvSpPr>
          <p:cNvPr id="69" name="Content Placeholder 4">
            <a:extLst>
              <a:ext uri="{FF2B5EF4-FFF2-40B4-BE49-F238E27FC236}">
                <a16:creationId xmlns:a16="http://schemas.microsoft.com/office/drawing/2014/main" id="{AF1A8FF8-53CD-4816-88E4-717044B057E4}"/>
              </a:ext>
            </a:extLst>
          </p:cNvPr>
          <p:cNvSpPr txBox="1">
            <a:spLocks/>
          </p:cNvSpPr>
          <p:nvPr/>
        </p:nvSpPr>
        <p:spPr>
          <a:xfrm>
            <a:off x="204052" y="2896941"/>
            <a:ext cx="1493044" cy="381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 = 1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1A4B23D-2924-48FC-A378-4D321F985B63}"/>
              </a:ext>
            </a:extLst>
          </p:cNvPr>
          <p:cNvSpPr/>
          <p:nvPr/>
        </p:nvSpPr>
        <p:spPr>
          <a:xfrm>
            <a:off x="329068" y="3581918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B3D61F9C-AF83-42A7-BF4D-6DAF63FA6FDD}"/>
              </a:ext>
            </a:extLst>
          </p:cNvPr>
          <p:cNvSpPr/>
          <p:nvPr/>
        </p:nvSpPr>
        <p:spPr>
          <a:xfrm>
            <a:off x="329068" y="370336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2B040F63-D661-4023-896E-A1354132732F}"/>
              </a:ext>
            </a:extLst>
          </p:cNvPr>
          <p:cNvSpPr/>
          <p:nvPr/>
        </p:nvSpPr>
        <p:spPr>
          <a:xfrm>
            <a:off x="329068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136A9F3C-5F7B-40BD-B5A4-8E9326D61120}"/>
              </a:ext>
            </a:extLst>
          </p:cNvPr>
          <p:cNvSpPr/>
          <p:nvPr/>
        </p:nvSpPr>
        <p:spPr>
          <a:xfrm>
            <a:off x="329068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87AE0F13-A372-4E9F-9E0F-533EA8F886DF}"/>
              </a:ext>
            </a:extLst>
          </p:cNvPr>
          <p:cNvSpPr/>
          <p:nvPr/>
        </p:nvSpPr>
        <p:spPr>
          <a:xfrm>
            <a:off x="329068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239775E-6C97-4369-A21C-85EAA63782A6}"/>
              </a:ext>
            </a:extLst>
          </p:cNvPr>
          <p:cNvSpPr/>
          <p:nvPr/>
        </p:nvSpPr>
        <p:spPr>
          <a:xfrm>
            <a:off x="329068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84813508-11C4-40EF-8F4E-13A5CB8A581E}"/>
              </a:ext>
            </a:extLst>
          </p:cNvPr>
          <p:cNvSpPr/>
          <p:nvPr/>
        </p:nvSpPr>
        <p:spPr>
          <a:xfrm>
            <a:off x="329068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77" name="Content Placeholder 4">
            <a:extLst>
              <a:ext uri="{FF2B5EF4-FFF2-40B4-BE49-F238E27FC236}">
                <a16:creationId xmlns:a16="http://schemas.microsoft.com/office/drawing/2014/main" id="{5B35EA87-36DD-4BD8-A6F7-662E6FF970CE}"/>
              </a:ext>
            </a:extLst>
          </p:cNvPr>
          <p:cNvSpPr txBox="1">
            <a:spLocks/>
          </p:cNvSpPr>
          <p:nvPr/>
        </p:nvSpPr>
        <p:spPr>
          <a:xfrm>
            <a:off x="362405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logger0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D09AF92E-A941-46BE-B88C-B23A04C63955}"/>
              </a:ext>
            </a:extLst>
          </p:cNvPr>
          <p:cNvSpPr/>
          <p:nvPr/>
        </p:nvSpPr>
        <p:spPr>
          <a:xfrm>
            <a:off x="1593511" y="3581918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3226732-ABCD-45C1-B2E3-E1D86D62EEF4}"/>
              </a:ext>
            </a:extLst>
          </p:cNvPr>
          <p:cNvSpPr/>
          <p:nvPr/>
        </p:nvSpPr>
        <p:spPr>
          <a:xfrm>
            <a:off x="1593511" y="370336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72AE8552-F458-4976-B3D0-8D1A9C6F8E17}"/>
              </a:ext>
            </a:extLst>
          </p:cNvPr>
          <p:cNvSpPr/>
          <p:nvPr/>
        </p:nvSpPr>
        <p:spPr>
          <a:xfrm>
            <a:off x="1593511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A3290700-4370-450B-9A96-46AA51CC231D}"/>
              </a:ext>
            </a:extLst>
          </p:cNvPr>
          <p:cNvSpPr/>
          <p:nvPr/>
        </p:nvSpPr>
        <p:spPr>
          <a:xfrm>
            <a:off x="1593511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0799AD-62A3-40E3-969E-8C867C4A0A0B}"/>
              </a:ext>
            </a:extLst>
          </p:cNvPr>
          <p:cNvSpPr/>
          <p:nvPr/>
        </p:nvSpPr>
        <p:spPr>
          <a:xfrm>
            <a:off x="1593511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81C03A82-0594-4DE1-A68A-220198C0C6E7}"/>
              </a:ext>
            </a:extLst>
          </p:cNvPr>
          <p:cNvSpPr/>
          <p:nvPr/>
        </p:nvSpPr>
        <p:spPr>
          <a:xfrm>
            <a:off x="1593511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510A2937-24FA-4B5F-8946-0BE7ED9DF3E7}"/>
              </a:ext>
            </a:extLst>
          </p:cNvPr>
          <p:cNvSpPr/>
          <p:nvPr/>
        </p:nvSpPr>
        <p:spPr>
          <a:xfrm>
            <a:off x="1593511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5" name="Content Placeholder 4">
            <a:extLst>
              <a:ext uri="{FF2B5EF4-FFF2-40B4-BE49-F238E27FC236}">
                <a16:creationId xmlns:a16="http://schemas.microsoft.com/office/drawing/2014/main" id="{00D8DB1B-CBB3-414F-8018-8AE3B2A5D8C0}"/>
              </a:ext>
            </a:extLst>
          </p:cNvPr>
          <p:cNvSpPr txBox="1">
            <a:spLocks/>
          </p:cNvSpPr>
          <p:nvPr/>
        </p:nvSpPr>
        <p:spPr>
          <a:xfrm>
            <a:off x="1626848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logger1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A16FB427-C8F1-47D5-A3C5-10D56D2DF0F1}"/>
              </a:ext>
            </a:extLst>
          </p:cNvPr>
          <p:cNvSpPr/>
          <p:nvPr/>
        </p:nvSpPr>
        <p:spPr>
          <a:xfrm>
            <a:off x="2760323" y="35819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A20598A-09D6-4F38-B1BA-3135B9A063E4}"/>
              </a:ext>
            </a:extLst>
          </p:cNvPr>
          <p:cNvSpPr/>
          <p:nvPr/>
        </p:nvSpPr>
        <p:spPr>
          <a:xfrm>
            <a:off x="2760323" y="3703361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EB98E042-AD02-464A-A17E-E7B24DB65C30}"/>
              </a:ext>
            </a:extLst>
          </p:cNvPr>
          <p:cNvSpPr/>
          <p:nvPr/>
        </p:nvSpPr>
        <p:spPr>
          <a:xfrm>
            <a:off x="2760323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A954AC23-7747-46EA-8DF3-7B9F5B2B8137}"/>
              </a:ext>
            </a:extLst>
          </p:cNvPr>
          <p:cNvSpPr/>
          <p:nvPr/>
        </p:nvSpPr>
        <p:spPr>
          <a:xfrm>
            <a:off x="2760323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B45584CF-B339-4EC6-99BB-F171CCFE9E41}"/>
              </a:ext>
            </a:extLst>
          </p:cNvPr>
          <p:cNvSpPr/>
          <p:nvPr/>
        </p:nvSpPr>
        <p:spPr>
          <a:xfrm>
            <a:off x="2760323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C3C04335-749E-4BEE-BCF4-695E99CA5737}"/>
              </a:ext>
            </a:extLst>
          </p:cNvPr>
          <p:cNvSpPr/>
          <p:nvPr/>
        </p:nvSpPr>
        <p:spPr>
          <a:xfrm>
            <a:off x="2760323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B1FF8804-EC24-4B61-B166-0F2EFA29B491}"/>
              </a:ext>
            </a:extLst>
          </p:cNvPr>
          <p:cNvSpPr/>
          <p:nvPr/>
        </p:nvSpPr>
        <p:spPr>
          <a:xfrm>
            <a:off x="2760323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3" name="Content Placeholder 4">
            <a:extLst>
              <a:ext uri="{FF2B5EF4-FFF2-40B4-BE49-F238E27FC236}">
                <a16:creationId xmlns:a16="http://schemas.microsoft.com/office/drawing/2014/main" id="{867B6DC3-4141-44D6-A959-2ADCA3863827}"/>
              </a:ext>
            </a:extLst>
          </p:cNvPr>
          <p:cNvSpPr txBox="1">
            <a:spLocks/>
          </p:cNvSpPr>
          <p:nvPr/>
        </p:nvSpPr>
        <p:spPr>
          <a:xfrm>
            <a:off x="2793660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logger2</a:t>
            </a:r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F168847D-AED0-45DD-A611-1AA9F9E02070}"/>
              </a:ext>
            </a:extLst>
          </p:cNvPr>
          <p:cNvSpPr txBox="1">
            <a:spLocks/>
          </p:cNvSpPr>
          <p:nvPr/>
        </p:nvSpPr>
        <p:spPr>
          <a:xfrm>
            <a:off x="101654" y="4478413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</p:txBody>
      </p:sp>
      <p:sp>
        <p:nvSpPr>
          <p:cNvPr id="95" name="Content Placeholder 4">
            <a:extLst>
              <a:ext uri="{FF2B5EF4-FFF2-40B4-BE49-F238E27FC236}">
                <a16:creationId xmlns:a16="http://schemas.microsoft.com/office/drawing/2014/main" id="{B8C5B9E1-07F5-4AAB-910E-3842CFDBE6A2}"/>
              </a:ext>
            </a:extLst>
          </p:cNvPr>
          <p:cNvSpPr txBox="1">
            <a:spLocks/>
          </p:cNvSpPr>
          <p:nvPr/>
        </p:nvSpPr>
        <p:spPr>
          <a:xfrm>
            <a:off x="1419082" y="4478413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</p:txBody>
      </p:sp>
      <p:sp>
        <p:nvSpPr>
          <p:cNvPr id="96" name="Content Placeholder 4">
            <a:extLst>
              <a:ext uri="{FF2B5EF4-FFF2-40B4-BE49-F238E27FC236}">
                <a16:creationId xmlns:a16="http://schemas.microsoft.com/office/drawing/2014/main" id="{44BC9C3E-3311-4BD2-A34E-30A2B047E806}"/>
              </a:ext>
            </a:extLst>
          </p:cNvPr>
          <p:cNvSpPr txBox="1">
            <a:spLocks/>
          </p:cNvSpPr>
          <p:nvPr/>
        </p:nvSpPr>
        <p:spPr>
          <a:xfrm>
            <a:off x="2675785" y="4485549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[2] = 1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[2] = 0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60CF976A-151E-479C-A0AB-F99469AD22C4}"/>
              </a:ext>
            </a:extLst>
          </p:cNvPr>
          <p:cNvSpPr/>
          <p:nvPr/>
        </p:nvSpPr>
        <p:spPr>
          <a:xfrm>
            <a:off x="4593431" y="15628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CD722993-7568-4058-B556-F884FCE2CA4C}"/>
              </a:ext>
            </a:extLst>
          </p:cNvPr>
          <p:cNvSpPr/>
          <p:nvPr/>
        </p:nvSpPr>
        <p:spPr>
          <a:xfrm>
            <a:off x="4593431" y="168428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AC504855-D4A9-4872-952D-9507F12B1E24}"/>
              </a:ext>
            </a:extLst>
          </p:cNvPr>
          <p:cNvSpPr/>
          <p:nvPr/>
        </p:nvSpPr>
        <p:spPr>
          <a:xfrm>
            <a:off x="4593431" y="18164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4B5E54B-4CDA-484C-A6CB-3C86A2C7408A}"/>
              </a:ext>
            </a:extLst>
          </p:cNvPr>
          <p:cNvSpPr/>
          <p:nvPr/>
        </p:nvSpPr>
        <p:spPr>
          <a:xfrm>
            <a:off x="4593431" y="19450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A53C2F4-BC39-4F80-9102-E9BF1786C7E2}"/>
              </a:ext>
            </a:extLst>
          </p:cNvPr>
          <p:cNvSpPr/>
          <p:nvPr/>
        </p:nvSpPr>
        <p:spPr>
          <a:xfrm>
            <a:off x="4593431" y="207360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E103C0A7-BEC6-4941-8712-6887F4FC6FF3}"/>
              </a:ext>
            </a:extLst>
          </p:cNvPr>
          <p:cNvSpPr/>
          <p:nvPr/>
        </p:nvSpPr>
        <p:spPr>
          <a:xfrm>
            <a:off x="4593431" y="2202183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627F2CD-7CE4-4BEF-8E32-3B91A540092A}"/>
              </a:ext>
            </a:extLst>
          </p:cNvPr>
          <p:cNvSpPr/>
          <p:nvPr/>
        </p:nvSpPr>
        <p:spPr>
          <a:xfrm>
            <a:off x="4593431" y="233076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E42EF52A-0DA6-4133-8960-69358974A279}"/>
              </a:ext>
            </a:extLst>
          </p:cNvPr>
          <p:cNvSpPr txBox="1">
            <a:spLocks/>
          </p:cNvSpPr>
          <p:nvPr/>
        </p:nvSpPr>
        <p:spPr>
          <a:xfrm>
            <a:off x="4416622" y="1302495"/>
            <a:ext cx="975123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>
                <a:solidFill>
                  <a:schemeClr val="tx1"/>
                </a:solidFill>
              </a:rPr>
              <a:t>loggerManager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Content Placeholder 4">
            <a:extLst>
              <a:ext uri="{FF2B5EF4-FFF2-40B4-BE49-F238E27FC236}">
                <a16:creationId xmlns:a16="http://schemas.microsoft.com/office/drawing/2014/main" id="{284B2FE7-ECF7-4911-A329-FCDFACCB2A18}"/>
              </a:ext>
            </a:extLst>
          </p:cNvPr>
          <p:cNvSpPr txBox="1">
            <a:spLocks/>
          </p:cNvSpPr>
          <p:nvPr/>
        </p:nvSpPr>
        <p:spPr>
          <a:xfrm>
            <a:off x="5701880" y="2061981"/>
            <a:ext cx="882254" cy="53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 </a:t>
            </a:r>
            <a:r>
              <a:rPr lang="en-US" sz="1200" dirty="0" err="1">
                <a:solidFill>
                  <a:schemeClr val="tx1"/>
                </a:solidFill>
              </a:rPr>
              <a:t>ordinati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FF5F83E8-F2B2-4D0C-A4CE-356CE5C0C1F4}"/>
              </a:ext>
            </a:extLst>
          </p:cNvPr>
          <p:cNvSpPr/>
          <p:nvPr/>
        </p:nvSpPr>
        <p:spPr>
          <a:xfrm>
            <a:off x="5284585" y="1562846"/>
            <a:ext cx="128588" cy="8618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D1D4D076-5431-49A2-B88B-C11276E2D075}"/>
              </a:ext>
            </a:extLst>
          </p:cNvPr>
          <p:cNvCxnSpPr>
            <a:cxnSpLocks/>
            <a:stCxn id="9" idx="1"/>
            <a:endCxn id="105" idx="1"/>
          </p:cNvCxnSpPr>
          <p:nvPr/>
        </p:nvCxnSpPr>
        <p:spPr>
          <a:xfrm rot="10800000" flipH="1" flipV="1">
            <a:off x="5413172" y="1993762"/>
            <a:ext cx="288707" cy="336999"/>
          </a:xfrm>
          <a:prstGeom prst="curvedConnector5">
            <a:avLst>
              <a:gd name="adj1" fmla="val 42064"/>
              <a:gd name="adj2" fmla="val 101071"/>
              <a:gd name="adj3" fmla="val 94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D4E7BAC-413C-4353-939E-7681A6349C11}"/>
              </a:ext>
            </a:extLst>
          </p:cNvPr>
          <p:cNvCxnSpPr/>
          <p:nvPr/>
        </p:nvCxnSpPr>
        <p:spPr>
          <a:xfrm>
            <a:off x="3600450" y="1945025"/>
            <a:ext cx="816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8740429C-BC37-465F-8615-F544A53B1B39}"/>
              </a:ext>
            </a:extLst>
          </p:cNvPr>
          <p:cNvCxnSpPr>
            <a:cxnSpLocks/>
          </p:cNvCxnSpPr>
          <p:nvPr/>
        </p:nvCxnSpPr>
        <p:spPr>
          <a:xfrm>
            <a:off x="3600450" y="4029228"/>
            <a:ext cx="816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46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Autofit/>
          </a:bodyPr>
          <a:lstStyle/>
          <a:p>
            <a:r>
              <a:rPr lang="en-US" sz="3200" dirty="0" err="1"/>
              <a:t>LoggerManager</a:t>
            </a:r>
            <a:r>
              <a:rPr lang="en-US" sz="3200" dirty="0"/>
              <a:t>, </a:t>
            </a:r>
            <a:r>
              <a:rPr lang="en-US" sz="3200" dirty="0" err="1"/>
              <a:t>ordinamento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052" y="799332"/>
            <a:ext cx="1493044" cy="381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 =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53F8A7A-E997-4485-9DBD-53389ACB292E}"/>
              </a:ext>
            </a:extLst>
          </p:cNvPr>
          <p:cNvSpPr/>
          <p:nvPr/>
        </p:nvSpPr>
        <p:spPr>
          <a:xfrm>
            <a:off x="329068" y="1484309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FE130CA-92A7-427B-B2F1-1DDF61852F49}"/>
              </a:ext>
            </a:extLst>
          </p:cNvPr>
          <p:cNvSpPr/>
          <p:nvPr/>
        </p:nvSpPr>
        <p:spPr>
          <a:xfrm>
            <a:off x="329068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5B32F39-4804-43F3-9F59-F63E42CA07FF}"/>
              </a:ext>
            </a:extLst>
          </p:cNvPr>
          <p:cNvSpPr/>
          <p:nvPr/>
        </p:nvSpPr>
        <p:spPr>
          <a:xfrm>
            <a:off x="329068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F2AF24F-F702-443B-9108-7F122B7D2D7C}"/>
              </a:ext>
            </a:extLst>
          </p:cNvPr>
          <p:cNvSpPr/>
          <p:nvPr/>
        </p:nvSpPr>
        <p:spPr>
          <a:xfrm>
            <a:off x="329068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88325EB-8865-4552-9BFF-7D44FDC0CD95}"/>
              </a:ext>
            </a:extLst>
          </p:cNvPr>
          <p:cNvSpPr/>
          <p:nvPr/>
        </p:nvSpPr>
        <p:spPr>
          <a:xfrm>
            <a:off x="329068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4A6E434-A6E2-4B23-B871-E6788BFD0609}"/>
              </a:ext>
            </a:extLst>
          </p:cNvPr>
          <p:cNvSpPr/>
          <p:nvPr/>
        </p:nvSpPr>
        <p:spPr>
          <a:xfrm>
            <a:off x="329068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B1E8A37-DEA5-4ECF-A672-9E3E407CF57D}"/>
              </a:ext>
            </a:extLst>
          </p:cNvPr>
          <p:cNvSpPr/>
          <p:nvPr/>
        </p:nvSpPr>
        <p:spPr>
          <a:xfrm>
            <a:off x="329068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E5E9FDB1-91F2-4342-83C3-EC84BD6DA38D}"/>
              </a:ext>
            </a:extLst>
          </p:cNvPr>
          <p:cNvSpPr txBox="1">
            <a:spLocks/>
          </p:cNvSpPr>
          <p:nvPr/>
        </p:nvSpPr>
        <p:spPr>
          <a:xfrm>
            <a:off x="362405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logger0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F5C0AE15-CF88-4659-B79A-D363E479476E}"/>
              </a:ext>
            </a:extLst>
          </p:cNvPr>
          <p:cNvSpPr/>
          <p:nvPr/>
        </p:nvSpPr>
        <p:spPr>
          <a:xfrm>
            <a:off x="1593511" y="1484309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03EDED1-77F0-47A9-A85F-739B65407618}"/>
              </a:ext>
            </a:extLst>
          </p:cNvPr>
          <p:cNvSpPr/>
          <p:nvPr/>
        </p:nvSpPr>
        <p:spPr>
          <a:xfrm>
            <a:off x="1593511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1F050DF-7E8E-434B-8FC5-F5B2B7377C34}"/>
              </a:ext>
            </a:extLst>
          </p:cNvPr>
          <p:cNvSpPr/>
          <p:nvPr/>
        </p:nvSpPr>
        <p:spPr>
          <a:xfrm>
            <a:off x="1593511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A0BD3BAF-E83E-4E72-9F5E-9165AE28D7B6}"/>
              </a:ext>
            </a:extLst>
          </p:cNvPr>
          <p:cNvSpPr/>
          <p:nvPr/>
        </p:nvSpPr>
        <p:spPr>
          <a:xfrm>
            <a:off x="1593511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5194E2C5-3750-4ADC-AA86-74F269E35F69}"/>
              </a:ext>
            </a:extLst>
          </p:cNvPr>
          <p:cNvSpPr/>
          <p:nvPr/>
        </p:nvSpPr>
        <p:spPr>
          <a:xfrm>
            <a:off x="1593511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DAA6FEDB-1A32-4243-B71A-C82D526CD0CF}"/>
              </a:ext>
            </a:extLst>
          </p:cNvPr>
          <p:cNvSpPr/>
          <p:nvPr/>
        </p:nvSpPr>
        <p:spPr>
          <a:xfrm>
            <a:off x="1593511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8D8B89CA-BEF8-4B81-AFCD-9FB7FF98F890}"/>
              </a:ext>
            </a:extLst>
          </p:cNvPr>
          <p:cNvSpPr/>
          <p:nvPr/>
        </p:nvSpPr>
        <p:spPr>
          <a:xfrm>
            <a:off x="1593511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15A68A55-2234-45F9-8BE9-848B9A48849D}"/>
              </a:ext>
            </a:extLst>
          </p:cNvPr>
          <p:cNvSpPr txBox="1">
            <a:spLocks/>
          </p:cNvSpPr>
          <p:nvPr/>
        </p:nvSpPr>
        <p:spPr>
          <a:xfrm>
            <a:off x="1626848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logger1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8C342F00-4736-44E9-8565-869E78CC0B31}"/>
              </a:ext>
            </a:extLst>
          </p:cNvPr>
          <p:cNvSpPr/>
          <p:nvPr/>
        </p:nvSpPr>
        <p:spPr>
          <a:xfrm>
            <a:off x="2760323" y="14843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5B5D4304-2B0F-4840-880A-2CA5E906735E}"/>
              </a:ext>
            </a:extLst>
          </p:cNvPr>
          <p:cNvSpPr/>
          <p:nvPr/>
        </p:nvSpPr>
        <p:spPr>
          <a:xfrm>
            <a:off x="2760323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9857BA24-8CA9-4E20-A3FA-45CB385D19F5}"/>
              </a:ext>
            </a:extLst>
          </p:cNvPr>
          <p:cNvSpPr/>
          <p:nvPr/>
        </p:nvSpPr>
        <p:spPr>
          <a:xfrm>
            <a:off x="2760323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7E4488F4-06B8-473A-BBB4-372A8CA831B0}"/>
              </a:ext>
            </a:extLst>
          </p:cNvPr>
          <p:cNvSpPr/>
          <p:nvPr/>
        </p:nvSpPr>
        <p:spPr>
          <a:xfrm>
            <a:off x="2760323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DC234AB0-9577-4E2C-B208-22A6C67E38B2}"/>
              </a:ext>
            </a:extLst>
          </p:cNvPr>
          <p:cNvSpPr/>
          <p:nvPr/>
        </p:nvSpPr>
        <p:spPr>
          <a:xfrm>
            <a:off x="2760323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2B5C2441-BBFE-461F-93E6-22EE18F82861}"/>
              </a:ext>
            </a:extLst>
          </p:cNvPr>
          <p:cNvSpPr/>
          <p:nvPr/>
        </p:nvSpPr>
        <p:spPr>
          <a:xfrm>
            <a:off x="2760323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81965C56-439F-4C5A-B903-5CCC4806C8D2}"/>
              </a:ext>
            </a:extLst>
          </p:cNvPr>
          <p:cNvSpPr/>
          <p:nvPr/>
        </p:nvSpPr>
        <p:spPr>
          <a:xfrm>
            <a:off x="2760323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DAEFD345-188C-493B-88D7-D92EFF828F70}"/>
              </a:ext>
            </a:extLst>
          </p:cNvPr>
          <p:cNvSpPr txBox="1">
            <a:spLocks/>
          </p:cNvSpPr>
          <p:nvPr/>
        </p:nvSpPr>
        <p:spPr>
          <a:xfrm>
            <a:off x="2793660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logger2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99A38573-2519-446A-B1FB-D4247BBC2ECE}"/>
              </a:ext>
            </a:extLst>
          </p:cNvPr>
          <p:cNvSpPr/>
          <p:nvPr/>
        </p:nvSpPr>
        <p:spPr>
          <a:xfrm>
            <a:off x="4636087" y="368559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A07BBE36-8C8D-4FE5-BC14-6362C439EA4C}"/>
              </a:ext>
            </a:extLst>
          </p:cNvPr>
          <p:cNvSpPr/>
          <p:nvPr/>
        </p:nvSpPr>
        <p:spPr>
          <a:xfrm>
            <a:off x="4636087" y="380704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982A6BC0-0D08-4675-B0FD-FB1A8A5CC33D}"/>
              </a:ext>
            </a:extLst>
          </p:cNvPr>
          <p:cNvSpPr/>
          <p:nvPr/>
        </p:nvSpPr>
        <p:spPr>
          <a:xfrm>
            <a:off x="4636087" y="393919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EE661989-D4A5-4F15-A8C4-B3399B6A4596}"/>
              </a:ext>
            </a:extLst>
          </p:cNvPr>
          <p:cNvSpPr/>
          <p:nvPr/>
        </p:nvSpPr>
        <p:spPr>
          <a:xfrm>
            <a:off x="4636087" y="406777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77C37027-1B67-4D51-98DA-95F7B87F319C}"/>
              </a:ext>
            </a:extLst>
          </p:cNvPr>
          <p:cNvSpPr/>
          <p:nvPr/>
        </p:nvSpPr>
        <p:spPr>
          <a:xfrm>
            <a:off x="4636087" y="419635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48BA810C-F791-4602-98C7-DEFFBF33D519}"/>
              </a:ext>
            </a:extLst>
          </p:cNvPr>
          <p:cNvSpPr/>
          <p:nvPr/>
        </p:nvSpPr>
        <p:spPr>
          <a:xfrm>
            <a:off x="4636087" y="432493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CFF4EC7-3143-41D0-8791-2D1D2C801ADF}"/>
              </a:ext>
            </a:extLst>
          </p:cNvPr>
          <p:cNvSpPr/>
          <p:nvPr/>
        </p:nvSpPr>
        <p:spPr>
          <a:xfrm>
            <a:off x="4636087" y="445351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330BD73C-77B6-4694-998B-0ADA414BB247}"/>
              </a:ext>
            </a:extLst>
          </p:cNvPr>
          <p:cNvSpPr txBox="1">
            <a:spLocks/>
          </p:cNvSpPr>
          <p:nvPr/>
        </p:nvSpPr>
        <p:spPr>
          <a:xfrm>
            <a:off x="4416622" y="3438675"/>
            <a:ext cx="975123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>
                <a:solidFill>
                  <a:schemeClr val="tx1"/>
                </a:solidFill>
              </a:rPr>
              <a:t>loggerManager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8EF62E95-01BF-4BC3-8C96-AD935481569A}"/>
              </a:ext>
            </a:extLst>
          </p:cNvPr>
          <p:cNvSpPr txBox="1">
            <a:spLocks/>
          </p:cNvSpPr>
          <p:nvPr/>
        </p:nvSpPr>
        <p:spPr>
          <a:xfrm>
            <a:off x="101654" y="2380804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75FDFEB9-505E-460F-A208-953E324100D2}"/>
              </a:ext>
            </a:extLst>
          </p:cNvPr>
          <p:cNvSpPr txBox="1">
            <a:spLocks/>
          </p:cNvSpPr>
          <p:nvPr/>
        </p:nvSpPr>
        <p:spPr>
          <a:xfrm>
            <a:off x="1419082" y="2380804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</p:txBody>
      </p:sp>
      <p:sp>
        <p:nvSpPr>
          <p:cNvPr id="67" name="Content Placeholder 4">
            <a:extLst>
              <a:ext uri="{FF2B5EF4-FFF2-40B4-BE49-F238E27FC236}">
                <a16:creationId xmlns:a16="http://schemas.microsoft.com/office/drawing/2014/main" id="{9CBC55F4-20C3-4FAF-AE31-AEE5BF0922B8}"/>
              </a:ext>
            </a:extLst>
          </p:cNvPr>
          <p:cNvSpPr txBox="1">
            <a:spLocks/>
          </p:cNvSpPr>
          <p:nvPr/>
        </p:nvSpPr>
        <p:spPr>
          <a:xfrm>
            <a:off x="2675785" y="2387940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[2] = 1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[2] = 1</a:t>
            </a:r>
          </a:p>
        </p:txBody>
      </p:sp>
      <p:sp>
        <p:nvSpPr>
          <p:cNvPr id="69" name="Content Placeholder 4">
            <a:extLst>
              <a:ext uri="{FF2B5EF4-FFF2-40B4-BE49-F238E27FC236}">
                <a16:creationId xmlns:a16="http://schemas.microsoft.com/office/drawing/2014/main" id="{AF1A8FF8-53CD-4816-88E4-717044B057E4}"/>
              </a:ext>
            </a:extLst>
          </p:cNvPr>
          <p:cNvSpPr txBox="1">
            <a:spLocks/>
          </p:cNvSpPr>
          <p:nvPr/>
        </p:nvSpPr>
        <p:spPr>
          <a:xfrm>
            <a:off x="204052" y="2896941"/>
            <a:ext cx="1493044" cy="381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 = 3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1A4B23D-2924-48FC-A378-4D321F985B63}"/>
              </a:ext>
            </a:extLst>
          </p:cNvPr>
          <p:cNvSpPr/>
          <p:nvPr/>
        </p:nvSpPr>
        <p:spPr>
          <a:xfrm>
            <a:off x="329068" y="35819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B3D61F9C-AF83-42A7-BF4D-6DAF63FA6FDD}"/>
              </a:ext>
            </a:extLst>
          </p:cNvPr>
          <p:cNvSpPr/>
          <p:nvPr/>
        </p:nvSpPr>
        <p:spPr>
          <a:xfrm>
            <a:off x="329068" y="3703361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2B040F63-D661-4023-896E-A1354132732F}"/>
              </a:ext>
            </a:extLst>
          </p:cNvPr>
          <p:cNvSpPr/>
          <p:nvPr/>
        </p:nvSpPr>
        <p:spPr>
          <a:xfrm>
            <a:off x="329068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136A9F3C-5F7B-40BD-B5A4-8E9326D61120}"/>
              </a:ext>
            </a:extLst>
          </p:cNvPr>
          <p:cNvSpPr/>
          <p:nvPr/>
        </p:nvSpPr>
        <p:spPr>
          <a:xfrm>
            <a:off x="329068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87AE0F13-A372-4E9F-9E0F-533EA8F886DF}"/>
              </a:ext>
            </a:extLst>
          </p:cNvPr>
          <p:cNvSpPr/>
          <p:nvPr/>
        </p:nvSpPr>
        <p:spPr>
          <a:xfrm>
            <a:off x="329068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239775E-6C97-4369-A21C-85EAA63782A6}"/>
              </a:ext>
            </a:extLst>
          </p:cNvPr>
          <p:cNvSpPr/>
          <p:nvPr/>
        </p:nvSpPr>
        <p:spPr>
          <a:xfrm>
            <a:off x="329068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84813508-11C4-40EF-8F4E-13A5CB8A581E}"/>
              </a:ext>
            </a:extLst>
          </p:cNvPr>
          <p:cNvSpPr/>
          <p:nvPr/>
        </p:nvSpPr>
        <p:spPr>
          <a:xfrm>
            <a:off x="329068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77" name="Content Placeholder 4">
            <a:extLst>
              <a:ext uri="{FF2B5EF4-FFF2-40B4-BE49-F238E27FC236}">
                <a16:creationId xmlns:a16="http://schemas.microsoft.com/office/drawing/2014/main" id="{5B35EA87-36DD-4BD8-A6F7-662E6FF970CE}"/>
              </a:ext>
            </a:extLst>
          </p:cNvPr>
          <p:cNvSpPr txBox="1">
            <a:spLocks/>
          </p:cNvSpPr>
          <p:nvPr/>
        </p:nvSpPr>
        <p:spPr>
          <a:xfrm>
            <a:off x="362405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logger0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D09AF92E-A941-46BE-B88C-B23A04C63955}"/>
              </a:ext>
            </a:extLst>
          </p:cNvPr>
          <p:cNvSpPr/>
          <p:nvPr/>
        </p:nvSpPr>
        <p:spPr>
          <a:xfrm>
            <a:off x="1593511" y="3581918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3226732-ABCD-45C1-B2E3-E1D86D62EEF4}"/>
              </a:ext>
            </a:extLst>
          </p:cNvPr>
          <p:cNvSpPr/>
          <p:nvPr/>
        </p:nvSpPr>
        <p:spPr>
          <a:xfrm>
            <a:off x="1593511" y="370336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72AE8552-F458-4976-B3D0-8D1A9C6F8E17}"/>
              </a:ext>
            </a:extLst>
          </p:cNvPr>
          <p:cNvSpPr/>
          <p:nvPr/>
        </p:nvSpPr>
        <p:spPr>
          <a:xfrm>
            <a:off x="1593511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A3290700-4370-450B-9A96-46AA51CC231D}"/>
              </a:ext>
            </a:extLst>
          </p:cNvPr>
          <p:cNvSpPr/>
          <p:nvPr/>
        </p:nvSpPr>
        <p:spPr>
          <a:xfrm>
            <a:off x="1593511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0799AD-62A3-40E3-969E-8C867C4A0A0B}"/>
              </a:ext>
            </a:extLst>
          </p:cNvPr>
          <p:cNvSpPr/>
          <p:nvPr/>
        </p:nvSpPr>
        <p:spPr>
          <a:xfrm>
            <a:off x="1593511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81C03A82-0594-4DE1-A68A-220198C0C6E7}"/>
              </a:ext>
            </a:extLst>
          </p:cNvPr>
          <p:cNvSpPr/>
          <p:nvPr/>
        </p:nvSpPr>
        <p:spPr>
          <a:xfrm>
            <a:off x="1593511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510A2937-24FA-4B5F-8946-0BE7ED9DF3E7}"/>
              </a:ext>
            </a:extLst>
          </p:cNvPr>
          <p:cNvSpPr/>
          <p:nvPr/>
        </p:nvSpPr>
        <p:spPr>
          <a:xfrm>
            <a:off x="1593511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5" name="Content Placeholder 4">
            <a:extLst>
              <a:ext uri="{FF2B5EF4-FFF2-40B4-BE49-F238E27FC236}">
                <a16:creationId xmlns:a16="http://schemas.microsoft.com/office/drawing/2014/main" id="{00D8DB1B-CBB3-414F-8018-8AE3B2A5D8C0}"/>
              </a:ext>
            </a:extLst>
          </p:cNvPr>
          <p:cNvSpPr txBox="1">
            <a:spLocks/>
          </p:cNvSpPr>
          <p:nvPr/>
        </p:nvSpPr>
        <p:spPr>
          <a:xfrm>
            <a:off x="1626848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logger1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A16FB427-C8F1-47D5-A3C5-10D56D2DF0F1}"/>
              </a:ext>
            </a:extLst>
          </p:cNvPr>
          <p:cNvSpPr/>
          <p:nvPr/>
        </p:nvSpPr>
        <p:spPr>
          <a:xfrm>
            <a:off x="2760323" y="35819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A20598A-09D6-4F38-B1BA-3135B9A063E4}"/>
              </a:ext>
            </a:extLst>
          </p:cNvPr>
          <p:cNvSpPr/>
          <p:nvPr/>
        </p:nvSpPr>
        <p:spPr>
          <a:xfrm>
            <a:off x="2760323" y="370336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EB98E042-AD02-464A-A17E-E7B24DB65C30}"/>
              </a:ext>
            </a:extLst>
          </p:cNvPr>
          <p:cNvSpPr/>
          <p:nvPr/>
        </p:nvSpPr>
        <p:spPr>
          <a:xfrm>
            <a:off x="2760323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A954AC23-7747-46EA-8DF3-7B9F5B2B8137}"/>
              </a:ext>
            </a:extLst>
          </p:cNvPr>
          <p:cNvSpPr/>
          <p:nvPr/>
        </p:nvSpPr>
        <p:spPr>
          <a:xfrm>
            <a:off x="2760323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B45584CF-B339-4EC6-99BB-F171CCFE9E41}"/>
              </a:ext>
            </a:extLst>
          </p:cNvPr>
          <p:cNvSpPr/>
          <p:nvPr/>
        </p:nvSpPr>
        <p:spPr>
          <a:xfrm>
            <a:off x="2760323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C3C04335-749E-4BEE-BCF4-695E99CA5737}"/>
              </a:ext>
            </a:extLst>
          </p:cNvPr>
          <p:cNvSpPr/>
          <p:nvPr/>
        </p:nvSpPr>
        <p:spPr>
          <a:xfrm>
            <a:off x="2760323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B1FF8804-EC24-4B61-B166-0F2EFA29B491}"/>
              </a:ext>
            </a:extLst>
          </p:cNvPr>
          <p:cNvSpPr/>
          <p:nvPr/>
        </p:nvSpPr>
        <p:spPr>
          <a:xfrm>
            <a:off x="2760323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3" name="Content Placeholder 4">
            <a:extLst>
              <a:ext uri="{FF2B5EF4-FFF2-40B4-BE49-F238E27FC236}">
                <a16:creationId xmlns:a16="http://schemas.microsoft.com/office/drawing/2014/main" id="{867B6DC3-4141-44D6-A959-2ADCA3863827}"/>
              </a:ext>
            </a:extLst>
          </p:cNvPr>
          <p:cNvSpPr txBox="1">
            <a:spLocks/>
          </p:cNvSpPr>
          <p:nvPr/>
        </p:nvSpPr>
        <p:spPr>
          <a:xfrm>
            <a:off x="2793660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logger2</a:t>
            </a:r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F168847D-AED0-45DD-A611-1AA9F9E02070}"/>
              </a:ext>
            </a:extLst>
          </p:cNvPr>
          <p:cNvSpPr txBox="1">
            <a:spLocks/>
          </p:cNvSpPr>
          <p:nvPr/>
        </p:nvSpPr>
        <p:spPr>
          <a:xfrm>
            <a:off x="101654" y="4478413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[0] = 1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</p:txBody>
      </p:sp>
      <p:sp>
        <p:nvSpPr>
          <p:cNvPr id="95" name="Content Placeholder 4">
            <a:extLst>
              <a:ext uri="{FF2B5EF4-FFF2-40B4-BE49-F238E27FC236}">
                <a16:creationId xmlns:a16="http://schemas.microsoft.com/office/drawing/2014/main" id="{B8C5B9E1-07F5-4AAB-910E-3842CFDBE6A2}"/>
              </a:ext>
            </a:extLst>
          </p:cNvPr>
          <p:cNvSpPr txBox="1">
            <a:spLocks/>
          </p:cNvSpPr>
          <p:nvPr/>
        </p:nvSpPr>
        <p:spPr>
          <a:xfrm>
            <a:off x="1419082" y="4478413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</p:txBody>
      </p:sp>
      <p:sp>
        <p:nvSpPr>
          <p:cNvPr id="96" name="Content Placeholder 4">
            <a:extLst>
              <a:ext uri="{FF2B5EF4-FFF2-40B4-BE49-F238E27FC236}">
                <a16:creationId xmlns:a16="http://schemas.microsoft.com/office/drawing/2014/main" id="{44BC9C3E-3311-4BD2-A34E-30A2B047E806}"/>
              </a:ext>
            </a:extLst>
          </p:cNvPr>
          <p:cNvSpPr txBox="1">
            <a:spLocks/>
          </p:cNvSpPr>
          <p:nvPr/>
        </p:nvSpPr>
        <p:spPr>
          <a:xfrm>
            <a:off x="2675785" y="4485549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[2] = 1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[2] = 1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60CF976A-151E-479C-A0AB-F99469AD22C4}"/>
              </a:ext>
            </a:extLst>
          </p:cNvPr>
          <p:cNvSpPr/>
          <p:nvPr/>
        </p:nvSpPr>
        <p:spPr>
          <a:xfrm>
            <a:off x="4593431" y="15628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CD722993-7568-4058-B556-F884FCE2CA4C}"/>
              </a:ext>
            </a:extLst>
          </p:cNvPr>
          <p:cNvSpPr/>
          <p:nvPr/>
        </p:nvSpPr>
        <p:spPr>
          <a:xfrm>
            <a:off x="4593431" y="168428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AC504855-D4A9-4872-952D-9507F12B1E24}"/>
              </a:ext>
            </a:extLst>
          </p:cNvPr>
          <p:cNvSpPr/>
          <p:nvPr/>
        </p:nvSpPr>
        <p:spPr>
          <a:xfrm>
            <a:off x="4593431" y="18164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4B5E54B-4CDA-484C-A6CB-3C86A2C7408A}"/>
              </a:ext>
            </a:extLst>
          </p:cNvPr>
          <p:cNvSpPr/>
          <p:nvPr/>
        </p:nvSpPr>
        <p:spPr>
          <a:xfrm>
            <a:off x="4593431" y="19450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A53C2F4-BC39-4F80-9102-E9BF1786C7E2}"/>
              </a:ext>
            </a:extLst>
          </p:cNvPr>
          <p:cNvSpPr/>
          <p:nvPr/>
        </p:nvSpPr>
        <p:spPr>
          <a:xfrm>
            <a:off x="4593431" y="207360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E103C0A7-BEC6-4941-8712-6887F4FC6FF3}"/>
              </a:ext>
            </a:extLst>
          </p:cNvPr>
          <p:cNvSpPr/>
          <p:nvPr/>
        </p:nvSpPr>
        <p:spPr>
          <a:xfrm>
            <a:off x="4593431" y="2202183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627F2CD-7CE4-4BEF-8E32-3B91A540092A}"/>
              </a:ext>
            </a:extLst>
          </p:cNvPr>
          <p:cNvSpPr/>
          <p:nvPr/>
        </p:nvSpPr>
        <p:spPr>
          <a:xfrm>
            <a:off x="4593431" y="233076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E42EF52A-0DA6-4133-8960-69358974A279}"/>
              </a:ext>
            </a:extLst>
          </p:cNvPr>
          <p:cNvSpPr txBox="1">
            <a:spLocks/>
          </p:cNvSpPr>
          <p:nvPr/>
        </p:nvSpPr>
        <p:spPr>
          <a:xfrm>
            <a:off x="4416622" y="1302495"/>
            <a:ext cx="975123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>
                <a:solidFill>
                  <a:schemeClr val="tx1"/>
                </a:solidFill>
              </a:rPr>
              <a:t>loggerManager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D4E7BAC-413C-4353-939E-7681A6349C11}"/>
              </a:ext>
            </a:extLst>
          </p:cNvPr>
          <p:cNvCxnSpPr/>
          <p:nvPr/>
        </p:nvCxnSpPr>
        <p:spPr>
          <a:xfrm>
            <a:off x="3600450" y="1945025"/>
            <a:ext cx="816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5108C467-C288-452B-82C0-71171D5A8046}"/>
              </a:ext>
            </a:extLst>
          </p:cNvPr>
          <p:cNvCxnSpPr/>
          <p:nvPr/>
        </p:nvCxnSpPr>
        <p:spPr>
          <a:xfrm>
            <a:off x="3600450" y="4032065"/>
            <a:ext cx="816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4">
            <a:extLst>
              <a:ext uri="{FF2B5EF4-FFF2-40B4-BE49-F238E27FC236}">
                <a16:creationId xmlns:a16="http://schemas.microsoft.com/office/drawing/2014/main" id="{60772502-F55A-42C9-97B3-F0C939853B92}"/>
              </a:ext>
            </a:extLst>
          </p:cNvPr>
          <p:cNvSpPr txBox="1">
            <a:spLocks/>
          </p:cNvSpPr>
          <p:nvPr/>
        </p:nvSpPr>
        <p:spPr>
          <a:xfrm>
            <a:off x="5757863" y="4574957"/>
            <a:ext cx="1357313" cy="3928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 </a:t>
            </a:r>
            <a:r>
              <a:rPr lang="en-US" sz="2000" dirty="0" err="1"/>
              <a:t>così</a:t>
            </a:r>
            <a:r>
              <a:rPr lang="en-US" sz="2000" dirty="0"/>
              <a:t> via…</a:t>
            </a:r>
          </a:p>
        </p:txBody>
      </p:sp>
    </p:spTree>
    <p:extLst>
      <p:ext uri="{BB962C8B-B14F-4D97-AF65-F5344CB8AC3E}">
        <p14:creationId xmlns:p14="http://schemas.microsoft.com/office/powerpoint/2010/main" val="4174845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cura</a:t>
            </a:r>
            <a:r>
              <a:rPr lang="en-US" dirty="0"/>
              <a:t> 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969" y="2135126"/>
            <a:ext cx="4594061" cy="2336006"/>
          </a:xfrm>
        </p:spPr>
        <p:txBody>
          <a:bodyPr/>
          <a:lstStyle/>
          <a:p>
            <a:r>
              <a:rPr lang="en-US" dirty="0"/>
              <a:t>Ezio Emanuele </a:t>
            </a:r>
            <a:r>
              <a:rPr lang="en-US" dirty="0" err="1"/>
              <a:t>Ditella</a:t>
            </a:r>
            <a:endParaRPr lang="en-US" dirty="0"/>
          </a:p>
          <a:p>
            <a:r>
              <a:rPr lang="en-US" dirty="0"/>
              <a:t>Giovanni Maria Cipriano</a:t>
            </a:r>
          </a:p>
          <a:p>
            <a:r>
              <a:rPr lang="en-US" dirty="0"/>
              <a:t>Riccardo Conti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Componenti</a:t>
            </a:r>
            <a:r>
              <a:rPr lang="en-US" dirty="0"/>
              <a:t> di Exodus [Pt. 1/2]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Il Web Server è </a:t>
            </a:r>
            <a:r>
              <a:rPr lang="en-US" sz="2000" dirty="0" err="1"/>
              <a:t>costituito</a:t>
            </a:r>
            <a:r>
              <a:rPr lang="en-US" sz="2000" dirty="0"/>
              <a:t> da due </a:t>
            </a:r>
            <a:r>
              <a:rPr lang="en-US" sz="2000" dirty="0" err="1"/>
              <a:t>processi</a:t>
            </a:r>
            <a:r>
              <a:rPr lang="en-US" sz="2000" dirty="0"/>
              <a:t> </a:t>
            </a:r>
            <a:r>
              <a:rPr lang="en-US" sz="2000" dirty="0" err="1"/>
              <a:t>principali</a:t>
            </a:r>
            <a:endParaRPr lang="en-US" sz="2000" dirty="0"/>
          </a:p>
          <a:p>
            <a:r>
              <a:rPr lang="en-US" sz="2000" b="1" dirty="0" err="1"/>
              <a:t>ServerBranchesHandler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800" dirty="0" err="1"/>
              <a:t>Gestisce</a:t>
            </a:r>
            <a:r>
              <a:rPr lang="en-US" sz="1800" dirty="0"/>
              <a:t> la </a:t>
            </a:r>
            <a:r>
              <a:rPr lang="en-US" sz="1800" dirty="0" err="1"/>
              <a:t>creazione</a:t>
            </a:r>
            <a:r>
              <a:rPr lang="en-US" sz="1800" dirty="0"/>
              <a:t> e </a:t>
            </a:r>
            <a:r>
              <a:rPr lang="en-US" sz="1800" dirty="0" err="1"/>
              <a:t>l’unione</a:t>
            </a:r>
            <a:r>
              <a:rPr lang="en-US" sz="1800" dirty="0"/>
              <a:t> (in </a:t>
            </a:r>
            <a:r>
              <a:rPr lang="en-US" sz="1800" dirty="0" err="1"/>
              <a:t>seguito</a:t>
            </a:r>
            <a:r>
              <a:rPr lang="en-US" sz="1800" dirty="0"/>
              <a:t> </a:t>
            </a:r>
            <a:r>
              <a:rPr lang="en-US" sz="1800" dirty="0" err="1"/>
              <a:t>riferita</a:t>
            </a:r>
            <a:r>
              <a:rPr lang="en-US" sz="1800" dirty="0"/>
              <a:t> come </a:t>
            </a:r>
            <a:r>
              <a:rPr lang="en-US" sz="1800" dirty="0" err="1"/>
              <a:t>operazione</a:t>
            </a:r>
            <a:r>
              <a:rPr lang="en-US" sz="1800" dirty="0"/>
              <a:t> di merge) di </a:t>
            </a:r>
            <a:r>
              <a:rPr lang="en-US" sz="1800" dirty="0" err="1"/>
              <a:t>diramazioni</a:t>
            </a:r>
            <a:r>
              <a:rPr lang="en-US" sz="1800" dirty="0"/>
              <a:t>, in modo </a:t>
            </a:r>
            <a:r>
              <a:rPr lang="en-US" sz="1800" dirty="0" err="1"/>
              <a:t>che</a:t>
            </a:r>
            <a:r>
              <a:rPr lang="en-US" sz="1800" dirty="0"/>
              <a:t> ci </a:t>
            </a:r>
            <a:r>
              <a:rPr lang="en-US" sz="1800" dirty="0" err="1"/>
              <a:t>sia</a:t>
            </a:r>
            <a:r>
              <a:rPr lang="en-US" sz="1800" dirty="0"/>
              <a:t> </a:t>
            </a:r>
            <a:r>
              <a:rPr lang="en-US" sz="1800" dirty="0" err="1"/>
              <a:t>sempre</a:t>
            </a:r>
            <a:r>
              <a:rPr lang="en-US" sz="1800" dirty="0"/>
              <a:t> una </a:t>
            </a:r>
            <a:r>
              <a:rPr lang="en-US" sz="1800" dirty="0" err="1"/>
              <a:t>certa</a:t>
            </a:r>
            <a:r>
              <a:rPr lang="en-US" sz="1800" dirty="0"/>
              <a:t> </a:t>
            </a:r>
            <a:r>
              <a:rPr lang="en-US" sz="1800" dirty="0" err="1"/>
              <a:t>percentuale</a:t>
            </a:r>
            <a:r>
              <a:rPr lang="en-US" sz="1800" dirty="0"/>
              <a:t> di ‘</a:t>
            </a:r>
            <a:r>
              <a:rPr lang="en-US" sz="1800" dirty="0" err="1"/>
              <a:t>posti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’ per la </a:t>
            </a:r>
            <a:r>
              <a:rPr lang="en-US" sz="1800" dirty="0" err="1"/>
              <a:t>gestione</a:t>
            </a:r>
            <a:r>
              <a:rPr lang="en-US" sz="1800" dirty="0"/>
              <a:t> di </a:t>
            </a:r>
            <a:r>
              <a:rPr lang="en-US" sz="1800" dirty="0" err="1"/>
              <a:t>nuovi</a:t>
            </a:r>
            <a:r>
              <a:rPr lang="en-US" sz="1800" dirty="0"/>
              <a:t> client </a:t>
            </a:r>
            <a:r>
              <a:rPr lang="en-US" sz="1800" dirty="0" err="1"/>
              <a:t>oppure</a:t>
            </a:r>
            <a:r>
              <a:rPr lang="en-US" sz="1800" dirty="0"/>
              <a:t> un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minimo</a:t>
            </a:r>
            <a:r>
              <a:rPr lang="en-US" sz="1800" dirty="0"/>
              <a:t> di </a:t>
            </a:r>
            <a:r>
              <a:rPr lang="en-US" sz="1800" dirty="0" err="1"/>
              <a:t>diramazioni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in cui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client </a:t>
            </a:r>
            <a:r>
              <a:rPr lang="en-US" sz="1800" dirty="0" err="1"/>
              <a:t>connessi</a:t>
            </a:r>
            <a:r>
              <a:rPr lang="en-US" sz="1800" dirty="0"/>
              <a:t> </a:t>
            </a:r>
            <a:r>
              <a:rPr lang="en-US" sz="1800" dirty="0" err="1"/>
              <a:t>sia</a:t>
            </a:r>
            <a:r>
              <a:rPr lang="en-US" sz="1800" dirty="0"/>
              <a:t> </a:t>
            </a:r>
            <a:r>
              <a:rPr lang="en-US" sz="1800" dirty="0" err="1"/>
              <a:t>inferiore</a:t>
            </a:r>
            <a:r>
              <a:rPr lang="en-US" sz="1800" dirty="0"/>
              <a:t> ad una </a:t>
            </a:r>
            <a:r>
              <a:rPr lang="en-US" sz="1800" dirty="0" err="1"/>
              <a:t>certa</a:t>
            </a:r>
            <a:r>
              <a:rPr lang="en-US" sz="1800" dirty="0"/>
              <a:t> </a:t>
            </a:r>
            <a:r>
              <a:rPr lang="en-US" sz="1800" dirty="0" err="1"/>
              <a:t>percentuale</a:t>
            </a:r>
            <a:r>
              <a:rPr lang="en-US" sz="1800" dirty="0"/>
              <a:t>.</a:t>
            </a:r>
          </a:p>
          <a:p>
            <a:r>
              <a:rPr lang="en-US" sz="2000" b="1" dirty="0" err="1"/>
              <a:t>ServerBranch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800" dirty="0" err="1"/>
              <a:t>Precedentemente</a:t>
            </a:r>
            <a:r>
              <a:rPr lang="en-US" sz="1800" dirty="0"/>
              <a:t> </a:t>
            </a:r>
            <a:r>
              <a:rPr lang="en-US" sz="1800" dirty="0" err="1"/>
              <a:t>riferita</a:t>
            </a:r>
            <a:r>
              <a:rPr lang="en-US" sz="1800" dirty="0"/>
              <a:t> come ‘</a:t>
            </a:r>
            <a:r>
              <a:rPr lang="en-US" sz="1800" dirty="0" err="1"/>
              <a:t>diramazione</a:t>
            </a:r>
            <a:r>
              <a:rPr lang="en-US" sz="1800" dirty="0"/>
              <a:t>’, </a:t>
            </a:r>
            <a:r>
              <a:rPr lang="en-US" sz="1800" dirty="0" err="1"/>
              <a:t>gestisce</a:t>
            </a:r>
            <a:r>
              <a:rPr lang="en-US" sz="1800" dirty="0"/>
              <a:t> le </a:t>
            </a:r>
            <a:r>
              <a:rPr lang="en-US" sz="1800" dirty="0" err="1"/>
              <a:t>richieste</a:t>
            </a:r>
            <a:r>
              <a:rPr lang="en-US" sz="1800" dirty="0"/>
              <a:t> di un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massimo</a:t>
            </a:r>
            <a:r>
              <a:rPr lang="en-US" sz="1800" dirty="0"/>
              <a:t> di </a:t>
            </a:r>
            <a:r>
              <a:rPr lang="en-US" sz="1800" dirty="0" err="1"/>
              <a:t>connessioni</a:t>
            </a:r>
            <a:r>
              <a:rPr lang="en-US" sz="1800" dirty="0"/>
              <a:t> secondo un </a:t>
            </a:r>
            <a:r>
              <a:rPr lang="en-US" sz="1800" dirty="0" err="1"/>
              <a:t>approccio</a:t>
            </a:r>
            <a:r>
              <a:rPr lang="en-US" sz="1800" dirty="0"/>
              <a:t> </a:t>
            </a:r>
            <a:r>
              <a:rPr lang="en-US" sz="1800" dirty="0" err="1"/>
              <a:t>basato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eventi</a:t>
            </a:r>
            <a:r>
              <a:rPr lang="en-US" sz="1800" dirty="0"/>
              <a:t> e </a:t>
            </a:r>
            <a:r>
              <a:rPr lang="en-US" sz="1800" dirty="0" err="1"/>
              <a:t>monitora</a:t>
            </a:r>
            <a:r>
              <a:rPr lang="en-US" sz="1800" dirty="0"/>
              <a:t> la </a:t>
            </a:r>
            <a:r>
              <a:rPr lang="en-US" sz="1800" dirty="0" err="1"/>
              <a:t>variazione</a:t>
            </a:r>
            <a:r>
              <a:rPr lang="en-US" sz="1800" dirty="0"/>
              <a:t> del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client ad </a:t>
            </a:r>
            <a:r>
              <a:rPr lang="en-US" sz="1800" dirty="0" err="1"/>
              <a:t>essa</a:t>
            </a:r>
            <a:r>
              <a:rPr lang="en-US" sz="1800" dirty="0"/>
              <a:t> </a:t>
            </a:r>
            <a:r>
              <a:rPr lang="en-US" sz="1800" dirty="0" err="1"/>
              <a:t>connessi</a:t>
            </a:r>
            <a:r>
              <a:rPr lang="en-US" sz="1800" dirty="0"/>
              <a:t> </a:t>
            </a:r>
            <a:r>
              <a:rPr lang="en-US" sz="1800" dirty="0" err="1"/>
              <a:t>rendendola</a:t>
            </a:r>
            <a:r>
              <a:rPr lang="en-US" sz="1800" dirty="0"/>
              <a:t> nota al </a:t>
            </a:r>
            <a:r>
              <a:rPr lang="en-US" sz="1800" dirty="0" err="1"/>
              <a:t>ServerBranchesHandler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ServerBranchesHandler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La prima </a:t>
            </a:r>
            <a:r>
              <a:rPr lang="en-US" sz="2000" dirty="0" err="1"/>
              <a:t>operazione</a:t>
            </a:r>
            <a:r>
              <a:rPr lang="en-US" sz="2000" dirty="0"/>
              <a:t> </a:t>
            </a:r>
            <a:r>
              <a:rPr lang="en-US" sz="2000" dirty="0" err="1"/>
              <a:t>effettuata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ServerBranchesHandler</a:t>
            </a:r>
            <a:r>
              <a:rPr lang="en-US" sz="2000" dirty="0"/>
              <a:t> (o </a:t>
            </a:r>
            <a:r>
              <a:rPr lang="en-US" sz="2000" b="1" dirty="0"/>
              <a:t>handler</a:t>
            </a:r>
            <a:r>
              <a:rPr lang="en-US" sz="2000" dirty="0"/>
              <a:t>) al </a:t>
            </a:r>
            <a:r>
              <a:rPr lang="en-US" sz="2000" dirty="0" err="1"/>
              <a:t>momento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creazione</a:t>
            </a:r>
            <a:r>
              <a:rPr lang="en-US" sz="2000" dirty="0"/>
              <a:t> è </a:t>
            </a:r>
            <a:r>
              <a:rPr lang="en-US" sz="2000" dirty="0" err="1"/>
              <a:t>l’inizializzazione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seguenti</a:t>
            </a:r>
            <a:r>
              <a:rPr lang="en-US" sz="2000" dirty="0"/>
              <a:t> zone di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endParaRPr lang="en-US" sz="2000" dirty="0"/>
          </a:p>
          <a:p>
            <a:r>
              <a:rPr lang="en-US" sz="1800" dirty="0"/>
              <a:t>La cache</a:t>
            </a:r>
          </a:p>
          <a:p>
            <a:r>
              <a:rPr lang="en-US" sz="1800" dirty="0"/>
              <a:t>Memoria in cui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salvata</a:t>
            </a:r>
            <a:r>
              <a:rPr lang="en-US" sz="1800" dirty="0"/>
              <a:t> una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con le </a:t>
            </a:r>
            <a:r>
              <a:rPr lang="en-US" sz="1800" dirty="0" err="1"/>
              <a:t>informazioni</a:t>
            </a:r>
            <a:r>
              <a:rPr lang="en-US" sz="1800" dirty="0"/>
              <a:t> </a:t>
            </a:r>
            <a:r>
              <a:rPr lang="en-US" sz="1800" dirty="0" err="1"/>
              <a:t>dell’handler</a:t>
            </a:r>
            <a:r>
              <a:rPr lang="en-US" sz="1800" dirty="0"/>
              <a:t> </a:t>
            </a:r>
            <a:r>
              <a:rPr lang="en-US" sz="1800" dirty="0" err="1"/>
              <a:t>utili</a:t>
            </a:r>
            <a:r>
              <a:rPr lang="en-US" sz="1800" dirty="0"/>
              <a:t> </a:t>
            </a:r>
            <a:r>
              <a:rPr lang="en-US" sz="1800" dirty="0" err="1"/>
              <a:t>alle</a:t>
            </a:r>
            <a:r>
              <a:rPr lang="en-US" sz="1800" dirty="0"/>
              <a:t> </a:t>
            </a:r>
            <a:r>
              <a:rPr lang="en-US" sz="1800" dirty="0" err="1"/>
              <a:t>singole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, e </a:t>
            </a:r>
            <a:r>
              <a:rPr lang="en-US" sz="1800" dirty="0" err="1"/>
              <a:t>sono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/>
              <a:t>Il </a:t>
            </a:r>
            <a:r>
              <a:rPr lang="en-US" sz="1800" dirty="0" err="1"/>
              <a:t>suo</a:t>
            </a:r>
            <a:r>
              <a:rPr lang="en-US" sz="1800" dirty="0"/>
              <a:t> PID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File </a:t>
            </a:r>
            <a:r>
              <a:rPr lang="en-US" sz="1800" dirty="0" err="1"/>
              <a:t>desciptor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socket di </a:t>
            </a:r>
            <a:r>
              <a:rPr lang="en-US" sz="1800" dirty="0" err="1"/>
              <a:t>ascolto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le </a:t>
            </a:r>
            <a:r>
              <a:rPr lang="en-US" sz="1800" dirty="0" err="1"/>
              <a:t>varie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per </a:t>
            </a:r>
            <a:r>
              <a:rPr lang="en-US" sz="1800" dirty="0" err="1"/>
              <a:t>l’acquisizione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socket di </a:t>
            </a:r>
            <a:r>
              <a:rPr lang="en-US" sz="1800" dirty="0" err="1"/>
              <a:t>ascolto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‘</a:t>
            </a:r>
            <a:r>
              <a:rPr lang="en-US" sz="1800" dirty="0" err="1"/>
              <a:t>ricevitore</a:t>
            </a:r>
            <a:r>
              <a:rPr lang="en-US" sz="1800" dirty="0"/>
              <a:t>’ e ‘</a:t>
            </a:r>
            <a:r>
              <a:rPr lang="en-US" sz="1800" dirty="0" err="1"/>
              <a:t>inviatore</a:t>
            </a:r>
            <a:r>
              <a:rPr lang="en-US" sz="1800" dirty="0"/>
              <a:t>’ di client </a:t>
            </a:r>
            <a:r>
              <a:rPr lang="en-US" sz="1800" dirty="0" err="1"/>
              <a:t>nell’operazione</a:t>
            </a:r>
            <a:r>
              <a:rPr lang="en-US" sz="1800" dirty="0"/>
              <a:t> di merge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‘</a:t>
            </a:r>
            <a:r>
              <a:rPr lang="en-US" sz="1800" dirty="0" err="1"/>
              <a:t>ricevitore</a:t>
            </a:r>
            <a:r>
              <a:rPr lang="en-US" sz="1800" dirty="0"/>
              <a:t>’, ‘</a:t>
            </a:r>
            <a:r>
              <a:rPr lang="en-US" sz="1800" dirty="0" err="1"/>
              <a:t>inviatore</a:t>
            </a:r>
            <a:r>
              <a:rPr lang="en-US" sz="1800" dirty="0"/>
              <a:t>’ e lo </a:t>
            </a:r>
            <a:r>
              <a:rPr lang="en-US" sz="1800" dirty="0" err="1"/>
              <a:t>stesso</a:t>
            </a:r>
            <a:r>
              <a:rPr lang="en-US" sz="1800" dirty="0"/>
              <a:t> </a:t>
            </a:r>
            <a:r>
              <a:rPr lang="en-US" sz="1800" dirty="0" err="1"/>
              <a:t>ServerBranchHandler</a:t>
            </a:r>
            <a:r>
              <a:rPr lang="en-US" sz="1800" dirty="0"/>
              <a:t> </a:t>
            </a:r>
            <a:r>
              <a:rPr lang="en-US" sz="1800" dirty="0" err="1"/>
              <a:t>durante</a:t>
            </a:r>
            <a:r>
              <a:rPr lang="en-US" sz="1800" dirty="0"/>
              <a:t> </a:t>
            </a:r>
            <a:r>
              <a:rPr lang="en-US" sz="1800" dirty="0" err="1"/>
              <a:t>l’operazione</a:t>
            </a:r>
            <a:r>
              <a:rPr lang="en-US" sz="1800" dirty="0"/>
              <a:t> di merge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/>
              <a:t>Altri</a:t>
            </a:r>
            <a:r>
              <a:rPr lang="en-US" sz="1800" dirty="0"/>
              <a:t> due </a:t>
            </a:r>
            <a:r>
              <a:rPr lang="en-US" sz="1800" dirty="0" err="1"/>
              <a:t>semafori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componenti</a:t>
            </a:r>
            <a:r>
              <a:rPr lang="en-US" sz="1800" dirty="0"/>
              <a:t> ‘logger’ e ‘</a:t>
            </a:r>
            <a:r>
              <a:rPr lang="en-US" sz="1800" dirty="0" err="1"/>
              <a:t>loggerManager</a:t>
            </a:r>
            <a:r>
              <a:rPr lang="en-US" sz="1800" dirty="0"/>
              <a:t>’ (</a:t>
            </a:r>
            <a:r>
              <a:rPr lang="en-US" sz="1800" dirty="0" err="1"/>
              <a:t>esposti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67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445"/>
            <a:ext cx="7329488" cy="502205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Memoria in cui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salvato</a:t>
            </a:r>
            <a:r>
              <a:rPr lang="en-US" sz="1800" dirty="0"/>
              <a:t> un array di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, </a:t>
            </a:r>
            <a:r>
              <a:rPr lang="en-US" sz="1800" dirty="0" err="1"/>
              <a:t>ciascuna</a:t>
            </a:r>
            <a:r>
              <a:rPr lang="en-US" sz="1800" dirty="0"/>
              <a:t> con le </a:t>
            </a:r>
            <a:r>
              <a:rPr lang="en-US" sz="1800" dirty="0" err="1"/>
              <a:t>informazioni</a:t>
            </a:r>
            <a:r>
              <a:rPr lang="en-US" sz="1800" dirty="0"/>
              <a:t> di una </a:t>
            </a:r>
            <a:r>
              <a:rPr lang="en-US" sz="1800" dirty="0" err="1"/>
              <a:t>ServerBranch</a:t>
            </a:r>
            <a:r>
              <a:rPr lang="en-US" sz="1800" dirty="0"/>
              <a:t> </a:t>
            </a:r>
            <a:r>
              <a:rPr lang="en-US" sz="1800" dirty="0" err="1"/>
              <a:t>utili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ServerBranchesHandler</a:t>
            </a:r>
            <a:r>
              <a:rPr lang="en-US" sz="1800" dirty="0"/>
              <a:t>, </a:t>
            </a:r>
            <a:r>
              <a:rPr lang="en-US" sz="1800" dirty="0" err="1"/>
              <a:t>contenenti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PID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Numero</a:t>
            </a:r>
            <a:r>
              <a:rPr lang="en-US" sz="1800" dirty="0"/>
              <a:t> di </a:t>
            </a:r>
            <a:r>
              <a:rPr lang="en-US" sz="1800" dirty="0" err="1"/>
              <a:t>connessioni</a:t>
            </a:r>
            <a:r>
              <a:rPr lang="en-US" sz="1800" dirty="0"/>
              <a:t> </a:t>
            </a:r>
            <a:r>
              <a:rPr lang="en-US" sz="1800" dirty="0" err="1"/>
              <a:t>attualmente</a:t>
            </a:r>
            <a:r>
              <a:rPr lang="en-US" sz="1800" dirty="0"/>
              <a:t> </a:t>
            </a:r>
            <a:r>
              <a:rPr lang="en-US" sz="1800" dirty="0" err="1"/>
              <a:t>gestite</a:t>
            </a:r>
            <a:r>
              <a:rPr lang="en-US" sz="1800" dirty="0"/>
              <a:t> </a:t>
            </a:r>
            <a:r>
              <a:rPr lang="en-US" sz="1800" dirty="0" err="1"/>
              <a:t>dalla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l’accesso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variabile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Variabile</a:t>
            </a:r>
            <a:r>
              <a:rPr lang="en-US" sz="1800" dirty="0"/>
              <a:t> </a:t>
            </a:r>
            <a:r>
              <a:rPr lang="en-US" sz="1800" dirty="0" err="1"/>
              <a:t>usata</a:t>
            </a:r>
            <a:r>
              <a:rPr lang="en-US" sz="1800" dirty="0"/>
              <a:t> </a:t>
            </a:r>
            <a:r>
              <a:rPr lang="en-US" sz="1800" dirty="0" err="1"/>
              <a:t>durante</a:t>
            </a:r>
            <a:r>
              <a:rPr lang="en-US" sz="1800" dirty="0"/>
              <a:t> </a:t>
            </a:r>
            <a:r>
              <a:rPr lang="en-US" sz="1800" dirty="0" err="1"/>
              <a:t>l’operazione</a:t>
            </a:r>
            <a:r>
              <a:rPr lang="en-US" sz="1800" dirty="0"/>
              <a:t> di merge in cui la </a:t>
            </a:r>
            <a:r>
              <a:rPr lang="en-US" sz="1800" dirty="0" err="1"/>
              <a:t>singola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capisce se </a:t>
            </a:r>
            <a:r>
              <a:rPr lang="en-US" sz="1800" dirty="0" err="1"/>
              <a:t>ricevere</a:t>
            </a:r>
            <a:r>
              <a:rPr lang="en-US" sz="1800" dirty="0"/>
              <a:t> </a:t>
            </a:r>
            <a:r>
              <a:rPr lang="en-US" sz="1800" dirty="0" err="1"/>
              <a:t>oppure</a:t>
            </a:r>
            <a:r>
              <a:rPr lang="en-US" sz="1800" dirty="0"/>
              <a:t> </a:t>
            </a:r>
            <a:r>
              <a:rPr lang="en-US" sz="1800" dirty="0" err="1"/>
              <a:t>inviare</a:t>
            </a:r>
            <a:r>
              <a:rPr lang="en-US" sz="1800" dirty="0"/>
              <a:t> I </a:t>
            </a:r>
            <a:r>
              <a:rPr lang="en-US" sz="1800" dirty="0" err="1"/>
              <a:t>propri</a:t>
            </a:r>
            <a:r>
              <a:rPr lang="en-US" sz="1800" dirty="0"/>
              <a:t>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Un array di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di </a:t>
            </a:r>
            <a:r>
              <a:rPr lang="en-US" sz="1800" dirty="0" err="1"/>
              <a:t>tipo</a:t>
            </a:r>
            <a:r>
              <a:rPr lang="en-US" sz="1800" dirty="0"/>
              <a:t> ‘log’ (</a:t>
            </a:r>
            <a:r>
              <a:rPr lang="en-US" sz="1800" dirty="0" err="1"/>
              <a:t>discussa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</a:t>
            </a:r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r>
              <a:rPr lang="en-US" sz="1800" dirty="0" err="1"/>
              <a:t>Dopo</a:t>
            </a:r>
            <a:r>
              <a:rPr lang="en-US" sz="1800" dirty="0"/>
              <a:t> </a:t>
            </a:r>
            <a:r>
              <a:rPr lang="en-US" sz="1800" dirty="0" err="1"/>
              <a:t>l’inizializzazione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zone di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l’handler</a:t>
            </a:r>
            <a:r>
              <a:rPr lang="en-US" sz="1800" dirty="0"/>
              <a:t> </a:t>
            </a:r>
            <a:r>
              <a:rPr lang="en-US" sz="1800" dirty="0" err="1"/>
              <a:t>procede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creazione</a:t>
            </a:r>
            <a:r>
              <a:rPr lang="en-US" sz="1800" dirty="0"/>
              <a:t> di un </a:t>
            </a:r>
            <a:r>
              <a:rPr lang="en-US" sz="1800" dirty="0" err="1"/>
              <a:t>dato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iniziale</a:t>
            </a:r>
            <a:r>
              <a:rPr lang="en-US" sz="1800" dirty="0"/>
              <a:t> di </a:t>
            </a:r>
            <a:r>
              <a:rPr lang="en-US" sz="1800" dirty="0" err="1"/>
              <a:t>ServerBranch</a:t>
            </a:r>
            <a:r>
              <a:rPr lang="en-US" sz="1800" dirty="0"/>
              <a:t>, </a:t>
            </a:r>
            <a:r>
              <a:rPr lang="en-US" sz="1800" dirty="0" err="1"/>
              <a:t>passando</a:t>
            </a:r>
            <a:r>
              <a:rPr lang="en-US" sz="1800" dirty="0"/>
              <a:t> </a:t>
            </a:r>
            <a:r>
              <a:rPr lang="en-US" sz="1800" dirty="0" err="1"/>
              <a:t>loro</a:t>
            </a:r>
            <a:r>
              <a:rPr lang="en-US" sz="1800" dirty="0"/>
              <a:t> un </a:t>
            </a:r>
            <a:r>
              <a:rPr lang="en-US" sz="1800" dirty="0" err="1"/>
              <a:t>valore</a:t>
            </a:r>
            <a:r>
              <a:rPr lang="en-US" sz="1800" dirty="0"/>
              <a:t> </a:t>
            </a:r>
            <a:r>
              <a:rPr lang="en-US" sz="1800" dirty="0" err="1"/>
              <a:t>intero</a:t>
            </a:r>
            <a:r>
              <a:rPr lang="en-US" sz="1800" dirty="0"/>
              <a:t>. Tale </a:t>
            </a:r>
            <a:r>
              <a:rPr lang="en-US" sz="1800" dirty="0" err="1"/>
              <a:t>valore</a:t>
            </a:r>
            <a:r>
              <a:rPr lang="en-US" sz="1800" dirty="0"/>
              <a:t>, </a:t>
            </a:r>
            <a:r>
              <a:rPr lang="en-US" sz="1800" dirty="0" err="1"/>
              <a:t>sommato</a:t>
            </a:r>
            <a:r>
              <a:rPr lang="en-US" sz="1800" dirty="0"/>
              <a:t> </a:t>
            </a:r>
            <a:r>
              <a:rPr lang="en-US" sz="1800" dirty="0" err="1"/>
              <a:t>all’indirizzo</a:t>
            </a:r>
            <a:r>
              <a:rPr lang="en-US" sz="1800" dirty="0"/>
              <a:t> di </a:t>
            </a:r>
            <a:r>
              <a:rPr lang="en-US" sz="1800" dirty="0" err="1"/>
              <a:t>memoria</a:t>
            </a:r>
            <a:r>
              <a:rPr lang="en-US" sz="1800" dirty="0"/>
              <a:t> (</a:t>
            </a:r>
            <a:r>
              <a:rPr lang="en-US" sz="1800" dirty="0" err="1"/>
              <a:t>condivisa</a:t>
            </a:r>
            <a:r>
              <a:rPr lang="en-US" sz="1800" dirty="0"/>
              <a:t>) </a:t>
            </a:r>
            <a:r>
              <a:rPr lang="en-US" sz="1800" dirty="0" err="1"/>
              <a:t>iniziale</a:t>
            </a:r>
            <a:r>
              <a:rPr lang="en-US" sz="1800" dirty="0"/>
              <a:t>, </a:t>
            </a:r>
            <a:r>
              <a:rPr lang="en-US" sz="1800" dirty="0" err="1"/>
              <a:t>riferisce</a:t>
            </a:r>
            <a:r>
              <a:rPr lang="en-US" sz="1800" dirty="0"/>
              <a:t> la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la </a:t>
            </a:r>
            <a:r>
              <a:rPr lang="en-US" sz="1800" dirty="0" err="1"/>
              <a:t>ServerBranch</a:t>
            </a:r>
            <a:r>
              <a:rPr lang="en-US" sz="1800" dirty="0"/>
              <a:t> </a:t>
            </a:r>
            <a:r>
              <a:rPr lang="en-US" sz="1800" dirty="0" err="1"/>
              <a:t>appena</a:t>
            </a:r>
            <a:r>
              <a:rPr lang="en-US" sz="1800" dirty="0"/>
              <a:t> </a:t>
            </a:r>
            <a:r>
              <a:rPr lang="en-US" sz="1800" dirty="0" err="1"/>
              <a:t>creata</a:t>
            </a:r>
            <a:r>
              <a:rPr lang="en-US" sz="1800" dirty="0"/>
              <a:t> </a:t>
            </a:r>
            <a:r>
              <a:rPr lang="en-US" sz="1800" dirty="0" err="1"/>
              <a:t>riempirà</a:t>
            </a:r>
            <a:r>
              <a:rPr lang="en-US" sz="1800" dirty="0"/>
              <a:t> con le sue </a:t>
            </a:r>
            <a:r>
              <a:rPr lang="en-US" sz="1800" dirty="0" err="1"/>
              <a:t>informazioni</a:t>
            </a:r>
            <a:r>
              <a:rPr lang="en-US" sz="1800" dirty="0"/>
              <a:t>. Il </a:t>
            </a:r>
            <a:r>
              <a:rPr lang="en-US" sz="1800" dirty="0" err="1"/>
              <a:t>ServerBranchesHandler</a:t>
            </a:r>
            <a:r>
              <a:rPr lang="en-US" sz="1800" dirty="0"/>
              <a:t> </a:t>
            </a:r>
            <a:r>
              <a:rPr lang="en-US" sz="1800" dirty="0" err="1"/>
              <a:t>organizzerà</a:t>
            </a:r>
            <a:r>
              <a:rPr lang="en-US" sz="1800" dirty="0"/>
              <a:t>  tale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in una </a:t>
            </a:r>
            <a:r>
              <a:rPr lang="en-US" sz="1800" dirty="0" err="1"/>
              <a:t>lista</a:t>
            </a:r>
            <a:r>
              <a:rPr lang="en-US" sz="1800" dirty="0"/>
              <a:t> </a:t>
            </a:r>
            <a:r>
              <a:rPr lang="en-US" sz="1800" dirty="0" err="1"/>
              <a:t>doppiamente</a:t>
            </a:r>
            <a:r>
              <a:rPr lang="en-US" sz="1800" dirty="0"/>
              <a:t> </a:t>
            </a:r>
            <a:r>
              <a:rPr lang="en-US" sz="1800" dirty="0" err="1"/>
              <a:t>collegata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gli</a:t>
            </a:r>
            <a:r>
              <a:rPr lang="en-US" sz="1800" dirty="0"/>
              <a:t> </a:t>
            </a:r>
            <a:r>
              <a:rPr lang="en-US" sz="1800" dirty="0" err="1"/>
              <a:t>consentirà</a:t>
            </a:r>
            <a:r>
              <a:rPr lang="en-US" sz="1800" dirty="0"/>
              <a:t> di </a:t>
            </a:r>
            <a:r>
              <a:rPr lang="en-US" sz="1800" dirty="0" err="1"/>
              <a:t>poter</a:t>
            </a:r>
            <a:r>
              <a:rPr lang="en-US" sz="1800" dirty="0"/>
              <a:t> </a:t>
            </a:r>
            <a:r>
              <a:rPr lang="en-US" sz="1800" dirty="0" err="1"/>
              <a:t>manipolare</a:t>
            </a:r>
            <a:r>
              <a:rPr lang="en-US" sz="1800" dirty="0"/>
              <a:t> le </a:t>
            </a:r>
            <a:r>
              <a:rPr lang="en-US" sz="1800" dirty="0" err="1"/>
              <a:t>informazioni</a:t>
            </a:r>
            <a:r>
              <a:rPr lang="en-US" sz="1800" dirty="0"/>
              <a:t> di </a:t>
            </a:r>
            <a:r>
              <a:rPr lang="en-US" sz="1800" dirty="0" err="1"/>
              <a:t>ogni</a:t>
            </a:r>
            <a:r>
              <a:rPr lang="en-US" sz="1800" dirty="0"/>
              <a:t> </a:t>
            </a:r>
            <a:r>
              <a:rPr lang="en-US" sz="1800" dirty="0" err="1"/>
              <a:t>singola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6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4362" y="1768511"/>
            <a:ext cx="1092994" cy="367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Handler</a:t>
            </a:r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889C7467-83EA-4F3F-AA21-F06DBD1798C7}"/>
              </a:ext>
            </a:extLst>
          </p:cNvPr>
          <p:cNvCxnSpPr>
            <a:cxnSpLocks/>
          </p:cNvCxnSpPr>
          <p:nvPr/>
        </p:nvCxnSpPr>
        <p:spPr>
          <a:xfrm flipV="1">
            <a:off x="1485900" y="1952332"/>
            <a:ext cx="5715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DCB41CA-8467-4AD7-8CAF-01B0AD382221}"/>
              </a:ext>
            </a:extLst>
          </p:cNvPr>
          <p:cNvSpPr/>
          <p:nvPr/>
        </p:nvSpPr>
        <p:spPr>
          <a:xfrm>
            <a:off x="2114550" y="1817352"/>
            <a:ext cx="14573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BF8E8DE-4598-4F03-AD9D-2387E6C64540}"/>
              </a:ext>
            </a:extLst>
          </p:cNvPr>
          <p:cNvSpPr/>
          <p:nvPr/>
        </p:nvSpPr>
        <p:spPr>
          <a:xfrm>
            <a:off x="3714751" y="2432675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456DCA-F913-4816-909F-9A37BB785EE4}"/>
              </a:ext>
            </a:extLst>
          </p:cNvPr>
          <p:cNvSpPr/>
          <p:nvPr/>
        </p:nvSpPr>
        <p:spPr>
          <a:xfrm>
            <a:off x="4371976" y="2432674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EF8652-4A47-4B5C-B9F2-942EF733CD35}"/>
              </a:ext>
            </a:extLst>
          </p:cNvPr>
          <p:cNvSpPr/>
          <p:nvPr/>
        </p:nvSpPr>
        <p:spPr>
          <a:xfrm>
            <a:off x="5029201" y="2432674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A32B0C-7C28-45D6-A40F-2D65E49A020B}"/>
              </a:ext>
            </a:extLst>
          </p:cNvPr>
          <p:cNvSpPr/>
          <p:nvPr/>
        </p:nvSpPr>
        <p:spPr>
          <a:xfrm>
            <a:off x="5686426" y="2432673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1C20E0D-4F2C-4888-90E2-0C216C0457C9}"/>
              </a:ext>
            </a:extLst>
          </p:cNvPr>
          <p:cNvSpPr txBox="1">
            <a:spLocks/>
          </p:cNvSpPr>
          <p:nvPr/>
        </p:nvSpPr>
        <p:spPr>
          <a:xfrm>
            <a:off x="2046684" y="2093485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/>
              <a:t>handler_info</a:t>
            </a:r>
            <a:endParaRPr lang="en-US" sz="18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B54584B-42E1-4BD7-AA77-3C9218A6FC71}"/>
              </a:ext>
            </a:extLst>
          </p:cNvPr>
          <p:cNvSpPr txBox="1">
            <a:spLocks/>
          </p:cNvSpPr>
          <p:nvPr/>
        </p:nvSpPr>
        <p:spPr>
          <a:xfrm>
            <a:off x="3589734" y="2723427"/>
            <a:ext cx="2096692" cy="367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/>
              <a:t>branch_handler_communication</a:t>
            </a:r>
            <a:endParaRPr lang="en-US" sz="1800" dirty="0"/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F0D20B25-CF80-4035-831C-EDA573E66C4C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160135" y="1136879"/>
            <a:ext cx="430323" cy="2428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E05320E-5F4C-40C5-AF88-97A35CB844AC}"/>
              </a:ext>
            </a:extLst>
          </p:cNvPr>
          <p:cNvSpPr txBox="1">
            <a:spLocks/>
          </p:cNvSpPr>
          <p:nvPr/>
        </p:nvSpPr>
        <p:spPr>
          <a:xfrm>
            <a:off x="3496865" y="705261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Branch1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26F46FA-D8F0-4B68-8623-E987315E3CBA}"/>
              </a:ext>
            </a:extLst>
          </p:cNvPr>
          <p:cNvSpPr txBox="1">
            <a:spLocks/>
          </p:cNvSpPr>
          <p:nvPr/>
        </p:nvSpPr>
        <p:spPr>
          <a:xfrm>
            <a:off x="4325543" y="489605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Branch2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1C6B215F-DF07-4B2B-A95A-CC933682D295}"/>
              </a:ext>
            </a:extLst>
          </p:cNvPr>
          <p:cNvCxnSpPr>
            <a:cxnSpLocks/>
            <a:stCxn id="18" idx="1"/>
            <a:endCxn id="7" idx="1"/>
          </p:cNvCxnSpPr>
          <p:nvPr/>
        </p:nvCxnSpPr>
        <p:spPr>
          <a:xfrm rot="10800000" flipV="1">
            <a:off x="2114551" y="889083"/>
            <a:ext cx="1382315" cy="1062075"/>
          </a:xfrm>
          <a:prstGeom prst="bentConnector3">
            <a:avLst>
              <a:gd name="adj1" fmla="val 116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A3D39C13-D4D3-4F39-8F67-EAB331B0CA97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V="1">
            <a:off x="2114550" y="666235"/>
            <a:ext cx="2071688" cy="1284924"/>
          </a:xfrm>
          <a:prstGeom prst="bentConnector3">
            <a:avLst>
              <a:gd name="adj1" fmla="val 111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751D17F4-40F7-454C-A32B-E3A7D29B3CA1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rot="16200000" flipH="1">
            <a:off x="3363479" y="1752789"/>
            <a:ext cx="135976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D037A0F-780A-49FE-A7CD-7B92A8C0077F}"/>
              </a:ext>
            </a:extLst>
          </p:cNvPr>
          <p:cNvCxnSpPr>
            <a:cxnSpLocks/>
          </p:cNvCxnSpPr>
          <p:nvPr/>
        </p:nvCxnSpPr>
        <p:spPr>
          <a:xfrm>
            <a:off x="4836319" y="961267"/>
            <a:ext cx="0" cy="147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CF10F077-EAE7-422C-8397-AF77FDAA2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0426" y="2542937"/>
            <a:ext cx="871061" cy="457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339299AD-234E-44B0-9586-21B3586C401E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V="1">
            <a:off x="3405656" y="3091329"/>
            <a:ext cx="493175" cy="125017"/>
          </a:xfrm>
          <a:prstGeom prst="curvedConnector4">
            <a:avLst>
              <a:gd name="adj1" fmla="val -6299"/>
              <a:gd name="adj2" fmla="val 282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E3AAC151-F591-4817-8AFC-CC151A78F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59"/>
          <a:stretch/>
        </p:blipFill>
        <p:spPr>
          <a:xfrm>
            <a:off x="541141" y="3201483"/>
            <a:ext cx="2668190" cy="189919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156E66D-B60E-472B-B7EE-B23854CC8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40"/>
          <a:stretch/>
        </p:blipFill>
        <p:spPr>
          <a:xfrm>
            <a:off x="3714751" y="3181802"/>
            <a:ext cx="3033023" cy="1457325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74FC8B11-84B3-4C95-89F2-94F2AF01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sz="2400" dirty="0"/>
              <a:t>Schema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memoria</a:t>
            </a:r>
            <a:r>
              <a:rPr lang="en-US" sz="2400" dirty="0"/>
              <a:t> </a:t>
            </a:r>
            <a:r>
              <a:rPr lang="en-US" sz="2400" dirty="0" err="1"/>
              <a:t>condivisa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27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7329488" cy="5143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L’ultima</a:t>
            </a:r>
            <a:r>
              <a:rPr lang="en-US" sz="1800" dirty="0"/>
              <a:t> </a:t>
            </a:r>
            <a:r>
              <a:rPr lang="en-US" sz="1800" dirty="0" err="1"/>
              <a:t>operazione</a:t>
            </a:r>
            <a:r>
              <a:rPr lang="en-US" sz="1800" dirty="0"/>
              <a:t> </a:t>
            </a:r>
            <a:r>
              <a:rPr lang="en-US" sz="1800" dirty="0" err="1"/>
              <a:t>effettuata</a:t>
            </a:r>
            <a:r>
              <a:rPr lang="en-US" sz="1800" dirty="0"/>
              <a:t> è la </a:t>
            </a:r>
            <a:r>
              <a:rPr lang="en-US" sz="1800" dirty="0" err="1"/>
              <a:t>creazione</a:t>
            </a:r>
            <a:r>
              <a:rPr lang="en-US" sz="1800" dirty="0"/>
              <a:t> di un thread, </a:t>
            </a:r>
            <a:r>
              <a:rPr lang="en-US" sz="1800" dirty="0" err="1"/>
              <a:t>il</a:t>
            </a:r>
            <a:r>
              <a:rPr lang="en-US" sz="1800" dirty="0"/>
              <a:t> ‘</a:t>
            </a:r>
            <a:r>
              <a:rPr lang="en-US" sz="1800" dirty="0" err="1"/>
              <a:t>loggerManager</a:t>
            </a:r>
            <a:r>
              <a:rPr lang="en-US" sz="1800" dirty="0"/>
              <a:t>’ (</a:t>
            </a:r>
            <a:r>
              <a:rPr lang="en-US" sz="1800" dirty="0" err="1"/>
              <a:t>componente</a:t>
            </a:r>
            <a:r>
              <a:rPr lang="en-US" sz="1800" dirty="0"/>
              <a:t> </a:t>
            </a:r>
            <a:r>
              <a:rPr lang="en-US" sz="1800" dirty="0" err="1"/>
              <a:t>esposta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 </a:t>
            </a:r>
            <a:r>
              <a:rPr lang="en-US" sz="1800" dirty="0" err="1"/>
              <a:t>il</a:t>
            </a:r>
            <a:r>
              <a:rPr lang="en-US" sz="1800" dirty="0"/>
              <a:t> cui </a:t>
            </a:r>
            <a:r>
              <a:rPr lang="en-US" sz="1800" dirty="0" err="1"/>
              <a:t>compito</a:t>
            </a:r>
            <a:r>
              <a:rPr lang="en-US" sz="1800" dirty="0"/>
              <a:t> </a:t>
            </a:r>
            <a:r>
              <a:rPr lang="en-US" sz="1800" dirty="0" err="1"/>
              <a:t>sarà</a:t>
            </a:r>
            <a:r>
              <a:rPr lang="en-US" sz="1800" dirty="0"/>
              <a:t> </a:t>
            </a:r>
            <a:r>
              <a:rPr lang="en-US" sz="1800" dirty="0" err="1"/>
              <a:t>quella</a:t>
            </a:r>
            <a:r>
              <a:rPr lang="en-US" sz="1800" dirty="0"/>
              <a:t> di </a:t>
            </a:r>
            <a:r>
              <a:rPr lang="en-US" sz="1800" dirty="0" err="1"/>
              <a:t>scrivere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dei</a:t>
            </a:r>
            <a:r>
              <a:rPr lang="en-US" sz="1800" dirty="0"/>
              <a:t> client </a:t>
            </a:r>
            <a:r>
              <a:rPr lang="en-US" sz="1800" dirty="0" err="1"/>
              <a:t>raccolti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‘logger’ (thread </a:t>
            </a:r>
            <a:r>
              <a:rPr lang="en-US" sz="1800" dirty="0" err="1"/>
              <a:t>creati</a:t>
            </a:r>
            <a:r>
              <a:rPr lang="en-US" sz="1800" dirty="0"/>
              <a:t> </a:t>
            </a:r>
            <a:r>
              <a:rPr lang="en-US" sz="1800" dirty="0" err="1"/>
              <a:t>dalle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 err="1"/>
              <a:t>Infine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ServerBranchesHandler</a:t>
            </a:r>
            <a:r>
              <a:rPr lang="en-US" sz="1800" dirty="0"/>
              <a:t> </a:t>
            </a:r>
            <a:r>
              <a:rPr lang="en-US" sz="1800" dirty="0" err="1"/>
              <a:t>attende</a:t>
            </a:r>
            <a:r>
              <a:rPr lang="en-US" sz="1800" dirty="0"/>
              <a:t> </a:t>
            </a:r>
            <a:r>
              <a:rPr lang="en-US" sz="1800" dirty="0" err="1"/>
              <a:t>l’arrivo</a:t>
            </a:r>
            <a:r>
              <a:rPr lang="en-US" sz="1800" dirty="0"/>
              <a:t> di </a:t>
            </a:r>
            <a:r>
              <a:rPr lang="en-US" sz="1800" dirty="0" err="1"/>
              <a:t>segnali</a:t>
            </a:r>
            <a:r>
              <a:rPr lang="en-US" sz="1800" dirty="0"/>
              <a:t> (SIGUSR1) </a:t>
            </a:r>
            <a:r>
              <a:rPr lang="en-US" sz="1800" dirty="0" err="1"/>
              <a:t>provenienti</a:t>
            </a:r>
            <a:r>
              <a:rPr lang="en-US" sz="1800" dirty="0"/>
              <a:t> </a:t>
            </a:r>
            <a:r>
              <a:rPr lang="en-US" sz="1800" dirty="0" err="1"/>
              <a:t>dalle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ricezione</a:t>
            </a:r>
            <a:r>
              <a:rPr lang="en-US" sz="1800" dirty="0"/>
              <a:t> di tale </a:t>
            </a:r>
            <a:r>
              <a:rPr lang="en-US" sz="1800" dirty="0" err="1"/>
              <a:t>segnale</a:t>
            </a:r>
            <a:r>
              <a:rPr lang="en-US" sz="1800" dirty="0"/>
              <a:t>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attivato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meccanismo</a:t>
            </a:r>
            <a:r>
              <a:rPr lang="en-US" sz="1800" dirty="0"/>
              <a:t> di </a:t>
            </a:r>
            <a:r>
              <a:rPr lang="en-US" sz="1800" dirty="0" err="1"/>
              <a:t>controllo</a:t>
            </a:r>
            <a:r>
              <a:rPr lang="en-US" sz="1800" dirty="0"/>
              <a:t> del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connessioni</a:t>
            </a:r>
            <a:r>
              <a:rPr lang="en-US" sz="1800" dirty="0"/>
              <a:t> </a:t>
            </a:r>
            <a:r>
              <a:rPr lang="en-US" sz="1800" dirty="0" err="1"/>
              <a:t>totali</a:t>
            </a:r>
            <a:r>
              <a:rPr lang="en-US" sz="1800" dirty="0"/>
              <a:t> </a:t>
            </a:r>
            <a:r>
              <a:rPr lang="en-US" sz="1800" dirty="0" err="1"/>
              <a:t>attualmente</a:t>
            </a:r>
            <a:r>
              <a:rPr lang="en-US" sz="1800" dirty="0"/>
              <a:t> </a:t>
            </a:r>
            <a:r>
              <a:rPr lang="en-US" sz="1800" dirty="0" err="1"/>
              <a:t>gestite</a:t>
            </a:r>
            <a:r>
              <a:rPr lang="en-US" sz="1800" dirty="0"/>
              <a:t>. Tale </a:t>
            </a:r>
            <a:r>
              <a:rPr lang="en-US" sz="1800" dirty="0" err="1"/>
              <a:t>meccanismo</a:t>
            </a:r>
            <a:r>
              <a:rPr lang="en-US" sz="1800" dirty="0"/>
              <a:t> </a:t>
            </a:r>
            <a:r>
              <a:rPr lang="en-US" sz="1800" dirty="0" err="1"/>
              <a:t>consentirà</a:t>
            </a:r>
            <a:r>
              <a:rPr lang="en-US" sz="1800" dirty="0"/>
              <a:t> di </a:t>
            </a:r>
            <a:r>
              <a:rPr lang="en-US" sz="1800" dirty="0" err="1"/>
              <a:t>effettuare</a:t>
            </a:r>
            <a:r>
              <a:rPr lang="en-US" sz="1800" dirty="0"/>
              <a:t> le </a:t>
            </a:r>
            <a:r>
              <a:rPr lang="en-US" sz="1800" dirty="0" err="1"/>
              <a:t>seguenti</a:t>
            </a:r>
            <a:r>
              <a:rPr lang="en-US" sz="1800" dirty="0"/>
              <a:t> </a:t>
            </a:r>
            <a:r>
              <a:rPr lang="en-US" sz="1800" dirty="0" err="1"/>
              <a:t>operazioni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err="1"/>
              <a:t>Creazione</a:t>
            </a:r>
            <a:r>
              <a:rPr lang="en-US" sz="1800" dirty="0"/>
              <a:t> di una </a:t>
            </a:r>
            <a:r>
              <a:rPr lang="en-US" sz="1800" dirty="0" err="1"/>
              <a:t>nuova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457200" lvl="1" indent="0">
              <a:buNone/>
            </a:pPr>
            <a:r>
              <a:rPr lang="en-US" sz="1600" dirty="0"/>
              <a:t>Nel </a:t>
            </a:r>
            <a:r>
              <a:rPr lang="en-US" sz="1600" dirty="0" err="1"/>
              <a:t>caso</a:t>
            </a:r>
            <a:r>
              <a:rPr lang="en-US" sz="1600" dirty="0"/>
              <a:t> in cui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deli client </a:t>
            </a:r>
            <a:r>
              <a:rPr lang="en-US" sz="1600" dirty="0" err="1"/>
              <a:t>totali</a:t>
            </a:r>
            <a:r>
              <a:rPr lang="en-US" sz="1600" dirty="0"/>
              <a:t> </a:t>
            </a:r>
            <a:r>
              <a:rPr lang="en-US" sz="1600" dirty="0" err="1"/>
              <a:t>superi</a:t>
            </a:r>
            <a:r>
              <a:rPr lang="en-US" sz="1600" dirty="0"/>
              <a:t> una </a:t>
            </a:r>
            <a:r>
              <a:rPr lang="en-US" sz="1600" dirty="0" err="1"/>
              <a:t>certa</a:t>
            </a:r>
            <a:r>
              <a:rPr lang="en-US" sz="1600" dirty="0"/>
              <a:t> </a:t>
            </a:r>
            <a:r>
              <a:rPr lang="en-US" sz="1600" dirty="0" err="1"/>
              <a:t>percentuale</a:t>
            </a:r>
            <a:r>
              <a:rPr lang="en-US" sz="1600" dirty="0"/>
              <a:t>, </a:t>
            </a:r>
            <a:r>
              <a:rPr lang="en-US" sz="1600" dirty="0" err="1"/>
              <a:t>calcolata</a:t>
            </a:r>
            <a:r>
              <a:rPr lang="en-US" sz="1600" dirty="0"/>
              <a:t> </a:t>
            </a:r>
            <a:r>
              <a:rPr lang="en-US" sz="1600" dirty="0" err="1"/>
              <a:t>sul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</a:t>
            </a:r>
            <a:r>
              <a:rPr lang="en-US" sz="1600" dirty="0" err="1"/>
              <a:t>totale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</a:t>
            </a:r>
            <a:r>
              <a:rPr lang="en-US" sz="1600" dirty="0" err="1"/>
              <a:t>gestibili</a:t>
            </a:r>
            <a:r>
              <a:rPr lang="en-US" sz="1600" dirty="0"/>
              <a:t> </a:t>
            </a:r>
            <a:r>
              <a:rPr lang="en-US" sz="1600" dirty="0" err="1"/>
              <a:t>dalle</a:t>
            </a:r>
            <a:r>
              <a:rPr lang="en-US" sz="1600" dirty="0"/>
              <a:t> </a:t>
            </a:r>
            <a:r>
              <a:rPr lang="en-US" sz="1600" dirty="0" err="1"/>
              <a:t>ServerBranch</a:t>
            </a:r>
            <a:r>
              <a:rPr lang="en-US" sz="1600" dirty="0"/>
              <a:t> </a:t>
            </a:r>
            <a:r>
              <a:rPr lang="en-US" sz="1600" dirty="0" err="1"/>
              <a:t>attualmente</a:t>
            </a:r>
            <a:r>
              <a:rPr lang="en-US" sz="1600" dirty="0"/>
              <a:t> </a:t>
            </a:r>
            <a:r>
              <a:rPr lang="en-US" sz="1600" dirty="0" err="1"/>
              <a:t>attive</a:t>
            </a:r>
            <a:endParaRPr lang="en-US" sz="1600" dirty="0"/>
          </a:p>
          <a:p>
            <a:pPr marL="400050">
              <a:buFont typeface="+mj-lt"/>
              <a:buAutoNum type="arabicPeriod"/>
            </a:pPr>
            <a:r>
              <a:rPr lang="en-US" sz="1800" b="1" dirty="0"/>
              <a:t>Merge</a:t>
            </a:r>
            <a:r>
              <a:rPr lang="en-US" sz="1800" dirty="0"/>
              <a:t>, o </a:t>
            </a:r>
            <a:r>
              <a:rPr lang="en-US" sz="1800" dirty="0" err="1"/>
              <a:t>unione</a:t>
            </a:r>
            <a:r>
              <a:rPr lang="en-US" sz="1800" dirty="0"/>
              <a:t> di due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514350" lvl="1" indent="0">
              <a:buNone/>
            </a:pPr>
            <a:r>
              <a:rPr lang="en-US" sz="1600" dirty="0" err="1"/>
              <a:t>Effettuata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caso</a:t>
            </a:r>
            <a:r>
              <a:rPr lang="en-US" sz="1600" dirty="0"/>
              <a:t> in cui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attivi</a:t>
            </a:r>
            <a:r>
              <a:rPr lang="en-US" sz="1600" dirty="0"/>
              <a:t> </a:t>
            </a:r>
            <a:r>
              <a:rPr lang="en-US" sz="1600" dirty="0" err="1"/>
              <a:t>scenda</a:t>
            </a:r>
            <a:r>
              <a:rPr lang="en-US" sz="1600" dirty="0"/>
              <a:t> sotto una </a:t>
            </a:r>
            <a:r>
              <a:rPr lang="en-US" sz="1600" dirty="0" err="1"/>
              <a:t>certa</a:t>
            </a:r>
            <a:r>
              <a:rPr lang="en-US" sz="1600" dirty="0"/>
              <a:t> </a:t>
            </a:r>
            <a:r>
              <a:rPr lang="en-US" sz="1600" dirty="0" err="1"/>
              <a:t>percentuale</a:t>
            </a:r>
            <a:r>
              <a:rPr lang="en-US" sz="1600" dirty="0"/>
              <a:t> e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</a:t>
            </a:r>
            <a:r>
              <a:rPr lang="en-US" sz="1600" dirty="0" err="1"/>
              <a:t>ServerBranch</a:t>
            </a:r>
            <a:r>
              <a:rPr lang="en-US" sz="1600" dirty="0"/>
              <a:t> </a:t>
            </a:r>
            <a:r>
              <a:rPr lang="en-US" sz="1600" dirty="0" err="1"/>
              <a:t>sia</a:t>
            </a:r>
            <a:r>
              <a:rPr lang="en-US" sz="1600" dirty="0"/>
              <a:t> </a:t>
            </a:r>
            <a:r>
              <a:rPr lang="en-US" sz="1600" dirty="0" err="1"/>
              <a:t>superiore</a:t>
            </a:r>
            <a:r>
              <a:rPr lang="en-US" sz="1600" dirty="0"/>
              <a:t> al </a:t>
            </a:r>
            <a:r>
              <a:rPr lang="en-US" sz="1600" dirty="0" err="1"/>
              <a:t>numero</a:t>
            </a:r>
            <a:r>
              <a:rPr lang="en-US" sz="1600" dirty="0"/>
              <a:t> di quelle create in </a:t>
            </a:r>
            <a:r>
              <a:rPr lang="en-US" sz="1600" dirty="0" err="1"/>
              <a:t>partenza</a:t>
            </a:r>
            <a:r>
              <a:rPr lang="en-US" sz="1600" dirty="0"/>
              <a:t>. Il merge </a:t>
            </a:r>
            <a:r>
              <a:rPr lang="en-US" sz="1600" dirty="0" err="1"/>
              <a:t>consiste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trasferimento</a:t>
            </a:r>
            <a:r>
              <a:rPr lang="en-US" sz="1600" dirty="0"/>
              <a:t> (</a:t>
            </a:r>
            <a:r>
              <a:rPr lang="en-US" sz="1600" dirty="0" err="1"/>
              <a:t>su</a:t>
            </a:r>
            <a:r>
              <a:rPr lang="en-US" sz="1600" dirty="0"/>
              <a:t> socket </a:t>
            </a:r>
            <a:r>
              <a:rPr lang="en-US" sz="1600" dirty="0" err="1"/>
              <a:t>unix</a:t>
            </a:r>
            <a:r>
              <a:rPr lang="en-US" sz="1600" dirty="0"/>
              <a:t>) di file descriptor (</a:t>
            </a:r>
            <a:r>
              <a:rPr lang="en-US" sz="1600" dirty="0" err="1"/>
              <a:t>quindi</a:t>
            </a:r>
            <a:r>
              <a:rPr lang="en-US" sz="1600" dirty="0"/>
              <a:t> socket) </a:t>
            </a:r>
            <a:r>
              <a:rPr lang="en-US" sz="1600" dirty="0" err="1"/>
              <a:t>tra</a:t>
            </a:r>
            <a:r>
              <a:rPr lang="en-US" sz="1600" dirty="0"/>
              <a:t> la </a:t>
            </a:r>
            <a:r>
              <a:rPr lang="en-US" sz="1600" dirty="0" err="1"/>
              <a:t>ServerBranch</a:t>
            </a:r>
            <a:r>
              <a:rPr lang="en-US" sz="1600" dirty="0"/>
              <a:t> con </a:t>
            </a:r>
            <a:r>
              <a:rPr lang="en-US" sz="1600" dirty="0" err="1"/>
              <a:t>meno</a:t>
            </a:r>
            <a:r>
              <a:rPr lang="en-US" sz="1600" dirty="0"/>
              <a:t> client, l’ ‘</a:t>
            </a:r>
            <a:r>
              <a:rPr lang="en-US" sz="1600" dirty="0" err="1"/>
              <a:t>inviatore</a:t>
            </a:r>
            <a:r>
              <a:rPr lang="en-US" sz="1600" dirty="0"/>
              <a:t>’, e la </a:t>
            </a:r>
            <a:r>
              <a:rPr lang="en-US" sz="1600" dirty="0" err="1"/>
              <a:t>seconda</a:t>
            </a:r>
            <a:r>
              <a:rPr lang="en-US" sz="1600" dirty="0"/>
              <a:t> ad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meno</a:t>
            </a:r>
            <a:r>
              <a:rPr lang="en-US" sz="1600" dirty="0"/>
              <a:t> client, </a:t>
            </a:r>
            <a:r>
              <a:rPr lang="en-US" sz="1600" dirty="0" err="1"/>
              <a:t>il</a:t>
            </a:r>
            <a:r>
              <a:rPr lang="en-US" sz="1600" dirty="0"/>
              <a:t> ‘</a:t>
            </a:r>
            <a:r>
              <a:rPr lang="en-US" sz="1600" dirty="0" err="1"/>
              <a:t>ricevitore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2753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2925" y="173282"/>
            <a:ext cx="1478756" cy="8905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/>
              <a:t>Livello</a:t>
            </a:r>
            <a:r>
              <a:rPr lang="en-US" sz="1600" dirty="0"/>
              <a:t> di </a:t>
            </a:r>
            <a:r>
              <a:rPr lang="en-US" sz="1600" dirty="0" err="1"/>
              <a:t>occupazione</a:t>
            </a:r>
            <a:r>
              <a:rPr lang="en-US" sz="1600" dirty="0"/>
              <a:t> in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ServerBranch</a:t>
            </a:r>
            <a:endParaRPr lang="en-US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155EC55-DE03-4C8C-96EA-31BC1DD59AD8}"/>
              </a:ext>
            </a:extLst>
          </p:cNvPr>
          <p:cNvSpPr/>
          <p:nvPr/>
        </p:nvSpPr>
        <p:spPr>
          <a:xfrm>
            <a:off x="5735240" y="16754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8920857-81B6-41BB-88CC-A86AD84029DE}"/>
              </a:ext>
            </a:extLst>
          </p:cNvPr>
          <p:cNvSpPr txBox="1">
            <a:spLocks/>
          </p:cNvSpPr>
          <p:nvPr/>
        </p:nvSpPr>
        <p:spPr>
          <a:xfrm>
            <a:off x="5688457" y="1118376"/>
            <a:ext cx="461963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99AE6F4-88FC-4BC1-AA1D-479748E76153}"/>
              </a:ext>
            </a:extLst>
          </p:cNvPr>
          <p:cNvCxnSpPr>
            <a:stCxn id="2" idx="0"/>
          </p:cNvCxnSpPr>
          <p:nvPr/>
        </p:nvCxnSpPr>
        <p:spPr>
          <a:xfrm>
            <a:off x="5831681" y="16754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0D1D082-895A-4522-85E4-63DFDFF73A67}"/>
              </a:ext>
            </a:extLst>
          </p:cNvPr>
          <p:cNvCxnSpPr>
            <a:cxnSpLocks/>
          </p:cNvCxnSpPr>
          <p:nvPr/>
        </p:nvCxnSpPr>
        <p:spPr>
          <a:xfrm>
            <a:off x="5831681" y="116052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155982-2444-445E-9F21-6404DD4C64D6}"/>
              </a:ext>
            </a:extLst>
          </p:cNvPr>
          <p:cNvSpPr txBox="1"/>
          <p:nvPr/>
        </p:nvSpPr>
        <p:spPr>
          <a:xfrm>
            <a:off x="6159102" y="9813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741965-54D4-4BFA-B345-BF76C402F0F8}"/>
              </a:ext>
            </a:extLst>
          </p:cNvPr>
          <p:cNvSpPr txBox="1"/>
          <p:nvPr/>
        </p:nvSpPr>
        <p:spPr>
          <a:xfrm>
            <a:off x="6159101" y="8032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100%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0690D306-985D-47E1-96C8-628612A03B71}"/>
              </a:ext>
            </a:extLst>
          </p:cNvPr>
          <p:cNvSpPr txBox="1">
            <a:spLocks/>
          </p:cNvSpPr>
          <p:nvPr/>
        </p:nvSpPr>
        <p:spPr>
          <a:xfrm>
            <a:off x="78577" y="1232371"/>
            <a:ext cx="2169321" cy="3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Creazione</a:t>
            </a:r>
            <a:r>
              <a:rPr lang="en-US" sz="1600" dirty="0"/>
              <a:t> </a:t>
            </a:r>
            <a:r>
              <a:rPr lang="en-US" sz="1600" dirty="0" err="1"/>
              <a:t>nuova</a:t>
            </a:r>
            <a:r>
              <a:rPr lang="en-US" sz="1600" dirty="0"/>
              <a:t> branch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2A8E7392-B25D-476F-AED3-3799129A0191}"/>
              </a:ext>
            </a:extLst>
          </p:cNvPr>
          <p:cNvSpPr txBox="1">
            <a:spLocks/>
          </p:cNvSpPr>
          <p:nvPr/>
        </p:nvSpPr>
        <p:spPr>
          <a:xfrm>
            <a:off x="0" y="3094573"/>
            <a:ext cx="2169321" cy="3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Merge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E4870-C534-4B83-9A59-4E597F8AEB09}"/>
              </a:ext>
            </a:extLst>
          </p:cNvPr>
          <p:cNvSpPr/>
          <p:nvPr/>
        </p:nvSpPr>
        <p:spPr>
          <a:xfrm>
            <a:off x="5735239" y="553545"/>
            <a:ext cx="192881" cy="60491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3139CC7-2291-42C7-9951-19AEADA6A460}"/>
              </a:ext>
            </a:extLst>
          </p:cNvPr>
          <p:cNvCxnSpPr>
            <a:cxnSpLocks/>
          </p:cNvCxnSpPr>
          <p:nvPr/>
        </p:nvCxnSpPr>
        <p:spPr>
          <a:xfrm flipV="1">
            <a:off x="5492353" y="553545"/>
            <a:ext cx="204785" cy="28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048009E9-83B0-4E25-9B7E-C9B983C4D53F}"/>
              </a:ext>
            </a:extLst>
          </p:cNvPr>
          <p:cNvSpPr/>
          <p:nvPr/>
        </p:nvSpPr>
        <p:spPr>
          <a:xfrm>
            <a:off x="235145" y="167475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34FAE8D-44AC-4102-AC98-F1DD24CAC261}"/>
              </a:ext>
            </a:extLst>
          </p:cNvPr>
          <p:cNvSpPr txBox="1">
            <a:spLocks/>
          </p:cNvSpPr>
          <p:nvPr/>
        </p:nvSpPr>
        <p:spPr>
          <a:xfrm>
            <a:off x="154778" y="2652946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00CF5CC-075B-4735-B552-E1E39AB6D522}"/>
              </a:ext>
            </a:extLst>
          </p:cNvPr>
          <p:cNvCxnSpPr>
            <a:cxnSpLocks/>
          </p:cNvCxnSpPr>
          <p:nvPr/>
        </p:nvCxnSpPr>
        <p:spPr>
          <a:xfrm>
            <a:off x="331586" y="191140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6D359217-B328-4B0C-A075-A4C23D8B26FD}"/>
              </a:ext>
            </a:extLst>
          </p:cNvPr>
          <p:cNvSpPr/>
          <p:nvPr/>
        </p:nvSpPr>
        <p:spPr>
          <a:xfrm>
            <a:off x="235144" y="1914525"/>
            <a:ext cx="192881" cy="751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A0B3B8C-2358-4474-827F-2E041B200F9D}"/>
              </a:ext>
            </a:extLst>
          </p:cNvPr>
          <p:cNvSpPr/>
          <p:nvPr/>
        </p:nvSpPr>
        <p:spPr>
          <a:xfrm>
            <a:off x="964993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B10D6F42-9EAC-4DAD-846D-5B55770FE80B}"/>
              </a:ext>
            </a:extLst>
          </p:cNvPr>
          <p:cNvSpPr txBox="1">
            <a:spLocks/>
          </p:cNvSpPr>
          <p:nvPr/>
        </p:nvSpPr>
        <p:spPr>
          <a:xfrm>
            <a:off x="884626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08C1191-D7D4-4507-9614-5B9B28340B81}"/>
              </a:ext>
            </a:extLst>
          </p:cNvPr>
          <p:cNvCxnSpPr>
            <a:cxnSpLocks/>
          </p:cNvCxnSpPr>
          <p:nvPr/>
        </p:nvCxnSpPr>
        <p:spPr>
          <a:xfrm>
            <a:off x="1061434" y="1778283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44FDC70F-D031-4CF2-B8B4-42003418350D}"/>
              </a:ext>
            </a:extLst>
          </p:cNvPr>
          <p:cNvSpPr/>
          <p:nvPr/>
        </p:nvSpPr>
        <p:spPr>
          <a:xfrm>
            <a:off x="964992" y="1778283"/>
            <a:ext cx="192881" cy="87786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00849F55-1100-4886-B50C-257CCA067D3A}"/>
              </a:ext>
            </a:extLst>
          </p:cNvPr>
          <p:cNvSpPr/>
          <p:nvPr/>
        </p:nvSpPr>
        <p:spPr>
          <a:xfrm>
            <a:off x="1678768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28C0EDA2-5241-458E-86DA-B4D9A1E2F580}"/>
              </a:ext>
            </a:extLst>
          </p:cNvPr>
          <p:cNvSpPr txBox="1">
            <a:spLocks/>
          </p:cNvSpPr>
          <p:nvPr/>
        </p:nvSpPr>
        <p:spPr>
          <a:xfrm>
            <a:off x="1598401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C97990B-F45E-4E55-805B-6A15606FB3D1}"/>
              </a:ext>
            </a:extLst>
          </p:cNvPr>
          <p:cNvCxnSpPr>
            <a:cxnSpLocks/>
          </p:cNvCxnSpPr>
          <p:nvPr/>
        </p:nvCxnSpPr>
        <p:spPr>
          <a:xfrm>
            <a:off x="1775209" y="198799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F4591A24-91EB-47D2-9481-FCA0126DBAB9}"/>
              </a:ext>
            </a:extLst>
          </p:cNvPr>
          <p:cNvSpPr/>
          <p:nvPr/>
        </p:nvSpPr>
        <p:spPr>
          <a:xfrm>
            <a:off x="1678767" y="1987999"/>
            <a:ext cx="192881" cy="66815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639603E-7943-400A-A26D-FBA1AABBBE60}"/>
              </a:ext>
            </a:extLst>
          </p:cNvPr>
          <p:cNvSpPr txBox="1"/>
          <p:nvPr/>
        </p:nvSpPr>
        <p:spPr>
          <a:xfrm>
            <a:off x="363127" y="167631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85%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CF5667-8B13-4904-9B46-83660BBF7E92}"/>
              </a:ext>
            </a:extLst>
          </p:cNvPr>
          <p:cNvSpPr txBox="1"/>
          <p:nvPr/>
        </p:nvSpPr>
        <p:spPr>
          <a:xfrm>
            <a:off x="1093655" y="15650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90%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EA8C94C-56A0-42D2-A518-008634212536}"/>
              </a:ext>
            </a:extLst>
          </p:cNvPr>
          <p:cNvSpPr txBox="1"/>
          <p:nvPr/>
        </p:nvSpPr>
        <p:spPr>
          <a:xfrm>
            <a:off x="1824108" y="1755492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45%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7C1A9061-765B-4F9B-AF66-19AD07E6E5B3}"/>
              </a:ext>
            </a:extLst>
          </p:cNvPr>
          <p:cNvCxnSpPr>
            <a:cxnSpLocks/>
          </p:cNvCxnSpPr>
          <p:nvPr/>
        </p:nvCxnSpPr>
        <p:spPr>
          <a:xfrm>
            <a:off x="2099735" y="2164104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102678D7-7CB0-46AE-9A12-3AE9109EC280}"/>
              </a:ext>
            </a:extLst>
          </p:cNvPr>
          <p:cNvSpPr txBox="1">
            <a:spLocks/>
          </p:cNvSpPr>
          <p:nvPr/>
        </p:nvSpPr>
        <p:spPr>
          <a:xfrm>
            <a:off x="2492642" y="1702880"/>
            <a:ext cx="1681165" cy="1083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Richiesta</a:t>
            </a:r>
            <a:r>
              <a:rPr lang="en-US" sz="1600" dirty="0"/>
              <a:t> </a:t>
            </a:r>
            <a:r>
              <a:rPr lang="en-US" sz="1600" dirty="0" err="1"/>
              <a:t>creazione</a:t>
            </a:r>
            <a:r>
              <a:rPr lang="en-US" sz="1600" dirty="0"/>
              <a:t> </a:t>
            </a:r>
            <a:r>
              <a:rPr lang="en-US" sz="1600" dirty="0" err="1"/>
              <a:t>nuova</a:t>
            </a:r>
            <a:r>
              <a:rPr lang="en-US" sz="1600" dirty="0"/>
              <a:t> branch, </a:t>
            </a:r>
            <a:r>
              <a:rPr lang="en-US" sz="1600" dirty="0" err="1"/>
              <a:t>perchè</a:t>
            </a:r>
            <a:r>
              <a:rPr lang="en-US" sz="1600" dirty="0"/>
              <a:t> </a:t>
            </a:r>
            <a:r>
              <a:rPr lang="en-US" sz="1600" dirty="0" err="1"/>
              <a:t>l’occupazione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è </a:t>
            </a:r>
            <a:r>
              <a:rPr lang="en-US" sz="1600" dirty="0" err="1"/>
              <a:t>maggiore</a:t>
            </a:r>
            <a:r>
              <a:rPr lang="en-US" sz="1600" dirty="0"/>
              <a:t> dell’80% (</a:t>
            </a:r>
            <a:r>
              <a:rPr lang="en-US" sz="1600" dirty="0" err="1"/>
              <a:t>valore</a:t>
            </a:r>
            <a:r>
              <a:rPr lang="en-US" sz="1600" dirty="0"/>
              <a:t> </a:t>
            </a:r>
            <a:r>
              <a:rPr lang="en-US" sz="1600" dirty="0" err="1"/>
              <a:t>configurabile</a:t>
            </a:r>
            <a:r>
              <a:rPr lang="en-US" sz="1600" dirty="0"/>
              <a:t>)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4A1F1EE-95FA-41CD-9CDC-A3BBAD549C99}"/>
              </a:ext>
            </a:extLst>
          </p:cNvPr>
          <p:cNvSpPr/>
          <p:nvPr/>
        </p:nvSpPr>
        <p:spPr>
          <a:xfrm>
            <a:off x="4537730" y="167475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1EC8C817-6ECB-452D-9F1C-808EE2E5C090}"/>
              </a:ext>
            </a:extLst>
          </p:cNvPr>
          <p:cNvSpPr txBox="1">
            <a:spLocks/>
          </p:cNvSpPr>
          <p:nvPr/>
        </p:nvSpPr>
        <p:spPr>
          <a:xfrm>
            <a:off x="4457363" y="2652946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8DA66BFE-6723-401F-AB59-CCE3E0F16A46}"/>
              </a:ext>
            </a:extLst>
          </p:cNvPr>
          <p:cNvCxnSpPr>
            <a:cxnSpLocks/>
          </p:cNvCxnSpPr>
          <p:nvPr/>
        </p:nvCxnSpPr>
        <p:spPr>
          <a:xfrm>
            <a:off x="4634171" y="191140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516727BD-E545-430F-BF7B-6F81CA29D27C}"/>
              </a:ext>
            </a:extLst>
          </p:cNvPr>
          <p:cNvSpPr/>
          <p:nvPr/>
        </p:nvSpPr>
        <p:spPr>
          <a:xfrm>
            <a:off x="4537729" y="1914525"/>
            <a:ext cx="192881" cy="751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C302A8CB-B23C-4041-B660-21954FE2D75B}"/>
              </a:ext>
            </a:extLst>
          </p:cNvPr>
          <p:cNvSpPr/>
          <p:nvPr/>
        </p:nvSpPr>
        <p:spPr>
          <a:xfrm>
            <a:off x="5267578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5535BBE4-FE21-4903-9233-B8102BFE8DD6}"/>
              </a:ext>
            </a:extLst>
          </p:cNvPr>
          <p:cNvSpPr txBox="1">
            <a:spLocks/>
          </p:cNvSpPr>
          <p:nvPr/>
        </p:nvSpPr>
        <p:spPr>
          <a:xfrm>
            <a:off x="5187211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931668C-F9A1-4422-9ABB-741D7A1AAB12}"/>
              </a:ext>
            </a:extLst>
          </p:cNvPr>
          <p:cNvCxnSpPr>
            <a:cxnSpLocks/>
          </p:cNvCxnSpPr>
          <p:nvPr/>
        </p:nvCxnSpPr>
        <p:spPr>
          <a:xfrm>
            <a:off x="5364019" y="1778283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C5EC1C19-E075-430F-AC1A-0A5F012E384A}"/>
              </a:ext>
            </a:extLst>
          </p:cNvPr>
          <p:cNvSpPr/>
          <p:nvPr/>
        </p:nvSpPr>
        <p:spPr>
          <a:xfrm>
            <a:off x="5267577" y="1778283"/>
            <a:ext cx="192881" cy="87786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346643B6-B4E0-4447-9729-D770D34C5B72}"/>
              </a:ext>
            </a:extLst>
          </p:cNvPr>
          <p:cNvSpPr/>
          <p:nvPr/>
        </p:nvSpPr>
        <p:spPr>
          <a:xfrm>
            <a:off x="5981353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11049C34-52D8-4296-B8FB-49979F9CBF23}"/>
              </a:ext>
            </a:extLst>
          </p:cNvPr>
          <p:cNvSpPr txBox="1">
            <a:spLocks/>
          </p:cNvSpPr>
          <p:nvPr/>
        </p:nvSpPr>
        <p:spPr>
          <a:xfrm>
            <a:off x="5900986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6CE14F7F-0CD3-4DB0-B96D-80E70BEB4DAA}"/>
              </a:ext>
            </a:extLst>
          </p:cNvPr>
          <p:cNvCxnSpPr>
            <a:cxnSpLocks/>
          </p:cNvCxnSpPr>
          <p:nvPr/>
        </p:nvCxnSpPr>
        <p:spPr>
          <a:xfrm>
            <a:off x="6077794" y="198799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61">
            <a:extLst>
              <a:ext uri="{FF2B5EF4-FFF2-40B4-BE49-F238E27FC236}">
                <a16:creationId xmlns:a16="http://schemas.microsoft.com/office/drawing/2014/main" id="{138FDB4A-1031-497E-864C-1B245C9013AC}"/>
              </a:ext>
            </a:extLst>
          </p:cNvPr>
          <p:cNvSpPr/>
          <p:nvPr/>
        </p:nvSpPr>
        <p:spPr>
          <a:xfrm>
            <a:off x="5981352" y="1987999"/>
            <a:ext cx="192881" cy="66815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2803915-D9ED-44D1-852C-3E18DE340CB7}"/>
              </a:ext>
            </a:extLst>
          </p:cNvPr>
          <p:cNvSpPr txBox="1"/>
          <p:nvPr/>
        </p:nvSpPr>
        <p:spPr>
          <a:xfrm>
            <a:off x="4665712" y="167631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85%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FCD7960-0D09-41A7-84B9-7C01156A7AFE}"/>
              </a:ext>
            </a:extLst>
          </p:cNvPr>
          <p:cNvSpPr txBox="1"/>
          <p:nvPr/>
        </p:nvSpPr>
        <p:spPr>
          <a:xfrm>
            <a:off x="5396240" y="15650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90%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E2C2825-0EB1-421C-ADFD-4E19D2A4E927}"/>
              </a:ext>
            </a:extLst>
          </p:cNvPr>
          <p:cNvSpPr txBox="1"/>
          <p:nvPr/>
        </p:nvSpPr>
        <p:spPr>
          <a:xfrm>
            <a:off x="6126693" y="1755492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45%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ED95D4D2-D36D-4321-9850-159F701C037E}"/>
              </a:ext>
            </a:extLst>
          </p:cNvPr>
          <p:cNvSpPr/>
          <p:nvPr/>
        </p:nvSpPr>
        <p:spPr>
          <a:xfrm>
            <a:off x="6581441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ontent Placeholder 4">
            <a:extLst>
              <a:ext uri="{FF2B5EF4-FFF2-40B4-BE49-F238E27FC236}">
                <a16:creationId xmlns:a16="http://schemas.microsoft.com/office/drawing/2014/main" id="{BF67A0D8-3D0E-479D-A342-1C40FD4B2C83}"/>
              </a:ext>
            </a:extLst>
          </p:cNvPr>
          <p:cNvSpPr txBox="1">
            <a:spLocks/>
          </p:cNvSpPr>
          <p:nvPr/>
        </p:nvSpPr>
        <p:spPr>
          <a:xfrm>
            <a:off x="6501074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B4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38C68FF9-C053-4611-8017-FDDB959AF6AD}"/>
              </a:ext>
            </a:extLst>
          </p:cNvPr>
          <p:cNvCxnSpPr>
            <a:cxnSpLocks/>
          </p:cNvCxnSpPr>
          <p:nvPr/>
        </p:nvCxnSpPr>
        <p:spPr>
          <a:xfrm>
            <a:off x="6677882" y="2643104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75772F38-2858-41CD-8154-713E6463FC72}"/>
              </a:ext>
            </a:extLst>
          </p:cNvPr>
          <p:cNvSpPr txBox="1"/>
          <p:nvPr/>
        </p:nvSpPr>
        <p:spPr>
          <a:xfrm>
            <a:off x="6871938" y="2582220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20ED7AF-A302-45BE-8C98-BB1E72CB2ECF}"/>
              </a:ext>
            </a:extLst>
          </p:cNvPr>
          <p:cNvCxnSpPr>
            <a:cxnSpLocks/>
          </p:cNvCxnSpPr>
          <p:nvPr/>
        </p:nvCxnSpPr>
        <p:spPr>
          <a:xfrm>
            <a:off x="4102556" y="2154589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>
            <a:extLst>
              <a:ext uri="{FF2B5EF4-FFF2-40B4-BE49-F238E27FC236}">
                <a16:creationId xmlns:a16="http://schemas.microsoft.com/office/drawing/2014/main" id="{E2ADBF40-B5F8-4338-A651-242FF5226272}"/>
              </a:ext>
            </a:extLst>
          </p:cNvPr>
          <p:cNvSpPr/>
          <p:nvPr/>
        </p:nvSpPr>
        <p:spPr>
          <a:xfrm>
            <a:off x="209975" y="3509835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ontent Placeholder 4">
            <a:extLst>
              <a:ext uri="{FF2B5EF4-FFF2-40B4-BE49-F238E27FC236}">
                <a16:creationId xmlns:a16="http://schemas.microsoft.com/office/drawing/2014/main" id="{30859A1D-0A7F-4BAB-8E9C-7394E8EE5EFF}"/>
              </a:ext>
            </a:extLst>
          </p:cNvPr>
          <p:cNvSpPr txBox="1">
            <a:spLocks/>
          </p:cNvSpPr>
          <p:nvPr/>
        </p:nvSpPr>
        <p:spPr>
          <a:xfrm>
            <a:off x="129608" y="4488024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FDF36EA0-1865-4D62-9CD9-795C7CED42C4}"/>
              </a:ext>
            </a:extLst>
          </p:cNvPr>
          <p:cNvCxnSpPr>
            <a:cxnSpLocks/>
          </p:cNvCxnSpPr>
          <p:nvPr/>
        </p:nvCxnSpPr>
        <p:spPr>
          <a:xfrm>
            <a:off x="311009" y="4495951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E4202B2D-7E06-4077-8465-DF7FCB2F415C}"/>
              </a:ext>
            </a:extLst>
          </p:cNvPr>
          <p:cNvSpPr/>
          <p:nvPr/>
        </p:nvSpPr>
        <p:spPr>
          <a:xfrm>
            <a:off x="209974" y="4273483"/>
            <a:ext cx="192881" cy="22011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E71E48C-9612-4FCF-A0C8-8B638898CCC8}"/>
              </a:ext>
            </a:extLst>
          </p:cNvPr>
          <p:cNvSpPr/>
          <p:nvPr/>
        </p:nvSpPr>
        <p:spPr>
          <a:xfrm>
            <a:off x="939823" y="35003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039B76C7-0F4F-4783-AB88-8C9E0EC79009}"/>
              </a:ext>
            </a:extLst>
          </p:cNvPr>
          <p:cNvSpPr txBox="1">
            <a:spLocks/>
          </p:cNvSpPr>
          <p:nvPr/>
        </p:nvSpPr>
        <p:spPr>
          <a:xfrm>
            <a:off x="859456" y="4478509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0FC73E67-B5EB-4CAF-A92C-2B08A58DCBB6}"/>
              </a:ext>
            </a:extLst>
          </p:cNvPr>
          <p:cNvCxnSpPr>
            <a:cxnSpLocks/>
          </p:cNvCxnSpPr>
          <p:nvPr/>
        </p:nvCxnSpPr>
        <p:spPr>
          <a:xfrm>
            <a:off x="964992" y="449457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>
            <a:extLst>
              <a:ext uri="{FF2B5EF4-FFF2-40B4-BE49-F238E27FC236}">
                <a16:creationId xmlns:a16="http://schemas.microsoft.com/office/drawing/2014/main" id="{573F4A8A-98AB-4CC5-AA93-B70E747168DE}"/>
              </a:ext>
            </a:extLst>
          </p:cNvPr>
          <p:cNvSpPr/>
          <p:nvPr/>
        </p:nvSpPr>
        <p:spPr>
          <a:xfrm>
            <a:off x="939822" y="4411623"/>
            <a:ext cx="192881" cy="7960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1EBCB37A-B2E5-41F7-BB9A-63FFBDF768AF}"/>
              </a:ext>
            </a:extLst>
          </p:cNvPr>
          <p:cNvSpPr/>
          <p:nvPr/>
        </p:nvSpPr>
        <p:spPr>
          <a:xfrm>
            <a:off x="1653598" y="35003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92020116-52E0-4090-8A2B-4477B052F294}"/>
              </a:ext>
            </a:extLst>
          </p:cNvPr>
          <p:cNvSpPr txBox="1">
            <a:spLocks/>
          </p:cNvSpPr>
          <p:nvPr/>
        </p:nvSpPr>
        <p:spPr>
          <a:xfrm>
            <a:off x="1573231" y="4478509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21BF907C-1ABA-42F4-A036-6FB53837899F}"/>
              </a:ext>
            </a:extLst>
          </p:cNvPr>
          <p:cNvCxnSpPr>
            <a:cxnSpLocks/>
          </p:cNvCxnSpPr>
          <p:nvPr/>
        </p:nvCxnSpPr>
        <p:spPr>
          <a:xfrm>
            <a:off x="1678767" y="4480880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37E5D0FB-6601-4822-9A8D-A2229376A9A0}"/>
              </a:ext>
            </a:extLst>
          </p:cNvPr>
          <p:cNvSpPr txBox="1"/>
          <p:nvPr/>
        </p:nvSpPr>
        <p:spPr>
          <a:xfrm>
            <a:off x="353071" y="4238877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2D8B98F-8718-4314-89E8-B51BF29E15A6}"/>
              </a:ext>
            </a:extLst>
          </p:cNvPr>
          <p:cNvSpPr txBox="1"/>
          <p:nvPr/>
        </p:nvSpPr>
        <p:spPr>
          <a:xfrm>
            <a:off x="1093654" y="427312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5%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B5AEFDB9-F79E-426C-A5F5-0CBB10B5EC00}"/>
              </a:ext>
            </a:extLst>
          </p:cNvPr>
          <p:cNvSpPr txBox="1"/>
          <p:nvPr/>
        </p:nvSpPr>
        <p:spPr>
          <a:xfrm>
            <a:off x="1787502" y="4263215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1%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94339D8F-6424-48A4-86AE-8CCF3F097939}"/>
              </a:ext>
            </a:extLst>
          </p:cNvPr>
          <p:cNvCxnSpPr>
            <a:cxnSpLocks/>
          </p:cNvCxnSpPr>
          <p:nvPr/>
        </p:nvCxnSpPr>
        <p:spPr>
          <a:xfrm>
            <a:off x="2074565" y="3999182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0B45A21F-B9E2-481C-A2AA-264397B13508}"/>
              </a:ext>
            </a:extLst>
          </p:cNvPr>
          <p:cNvSpPr txBox="1">
            <a:spLocks/>
          </p:cNvSpPr>
          <p:nvPr/>
        </p:nvSpPr>
        <p:spPr>
          <a:xfrm>
            <a:off x="2449789" y="3537359"/>
            <a:ext cx="1681165" cy="1083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Richiesta</a:t>
            </a:r>
            <a:r>
              <a:rPr lang="en-US" sz="1600" dirty="0"/>
              <a:t> </a:t>
            </a:r>
            <a:r>
              <a:rPr lang="en-US" sz="1600" dirty="0" err="1"/>
              <a:t>operazione</a:t>
            </a:r>
            <a:r>
              <a:rPr lang="en-US" sz="1600" dirty="0"/>
              <a:t> di merge, </a:t>
            </a:r>
            <a:r>
              <a:rPr lang="en-US" sz="1600" dirty="0" err="1"/>
              <a:t>perchè</a:t>
            </a:r>
            <a:r>
              <a:rPr lang="en-US" sz="1600" dirty="0"/>
              <a:t> </a:t>
            </a:r>
            <a:r>
              <a:rPr lang="en-US" sz="1600" dirty="0" err="1"/>
              <a:t>l’occupazione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è </a:t>
            </a:r>
            <a:r>
              <a:rPr lang="en-US" sz="1600" dirty="0" err="1"/>
              <a:t>minore</a:t>
            </a:r>
            <a:r>
              <a:rPr lang="en-US" sz="1600" dirty="0"/>
              <a:t> del 10% (</a:t>
            </a:r>
            <a:r>
              <a:rPr lang="en-US" sz="1600" dirty="0" err="1"/>
              <a:t>valore</a:t>
            </a:r>
            <a:r>
              <a:rPr lang="en-US" sz="1600" dirty="0"/>
              <a:t> </a:t>
            </a:r>
            <a:r>
              <a:rPr lang="en-US" sz="1600" dirty="0" err="1"/>
              <a:t>configurabile</a:t>
            </a:r>
            <a:r>
              <a:rPr lang="en-US" sz="1600" dirty="0"/>
              <a:t>)</a:t>
            </a: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609ED875-977F-4482-963D-0B3503DFC3DC}"/>
              </a:ext>
            </a:extLst>
          </p:cNvPr>
          <p:cNvSpPr/>
          <p:nvPr/>
        </p:nvSpPr>
        <p:spPr>
          <a:xfrm>
            <a:off x="4543508" y="3442949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Content Placeholder 4">
            <a:extLst>
              <a:ext uri="{FF2B5EF4-FFF2-40B4-BE49-F238E27FC236}">
                <a16:creationId xmlns:a16="http://schemas.microsoft.com/office/drawing/2014/main" id="{A8A8C910-B0C6-4D75-B09F-9D33C445B46F}"/>
              </a:ext>
            </a:extLst>
          </p:cNvPr>
          <p:cNvSpPr txBox="1">
            <a:spLocks/>
          </p:cNvSpPr>
          <p:nvPr/>
        </p:nvSpPr>
        <p:spPr>
          <a:xfrm>
            <a:off x="4463141" y="4421138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07D88F87-19D0-4B63-8F9C-7DE4EC907F1F}"/>
              </a:ext>
            </a:extLst>
          </p:cNvPr>
          <p:cNvCxnSpPr>
            <a:cxnSpLocks/>
          </p:cNvCxnSpPr>
          <p:nvPr/>
        </p:nvCxnSpPr>
        <p:spPr>
          <a:xfrm>
            <a:off x="4644542" y="442906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0E364ED9-ED7D-4968-B76D-51A0452DC55C}"/>
              </a:ext>
            </a:extLst>
          </p:cNvPr>
          <p:cNvSpPr/>
          <p:nvPr/>
        </p:nvSpPr>
        <p:spPr>
          <a:xfrm>
            <a:off x="4543507" y="4206597"/>
            <a:ext cx="192881" cy="22011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488096AF-E504-48F4-927A-5295A5FEE9D4}"/>
              </a:ext>
            </a:extLst>
          </p:cNvPr>
          <p:cNvSpPr/>
          <p:nvPr/>
        </p:nvSpPr>
        <p:spPr>
          <a:xfrm>
            <a:off x="5273356" y="3433434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Content Placeholder 4">
            <a:extLst>
              <a:ext uri="{FF2B5EF4-FFF2-40B4-BE49-F238E27FC236}">
                <a16:creationId xmlns:a16="http://schemas.microsoft.com/office/drawing/2014/main" id="{F27CF43F-3741-4D3D-B32A-2126DB5B2DC7}"/>
              </a:ext>
            </a:extLst>
          </p:cNvPr>
          <p:cNvSpPr txBox="1">
            <a:spLocks/>
          </p:cNvSpPr>
          <p:nvPr/>
        </p:nvSpPr>
        <p:spPr>
          <a:xfrm>
            <a:off x="5192989" y="4411623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2504005C-C25F-4FA0-AF96-7E6B08C84605}"/>
              </a:ext>
            </a:extLst>
          </p:cNvPr>
          <p:cNvCxnSpPr>
            <a:cxnSpLocks/>
          </p:cNvCxnSpPr>
          <p:nvPr/>
        </p:nvCxnSpPr>
        <p:spPr>
          <a:xfrm>
            <a:off x="5298525" y="442054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0C6A0B97-B5C0-49D0-BC98-9A8EEC99A627}"/>
              </a:ext>
            </a:extLst>
          </p:cNvPr>
          <p:cNvSpPr/>
          <p:nvPr/>
        </p:nvSpPr>
        <p:spPr>
          <a:xfrm>
            <a:off x="5273355" y="4344737"/>
            <a:ext cx="192881" cy="7960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817C32C-C2D5-4E9D-A726-3561DC0860BB}"/>
              </a:ext>
            </a:extLst>
          </p:cNvPr>
          <p:cNvSpPr txBox="1"/>
          <p:nvPr/>
        </p:nvSpPr>
        <p:spPr>
          <a:xfrm>
            <a:off x="4686604" y="4171991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0BA4C9D5-28A8-4DA6-B764-F2CD233EF151}"/>
              </a:ext>
            </a:extLst>
          </p:cNvPr>
          <p:cNvSpPr txBox="1"/>
          <p:nvPr/>
        </p:nvSpPr>
        <p:spPr>
          <a:xfrm>
            <a:off x="5412607" y="4173156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6%</a:t>
            </a:r>
          </a:p>
        </p:txBody>
      </p:sp>
      <p:sp>
        <p:nvSpPr>
          <p:cNvPr id="117" name="Content Placeholder 4">
            <a:extLst>
              <a:ext uri="{FF2B5EF4-FFF2-40B4-BE49-F238E27FC236}">
                <a16:creationId xmlns:a16="http://schemas.microsoft.com/office/drawing/2014/main" id="{511BEF62-19D5-41B0-AEE3-31FCB152A610}"/>
              </a:ext>
            </a:extLst>
          </p:cNvPr>
          <p:cNvSpPr txBox="1">
            <a:spLocks/>
          </p:cNvSpPr>
          <p:nvPr/>
        </p:nvSpPr>
        <p:spPr>
          <a:xfrm>
            <a:off x="1485838" y="4633487"/>
            <a:ext cx="814450" cy="276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(</a:t>
            </a:r>
            <a:r>
              <a:rPr lang="en-US" sz="1600" dirty="0" err="1"/>
              <a:t>Inviatore</a:t>
            </a:r>
            <a:r>
              <a:rPr lang="en-US" sz="1600" dirty="0"/>
              <a:t>)</a:t>
            </a:r>
          </a:p>
        </p:txBody>
      </p:sp>
      <p:sp>
        <p:nvSpPr>
          <p:cNvPr id="118" name="Content Placeholder 4">
            <a:extLst>
              <a:ext uri="{FF2B5EF4-FFF2-40B4-BE49-F238E27FC236}">
                <a16:creationId xmlns:a16="http://schemas.microsoft.com/office/drawing/2014/main" id="{58F736AD-6292-45A3-A1DD-6B165FD129EE}"/>
              </a:ext>
            </a:extLst>
          </p:cNvPr>
          <p:cNvSpPr txBox="1">
            <a:spLocks/>
          </p:cNvSpPr>
          <p:nvPr/>
        </p:nvSpPr>
        <p:spPr>
          <a:xfrm>
            <a:off x="673976" y="4650891"/>
            <a:ext cx="814450" cy="276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(</a:t>
            </a:r>
            <a:r>
              <a:rPr lang="en-US" sz="1600" dirty="0" err="1"/>
              <a:t>Ricevitore</a:t>
            </a:r>
            <a:r>
              <a:rPr lang="en-US" sz="1600" dirty="0"/>
              <a:t>)</a:t>
            </a: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4AE59C16-70D4-47EB-AD11-744F2E228A08}"/>
              </a:ext>
            </a:extLst>
          </p:cNvPr>
          <p:cNvSpPr/>
          <p:nvPr/>
        </p:nvSpPr>
        <p:spPr>
          <a:xfrm rot="864066">
            <a:off x="4150339" y="129243"/>
            <a:ext cx="262037" cy="1000125"/>
          </a:xfrm>
          <a:custGeom>
            <a:avLst/>
            <a:gdLst>
              <a:gd name="connsiteX0" fmla="*/ 262037 w 262037"/>
              <a:gd name="connsiteY0" fmla="*/ 1000125 h 1000125"/>
              <a:gd name="connsiteX1" fmla="*/ 19150 w 262037"/>
              <a:gd name="connsiteY1" fmla="*/ 550069 h 1000125"/>
              <a:gd name="connsiteX2" fmla="*/ 33437 w 262037"/>
              <a:gd name="connsiteY2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37" h="1000125">
                <a:moveTo>
                  <a:pt x="262037" y="1000125"/>
                </a:moveTo>
                <a:cubicBezTo>
                  <a:pt x="159643" y="858440"/>
                  <a:pt x="57250" y="716756"/>
                  <a:pt x="19150" y="550069"/>
                </a:cubicBezTo>
                <a:cubicBezTo>
                  <a:pt x="-18950" y="383382"/>
                  <a:pt x="7243" y="191691"/>
                  <a:pt x="33437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Figura a mano libera: forma 85">
            <a:extLst>
              <a:ext uri="{FF2B5EF4-FFF2-40B4-BE49-F238E27FC236}">
                <a16:creationId xmlns:a16="http://schemas.microsoft.com/office/drawing/2014/main" id="{E5BC809F-CD71-4A73-9242-556E0350DF80}"/>
              </a:ext>
            </a:extLst>
          </p:cNvPr>
          <p:cNvSpPr/>
          <p:nvPr/>
        </p:nvSpPr>
        <p:spPr>
          <a:xfrm rot="11346182">
            <a:off x="6643303" y="126791"/>
            <a:ext cx="262037" cy="1000125"/>
          </a:xfrm>
          <a:custGeom>
            <a:avLst/>
            <a:gdLst>
              <a:gd name="connsiteX0" fmla="*/ 262037 w 262037"/>
              <a:gd name="connsiteY0" fmla="*/ 1000125 h 1000125"/>
              <a:gd name="connsiteX1" fmla="*/ 19150 w 262037"/>
              <a:gd name="connsiteY1" fmla="*/ 550069 h 1000125"/>
              <a:gd name="connsiteX2" fmla="*/ 33437 w 262037"/>
              <a:gd name="connsiteY2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37" h="1000125">
                <a:moveTo>
                  <a:pt x="262037" y="1000125"/>
                </a:moveTo>
                <a:cubicBezTo>
                  <a:pt x="159643" y="858440"/>
                  <a:pt x="57250" y="716756"/>
                  <a:pt x="19150" y="550069"/>
                </a:cubicBezTo>
                <a:cubicBezTo>
                  <a:pt x="-18950" y="383382"/>
                  <a:pt x="7243" y="191691"/>
                  <a:pt x="33437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4ED0586E-7CE8-4210-B1FE-4CE6906093A6}"/>
              </a:ext>
            </a:extLst>
          </p:cNvPr>
          <p:cNvCxnSpPr>
            <a:cxnSpLocks/>
          </p:cNvCxnSpPr>
          <p:nvPr/>
        </p:nvCxnSpPr>
        <p:spPr>
          <a:xfrm>
            <a:off x="4064456" y="3999182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3">
            <a:extLst>
              <a:ext uri="{FF2B5EF4-FFF2-40B4-BE49-F238E27FC236}">
                <a16:creationId xmlns:a16="http://schemas.microsoft.com/office/drawing/2014/main" id="{3880F310-6066-422C-97D9-FA26CDF1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sz="2400" dirty="0"/>
              <a:t>Schema del merge e </a:t>
            </a:r>
            <a:r>
              <a:rPr lang="en-US" sz="2400" dirty="0" err="1"/>
              <a:t>creazione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1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Appena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creata</a:t>
            </a:r>
            <a:r>
              <a:rPr lang="en-US" sz="2000" dirty="0"/>
              <a:t>, la </a:t>
            </a:r>
            <a:r>
              <a:rPr lang="en-US" sz="2000" dirty="0" err="1"/>
              <a:t>ServerBranch</a:t>
            </a:r>
            <a:r>
              <a:rPr lang="en-US" sz="2000" dirty="0"/>
              <a:t> (o </a:t>
            </a:r>
            <a:r>
              <a:rPr lang="en-US" sz="2000" b="1" dirty="0"/>
              <a:t>branch</a:t>
            </a:r>
            <a:r>
              <a:rPr lang="en-US" sz="2000" dirty="0"/>
              <a:t>) </a:t>
            </a:r>
            <a:r>
              <a:rPr lang="en-US" sz="2000" dirty="0" err="1"/>
              <a:t>si</a:t>
            </a:r>
            <a:r>
              <a:rPr lang="en-US" sz="2000" dirty="0"/>
              <a:t> ‘</a:t>
            </a:r>
            <a:r>
              <a:rPr lang="en-US" sz="2000" dirty="0" err="1"/>
              <a:t>collega</a:t>
            </a:r>
            <a:r>
              <a:rPr lang="en-US" sz="2000" dirty="0"/>
              <a:t>’ </a:t>
            </a:r>
            <a:r>
              <a:rPr lang="en-US" sz="2000" dirty="0" err="1"/>
              <a:t>alla</a:t>
            </a:r>
            <a:r>
              <a:rPr lang="en-US" sz="2000" dirty="0"/>
              <a:t> 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</a:t>
            </a:r>
            <a:r>
              <a:rPr lang="en-US" sz="2000" dirty="0" err="1"/>
              <a:t>inizializzata</a:t>
            </a:r>
            <a:r>
              <a:rPr lang="en-US" sz="2000" dirty="0"/>
              <a:t> dal </a:t>
            </a:r>
            <a:r>
              <a:rPr lang="en-US" sz="2000" dirty="0" err="1"/>
              <a:t>ServerBranchesHandler</a:t>
            </a:r>
            <a:r>
              <a:rPr lang="en-US" sz="2000" dirty="0"/>
              <a:t>, </a:t>
            </a:r>
            <a:r>
              <a:rPr lang="en-US" sz="2000" dirty="0" err="1"/>
              <a:t>ovvero</a:t>
            </a:r>
            <a:r>
              <a:rPr lang="en-US" sz="2000" dirty="0"/>
              <a:t> </a:t>
            </a:r>
            <a:r>
              <a:rPr lang="en-US" sz="2000" dirty="0" err="1"/>
              <a:t>quella</a:t>
            </a:r>
            <a:r>
              <a:rPr lang="en-US" sz="2000" dirty="0"/>
              <a:t> in cui </a:t>
            </a:r>
            <a:r>
              <a:rPr lang="en-US" sz="2000" dirty="0" err="1"/>
              <a:t>andrà</a:t>
            </a:r>
            <a:r>
              <a:rPr lang="en-US" sz="2000" dirty="0"/>
              <a:t> ad </a:t>
            </a:r>
            <a:r>
              <a:rPr lang="en-US" sz="2000" dirty="0" err="1"/>
              <a:t>inserire</a:t>
            </a:r>
            <a:r>
              <a:rPr lang="en-US" sz="2000" dirty="0"/>
              <a:t> le sue </a:t>
            </a:r>
            <a:r>
              <a:rPr lang="en-US" sz="2000" dirty="0" err="1"/>
              <a:t>informazioni</a:t>
            </a:r>
            <a:r>
              <a:rPr lang="en-US" sz="2000" dirty="0"/>
              <a:t> e </a:t>
            </a:r>
            <a:r>
              <a:rPr lang="en-US" sz="2000" dirty="0" err="1"/>
              <a:t>quella</a:t>
            </a:r>
            <a:r>
              <a:rPr lang="en-US" sz="2000" dirty="0"/>
              <a:t> in cui </a:t>
            </a:r>
            <a:r>
              <a:rPr lang="en-US" sz="2000" dirty="0" err="1"/>
              <a:t>saranno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del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creatore</a:t>
            </a:r>
            <a:r>
              <a:rPr lang="en-US" sz="2000" dirty="0"/>
              <a:t>. In </a:t>
            </a:r>
            <a:r>
              <a:rPr lang="en-US" sz="2000" dirty="0" err="1"/>
              <a:t>tal</a:t>
            </a:r>
            <a:r>
              <a:rPr lang="en-US" sz="2000" dirty="0"/>
              <a:t> modo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avvenire</a:t>
            </a:r>
            <a:r>
              <a:rPr lang="en-US" sz="2000" dirty="0"/>
              <a:t> la </a:t>
            </a:r>
            <a:r>
              <a:rPr lang="en-US" sz="2000" dirty="0" err="1"/>
              <a:t>comunicazione</a:t>
            </a:r>
            <a:r>
              <a:rPr lang="en-US" sz="2000" dirty="0"/>
              <a:t> </a:t>
            </a:r>
            <a:r>
              <a:rPr lang="en-US" sz="2000" dirty="0" err="1"/>
              <a:t>bidirezionale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le due </a:t>
            </a:r>
            <a:r>
              <a:rPr lang="en-US" sz="2000" dirty="0" err="1"/>
              <a:t>componenti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Procede</a:t>
            </a:r>
            <a:r>
              <a:rPr lang="en-US" sz="2000" dirty="0"/>
              <a:t> poi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creazione</a:t>
            </a:r>
            <a:r>
              <a:rPr lang="en-US" sz="2000" dirty="0"/>
              <a:t> di un thread, </a:t>
            </a:r>
            <a:r>
              <a:rPr lang="en-US" sz="2000" dirty="0" err="1"/>
              <a:t>il</a:t>
            </a:r>
            <a:r>
              <a:rPr lang="en-US" sz="2000" dirty="0"/>
              <a:t> ‘logger’, </a:t>
            </a:r>
            <a:r>
              <a:rPr lang="en-US" sz="2000" dirty="0" err="1"/>
              <a:t>il</a:t>
            </a:r>
            <a:r>
              <a:rPr lang="en-US" sz="2000" dirty="0"/>
              <a:t> cui </a:t>
            </a:r>
            <a:r>
              <a:rPr lang="en-US" sz="2000" dirty="0" err="1"/>
              <a:t>compito</a:t>
            </a:r>
            <a:r>
              <a:rPr lang="en-US" sz="2000" dirty="0"/>
              <a:t>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quello</a:t>
            </a:r>
            <a:r>
              <a:rPr lang="en-US" sz="2000" dirty="0"/>
              <a:t> di </a:t>
            </a:r>
            <a:r>
              <a:rPr lang="en-US" sz="2000" dirty="0" err="1"/>
              <a:t>leggere</a:t>
            </a:r>
            <a:r>
              <a:rPr lang="en-US" sz="2000" dirty="0"/>
              <a:t> </a:t>
            </a:r>
            <a:r>
              <a:rPr lang="en-US" sz="2000" dirty="0" err="1"/>
              <a:t>periodicamente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log </a:t>
            </a:r>
            <a:r>
              <a:rPr lang="en-US" sz="2000" dirty="0" err="1"/>
              <a:t>accumulati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branch per poi </a:t>
            </a:r>
            <a:r>
              <a:rPr lang="en-US" sz="2000" dirty="0" err="1"/>
              <a:t>consegnare</a:t>
            </a:r>
            <a:r>
              <a:rPr lang="en-US" sz="2000" dirty="0"/>
              <a:t> </a:t>
            </a:r>
            <a:r>
              <a:rPr lang="en-US" sz="2000" dirty="0" err="1"/>
              <a:t>tali</a:t>
            </a:r>
            <a:r>
              <a:rPr lang="en-US" sz="2000" dirty="0"/>
              <a:t> log al ‘</a:t>
            </a:r>
            <a:r>
              <a:rPr lang="en-US" sz="2000" dirty="0" err="1"/>
              <a:t>loggerManager</a:t>
            </a:r>
            <a:r>
              <a:rPr lang="en-US" sz="2000" dirty="0"/>
              <a:t>’, </a:t>
            </a:r>
            <a:r>
              <a:rPr lang="en-US" sz="2000" dirty="0" err="1"/>
              <a:t>il</a:t>
            </a:r>
            <a:r>
              <a:rPr lang="en-US" sz="2000" dirty="0"/>
              <a:t> quale li </a:t>
            </a:r>
            <a:r>
              <a:rPr lang="en-US" sz="2000" dirty="0" err="1"/>
              <a:t>scriverà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disco.</a:t>
            </a:r>
          </a:p>
          <a:p>
            <a:pPr marL="0" indent="0">
              <a:buNone/>
            </a:pPr>
            <a:r>
              <a:rPr lang="en-US" sz="2000" dirty="0"/>
              <a:t>Prima di </a:t>
            </a:r>
            <a:r>
              <a:rPr lang="en-US" sz="2000" dirty="0" err="1"/>
              <a:t>entrare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corpo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, </a:t>
            </a:r>
            <a:r>
              <a:rPr lang="en-US" sz="2000" dirty="0" err="1"/>
              <a:t>aggiunge</a:t>
            </a:r>
            <a:r>
              <a:rPr lang="en-US" sz="2000" dirty="0"/>
              <a:t> la socket di </a:t>
            </a:r>
            <a:r>
              <a:rPr lang="en-US" sz="2000" dirty="0" err="1"/>
              <a:t>ascolto</a:t>
            </a:r>
            <a:r>
              <a:rPr lang="en-US" sz="2000" dirty="0"/>
              <a:t> </a:t>
            </a:r>
            <a:r>
              <a:rPr lang="en-US" sz="2000" dirty="0" err="1"/>
              <a:t>all’insieme</a:t>
            </a:r>
            <a:r>
              <a:rPr lang="en-US" sz="2000" dirty="0"/>
              <a:t> di file descriptor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verranno</a:t>
            </a:r>
            <a:r>
              <a:rPr lang="en-US" sz="2000" dirty="0"/>
              <a:t> </a:t>
            </a:r>
            <a:r>
              <a:rPr lang="en-US" sz="2000" dirty="0" err="1"/>
              <a:t>usati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‘select’.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734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2987</Words>
  <Application>Microsoft Office PowerPoint</Application>
  <PresentationFormat>Presentazione su schermo (16:9)</PresentationFormat>
  <Paragraphs>311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Exodus</vt:lpstr>
      <vt:lpstr>Architettura del Web Server</vt:lpstr>
      <vt:lpstr>Componenti di Exodus [Pt. 1/2]</vt:lpstr>
      <vt:lpstr>ServerBranchesHandler</vt:lpstr>
      <vt:lpstr>Presentazione standard di PowerPoint</vt:lpstr>
      <vt:lpstr>Schema della memoria condivisa</vt:lpstr>
      <vt:lpstr>Presentazione standard di PowerPoint</vt:lpstr>
      <vt:lpstr>Schema del merge e creazione</vt:lpstr>
      <vt:lpstr>ServerBranch</vt:lpstr>
      <vt:lpstr>ServerBranch, gestione eventi</vt:lpstr>
      <vt:lpstr>ServerBranch, gestione richieste</vt:lpstr>
      <vt:lpstr>ServerBranch, livello di occupazione</vt:lpstr>
      <vt:lpstr>ServerBranch, livello di occupazione</vt:lpstr>
      <vt:lpstr>ServerBranch, cleaner</vt:lpstr>
      <vt:lpstr>ServerBranch, trasferimento client</vt:lpstr>
      <vt:lpstr>Logging</vt:lpstr>
      <vt:lpstr>Presentazione standard di PowerPoint</vt:lpstr>
      <vt:lpstr>Logger</vt:lpstr>
      <vt:lpstr>LoggerManager</vt:lpstr>
      <vt:lpstr>Presentazione standard di PowerPoint</vt:lpstr>
      <vt:lpstr>LoggerManager, ordinamento dei log</vt:lpstr>
      <vt:lpstr>LoggerManager, ordinamento dei log</vt:lpstr>
      <vt:lpstr>LoggerManager, ordinamento dei log</vt:lpstr>
      <vt:lpstr>A cura 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2019-08-25T15:45:13Z</dcterms:modified>
</cp:coreProperties>
</file>