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Droid Sans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roid Serif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Droid Serif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Droid Serif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roid Serif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Droid Serif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Droid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roid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roid Serif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Droid Serif"/>
              </a:defRPr>
            </a:lvl1pPr>
          </a:lstStyle>
          <a:p>
            <a:pPr indent="0" algn="r">
              <a:buNone/>
            </a:pPr>
            <a:fld id="{3F27B4DE-B4AD-41A9-B1A6-BD139DFD0F9A}" type="slidenum">
              <a:rPr b="0" lang="en-US" sz="1400" spc="-1" strike="noStrike">
                <a:solidFill>
                  <a:srgbClr val="000000"/>
                </a:solidFill>
                <a:latin typeface="Droid Serif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Droid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A47F348F-274C-4046-A80F-F274B2AAE1F2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Droid Serif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00F2405E-BCA7-4CF0-9DA3-5E5E968B1649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Droid Serif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F8F8AC0C-E36B-4EAD-B4FD-740735A6EBE3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Droid Serif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D002A8EB-1F58-4B84-8D9E-1AF3D8426686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Droid Serif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A53E3EBC-63E5-4C54-9D86-F93DCE429932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Droid Serif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9CCE31CD-7873-4B04-9843-67AC88C47E3C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Droid Serif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E9615B5C-4715-446C-83F2-B8310E2A38B9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Droid Serif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E5796EB9-4E7A-4E37-9CAB-90DEAF685B9F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Droid Serif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9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pic>
        <p:nvPicPr>
          <p:cNvPr id="10" name="Image 1" descr="preencoded.png"/>
          <p:cNvPicPr/>
          <p:nvPr/>
        </p:nvPicPr>
        <p:blipFill>
          <a:blip r:embed="rId2"/>
          <a:stretch/>
        </p:blipFill>
        <p:spPr>
          <a:xfrm>
            <a:off x="-756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11" name="Text 1"/>
          <p:cNvSpPr/>
          <p:nvPr/>
        </p:nvSpPr>
        <p:spPr>
          <a:xfrm>
            <a:off x="6319440" y="2634480"/>
            <a:ext cx="7477200" cy="191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7546"/>
              </a:lnSpc>
              <a:tabLst>
                <a:tab algn="l" pos="0"/>
              </a:tabLst>
            </a:pPr>
            <a:r>
              <a:rPr b="0" lang="en-US" sz="6030" spc="-1" strike="noStrike">
                <a:solidFill>
                  <a:srgbClr val="ffffff"/>
                </a:solidFill>
                <a:latin typeface="Barlow, sans-serif"/>
                <a:ea typeface="Barlow, sans-serif"/>
              </a:rPr>
              <a:t>Magica: The Enchanted Realm</a:t>
            </a:r>
            <a:endParaRPr b="0" lang="en-US" sz="603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12" name="Text 2"/>
          <p:cNvSpPr/>
          <p:nvPr/>
        </p:nvSpPr>
        <p:spPr>
          <a:xfrm>
            <a:off x="6319440" y="4884120"/>
            <a:ext cx="74772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Magica - это RPG игра о герое, который сражается в одиночку против злых монстров. Вылонили Виктор, Кирилл, Стас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  <a:p>
            <a:pPr defTabSz="914400">
              <a:lnSpc>
                <a:spcPts val="2798"/>
              </a:lnSpc>
              <a:tabLst>
                <a:tab algn="l" pos="0"/>
              </a:tabLst>
            </a:pP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4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4" name="Shape 7"/>
          <p:cNvSpPr/>
          <p:nvPr/>
        </p:nvSpPr>
        <p:spPr>
          <a:xfrm>
            <a:off x="-6840" y="953640"/>
            <a:ext cx="14630040" cy="8229240"/>
          </a:xfrm>
          <a:prstGeom prst="rect">
            <a:avLst/>
          </a:prstGeom>
          <a:solidFill>
            <a:srgbClr val="0c0c0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15" name="Text 19"/>
          <p:cNvSpPr/>
          <p:nvPr/>
        </p:nvSpPr>
        <p:spPr>
          <a:xfrm>
            <a:off x="5943600" y="259560"/>
            <a:ext cx="5554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ffffff"/>
                </a:solidFill>
                <a:latin typeface="Barlow, sans-serif"/>
                <a:ea typeface="Barlow, sans-serif"/>
              </a:rPr>
              <a:t>План</a:t>
            </a:r>
            <a:endParaRPr b="0" lang="en-US" sz="437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16" name="Text 20"/>
          <p:cNvSpPr/>
          <p:nvPr/>
        </p:nvSpPr>
        <p:spPr>
          <a:xfrm>
            <a:off x="2617560" y="3494520"/>
            <a:ext cx="276516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2190" spc="-1" strike="noStrike">
                <a:solidFill>
                  <a:srgbClr val="ffffff"/>
                </a:solidFill>
                <a:latin typeface="Barlow, sans-serif"/>
                <a:ea typeface="Barlow, sans-serif"/>
              </a:rPr>
              <a:t>Актуальность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17" name="Text 21"/>
          <p:cNvSpPr/>
          <p:nvPr/>
        </p:nvSpPr>
        <p:spPr>
          <a:xfrm>
            <a:off x="2617560" y="4411080"/>
            <a:ext cx="276516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R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P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G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–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о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д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и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н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и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з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с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а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м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ы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х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п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о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п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у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л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я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р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н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ы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х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и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м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о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н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е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т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и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з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и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р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у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е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м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ы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х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ж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а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н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р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о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в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и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г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р,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и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м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е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ю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щ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и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й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б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о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л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ь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ш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у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ю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и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а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к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т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и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в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н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у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ю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а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у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д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и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т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о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р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и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ю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18" name="Text 22"/>
          <p:cNvSpPr/>
          <p:nvPr/>
        </p:nvSpPr>
        <p:spPr>
          <a:xfrm>
            <a:off x="5932440" y="3494520"/>
            <a:ext cx="27651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ffffff"/>
                </a:solidFill>
                <a:latin typeface="Barlow, sans-serif"/>
                <a:ea typeface="Barlow, sans-serif"/>
              </a:rPr>
              <a:t>Цели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19" name="Text 23"/>
          <p:cNvSpPr/>
          <p:nvPr/>
        </p:nvSpPr>
        <p:spPr>
          <a:xfrm>
            <a:off x="5932440" y="4064040"/>
            <a:ext cx="2765160" cy="35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Создать 2д РПГ за 4 недели в котором игрок прокачивается, убивая монстров чтобы в итоге убить босса.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20" name="Text 24"/>
          <p:cNvSpPr/>
          <p:nvPr/>
        </p:nvSpPr>
        <p:spPr>
          <a:xfrm>
            <a:off x="9247680" y="3494520"/>
            <a:ext cx="27651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ffffff"/>
                </a:solidFill>
                <a:latin typeface="Barlow, sans-serif"/>
                <a:ea typeface="Barlow, sans-serif"/>
              </a:rPr>
              <a:t>Задачи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21" name="Text 25"/>
          <p:cNvSpPr/>
          <p:nvPr/>
        </p:nvSpPr>
        <p:spPr>
          <a:xfrm>
            <a:off x="9247680" y="4064040"/>
            <a:ext cx="2765160" cy="31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Разработать механику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сражений, врагов и босса.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Разработать дерево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развития и диалоги.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23" name="Shape 0"/>
          <p:cNvSpPr/>
          <p:nvPr/>
        </p:nvSpPr>
        <p:spPr>
          <a:xfrm>
            <a:off x="-6840" y="953640"/>
            <a:ext cx="14630040" cy="8229240"/>
          </a:xfrm>
          <a:prstGeom prst="rect">
            <a:avLst/>
          </a:prstGeom>
          <a:solidFill>
            <a:srgbClr val="0c0c0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24" name="Text 1"/>
          <p:cNvSpPr/>
          <p:nvPr/>
        </p:nvSpPr>
        <p:spPr>
          <a:xfrm>
            <a:off x="2612520" y="259560"/>
            <a:ext cx="5554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ffffff"/>
                </a:solidFill>
                <a:latin typeface="Barlow, sans-serif"/>
                <a:ea typeface="Barlow, sans-serif"/>
              </a:rPr>
              <a:t>Игровые механики</a:t>
            </a:r>
            <a:endParaRPr b="0" lang="en-US" sz="437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25" name="Text 2"/>
          <p:cNvSpPr/>
          <p:nvPr/>
        </p:nvSpPr>
        <p:spPr>
          <a:xfrm>
            <a:off x="2617560" y="3494520"/>
            <a:ext cx="276516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2190" spc="-1" strike="noStrike">
                <a:solidFill>
                  <a:srgbClr val="ffffff"/>
                </a:solidFill>
                <a:latin typeface="Barlow, sans-serif"/>
                <a:ea typeface="Barlow, sans-serif"/>
              </a:rPr>
              <a:t>Дерево Прокачки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  <a:p>
            <a:pPr defTabSz="914400">
              <a:lnSpc>
                <a:spcPts val="2733"/>
              </a:lnSpc>
              <a:tabLst>
                <a:tab algn="l" pos="0"/>
              </a:tabLst>
            </a:pP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26" name="Text 3"/>
          <p:cNvSpPr/>
          <p:nvPr/>
        </p:nvSpPr>
        <p:spPr>
          <a:xfrm>
            <a:off x="2617560" y="4411080"/>
            <a:ext cx="276516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Игровое дерево прокачки в Magica предоставляет игроку возможность выбирать улучшения для своего героя. 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27" name="Text 4"/>
          <p:cNvSpPr/>
          <p:nvPr/>
        </p:nvSpPr>
        <p:spPr>
          <a:xfrm>
            <a:off x="5932440" y="3494520"/>
            <a:ext cx="27651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ffffff"/>
                </a:solidFill>
                <a:latin typeface="Barlow, sans-serif"/>
                <a:ea typeface="Barlow, sans-serif"/>
              </a:rPr>
              <a:t>Боевая Система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28" name="Text 5"/>
          <p:cNvSpPr/>
          <p:nvPr/>
        </p:nvSpPr>
        <p:spPr>
          <a:xfrm>
            <a:off x="5932440" y="4064040"/>
            <a:ext cx="2765160" cy="35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Сражения в Magica сочетают в себе тактические элементы и динамичность. Игроки могут использовать комбо-атаки, блоки и уклонения, а также выбирать между ближним и дальним боем.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29" name="Text 6"/>
          <p:cNvSpPr/>
          <p:nvPr/>
        </p:nvSpPr>
        <p:spPr>
          <a:xfrm>
            <a:off x="9247680" y="3494520"/>
            <a:ext cx="27651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ffffff"/>
                </a:solidFill>
                <a:latin typeface="Barlow, sans-serif"/>
                <a:ea typeface="Barlow, sans-serif"/>
              </a:rPr>
              <a:t>Сражение с Боссом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30" name="Text 7"/>
          <p:cNvSpPr/>
          <p:nvPr/>
        </p:nvSpPr>
        <p:spPr>
          <a:xfrm>
            <a:off x="9247680" y="4064040"/>
            <a:ext cx="2765160" cy="31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Сражение с Боссом в Magica - это особый вызов, требующий от игрока стратегического мышления и умения адаптироваться к уникальным способностям и атакам каждого Босса. 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3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33" name="Text 1"/>
          <p:cNvSpPr/>
          <p:nvPr/>
        </p:nvSpPr>
        <p:spPr>
          <a:xfrm>
            <a:off x="2624400" y="2383200"/>
            <a:ext cx="5554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ffffff"/>
                </a:solidFill>
                <a:latin typeface="Barlow, sans-serif"/>
                <a:ea typeface="Barlow, sans-serif"/>
              </a:rPr>
              <a:t>Персонажи и классы</a:t>
            </a:r>
            <a:endParaRPr b="0" lang="en-US" sz="4370" spc="-1" strike="noStrike">
              <a:solidFill>
                <a:srgbClr val="000000"/>
              </a:solidFill>
              <a:latin typeface="Droid Sans"/>
            </a:endParaRPr>
          </a:p>
        </p:txBody>
      </p:sp>
      <p:pic>
        <p:nvPicPr>
          <p:cNvPr id="34" name="Image 1" descr="preencoded.png"/>
          <p:cNvPicPr/>
          <p:nvPr/>
        </p:nvPicPr>
        <p:blipFill>
          <a:blip r:embed="rId2"/>
          <a:stretch/>
        </p:blipFill>
        <p:spPr>
          <a:xfrm>
            <a:off x="2624400" y="3521880"/>
            <a:ext cx="555120" cy="555120"/>
          </a:xfrm>
          <a:prstGeom prst="rect">
            <a:avLst/>
          </a:prstGeom>
          <a:ln w="0">
            <a:noFill/>
          </a:ln>
        </p:spPr>
      </p:pic>
      <p:sp>
        <p:nvSpPr>
          <p:cNvPr id="35" name="Text 2"/>
          <p:cNvSpPr/>
          <p:nvPr/>
        </p:nvSpPr>
        <p:spPr>
          <a:xfrm>
            <a:off x="2624400" y="429948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Воин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36" name="Text 3"/>
          <p:cNvSpPr/>
          <p:nvPr/>
        </p:nvSpPr>
        <p:spPr>
          <a:xfrm>
            <a:off x="2624400" y="4780080"/>
            <a:ext cx="290448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Главный герой,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бьющийся своим мечом в ближнем бою.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  <p:pic>
        <p:nvPicPr>
          <p:cNvPr id="37" name="Image 2" descr="preencoded.png"/>
          <p:cNvPicPr/>
          <p:nvPr/>
        </p:nvPicPr>
        <p:blipFill>
          <a:blip r:embed="rId3"/>
          <a:stretch/>
        </p:blipFill>
        <p:spPr>
          <a:xfrm>
            <a:off x="5862600" y="3521880"/>
            <a:ext cx="555120" cy="555120"/>
          </a:xfrm>
          <a:prstGeom prst="rect">
            <a:avLst/>
          </a:prstGeom>
          <a:ln w="0">
            <a:noFill/>
          </a:ln>
        </p:spPr>
      </p:pic>
      <p:sp>
        <p:nvSpPr>
          <p:cNvPr id="38" name="Text 4"/>
          <p:cNvSpPr/>
          <p:nvPr/>
        </p:nvSpPr>
        <p:spPr>
          <a:xfrm>
            <a:off x="5862600" y="429948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Злой шар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39" name="Text 5"/>
          <p:cNvSpPr/>
          <p:nvPr/>
        </p:nvSpPr>
        <p:spPr>
          <a:xfrm>
            <a:off x="5862600" y="4780080"/>
            <a:ext cx="290448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Магия в Magica - это 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Шар атакует игрока в ближнем бою.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  <p:pic>
        <p:nvPicPr>
          <p:cNvPr id="40" name="Image 3" descr="preencoded.png"/>
          <p:cNvPicPr/>
          <p:nvPr/>
        </p:nvPicPr>
        <p:blipFill>
          <a:blip r:embed="rId4"/>
          <a:stretch/>
        </p:blipFill>
        <p:spPr>
          <a:xfrm>
            <a:off x="9100800" y="3521880"/>
            <a:ext cx="555120" cy="555120"/>
          </a:xfrm>
          <a:prstGeom prst="rect">
            <a:avLst/>
          </a:prstGeom>
          <a:ln w="0">
            <a:noFill/>
          </a:ln>
        </p:spPr>
      </p:pic>
      <p:sp>
        <p:nvSpPr>
          <p:cNvPr id="41" name="Text 6"/>
          <p:cNvSpPr/>
          <p:nvPr/>
        </p:nvSpPr>
        <p:spPr>
          <a:xfrm>
            <a:off x="9100800" y="429948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Босс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42" name="Text 7"/>
          <p:cNvSpPr/>
          <p:nvPr/>
        </p:nvSpPr>
        <p:spPr>
          <a:xfrm>
            <a:off x="9100800" y="4780080"/>
            <a:ext cx="290484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Босс имеет несколько видов атак и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4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pic>
        <p:nvPicPr>
          <p:cNvPr id="45" name="Image 1" descr="preencoded.png"/>
          <p:cNvPicPr/>
          <p:nvPr/>
        </p:nvPicPr>
        <p:blipFill>
          <a:blip r:embed="rId2"/>
          <a:stretch/>
        </p:blipFill>
        <p:spPr>
          <a:xfrm>
            <a:off x="-7560" y="0"/>
            <a:ext cx="3657240" cy="8229240"/>
          </a:xfrm>
          <a:prstGeom prst="rect">
            <a:avLst/>
          </a:prstGeom>
          <a:ln w="0">
            <a:noFill/>
          </a:ln>
        </p:spPr>
      </p:pic>
      <p:sp>
        <p:nvSpPr>
          <p:cNvPr id="46" name="Text 1"/>
          <p:cNvSpPr/>
          <p:nvPr/>
        </p:nvSpPr>
        <p:spPr>
          <a:xfrm>
            <a:off x="4490640" y="1103040"/>
            <a:ext cx="5554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ffffff"/>
                </a:solidFill>
                <a:latin typeface="Barlow, sans-serif"/>
                <a:ea typeface="Barlow, sans-serif"/>
              </a:rPr>
              <a:t>Мир и Локации</a:t>
            </a:r>
            <a:endParaRPr b="0" lang="en-US" sz="437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47" name="Shape 2"/>
          <p:cNvSpPr/>
          <p:nvPr/>
        </p:nvSpPr>
        <p:spPr>
          <a:xfrm>
            <a:off x="4802040" y="2130840"/>
            <a:ext cx="43920" cy="4995360"/>
          </a:xfrm>
          <a:prstGeom prst="roundRect">
            <a:avLst>
              <a:gd name="adj" fmla="val 225151"/>
            </a:avLst>
          </a:prstGeom>
          <a:solidFill>
            <a:srgbClr val="92202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48" name="Shape 3"/>
          <p:cNvSpPr/>
          <p:nvPr/>
        </p:nvSpPr>
        <p:spPr>
          <a:xfrm>
            <a:off x="5074200" y="2531880"/>
            <a:ext cx="777240" cy="43920"/>
          </a:xfrm>
          <a:prstGeom prst="roundRect">
            <a:avLst>
              <a:gd name="adj" fmla="val 225151"/>
            </a:avLst>
          </a:prstGeom>
          <a:solidFill>
            <a:srgbClr val="92202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4040" bIns="-1404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49" name="Shape 4"/>
          <p:cNvSpPr/>
          <p:nvPr/>
        </p:nvSpPr>
        <p:spPr>
          <a:xfrm>
            <a:off x="4574160" y="230436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50" name="Text 5"/>
          <p:cNvSpPr/>
          <p:nvPr/>
        </p:nvSpPr>
        <p:spPr>
          <a:xfrm>
            <a:off x="4765680" y="2346120"/>
            <a:ext cx="11628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1</a:t>
            </a:r>
            <a:endParaRPr b="0" lang="en-US" sz="262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51" name="Text 6"/>
          <p:cNvSpPr/>
          <p:nvPr/>
        </p:nvSpPr>
        <p:spPr>
          <a:xfrm>
            <a:off x="6046200" y="235296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Логово Босса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52" name="Text 7"/>
          <p:cNvSpPr/>
          <p:nvPr/>
        </p:nvSpPr>
        <p:spPr>
          <a:xfrm>
            <a:off x="6046200" y="2833200"/>
            <a:ext cx="77508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При битве вы скованны в небольшом пространстве, не позволяющим хорошо маневрировать.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53" name="Shape 8"/>
          <p:cNvSpPr/>
          <p:nvPr/>
        </p:nvSpPr>
        <p:spPr>
          <a:xfrm>
            <a:off x="5074200" y="4389840"/>
            <a:ext cx="777240" cy="43920"/>
          </a:xfrm>
          <a:prstGeom prst="roundRect">
            <a:avLst>
              <a:gd name="adj" fmla="val 225151"/>
            </a:avLst>
          </a:prstGeom>
          <a:solidFill>
            <a:srgbClr val="92202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4040" bIns="-1404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54" name="Shape 9"/>
          <p:cNvSpPr/>
          <p:nvPr/>
        </p:nvSpPr>
        <p:spPr>
          <a:xfrm>
            <a:off x="4574160" y="416196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55" name="Text 10"/>
          <p:cNvSpPr/>
          <p:nvPr/>
        </p:nvSpPr>
        <p:spPr>
          <a:xfrm>
            <a:off x="4734720" y="4203720"/>
            <a:ext cx="1782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2</a:t>
            </a:r>
            <a:endParaRPr b="0" lang="en-US" sz="262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56" name="Text 11"/>
          <p:cNvSpPr/>
          <p:nvPr/>
        </p:nvSpPr>
        <p:spPr>
          <a:xfrm>
            <a:off x="6046200" y="421056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Магический Лес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57" name="Text 12"/>
          <p:cNvSpPr/>
          <p:nvPr/>
        </p:nvSpPr>
        <p:spPr>
          <a:xfrm>
            <a:off x="6046200" y="4691160"/>
            <a:ext cx="77508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Густой, живой лес, населенный удивительными существами и пронизанный силой магии.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58" name="Shape 13"/>
          <p:cNvSpPr/>
          <p:nvPr/>
        </p:nvSpPr>
        <p:spPr>
          <a:xfrm>
            <a:off x="5074200" y="6247440"/>
            <a:ext cx="777240" cy="43920"/>
          </a:xfrm>
          <a:prstGeom prst="roundRect">
            <a:avLst>
              <a:gd name="adj" fmla="val 225151"/>
            </a:avLst>
          </a:prstGeom>
          <a:solidFill>
            <a:srgbClr val="92202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4040" bIns="-1404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59" name="Shape 14"/>
          <p:cNvSpPr/>
          <p:nvPr/>
        </p:nvSpPr>
        <p:spPr>
          <a:xfrm>
            <a:off x="4574160" y="601992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60" name="Text 15"/>
          <p:cNvSpPr/>
          <p:nvPr/>
        </p:nvSpPr>
        <p:spPr>
          <a:xfrm>
            <a:off x="4738320" y="6061320"/>
            <a:ext cx="17136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3</a:t>
            </a:r>
            <a:endParaRPr b="0" lang="en-US" sz="262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61" name="Text 16"/>
          <p:cNvSpPr/>
          <p:nvPr/>
        </p:nvSpPr>
        <p:spPr>
          <a:xfrm>
            <a:off x="6046200" y="6068520"/>
            <a:ext cx="325440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Странник рядом с горой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62" name="Text 17"/>
          <p:cNvSpPr/>
          <p:nvPr/>
        </p:nvSpPr>
        <p:spPr>
          <a:xfrm>
            <a:off x="6046200" y="6548760"/>
            <a:ext cx="77508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Зеленая метка указывает на странника, который расскажет вам о игре.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6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65" name="Text 1"/>
          <p:cNvSpPr/>
          <p:nvPr/>
        </p:nvSpPr>
        <p:spPr>
          <a:xfrm>
            <a:off x="2624400" y="1282320"/>
            <a:ext cx="634572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ffffff"/>
                </a:solidFill>
                <a:latin typeface="Barlow, sans-serif"/>
                <a:ea typeface="Barlow, sans-serif"/>
              </a:rPr>
              <a:t>Особенности Геймплея</a:t>
            </a:r>
            <a:endParaRPr b="0" lang="en-US" sz="437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66" name="Shape 2"/>
          <p:cNvSpPr/>
          <p:nvPr/>
        </p:nvSpPr>
        <p:spPr>
          <a:xfrm>
            <a:off x="2624400" y="259488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67" name="Text 3"/>
          <p:cNvSpPr/>
          <p:nvPr/>
        </p:nvSpPr>
        <p:spPr>
          <a:xfrm>
            <a:off x="2815920" y="2636280"/>
            <a:ext cx="11628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1</a:t>
            </a:r>
            <a:endParaRPr b="0" lang="en-US" sz="262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68" name="Text 4"/>
          <p:cNvSpPr/>
          <p:nvPr/>
        </p:nvSpPr>
        <p:spPr>
          <a:xfrm>
            <a:off x="3346560" y="2671200"/>
            <a:ext cx="321012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Динамичные Сражения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69" name="Text 5"/>
          <p:cNvSpPr/>
          <p:nvPr/>
        </p:nvSpPr>
        <p:spPr>
          <a:xfrm>
            <a:off x="3346560" y="3151440"/>
            <a:ext cx="385740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Боевая система Magica требует от игроков принятия быстрых решений и тактического мышления, чтобы одерживать победы.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70" name="Shape 6"/>
          <p:cNvSpPr/>
          <p:nvPr/>
        </p:nvSpPr>
        <p:spPr>
          <a:xfrm>
            <a:off x="7426440" y="259488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71" name="Text 7"/>
          <p:cNvSpPr/>
          <p:nvPr/>
        </p:nvSpPr>
        <p:spPr>
          <a:xfrm>
            <a:off x="7587000" y="2636280"/>
            <a:ext cx="1782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2</a:t>
            </a:r>
            <a:endParaRPr b="0" lang="en-US" sz="262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72" name="Text 8"/>
          <p:cNvSpPr/>
          <p:nvPr/>
        </p:nvSpPr>
        <p:spPr>
          <a:xfrm>
            <a:off x="8148240" y="2671200"/>
            <a:ext cx="38574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Глубокое Развитие Персонажа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73" name="Text 9"/>
          <p:cNvSpPr/>
          <p:nvPr/>
        </p:nvSpPr>
        <p:spPr>
          <a:xfrm>
            <a:off x="8148240" y="3498480"/>
            <a:ext cx="38574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Обширная древо навыков и разнообразные классы позволяют игрокам настраивать героя под свой стиль игры.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74" name="Shape 10"/>
          <p:cNvSpPr/>
          <p:nvPr/>
        </p:nvSpPr>
        <p:spPr>
          <a:xfrm>
            <a:off x="2624400" y="532440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75" name="Text 11"/>
          <p:cNvSpPr/>
          <p:nvPr/>
        </p:nvSpPr>
        <p:spPr>
          <a:xfrm>
            <a:off x="2788560" y="5365800"/>
            <a:ext cx="17136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3</a:t>
            </a:r>
            <a:endParaRPr b="0" lang="en-US" sz="262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76" name="Text 12"/>
          <p:cNvSpPr/>
          <p:nvPr/>
        </p:nvSpPr>
        <p:spPr>
          <a:xfrm>
            <a:off x="3346560" y="540072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Босс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77" name="Text 13"/>
          <p:cNvSpPr/>
          <p:nvPr/>
        </p:nvSpPr>
        <p:spPr>
          <a:xfrm>
            <a:off x="3346560" y="5880960"/>
            <a:ext cx="38574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Битва с боссом - демонстрация всех особенностей Magica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78" name="Shape 14"/>
          <p:cNvSpPr/>
          <p:nvPr/>
        </p:nvSpPr>
        <p:spPr>
          <a:xfrm>
            <a:off x="7426440" y="532440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7620">
            <a:solidFill>
              <a:srgbClr val="9220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79" name="Text 15"/>
          <p:cNvSpPr/>
          <p:nvPr/>
        </p:nvSpPr>
        <p:spPr>
          <a:xfrm>
            <a:off x="7584480" y="5365800"/>
            <a:ext cx="18324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4</a:t>
            </a:r>
            <a:endParaRPr b="0" lang="en-US" sz="262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80" name="Text 16"/>
          <p:cNvSpPr/>
          <p:nvPr/>
        </p:nvSpPr>
        <p:spPr>
          <a:xfrm>
            <a:off x="8148240" y="5400720"/>
            <a:ext cx="35614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Исследование и Открытия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81" name="Text 17"/>
          <p:cNvSpPr/>
          <p:nvPr/>
        </p:nvSpPr>
        <p:spPr>
          <a:xfrm>
            <a:off x="8148240" y="5880960"/>
            <a:ext cx="385740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Мир Magica полон тайн и сокровищ, ожидающих терпеливых и любознательных игроков.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8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83" name="Shape 1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84" name="Text 26"/>
          <p:cNvSpPr/>
          <p:nvPr/>
        </p:nvSpPr>
        <p:spPr>
          <a:xfrm>
            <a:off x="2624400" y="2383200"/>
            <a:ext cx="5554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ffffff"/>
                </a:solidFill>
                <a:latin typeface="Barlow, sans-serif"/>
                <a:ea typeface="Barlow, sans-serif"/>
              </a:rPr>
              <a:t>Роли</a:t>
            </a:r>
            <a:endParaRPr b="0" lang="en-US" sz="4370" spc="-1" strike="noStrike">
              <a:solidFill>
                <a:srgbClr val="000000"/>
              </a:solidFill>
              <a:latin typeface="Droid Sans"/>
            </a:endParaRPr>
          </a:p>
        </p:txBody>
      </p:sp>
      <p:pic>
        <p:nvPicPr>
          <p:cNvPr id="85" name="Image 9" descr="preencoded.png"/>
          <p:cNvPicPr/>
          <p:nvPr/>
        </p:nvPicPr>
        <p:blipFill>
          <a:blip r:embed="rId2"/>
          <a:stretch/>
        </p:blipFill>
        <p:spPr>
          <a:xfrm>
            <a:off x="2624400" y="3521880"/>
            <a:ext cx="555120" cy="555120"/>
          </a:xfrm>
          <a:prstGeom prst="rect">
            <a:avLst/>
          </a:prstGeom>
          <a:ln w="0">
            <a:noFill/>
          </a:ln>
        </p:spPr>
      </p:pic>
      <p:sp>
        <p:nvSpPr>
          <p:cNvPr id="86" name="Text 27"/>
          <p:cNvSpPr/>
          <p:nvPr/>
        </p:nvSpPr>
        <p:spPr>
          <a:xfrm>
            <a:off x="2624400" y="429948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Стас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87" name="Text 28"/>
          <p:cNvSpPr/>
          <p:nvPr/>
        </p:nvSpPr>
        <p:spPr>
          <a:xfrm>
            <a:off x="2624400" y="4780080"/>
            <a:ext cx="290448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Создавал атмосферу игры, карту,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анимации персонажей и элементы </a:t>
            </a: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GUI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  <p:pic>
        <p:nvPicPr>
          <p:cNvPr id="88" name="Image 10" descr="preencoded.png"/>
          <p:cNvPicPr/>
          <p:nvPr/>
        </p:nvPicPr>
        <p:blipFill>
          <a:blip r:embed="rId3"/>
          <a:stretch/>
        </p:blipFill>
        <p:spPr>
          <a:xfrm>
            <a:off x="5862600" y="3521880"/>
            <a:ext cx="555120" cy="555120"/>
          </a:xfrm>
          <a:prstGeom prst="rect">
            <a:avLst/>
          </a:prstGeom>
          <a:ln w="0">
            <a:noFill/>
          </a:ln>
        </p:spPr>
      </p:pic>
      <p:sp>
        <p:nvSpPr>
          <p:cNvPr id="89" name="Text 29"/>
          <p:cNvSpPr/>
          <p:nvPr/>
        </p:nvSpPr>
        <p:spPr>
          <a:xfrm>
            <a:off x="5862600" y="429948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Виктор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90" name="Text 30"/>
          <p:cNvSpPr/>
          <p:nvPr/>
        </p:nvSpPr>
        <p:spPr>
          <a:xfrm>
            <a:off x="5862600" y="4780080"/>
            <a:ext cx="290448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Отвечал за процесс разработки на Github. Создавал и улучшал функционал игры.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  <p:pic>
        <p:nvPicPr>
          <p:cNvPr id="91" name="Image 11" descr="preencoded.png"/>
          <p:cNvPicPr/>
          <p:nvPr/>
        </p:nvPicPr>
        <p:blipFill>
          <a:blip r:embed="rId4"/>
          <a:stretch/>
        </p:blipFill>
        <p:spPr>
          <a:xfrm>
            <a:off x="9100800" y="3521880"/>
            <a:ext cx="555120" cy="555120"/>
          </a:xfrm>
          <a:prstGeom prst="rect">
            <a:avLst/>
          </a:prstGeom>
          <a:ln w="0">
            <a:noFill/>
          </a:ln>
        </p:spPr>
      </p:pic>
      <p:sp>
        <p:nvSpPr>
          <p:cNvPr id="92" name="Text 31"/>
          <p:cNvSpPr/>
          <p:nvPr/>
        </p:nvSpPr>
        <p:spPr>
          <a:xfrm>
            <a:off x="9100800" y="429948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e5e0df"/>
                </a:solidFill>
                <a:latin typeface="Barlow, sans-serif"/>
                <a:ea typeface="Barlow, sans-serif"/>
              </a:rPr>
              <a:t>Кирилл</a:t>
            </a:r>
            <a:endParaRPr b="0" lang="en-US" sz="2190" spc="-1" strike="noStrike">
              <a:solidFill>
                <a:srgbClr val="000000"/>
              </a:solidFill>
              <a:latin typeface="Droid Sans"/>
            </a:endParaRPr>
          </a:p>
        </p:txBody>
      </p:sp>
      <p:sp>
        <p:nvSpPr>
          <p:cNvPr id="93" name="Text 32"/>
          <p:cNvSpPr/>
          <p:nvPr/>
        </p:nvSpPr>
        <p:spPr>
          <a:xfrm>
            <a:off x="9100800" y="4780080"/>
            <a:ext cx="290484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Barlow"/>
                <a:ea typeface="Barlow"/>
              </a:rPr>
              <a:t>Учавствовал в процессе разработки, отвечая за UI  и разработку концепции игры.</a:t>
            </a:r>
            <a:endParaRPr b="0" lang="en-US" sz="1750" spc="-1" strike="noStrike">
              <a:solidFill>
                <a:srgbClr val="000000"/>
              </a:solidFill>
              <a:latin typeface="Droid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 7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95" name="Shape 5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96" name="Text 18"/>
          <p:cNvSpPr/>
          <p:nvPr/>
        </p:nvSpPr>
        <p:spPr>
          <a:xfrm>
            <a:off x="3303000" y="3335400"/>
            <a:ext cx="5554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ffffff"/>
                </a:solidFill>
                <a:latin typeface="Barlow, sans-serif"/>
                <a:ea typeface="Barlow, sans-serif"/>
              </a:rPr>
              <a:t>Спасибо за внимание</a:t>
            </a:r>
            <a:endParaRPr b="0" lang="en-US" sz="4370" spc="-1" strike="noStrike">
              <a:solidFill>
                <a:srgbClr val="000000"/>
              </a:solidFill>
              <a:latin typeface="Droid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LibreOffice/24.2.1.2$Linux_X86_64 LibreOffice_project/420$Build-2</Application>
  <AppVersion>15.0000</AppVersion>
  <Words>262</Words>
  <Paragraphs>44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2024-05-11T14:41:27Z</dcterms:created>
  <dc:creator>PptxGenJS</dc:creator>
  <dc:description/>
  <dc:language>en-US</dc:language>
  <cp:lastModifiedBy/>
  <dcterms:modified xsi:type="dcterms:W3CDTF">2024-05-12T08:31:00Z</dcterms:modified>
  <cp:revision>6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Произвольный</vt:lpwstr>
  </property>
  <property fmtid="{D5CDD505-2E9C-101B-9397-08002B2CF9AE}" pid="4" name="Slides">
    <vt:i4>5</vt:i4>
  </property>
</Properties>
</file>