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37FF-97C2-174E-A95F-2185969F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051B4-9BAB-F945-8044-468DC6EAE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17C5-1E76-F54A-8E33-842651A6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8D27-FDC8-DF47-904E-7FD31D07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7BEB-2569-9E45-824A-DA4D90D3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6CB-B4F9-FC4C-8742-A534EE10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E75F8-2F2A-264A-ACB2-DF6931F2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9BEE-3236-0D48-8F93-FFAE89EC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4E2C-0DDD-DC48-8BD8-30D3B55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7EC4-C217-9D47-A9C4-D846E96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88F29-2433-5B43-9297-F24806AEB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1560-1D6C-9E40-A536-5E15973B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B9DB-0F2B-6F4C-8585-3A7F0C1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53F9-F11A-4648-8C43-2FC5F65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4222-253E-D64E-B2AF-23CA2A7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CBCF-2117-4E45-88EE-7BCF3E4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73AF-E708-E342-94DD-8B7EA669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C6E1-6683-484D-B97C-E9810789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0B8C-76AE-9A46-9910-104FE136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9911-D8B6-BC4D-96A3-011A9B4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2B04-BBB1-7B4D-BB28-75E8E8F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F9225-02A0-0144-AD67-52AA2556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DC5A-6BF3-7D43-B1F4-18F642D4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F7A4-7D91-1342-8F04-707B98CF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B4FE-397E-064F-86FB-B68CCFA4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ED32-F941-DA49-AB0F-758F1692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6E0E-0005-5744-81AF-F797CB358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DDDA5-EDBA-934C-BE59-C9551E5C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7744-B99B-3E44-A6C2-3DE501A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9DF1-27FA-A84E-9D35-565B7B5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CB07B-5F24-4E4C-8AA8-A5FF2CB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CD28-BC3B-5945-9B1E-1F9D9AD5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80E4-A9D9-2740-A150-B044560A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F018-1307-AC4E-BBF1-0FE0ED506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B8F20-8286-2A42-ACF2-34076C951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C790F-5231-3340-A6AA-D4B1C920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6359D-10E7-5347-A38E-84488FB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BDA49-DF60-3C4B-9912-66B3A033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2376-2CD8-BA4E-98B3-8E761DCA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1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10D-D4D0-7046-99E0-619F0096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9DABD-F572-564E-8227-F834606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6205D-67AA-B044-88D4-262AC1DD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D8819-DBB4-E54D-87A0-715953DB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62F89-9CA3-6D4B-AC18-637D3BE9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FF89C-ED00-A445-AB5F-C551817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80C5-AEF0-C644-AF2D-569A75F0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D2A9-2D49-5746-97DF-94D3F9C1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55C1-F6BE-B64D-961E-A1972498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63BE-C054-6E4A-ACF4-6DE317A0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3E45-5B65-964C-B4C5-2A5D2E65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741D2-294D-D74B-AFC3-36B13604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8A1F-7A1E-7C4F-8F2E-53147F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2AB5-B660-5446-9464-01D106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CFCAD-4828-4C4A-B00B-3480DE55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DBFA-C56E-584C-9AA1-F8E84FA4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9F29-C047-1645-8202-585CFF84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D55A-B830-7743-A16C-C5D2A3BC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8BC9-BF33-F444-B2F2-C7FA321A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979B-A4D7-A144-A09D-410D85D9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3F95-2634-784A-B54F-63D69323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5B1A-A172-DD49-A715-C1C18C7F4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8C3E-267A-5347-9FF5-3C775BC7331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717-BF47-CD45-B6A7-FD3B47E5A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1EB-268F-EA4D-9C21-911870AE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267-51B0-CC48-9EA9-A9054BAE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008E7CE-4789-2593-918F-42B9687051F2}"/>
              </a:ext>
            </a:extLst>
          </p:cNvPr>
          <p:cNvSpPr/>
          <p:nvPr/>
        </p:nvSpPr>
        <p:spPr>
          <a:xfrm>
            <a:off x="5483136" y="2297607"/>
            <a:ext cx="1164772" cy="1186543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76FEF-4F1C-ED9A-8687-74F5E6056F03}"/>
              </a:ext>
            </a:extLst>
          </p:cNvPr>
          <p:cNvSpPr txBox="1"/>
          <p:nvPr/>
        </p:nvSpPr>
        <p:spPr>
          <a:xfrm>
            <a:off x="5833663" y="2522942"/>
            <a:ext cx="463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3E12C-98CE-4E25-F1E5-C274217045F2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5653713" y="2471372"/>
            <a:ext cx="0" cy="839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786431-32D2-01A1-E57F-45E0A2E24FC8}"/>
              </a:ext>
            </a:extLst>
          </p:cNvPr>
          <p:cNvCxnSpPr>
            <a:cxnSpLocks/>
            <a:stCxn id="2" idx="7"/>
            <a:endCxn id="2" idx="5"/>
          </p:cNvCxnSpPr>
          <p:nvPr/>
        </p:nvCxnSpPr>
        <p:spPr>
          <a:xfrm>
            <a:off x="6477331" y="2471372"/>
            <a:ext cx="0" cy="839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EBEA07-7B12-00D8-B048-03C451416D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34463" y="2890879"/>
            <a:ext cx="14486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5DA563-6A2F-D953-2DAD-C1D7A24FEAC7}"/>
              </a:ext>
            </a:extLst>
          </p:cNvPr>
          <p:cNvCxnSpPr/>
          <p:nvPr/>
        </p:nvCxnSpPr>
        <p:spPr>
          <a:xfrm>
            <a:off x="4060847" y="1164132"/>
            <a:ext cx="0" cy="23545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2B29C3-E947-0FA2-594E-D6A85F6C7A3C}"/>
              </a:ext>
            </a:extLst>
          </p:cNvPr>
          <p:cNvCxnSpPr/>
          <p:nvPr/>
        </p:nvCxnSpPr>
        <p:spPr>
          <a:xfrm>
            <a:off x="8145167" y="1265775"/>
            <a:ext cx="0" cy="23545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1683A0-2727-F87F-EF77-F80AEE146EFC}"/>
              </a:ext>
            </a:extLst>
          </p:cNvPr>
          <p:cNvCxnSpPr>
            <a:cxnSpLocks/>
            <a:endCxn id="2" idx="6"/>
          </p:cNvCxnSpPr>
          <p:nvPr/>
        </p:nvCxnSpPr>
        <p:spPr>
          <a:xfrm flipH="1">
            <a:off x="6647908" y="2890878"/>
            <a:ext cx="147087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2ECAE9-4F99-29E4-CDCF-303762E73BEF}"/>
              </a:ext>
            </a:extLst>
          </p:cNvPr>
          <p:cNvSpPr txBox="1"/>
          <p:nvPr/>
        </p:nvSpPr>
        <p:spPr>
          <a:xfrm>
            <a:off x="4513872" y="166282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TRD1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94F85-A1A1-7480-E5A9-514AC8D8D6D4}"/>
              </a:ext>
            </a:extLst>
          </p:cNvPr>
          <p:cNvSpPr txBox="1"/>
          <p:nvPr/>
        </p:nvSpPr>
        <p:spPr>
          <a:xfrm>
            <a:off x="7400765" y="207476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TRD2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B2FC4-389E-8501-CC9B-99BEEF2EC6A9}"/>
              </a:ext>
            </a:extLst>
          </p:cNvPr>
          <p:cNvSpPr/>
          <p:nvPr/>
        </p:nvSpPr>
        <p:spPr>
          <a:xfrm>
            <a:off x="943937" y="2318290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278269-6276-2859-9DF9-FC86A64E0FE8}"/>
              </a:ext>
            </a:extLst>
          </p:cNvPr>
          <p:cNvSpPr txBox="1"/>
          <p:nvPr/>
        </p:nvSpPr>
        <p:spPr>
          <a:xfrm>
            <a:off x="1266157" y="2368406"/>
            <a:ext cx="64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umesrc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13B567-00AB-743C-8710-41E2B8187CA2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2292671" y="2779027"/>
            <a:ext cx="176817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51C10-3D38-415B-12FC-8A887465D830}"/>
              </a:ext>
            </a:extLst>
          </p:cNvPr>
          <p:cNvSpPr/>
          <p:nvPr/>
        </p:nvSpPr>
        <p:spPr>
          <a:xfrm>
            <a:off x="8998788" y="3393212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3C157-9605-0899-1F3C-ED7FA9A16BA9}"/>
              </a:ext>
            </a:extLst>
          </p:cNvPr>
          <p:cNvSpPr txBox="1"/>
          <p:nvPr/>
        </p:nvSpPr>
        <p:spPr>
          <a:xfrm>
            <a:off x="9321008" y="3443328"/>
            <a:ext cx="650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umercv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0F52ED-7424-6ECE-D32F-77D5A3211581}"/>
              </a:ext>
            </a:extLst>
          </p:cNvPr>
          <p:cNvCxnSpPr>
            <a:cxnSpLocks/>
          </p:cNvCxnSpPr>
          <p:nvPr/>
        </p:nvCxnSpPr>
        <p:spPr>
          <a:xfrm flipH="1">
            <a:off x="8145167" y="3030990"/>
            <a:ext cx="15279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6F6A44C-597C-ECD1-19F8-D4B39712C401}"/>
              </a:ext>
            </a:extLst>
          </p:cNvPr>
          <p:cNvSpPr/>
          <p:nvPr/>
        </p:nvSpPr>
        <p:spPr>
          <a:xfrm>
            <a:off x="2601281" y="3748414"/>
            <a:ext cx="972215" cy="39515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DF61A6A-D85B-1965-4CFF-F313BFE95EA6}"/>
              </a:ext>
            </a:extLst>
          </p:cNvPr>
          <p:cNvSpPr/>
          <p:nvPr/>
        </p:nvSpPr>
        <p:spPr>
          <a:xfrm>
            <a:off x="2601280" y="4404572"/>
            <a:ext cx="972215" cy="39515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1DB4AD-FA6A-B47E-40AC-BD4041BF42B7}"/>
              </a:ext>
            </a:extLst>
          </p:cNvPr>
          <p:cNvSpPr/>
          <p:nvPr/>
        </p:nvSpPr>
        <p:spPr>
          <a:xfrm>
            <a:off x="2430501" y="4247254"/>
            <a:ext cx="1348734" cy="35489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CAEF5B-4018-05A3-76AA-32D56BA6A298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flipH="1">
            <a:off x="2601280" y="3945990"/>
            <a:ext cx="1" cy="65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54E3AC-CA6B-B3D9-C96C-E737FD32D4B6}"/>
              </a:ext>
            </a:extLst>
          </p:cNvPr>
          <p:cNvCxnSpPr>
            <a:cxnSpLocks/>
            <a:stCxn id="55" idx="6"/>
            <a:endCxn id="56" idx="6"/>
          </p:cNvCxnSpPr>
          <p:nvPr/>
        </p:nvCxnSpPr>
        <p:spPr>
          <a:xfrm flipH="1">
            <a:off x="3573495" y="3945990"/>
            <a:ext cx="1" cy="656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0AD39D-14F2-8F64-187F-8689BAB29E9C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087387" y="3291060"/>
            <a:ext cx="2" cy="457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8D85A1-8A32-34DF-C1B0-13FB4D26EB4D}"/>
              </a:ext>
            </a:extLst>
          </p:cNvPr>
          <p:cNvCxnSpPr>
            <a:cxnSpLocks/>
          </p:cNvCxnSpPr>
          <p:nvPr/>
        </p:nvCxnSpPr>
        <p:spPr>
          <a:xfrm flipV="1">
            <a:off x="3061003" y="3258816"/>
            <a:ext cx="998599" cy="142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E75757E-A0DD-4E3B-C3FD-14766B02C37D}"/>
              </a:ext>
            </a:extLst>
          </p:cNvPr>
          <p:cNvSpPr txBox="1"/>
          <p:nvPr/>
        </p:nvSpPr>
        <p:spPr>
          <a:xfrm>
            <a:off x="2829144" y="3807489"/>
            <a:ext cx="514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97978E-F889-B35F-70DC-1D18419A232F}"/>
              </a:ext>
            </a:extLst>
          </p:cNvPr>
          <p:cNvSpPr/>
          <p:nvPr/>
        </p:nvSpPr>
        <p:spPr>
          <a:xfrm>
            <a:off x="1947771" y="969549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6B30CA-2190-7AEA-F665-227C68462423}"/>
              </a:ext>
            </a:extLst>
          </p:cNvPr>
          <p:cNvSpPr txBox="1"/>
          <p:nvPr/>
        </p:nvSpPr>
        <p:spPr>
          <a:xfrm>
            <a:off x="2387715" y="972814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SRS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B49E3E-29D7-A21C-66AC-635ED8A9F3D8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3296505" y="1430287"/>
            <a:ext cx="764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747E4E4-EB3F-9413-2353-DFEF91A6DE6D}"/>
              </a:ext>
            </a:extLst>
          </p:cNvPr>
          <p:cNvSpPr/>
          <p:nvPr/>
        </p:nvSpPr>
        <p:spPr>
          <a:xfrm>
            <a:off x="1212487" y="1265774"/>
            <a:ext cx="4441226" cy="33064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FB64D9-39D4-F6DC-8FBA-36EF20AD0EC1}"/>
              </a:ext>
            </a:extLst>
          </p:cNvPr>
          <p:cNvSpPr/>
          <p:nvPr/>
        </p:nvSpPr>
        <p:spPr>
          <a:xfrm>
            <a:off x="6477331" y="1871207"/>
            <a:ext cx="5406344" cy="208377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5FB94C-D2E0-E01E-391D-D0882A7A8A82}"/>
              </a:ext>
            </a:extLst>
          </p:cNvPr>
          <p:cNvSpPr/>
          <p:nvPr/>
        </p:nvSpPr>
        <p:spPr>
          <a:xfrm>
            <a:off x="4137940" y="5651452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ECDD8A-F200-3EAF-5C41-9F78D8307549}"/>
              </a:ext>
            </a:extLst>
          </p:cNvPr>
          <p:cNvSpPr txBox="1"/>
          <p:nvPr/>
        </p:nvSpPr>
        <p:spPr>
          <a:xfrm>
            <a:off x="4555025" y="5651452"/>
            <a:ext cx="55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lbmrd</a:t>
            </a:r>
            <a:endParaRPr lang="en-US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4D15D4-2AA9-E50E-E5B1-0D88A206F4CF}"/>
              </a:ext>
            </a:extLst>
          </p:cNvPr>
          <p:cNvCxnSpPr>
            <a:cxnSpLocks/>
          </p:cNvCxnSpPr>
          <p:nvPr/>
        </p:nvCxnSpPr>
        <p:spPr>
          <a:xfrm flipH="1">
            <a:off x="6084979" y="4291052"/>
            <a:ext cx="11021" cy="214403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AEA0FB-EC6D-27C4-99CB-983EFB45E84B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5486674" y="6112189"/>
            <a:ext cx="578847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A2DA409-C2F1-6D7A-A442-6C1342772BCD}"/>
              </a:ext>
            </a:extLst>
          </p:cNvPr>
          <p:cNvSpPr/>
          <p:nvPr/>
        </p:nvSpPr>
        <p:spPr>
          <a:xfrm>
            <a:off x="6671689" y="5678863"/>
            <a:ext cx="1348734" cy="9214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FB4885-FEAC-208F-C62F-E4C4EADF342B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6096000" y="6139601"/>
            <a:ext cx="57568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DF5D885-130A-03EB-7FA6-169391352B2E}"/>
              </a:ext>
            </a:extLst>
          </p:cNvPr>
          <p:cNvSpPr txBox="1"/>
          <p:nvPr/>
        </p:nvSpPr>
        <p:spPr>
          <a:xfrm>
            <a:off x="7068832" y="5691319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mcs</a:t>
            </a:r>
            <a:endParaRPr lang="en-US" sz="12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65DDADC-F9A5-9E01-34E8-C4BC87D82C67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6115458" y="4314687"/>
            <a:ext cx="3557697" cy="4737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60C9BF-CDA4-B1D4-C9C7-D39957FC34B0}"/>
              </a:ext>
            </a:extLst>
          </p:cNvPr>
          <p:cNvCxnSpPr>
            <a:cxnSpLocks/>
            <a:stCxn id="2" idx="4"/>
            <a:endCxn id="129" idx="1"/>
          </p:cNvCxnSpPr>
          <p:nvPr/>
        </p:nvCxnSpPr>
        <p:spPr>
          <a:xfrm flipH="1">
            <a:off x="5728275" y="3484150"/>
            <a:ext cx="337247" cy="52665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9651429-EBBE-CD63-BC5C-225A79181776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5728275" y="4010807"/>
            <a:ext cx="347395" cy="5613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7836A9-68E7-AD9F-9B43-1761CB1A5697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3087388" y="4799723"/>
            <a:ext cx="2997591" cy="1344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D7183B-1D2E-5DA7-123F-B8D755E2061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673155" y="3030990"/>
            <a:ext cx="0" cy="362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DADF6F8-188A-5DFB-03E8-41FAF5E8C90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22910" y="2779028"/>
            <a:ext cx="521027" cy="19576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590B88D-4A32-31D1-FB9D-0D894E288723}"/>
              </a:ext>
            </a:extLst>
          </p:cNvPr>
          <p:cNvCxnSpPr>
            <a:cxnSpLocks/>
          </p:cNvCxnSpPr>
          <p:nvPr/>
        </p:nvCxnSpPr>
        <p:spPr>
          <a:xfrm>
            <a:off x="422910" y="4730638"/>
            <a:ext cx="5662069" cy="6071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DB9EFD6-BC75-A9B2-DEDB-9590B4A428C1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212454" y="1430287"/>
            <a:ext cx="1735317" cy="9214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17FCE8-3A87-C4A5-B6CD-E8ECF967B301}"/>
              </a:ext>
            </a:extLst>
          </p:cNvPr>
          <p:cNvCxnSpPr>
            <a:cxnSpLocks/>
          </p:cNvCxnSpPr>
          <p:nvPr/>
        </p:nvCxnSpPr>
        <p:spPr>
          <a:xfrm>
            <a:off x="212454" y="2368406"/>
            <a:ext cx="0" cy="284367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CEB79FE-ED5C-CF92-949A-F15F6ECF8321}"/>
              </a:ext>
            </a:extLst>
          </p:cNvPr>
          <p:cNvCxnSpPr>
            <a:cxnSpLocks/>
          </p:cNvCxnSpPr>
          <p:nvPr/>
        </p:nvCxnSpPr>
        <p:spPr>
          <a:xfrm>
            <a:off x="212454" y="5212080"/>
            <a:ext cx="5883546" cy="3200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54AA42E-FADB-9449-E9F4-70A80463FE68}"/>
              </a:ext>
            </a:extLst>
          </p:cNvPr>
          <p:cNvSpPr txBox="1"/>
          <p:nvPr/>
        </p:nvSpPr>
        <p:spPr>
          <a:xfrm>
            <a:off x="1104650" y="1213829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08B7BE-5D12-7A04-F5F6-C7374A5E39A4}"/>
              </a:ext>
            </a:extLst>
          </p:cNvPr>
          <p:cNvSpPr txBox="1"/>
          <p:nvPr/>
        </p:nvSpPr>
        <p:spPr>
          <a:xfrm>
            <a:off x="148751" y="2681700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E57BA0-D0BC-8B41-8695-BBD17DD48B77}"/>
              </a:ext>
            </a:extLst>
          </p:cNvPr>
          <p:cNvSpPr txBox="1"/>
          <p:nvPr/>
        </p:nvSpPr>
        <p:spPr>
          <a:xfrm>
            <a:off x="5728275" y="3872307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9F3B845-33E6-FA9B-6080-D5416020882D}"/>
              </a:ext>
            </a:extLst>
          </p:cNvPr>
          <p:cNvSpPr txBox="1"/>
          <p:nvPr/>
        </p:nvSpPr>
        <p:spPr>
          <a:xfrm>
            <a:off x="9488633" y="4329063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.3 network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7C2655-ED2D-F35D-D4F1-4593F8475EB3}"/>
              </a:ext>
            </a:extLst>
          </p:cNvPr>
          <p:cNvSpPr txBox="1"/>
          <p:nvPr/>
        </p:nvSpPr>
        <p:spPr>
          <a:xfrm>
            <a:off x="9697383" y="3091155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95C6FA-5D74-DA44-6C60-E58EF5A59177}"/>
              </a:ext>
            </a:extLst>
          </p:cNvPr>
          <p:cNvSpPr txBox="1"/>
          <p:nvPr/>
        </p:nvSpPr>
        <p:spPr>
          <a:xfrm>
            <a:off x="2232446" y="247646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7E24BC-9EB9-0337-1448-C33C76089FF9}"/>
              </a:ext>
            </a:extLst>
          </p:cNvPr>
          <p:cNvSpPr txBox="1"/>
          <p:nvPr/>
        </p:nvSpPr>
        <p:spPr>
          <a:xfrm>
            <a:off x="3566098" y="888538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436EBF8-A4BE-D53A-2C58-87C46E2A74F2}"/>
              </a:ext>
            </a:extLst>
          </p:cNvPr>
          <p:cNvSpPr txBox="1"/>
          <p:nvPr/>
        </p:nvSpPr>
        <p:spPr>
          <a:xfrm>
            <a:off x="7689338" y="1014316"/>
            <a:ext cx="85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.4 network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AD087D6-1616-4FA0-F6D1-D3D8EF7D4021}"/>
              </a:ext>
            </a:extLst>
          </p:cNvPr>
          <p:cNvSpPr txBox="1"/>
          <p:nvPr/>
        </p:nvSpPr>
        <p:spPr>
          <a:xfrm>
            <a:off x="5837756" y="650724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TRD</a:t>
            </a:r>
          </a:p>
        </p:txBody>
      </p:sp>
    </p:spTree>
    <p:extLst>
      <p:ext uri="{BB962C8B-B14F-4D97-AF65-F5344CB8AC3E}">
        <p14:creationId xmlns:p14="http://schemas.microsoft.com/office/powerpoint/2010/main" val="183132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7</cp:revision>
  <dcterms:created xsi:type="dcterms:W3CDTF">2022-05-06T20:21:57Z</dcterms:created>
  <dcterms:modified xsi:type="dcterms:W3CDTF">2023-10-29T23:42:13Z</dcterms:modified>
</cp:coreProperties>
</file>