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30F-C703-4E8A-AD01-AF015D5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F93BB-A315-2237-05C3-3B28BE25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7DFE-7F18-3110-605F-5AF3AC7C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1E58-D768-E400-FD11-9881C33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294E-ED9E-5CA7-443E-B9C3103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380-3929-231D-2371-4DB503AE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07AC-95E9-4B93-F70C-C0EA70C6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D4FB-2FB6-FB66-E5BC-7A92B264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2CA-D5F9-3994-78C8-B95C5CA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F5AB-2588-D6A3-D568-BF9941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FE43-D3ED-ACA1-2E98-C28A3A2D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B169-230C-F5E0-97C1-C2D007FC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7108-7325-F434-32ED-62DE7A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F28F-E150-D6D6-814F-6EE3E5E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1EEE-2759-9650-B789-A85E25D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E87-5AC0-2A73-92AB-7FCB86B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159-CA46-3857-6E8A-04F264E9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07E2-9193-858D-6C35-F66FE9F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06C0-B0B7-1C22-2AD4-43B08D7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A6A5-6365-A217-618B-66953DF1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0904-DA86-F5D3-4FC5-EB5E823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95C6-F52E-0A74-6EA4-5E948983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1E-E6EA-85EE-5DAF-6DA2CD3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7927-567A-6E81-34A3-25F434C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A244-5BEF-4102-8243-D4DBE87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64EC-0D4D-50E7-A68B-2E42604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5AC2-89F3-D3D2-12C1-A7EBF5F5A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BD64-2D51-2F6C-D530-450D3B69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C0C1-3D5B-19B0-EFE4-4C6CC59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328F-7001-17E6-0A67-DE92A38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E9C2-3BAD-45B2-4E6D-69BA66A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193-C397-F115-FFD6-E374BE1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A181-FB26-9BC3-ACA6-F840627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EEE3-C828-B2DF-4753-090E7804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AEB6-A7C5-11D3-2845-E3CE8AD1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6398-62B5-385C-D3DA-A66AC5858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2BA5-4889-4EF7-82E7-8CC0B23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6ED4-1853-DD6F-1BC1-D5A9601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38E53-ED3B-8474-CCC3-0334C7E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E98-79A6-6C3F-F90A-FB7A23D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F097E-BDB0-3060-FE53-17D6C4E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492A2-BAAF-F7D9-F1FB-8E98DE0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CECB-EEC3-1C42-B8B6-9E10390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E29B-F544-0266-F906-8EA6E78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8971A-866C-DED7-A08E-12CB8FC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C8C2-A2F8-9912-525B-67087C2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EC31-0C6A-0D94-F49E-D970A024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E339-FDD3-C083-C6BC-972AF880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315-2444-BE9A-D288-A6A8A227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886F-3DB6-8CBE-7FDE-8D84CAD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6A8F-8451-A53C-8A7B-9855F0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9377-1562-CB95-3E95-9C38B42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54E5-CC47-16C8-269B-20F1A09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EF82C-45F0-A471-F1EB-6E7CA1C7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4D3C7-1F10-E314-8CB0-BF52337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2712-33B3-6097-B94A-9B113F37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78DE-46E5-CB75-B786-CD8F45F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B7C7-6384-E1D1-095C-A0054B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03CF-4058-E676-9A5B-BA6A68B0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7401-3E90-3378-3019-1CE3CED0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8076-8E1F-089B-CEB5-9201FDED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8928-12D0-EF5E-D4FB-C64DB4FA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5916-84EF-0B67-83D1-99BB3F8C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A84CE-4A33-D5ED-B4C7-398F10BC2B42}"/>
              </a:ext>
            </a:extLst>
          </p:cNvPr>
          <p:cNvSpPr/>
          <p:nvPr/>
        </p:nvSpPr>
        <p:spPr>
          <a:xfrm>
            <a:off x="2160250" y="2490825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57986-0C9B-A0D4-4ACE-9E6E9CF8F1BB}"/>
              </a:ext>
            </a:extLst>
          </p:cNvPr>
          <p:cNvSpPr/>
          <p:nvPr/>
        </p:nvSpPr>
        <p:spPr>
          <a:xfrm>
            <a:off x="825087" y="624308"/>
            <a:ext cx="10860094" cy="457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FFDB2-9B6D-C101-7744-EBF82AA6F8FD}"/>
              </a:ext>
            </a:extLst>
          </p:cNvPr>
          <p:cNvSpPr/>
          <p:nvPr/>
        </p:nvSpPr>
        <p:spPr>
          <a:xfrm>
            <a:off x="5667464" y="1357192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3B274-8E68-8BEF-B99F-2D0BEB30BA00}"/>
              </a:ext>
            </a:extLst>
          </p:cNvPr>
          <p:cNvSpPr txBox="1"/>
          <p:nvPr/>
        </p:nvSpPr>
        <p:spPr>
          <a:xfrm>
            <a:off x="3631705" y="194400"/>
            <a:ext cx="20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10.29.3.0/24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BD02A-4AE5-BD49-C3E4-EAA2297CE99C}"/>
              </a:ext>
            </a:extLst>
          </p:cNvPr>
          <p:cNvSpPr txBox="1"/>
          <p:nvPr/>
        </p:nvSpPr>
        <p:spPr>
          <a:xfrm>
            <a:off x="5594453" y="959888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Jarvis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78E9-B185-4054-ED50-BF27B85C729E}"/>
              </a:ext>
            </a:extLst>
          </p:cNvPr>
          <p:cNvSpPr txBox="1"/>
          <p:nvPr/>
        </p:nvSpPr>
        <p:spPr>
          <a:xfrm>
            <a:off x="7584454" y="133823"/>
            <a:ext cx="17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10.29.4.0/24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32C8D-6CEE-D261-FC19-CBD9A6E7615D}"/>
              </a:ext>
            </a:extLst>
          </p:cNvPr>
          <p:cNvCxnSpPr>
            <a:cxnSpLocks/>
          </p:cNvCxnSpPr>
          <p:nvPr/>
        </p:nvCxnSpPr>
        <p:spPr>
          <a:xfrm>
            <a:off x="8340439" y="1159126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3550DB-D5FA-37BD-B417-1085241106F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825704" y="2172532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37AABA-0D0D-4497-0DD8-5916869D80F6}"/>
              </a:ext>
            </a:extLst>
          </p:cNvPr>
          <p:cNvCxnSpPr>
            <a:cxnSpLocks/>
          </p:cNvCxnSpPr>
          <p:nvPr/>
        </p:nvCxnSpPr>
        <p:spPr>
          <a:xfrm>
            <a:off x="4392841" y="1182137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9FE14-2DED-0FFB-48FD-EB335CFF06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02211" y="2172532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680E6A-0237-413C-E3A2-FF38C3128D12}"/>
              </a:ext>
            </a:extLst>
          </p:cNvPr>
          <p:cNvSpPr txBox="1"/>
          <p:nvPr/>
        </p:nvSpPr>
        <p:spPr>
          <a:xfrm>
            <a:off x="2100615" y="2160090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Skull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2830B-4EA9-82D0-458F-AAF61EEEE8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318490" y="3306165"/>
            <a:ext cx="1102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2DD7E2-D922-782E-27FD-32E6E2C16F19}"/>
              </a:ext>
            </a:extLst>
          </p:cNvPr>
          <p:cNvSpPr txBox="1"/>
          <p:nvPr/>
        </p:nvSpPr>
        <p:spPr>
          <a:xfrm>
            <a:off x="6782724" y="184448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.4.126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2E3DD-EAA6-A9FA-49DE-F6082A96BFA9}"/>
              </a:ext>
            </a:extLst>
          </p:cNvPr>
          <p:cNvSpPr txBox="1"/>
          <p:nvPr/>
        </p:nvSpPr>
        <p:spPr>
          <a:xfrm>
            <a:off x="4581963" y="184448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.3.126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A27F6-B5B0-A7DB-75DC-6929D6477429}"/>
              </a:ext>
            </a:extLst>
          </p:cNvPr>
          <p:cNvSpPr txBox="1"/>
          <p:nvPr/>
        </p:nvSpPr>
        <p:spPr>
          <a:xfrm>
            <a:off x="3306522" y="2996580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.3.15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6CAE15-7E26-9693-33A9-1BE89B63C408}"/>
              </a:ext>
            </a:extLst>
          </p:cNvPr>
          <p:cNvSpPr/>
          <p:nvPr/>
        </p:nvSpPr>
        <p:spPr>
          <a:xfrm>
            <a:off x="5664348" y="4418571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FCE28-BC70-9C03-423F-035F89819F27}"/>
              </a:ext>
            </a:extLst>
          </p:cNvPr>
          <p:cNvSpPr txBox="1"/>
          <p:nvPr/>
        </p:nvSpPr>
        <p:spPr>
          <a:xfrm>
            <a:off x="5591337" y="4021267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E8912F-2215-EADE-0FF4-F8E0EF8154B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822588" y="5233911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AE017D-F939-2F35-EF6C-96A5DF320C5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399095" y="5233911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B84210-6C05-5FE0-1B78-9236AC0BF1AE}"/>
              </a:ext>
            </a:extLst>
          </p:cNvPr>
          <p:cNvSpPr txBox="1"/>
          <p:nvPr/>
        </p:nvSpPr>
        <p:spPr>
          <a:xfrm>
            <a:off x="6779608" y="4905863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.4.121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5C13E-C28C-F56B-ABF7-243F8F8D8235}"/>
              </a:ext>
            </a:extLst>
          </p:cNvPr>
          <p:cNvSpPr txBox="1"/>
          <p:nvPr/>
        </p:nvSpPr>
        <p:spPr>
          <a:xfrm>
            <a:off x="4578847" y="4905863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.3.121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A9774-4742-DD4F-D9C4-AA8D105A2B2B}"/>
              </a:ext>
            </a:extLst>
          </p:cNvPr>
          <p:cNvSpPr txBox="1"/>
          <p:nvPr/>
        </p:nvSpPr>
        <p:spPr>
          <a:xfrm>
            <a:off x="5975498" y="1997838"/>
            <a:ext cx="691116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FF38D-A63A-6D08-7CF5-A5DD024B6878}"/>
              </a:ext>
            </a:extLst>
          </p:cNvPr>
          <p:cNvSpPr txBox="1"/>
          <p:nvPr/>
        </p:nvSpPr>
        <p:spPr>
          <a:xfrm>
            <a:off x="4506002" y="5261789"/>
            <a:ext cx="108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(not used in this demo)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29197A-6C49-ECF7-A8B3-A3DCC093DBFE}"/>
              </a:ext>
            </a:extLst>
          </p:cNvPr>
          <p:cNvSpPr/>
          <p:nvPr/>
        </p:nvSpPr>
        <p:spPr>
          <a:xfrm>
            <a:off x="6192009" y="4981026"/>
            <a:ext cx="539233" cy="505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F80E-3BE6-AE73-B389-E755C9C3E7CF}"/>
              </a:ext>
            </a:extLst>
          </p:cNvPr>
          <p:cNvSpPr txBox="1"/>
          <p:nvPr/>
        </p:nvSpPr>
        <p:spPr>
          <a:xfrm>
            <a:off x="6200740" y="5068457"/>
            <a:ext cx="57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2F411C-8254-7B40-22DC-DE653830FE7E}"/>
              </a:ext>
            </a:extLst>
          </p:cNvPr>
          <p:cNvSpPr/>
          <p:nvPr/>
        </p:nvSpPr>
        <p:spPr>
          <a:xfrm>
            <a:off x="2686688" y="3439926"/>
            <a:ext cx="504606" cy="505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E21B48-4AEC-BC6F-78CA-0067844BCABA}"/>
              </a:ext>
            </a:extLst>
          </p:cNvPr>
          <p:cNvSpPr txBox="1"/>
          <p:nvPr/>
        </p:nvSpPr>
        <p:spPr>
          <a:xfrm>
            <a:off x="2659173" y="3512852"/>
            <a:ext cx="56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486AC2-8552-8D5B-19E4-3A80AF0AFCAD}"/>
              </a:ext>
            </a:extLst>
          </p:cNvPr>
          <p:cNvSpPr/>
          <p:nvPr/>
        </p:nvSpPr>
        <p:spPr>
          <a:xfrm>
            <a:off x="2659174" y="2708194"/>
            <a:ext cx="526282" cy="505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22919E-DCA3-6D19-0C1D-D87EE44FEC9C}"/>
              </a:ext>
            </a:extLst>
          </p:cNvPr>
          <p:cNvSpPr txBox="1"/>
          <p:nvPr/>
        </p:nvSpPr>
        <p:spPr>
          <a:xfrm>
            <a:off x="2605022" y="2806229"/>
            <a:ext cx="87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lbmrd</a:t>
            </a:r>
            <a:endParaRPr lang="en-US" sz="140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0A0E1FF-CA1C-76D2-6485-DC3D7A242134}"/>
              </a:ext>
            </a:extLst>
          </p:cNvPr>
          <p:cNvSpPr/>
          <p:nvPr/>
        </p:nvSpPr>
        <p:spPr>
          <a:xfrm>
            <a:off x="3307973" y="2282511"/>
            <a:ext cx="5599487" cy="3239654"/>
          </a:xfrm>
          <a:custGeom>
            <a:avLst/>
            <a:gdLst>
              <a:gd name="connsiteX0" fmla="*/ 3588223 w 5797110"/>
              <a:gd name="connsiteY0" fmla="*/ 3359607 h 3622595"/>
              <a:gd name="connsiteX1" fmla="*/ 5430470 w 5797110"/>
              <a:gd name="connsiteY1" fmla="*/ 3319265 h 3622595"/>
              <a:gd name="connsiteX2" fmla="*/ 5363235 w 5797110"/>
              <a:gd name="connsiteY2" fmla="*/ 307124 h 3622595"/>
              <a:gd name="connsiteX3" fmla="*/ 939152 w 5797110"/>
              <a:gd name="connsiteY3" fmla="*/ 239889 h 3622595"/>
              <a:gd name="connsiteX4" fmla="*/ 939152 w 5797110"/>
              <a:gd name="connsiteY4" fmla="*/ 1544254 h 3622595"/>
              <a:gd name="connsiteX5" fmla="*/ 78540 w 5797110"/>
              <a:gd name="connsiteY5" fmla="*/ 1598042 h 3622595"/>
              <a:gd name="connsiteX6" fmla="*/ 91988 w 5797110"/>
              <a:gd name="connsiteY6" fmla="*/ 1705618 h 3622595"/>
              <a:gd name="connsiteX0" fmla="*/ 3509683 w 5718570"/>
              <a:gd name="connsiteY0" fmla="*/ 3359607 h 3622595"/>
              <a:gd name="connsiteX1" fmla="*/ 5351930 w 5718570"/>
              <a:gd name="connsiteY1" fmla="*/ 3319265 h 3622595"/>
              <a:gd name="connsiteX2" fmla="*/ 5284695 w 5718570"/>
              <a:gd name="connsiteY2" fmla="*/ 307124 h 3622595"/>
              <a:gd name="connsiteX3" fmla="*/ 860612 w 5718570"/>
              <a:gd name="connsiteY3" fmla="*/ 239889 h 3622595"/>
              <a:gd name="connsiteX4" fmla="*/ 860612 w 5718570"/>
              <a:gd name="connsiteY4" fmla="*/ 1544254 h 3622595"/>
              <a:gd name="connsiteX5" fmla="*/ 0 w 5718570"/>
              <a:gd name="connsiteY5" fmla="*/ 1598042 h 3622595"/>
              <a:gd name="connsiteX0" fmla="*/ 3509683 w 5718570"/>
              <a:gd name="connsiteY0" fmla="*/ 3356678 h 3619666"/>
              <a:gd name="connsiteX1" fmla="*/ 5351930 w 5718570"/>
              <a:gd name="connsiteY1" fmla="*/ 3316336 h 3619666"/>
              <a:gd name="connsiteX2" fmla="*/ 5284695 w 5718570"/>
              <a:gd name="connsiteY2" fmla="*/ 304195 h 3619666"/>
              <a:gd name="connsiteX3" fmla="*/ 860612 w 5718570"/>
              <a:gd name="connsiteY3" fmla="*/ 236960 h 3619666"/>
              <a:gd name="connsiteX4" fmla="*/ 753036 w 5718570"/>
              <a:gd name="connsiteY4" fmla="*/ 1487536 h 3619666"/>
              <a:gd name="connsiteX5" fmla="*/ 0 w 5718570"/>
              <a:gd name="connsiteY5" fmla="*/ 1595113 h 3619666"/>
              <a:gd name="connsiteX0" fmla="*/ 3509683 w 5718570"/>
              <a:gd name="connsiteY0" fmla="*/ 3298288 h 3561276"/>
              <a:gd name="connsiteX1" fmla="*/ 5351930 w 5718570"/>
              <a:gd name="connsiteY1" fmla="*/ 3257946 h 3561276"/>
              <a:gd name="connsiteX2" fmla="*/ 5284695 w 5718570"/>
              <a:gd name="connsiteY2" fmla="*/ 245805 h 3561276"/>
              <a:gd name="connsiteX3" fmla="*/ 860612 w 5718570"/>
              <a:gd name="connsiteY3" fmla="*/ 178570 h 3561276"/>
              <a:gd name="connsiteX4" fmla="*/ 753036 w 5718570"/>
              <a:gd name="connsiteY4" fmla="*/ 1429146 h 3561276"/>
              <a:gd name="connsiteX5" fmla="*/ 0 w 5718570"/>
              <a:gd name="connsiteY5" fmla="*/ 1536723 h 3561276"/>
              <a:gd name="connsiteX0" fmla="*/ 3509683 w 5718570"/>
              <a:gd name="connsiteY0" fmla="*/ 3279122 h 3542110"/>
              <a:gd name="connsiteX1" fmla="*/ 5351930 w 5718570"/>
              <a:gd name="connsiteY1" fmla="*/ 3238780 h 3542110"/>
              <a:gd name="connsiteX2" fmla="*/ 5284695 w 5718570"/>
              <a:gd name="connsiteY2" fmla="*/ 226639 h 3542110"/>
              <a:gd name="connsiteX3" fmla="*/ 860612 w 5718570"/>
              <a:gd name="connsiteY3" fmla="*/ 213192 h 3542110"/>
              <a:gd name="connsiteX4" fmla="*/ 753036 w 5718570"/>
              <a:gd name="connsiteY4" fmla="*/ 1409980 h 3542110"/>
              <a:gd name="connsiteX5" fmla="*/ 0 w 5718570"/>
              <a:gd name="connsiteY5" fmla="*/ 1517557 h 3542110"/>
              <a:gd name="connsiteX0" fmla="*/ 3509683 w 5763814"/>
              <a:gd name="connsiteY0" fmla="*/ 3224162 h 3475118"/>
              <a:gd name="connsiteX1" fmla="*/ 5351930 w 5763814"/>
              <a:gd name="connsiteY1" fmla="*/ 3183820 h 3475118"/>
              <a:gd name="connsiteX2" fmla="*/ 5351931 w 5763814"/>
              <a:gd name="connsiteY2" fmla="*/ 346491 h 3475118"/>
              <a:gd name="connsiteX3" fmla="*/ 860612 w 5763814"/>
              <a:gd name="connsiteY3" fmla="*/ 158232 h 3475118"/>
              <a:gd name="connsiteX4" fmla="*/ 753036 w 5763814"/>
              <a:gd name="connsiteY4" fmla="*/ 1355020 h 3475118"/>
              <a:gd name="connsiteX5" fmla="*/ 0 w 5763814"/>
              <a:gd name="connsiteY5" fmla="*/ 1462597 h 3475118"/>
              <a:gd name="connsiteX0" fmla="*/ 3509683 w 5763814"/>
              <a:gd name="connsiteY0" fmla="*/ 3127354 h 3378310"/>
              <a:gd name="connsiteX1" fmla="*/ 5351930 w 5763814"/>
              <a:gd name="connsiteY1" fmla="*/ 3087012 h 3378310"/>
              <a:gd name="connsiteX2" fmla="*/ 5351931 w 5763814"/>
              <a:gd name="connsiteY2" fmla="*/ 249683 h 3378310"/>
              <a:gd name="connsiteX3" fmla="*/ 860612 w 5763814"/>
              <a:gd name="connsiteY3" fmla="*/ 61424 h 3378310"/>
              <a:gd name="connsiteX4" fmla="*/ 753036 w 5763814"/>
              <a:gd name="connsiteY4" fmla="*/ 1258212 h 3378310"/>
              <a:gd name="connsiteX5" fmla="*/ 0 w 5763814"/>
              <a:gd name="connsiteY5" fmla="*/ 1365789 h 3378310"/>
              <a:gd name="connsiteX0" fmla="*/ 3509683 w 5701061"/>
              <a:gd name="connsiteY0" fmla="*/ 3164616 h 3423891"/>
              <a:gd name="connsiteX1" fmla="*/ 5351930 w 5701061"/>
              <a:gd name="connsiteY1" fmla="*/ 3124274 h 3423891"/>
              <a:gd name="connsiteX2" fmla="*/ 5257801 w 5701061"/>
              <a:gd name="connsiteY2" fmla="*/ 165921 h 3423891"/>
              <a:gd name="connsiteX3" fmla="*/ 860612 w 5701061"/>
              <a:gd name="connsiteY3" fmla="*/ 98686 h 3423891"/>
              <a:gd name="connsiteX4" fmla="*/ 753036 w 5701061"/>
              <a:gd name="connsiteY4" fmla="*/ 1295474 h 3423891"/>
              <a:gd name="connsiteX5" fmla="*/ 0 w 5701061"/>
              <a:gd name="connsiteY5" fmla="*/ 1403051 h 3423891"/>
              <a:gd name="connsiteX0" fmla="*/ 3509683 w 5564608"/>
              <a:gd name="connsiteY0" fmla="*/ 3134080 h 3393355"/>
              <a:gd name="connsiteX1" fmla="*/ 5351930 w 5564608"/>
              <a:gd name="connsiteY1" fmla="*/ 3093738 h 3393355"/>
              <a:gd name="connsiteX2" fmla="*/ 5257801 w 5564608"/>
              <a:gd name="connsiteY2" fmla="*/ 135385 h 3393355"/>
              <a:gd name="connsiteX3" fmla="*/ 860612 w 5564608"/>
              <a:gd name="connsiteY3" fmla="*/ 68150 h 3393355"/>
              <a:gd name="connsiteX4" fmla="*/ 753036 w 5564608"/>
              <a:gd name="connsiteY4" fmla="*/ 1264938 h 3393355"/>
              <a:gd name="connsiteX5" fmla="*/ 0 w 5564608"/>
              <a:gd name="connsiteY5" fmla="*/ 1372515 h 3393355"/>
              <a:gd name="connsiteX0" fmla="*/ 3509683 w 5699070"/>
              <a:gd name="connsiteY0" fmla="*/ 3134080 h 3260474"/>
              <a:gd name="connsiteX1" fmla="*/ 5351930 w 5699070"/>
              <a:gd name="connsiteY1" fmla="*/ 3093738 h 3260474"/>
              <a:gd name="connsiteX2" fmla="*/ 5257801 w 5699070"/>
              <a:gd name="connsiteY2" fmla="*/ 135385 h 3260474"/>
              <a:gd name="connsiteX3" fmla="*/ 860612 w 5699070"/>
              <a:gd name="connsiteY3" fmla="*/ 68150 h 3260474"/>
              <a:gd name="connsiteX4" fmla="*/ 753036 w 5699070"/>
              <a:gd name="connsiteY4" fmla="*/ 1264938 h 3260474"/>
              <a:gd name="connsiteX5" fmla="*/ 0 w 5699070"/>
              <a:gd name="connsiteY5" fmla="*/ 1372515 h 3260474"/>
              <a:gd name="connsiteX0" fmla="*/ 3509683 w 5613753"/>
              <a:gd name="connsiteY0" fmla="*/ 3134080 h 3256771"/>
              <a:gd name="connsiteX1" fmla="*/ 5351930 w 5613753"/>
              <a:gd name="connsiteY1" fmla="*/ 3093738 h 3256771"/>
              <a:gd name="connsiteX2" fmla="*/ 5257801 w 5613753"/>
              <a:gd name="connsiteY2" fmla="*/ 135385 h 3256771"/>
              <a:gd name="connsiteX3" fmla="*/ 860612 w 5613753"/>
              <a:gd name="connsiteY3" fmla="*/ 68150 h 3256771"/>
              <a:gd name="connsiteX4" fmla="*/ 753036 w 5613753"/>
              <a:gd name="connsiteY4" fmla="*/ 1264938 h 3256771"/>
              <a:gd name="connsiteX5" fmla="*/ 0 w 5613753"/>
              <a:gd name="connsiteY5" fmla="*/ 1372515 h 3256771"/>
              <a:gd name="connsiteX0" fmla="*/ 3509683 w 5741955"/>
              <a:gd name="connsiteY0" fmla="*/ 3296264 h 3418955"/>
              <a:gd name="connsiteX1" fmla="*/ 5351930 w 5741955"/>
              <a:gd name="connsiteY1" fmla="*/ 3255922 h 3418955"/>
              <a:gd name="connsiteX2" fmla="*/ 5257801 w 5741955"/>
              <a:gd name="connsiteY2" fmla="*/ 297569 h 3418955"/>
              <a:gd name="connsiteX3" fmla="*/ 860612 w 5741955"/>
              <a:gd name="connsiteY3" fmla="*/ 230334 h 3418955"/>
              <a:gd name="connsiteX4" fmla="*/ 753036 w 5741955"/>
              <a:gd name="connsiteY4" fmla="*/ 1427122 h 3418955"/>
              <a:gd name="connsiteX5" fmla="*/ 0 w 5741955"/>
              <a:gd name="connsiteY5" fmla="*/ 1534699 h 3418955"/>
              <a:gd name="connsiteX0" fmla="*/ 3509683 w 5741955"/>
              <a:gd name="connsiteY0" fmla="*/ 3283468 h 3406159"/>
              <a:gd name="connsiteX1" fmla="*/ 5351930 w 5741955"/>
              <a:gd name="connsiteY1" fmla="*/ 3243126 h 3406159"/>
              <a:gd name="connsiteX2" fmla="*/ 5257801 w 5741955"/>
              <a:gd name="connsiteY2" fmla="*/ 284773 h 3406159"/>
              <a:gd name="connsiteX3" fmla="*/ 860612 w 5741955"/>
              <a:gd name="connsiteY3" fmla="*/ 217538 h 3406159"/>
              <a:gd name="connsiteX4" fmla="*/ 753036 w 5741955"/>
              <a:gd name="connsiteY4" fmla="*/ 1414326 h 3406159"/>
              <a:gd name="connsiteX5" fmla="*/ 0 w 5741955"/>
              <a:gd name="connsiteY5" fmla="*/ 1521903 h 3406159"/>
              <a:gd name="connsiteX0" fmla="*/ 3509683 w 5683913"/>
              <a:gd name="connsiteY0" fmla="*/ 3262677 h 3518248"/>
              <a:gd name="connsiteX1" fmla="*/ 5351930 w 5683913"/>
              <a:gd name="connsiteY1" fmla="*/ 3222335 h 3518248"/>
              <a:gd name="connsiteX2" fmla="*/ 5230907 w 5683913"/>
              <a:gd name="connsiteY2" fmla="*/ 317771 h 3518248"/>
              <a:gd name="connsiteX3" fmla="*/ 860612 w 5683913"/>
              <a:gd name="connsiteY3" fmla="*/ 196747 h 3518248"/>
              <a:gd name="connsiteX4" fmla="*/ 753036 w 5683913"/>
              <a:gd name="connsiteY4" fmla="*/ 1393535 h 3518248"/>
              <a:gd name="connsiteX5" fmla="*/ 0 w 5683913"/>
              <a:gd name="connsiteY5" fmla="*/ 1501112 h 3518248"/>
              <a:gd name="connsiteX0" fmla="*/ 3509683 w 5569504"/>
              <a:gd name="connsiteY0" fmla="*/ 3193282 h 3448853"/>
              <a:gd name="connsiteX1" fmla="*/ 5351930 w 5569504"/>
              <a:gd name="connsiteY1" fmla="*/ 3152940 h 3448853"/>
              <a:gd name="connsiteX2" fmla="*/ 5230907 w 5569504"/>
              <a:gd name="connsiteY2" fmla="*/ 248376 h 3448853"/>
              <a:gd name="connsiteX3" fmla="*/ 860612 w 5569504"/>
              <a:gd name="connsiteY3" fmla="*/ 127352 h 3448853"/>
              <a:gd name="connsiteX4" fmla="*/ 753036 w 5569504"/>
              <a:gd name="connsiteY4" fmla="*/ 1324140 h 3448853"/>
              <a:gd name="connsiteX5" fmla="*/ 0 w 5569504"/>
              <a:gd name="connsiteY5" fmla="*/ 1431717 h 3448853"/>
              <a:gd name="connsiteX0" fmla="*/ 3509683 w 5569504"/>
              <a:gd name="connsiteY0" fmla="*/ 3161039 h 3416610"/>
              <a:gd name="connsiteX1" fmla="*/ 5351930 w 5569504"/>
              <a:gd name="connsiteY1" fmla="*/ 3120697 h 3416610"/>
              <a:gd name="connsiteX2" fmla="*/ 5230907 w 5569504"/>
              <a:gd name="connsiteY2" fmla="*/ 216133 h 3416610"/>
              <a:gd name="connsiteX3" fmla="*/ 860612 w 5569504"/>
              <a:gd name="connsiteY3" fmla="*/ 95109 h 3416610"/>
              <a:gd name="connsiteX4" fmla="*/ 753036 w 5569504"/>
              <a:gd name="connsiteY4" fmla="*/ 1291897 h 3416610"/>
              <a:gd name="connsiteX5" fmla="*/ 0 w 5569504"/>
              <a:gd name="connsiteY5" fmla="*/ 1399474 h 3416610"/>
              <a:gd name="connsiteX0" fmla="*/ 3509683 w 5677334"/>
              <a:gd name="connsiteY0" fmla="*/ 3216944 h 3351431"/>
              <a:gd name="connsiteX1" fmla="*/ 5338483 w 5677334"/>
              <a:gd name="connsiteY1" fmla="*/ 2907661 h 3351431"/>
              <a:gd name="connsiteX2" fmla="*/ 5230907 w 5677334"/>
              <a:gd name="connsiteY2" fmla="*/ 272038 h 3351431"/>
              <a:gd name="connsiteX3" fmla="*/ 860612 w 5677334"/>
              <a:gd name="connsiteY3" fmla="*/ 151014 h 3351431"/>
              <a:gd name="connsiteX4" fmla="*/ 753036 w 5677334"/>
              <a:gd name="connsiteY4" fmla="*/ 1347802 h 3351431"/>
              <a:gd name="connsiteX5" fmla="*/ 0 w 5677334"/>
              <a:gd name="connsiteY5" fmla="*/ 1455379 h 3351431"/>
              <a:gd name="connsiteX0" fmla="*/ 3509683 w 5581371"/>
              <a:gd name="connsiteY0" fmla="*/ 3184712 h 3319199"/>
              <a:gd name="connsiteX1" fmla="*/ 5338483 w 5581371"/>
              <a:gd name="connsiteY1" fmla="*/ 2875429 h 3319199"/>
              <a:gd name="connsiteX2" fmla="*/ 5230907 w 5581371"/>
              <a:gd name="connsiteY2" fmla="*/ 239806 h 3319199"/>
              <a:gd name="connsiteX3" fmla="*/ 860612 w 5581371"/>
              <a:gd name="connsiteY3" fmla="*/ 118782 h 3319199"/>
              <a:gd name="connsiteX4" fmla="*/ 753036 w 5581371"/>
              <a:gd name="connsiteY4" fmla="*/ 1315570 h 3319199"/>
              <a:gd name="connsiteX5" fmla="*/ 0 w 5581371"/>
              <a:gd name="connsiteY5" fmla="*/ 1423147 h 3319199"/>
              <a:gd name="connsiteX0" fmla="*/ 3509683 w 5677334"/>
              <a:gd name="connsiteY0" fmla="*/ 3185903 h 3320390"/>
              <a:gd name="connsiteX1" fmla="*/ 5338483 w 5677334"/>
              <a:gd name="connsiteY1" fmla="*/ 2876620 h 3320390"/>
              <a:gd name="connsiteX2" fmla="*/ 5230907 w 5677334"/>
              <a:gd name="connsiteY2" fmla="*/ 240997 h 3320390"/>
              <a:gd name="connsiteX3" fmla="*/ 860612 w 5677334"/>
              <a:gd name="connsiteY3" fmla="*/ 187208 h 3320390"/>
              <a:gd name="connsiteX4" fmla="*/ 753036 w 5677334"/>
              <a:gd name="connsiteY4" fmla="*/ 1316761 h 3320390"/>
              <a:gd name="connsiteX5" fmla="*/ 0 w 5677334"/>
              <a:gd name="connsiteY5" fmla="*/ 1424338 h 3320390"/>
              <a:gd name="connsiteX0" fmla="*/ 3509683 w 5703476"/>
              <a:gd name="connsiteY0" fmla="*/ 3146813 h 3276706"/>
              <a:gd name="connsiteX1" fmla="*/ 5338483 w 5703476"/>
              <a:gd name="connsiteY1" fmla="*/ 2837530 h 3276706"/>
              <a:gd name="connsiteX2" fmla="*/ 5271249 w 5703476"/>
              <a:gd name="connsiteY2" fmla="*/ 309483 h 3276706"/>
              <a:gd name="connsiteX3" fmla="*/ 860612 w 5703476"/>
              <a:gd name="connsiteY3" fmla="*/ 148118 h 3276706"/>
              <a:gd name="connsiteX4" fmla="*/ 753036 w 5703476"/>
              <a:gd name="connsiteY4" fmla="*/ 1277671 h 3276706"/>
              <a:gd name="connsiteX5" fmla="*/ 0 w 5703476"/>
              <a:gd name="connsiteY5" fmla="*/ 1385248 h 3276706"/>
              <a:gd name="connsiteX0" fmla="*/ 3509683 w 5599487"/>
              <a:gd name="connsiteY0" fmla="*/ 3098098 h 3227991"/>
              <a:gd name="connsiteX1" fmla="*/ 5338483 w 5599487"/>
              <a:gd name="connsiteY1" fmla="*/ 2788815 h 3227991"/>
              <a:gd name="connsiteX2" fmla="*/ 5271249 w 5599487"/>
              <a:gd name="connsiteY2" fmla="*/ 260768 h 3227991"/>
              <a:gd name="connsiteX3" fmla="*/ 860612 w 5599487"/>
              <a:gd name="connsiteY3" fmla="*/ 99403 h 3227991"/>
              <a:gd name="connsiteX4" fmla="*/ 753036 w 5599487"/>
              <a:gd name="connsiteY4" fmla="*/ 1228956 h 3227991"/>
              <a:gd name="connsiteX5" fmla="*/ 0 w 5599487"/>
              <a:gd name="connsiteY5" fmla="*/ 1336533 h 3227991"/>
              <a:gd name="connsiteX0" fmla="*/ 3509683 w 5599487"/>
              <a:gd name="connsiteY0" fmla="*/ 3109761 h 3239654"/>
              <a:gd name="connsiteX1" fmla="*/ 5338483 w 5599487"/>
              <a:gd name="connsiteY1" fmla="*/ 2800478 h 3239654"/>
              <a:gd name="connsiteX2" fmla="*/ 5271249 w 5599487"/>
              <a:gd name="connsiteY2" fmla="*/ 272431 h 3239654"/>
              <a:gd name="connsiteX3" fmla="*/ 860612 w 5599487"/>
              <a:gd name="connsiteY3" fmla="*/ 111066 h 3239654"/>
              <a:gd name="connsiteX4" fmla="*/ 753036 w 5599487"/>
              <a:gd name="connsiteY4" fmla="*/ 1240619 h 3239654"/>
              <a:gd name="connsiteX5" fmla="*/ 0 w 5599487"/>
              <a:gd name="connsiteY5" fmla="*/ 1348196 h 323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9487" h="3239654">
                <a:moveTo>
                  <a:pt x="3509683" y="3109761"/>
                </a:moveTo>
                <a:cubicBezTo>
                  <a:pt x="4282889" y="3343963"/>
                  <a:pt x="5044889" y="3273366"/>
                  <a:pt x="5338483" y="2800478"/>
                </a:cubicBezTo>
                <a:cubicBezTo>
                  <a:pt x="5632077" y="2327590"/>
                  <a:pt x="5762067" y="572748"/>
                  <a:pt x="5271249" y="272431"/>
                </a:cubicBezTo>
                <a:cubicBezTo>
                  <a:pt x="4780431" y="-27886"/>
                  <a:pt x="1331260" y="-77193"/>
                  <a:pt x="860612" y="111066"/>
                </a:cubicBezTo>
                <a:cubicBezTo>
                  <a:pt x="389964" y="299325"/>
                  <a:pt x="896471" y="1034431"/>
                  <a:pt x="753036" y="1240619"/>
                </a:cubicBezTo>
                <a:cubicBezTo>
                  <a:pt x="609601" y="1446807"/>
                  <a:pt x="141194" y="1321302"/>
                  <a:pt x="0" y="134819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3</cp:revision>
  <dcterms:created xsi:type="dcterms:W3CDTF">2023-06-23T14:10:47Z</dcterms:created>
  <dcterms:modified xsi:type="dcterms:W3CDTF">2023-06-23T20:32:46Z</dcterms:modified>
</cp:coreProperties>
</file>