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3"/>
    <p:restoredTop sz="94689"/>
  </p:normalViewPr>
  <p:slideViewPr>
    <p:cSldViewPr snapToGrid="0" snapToObjects="1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737FF-97C2-174E-A95F-2185969F9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051B4-9BAB-F945-8044-468DC6EAE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A17C5-1E76-F54A-8E33-842651A63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8C3E-267A-5347-9FF5-3C775BC7331A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38D27-FDC8-DF47-904E-7FD31D07E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F7BEB-2569-9E45-824A-DA4D90D39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3267-51B0-CC48-9EA9-A9054BAE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37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7A6CB-B4F9-FC4C-8742-A534EE108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EE75F8-2F2A-264A-ACB2-DF6931F2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F9BEE-3236-0D48-8F93-FFAE89ECF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8C3E-267A-5347-9FF5-3C775BC7331A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64E2C-0DDD-DC48-8BD8-30D3B5587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A7EC4-C217-9D47-A9C4-D846E967C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3267-51B0-CC48-9EA9-A9054BAE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91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088F29-2433-5B43-9297-F24806AEB3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A91560-1D6C-9E40-A536-5E15973BF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3B9DB-0F2B-6F4C-8585-3A7F0C151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8C3E-267A-5347-9FF5-3C775BC7331A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453F9-F11A-4648-8C43-2FC5F65AE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74222-253E-D64E-B2AF-23CA2A74D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3267-51B0-CC48-9EA9-A9054BAE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5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2CBCF-2117-4E45-88EE-7BCF3E414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673AF-E708-E342-94DD-8B7EA6697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CC6E1-6683-484D-B97C-E98107890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8C3E-267A-5347-9FF5-3C775BC7331A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D0B8C-76AE-9A46-9910-104FE1369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29911-D8B6-BC4D-96A3-011A9B4F1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3267-51B0-CC48-9EA9-A9054BAE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6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82B04-BBB1-7B4D-BB28-75E8E8FB5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F9225-02A0-0144-AD67-52AA25565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8DC5A-6BF3-7D43-B1F4-18F642D41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8C3E-267A-5347-9FF5-3C775BC7331A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FF7A4-7D91-1342-8F04-707B98CFA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5B4FE-397E-064F-86FB-B68CCFA4B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3267-51B0-CC48-9EA9-A9054BAE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17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BED32-F941-DA49-AB0F-758F1692B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B6E0E-0005-5744-81AF-F797CB358A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DDDA5-EDBA-934C-BE59-C9551E5C3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67744-B99B-3E44-A6C2-3DE501A95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8C3E-267A-5347-9FF5-3C775BC7331A}" type="datetimeFigureOut">
              <a:rPr lang="en-US" smtClean="0"/>
              <a:t>5/12/22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D9DF1-27FA-A84E-9D35-565B7B542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CB07B-5F24-4E4C-8AA8-A5FF2CBBD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3267-51B0-CC48-9EA9-A9054BAE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47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DCD28-BC3B-5945-9B1E-1F9D9AD57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C80E4-A9D9-2740-A150-B044560AA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5F018-1307-AC4E-BBF1-0FE0ED506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DB8F20-8286-2A42-ACF2-34076C9517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1C790F-5231-3340-A6AA-D4B1C920EE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56359D-10E7-5347-A38E-84488FB1C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8C3E-267A-5347-9FF5-3C775BC7331A}" type="datetimeFigureOut">
              <a:rPr lang="en-US" smtClean="0"/>
              <a:t>5/12/22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3BDA49-DF60-3C4B-9912-66B3A0331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482376-2CD8-BA4E-98B3-8E761DCA1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3267-51B0-CC48-9EA9-A9054BAE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15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8E10D-D4D0-7046-99E0-619F00961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09DABD-F572-564E-8227-F834606AD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8C3E-267A-5347-9FF5-3C775BC7331A}" type="datetimeFigureOut">
              <a:rPr lang="en-US" smtClean="0"/>
              <a:t>5/12/22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A6205D-67AA-B044-88D4-262AC1DD0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3D8819-DBB4-E54D-87A0-715953DB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3267-51B0-CC48-9EA9-A9054BAE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6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962F89-9CA3-6D4B-AC18-637D3BE9A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8C3E-267A-5347-9FF5-3C775BC7331A}" type="datetimeFigureOut">
              <a:rPr lang="en-US" smtClean="0"/>
              <a:t>5/12/22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7FF89C-ED00-A445-AB5F-C55181702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580C5-AEF0-C644-AF2D-569A75F04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3267-51B0-CC48-9EA9-A9054BAE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15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BD2A9-2D49-5746-97DF-94D3F9C17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755C1-F6BE-B64D-961E-A19724986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263BE-C054-6E4A-ACF4-6DE317A0D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13E45-5B65-964C-B4C5-2A5D2E65B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8C3E-267A-5347-9FF5-3C775BC7331A}" type="datetimeFigureOut">
              <a:rPr lang="en-US" smtClean="0"/>
              <a:t>5/12/22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741D2-294D-D74B-AFC3-36B13604E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28A1F-7A1E-7C4F-8F2E-53147FB95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3267-51B0-CC48-9EA9-A9054BAE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3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32AB5-B660-5446-9464-01D1063BA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DCFCAD-4828-4C4A-B00B-3480DE558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4DBFA-C56E-584C-9AA1-F8E84FA41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89F29-C047-1645-8202-585CFF849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8C3E-267A-5347-9FF5-3C775BC7331A}" type="datetimeFigureOut">
              <a:rPr lang="en-US" smtClean="0"/>
              <a:t>5/12/22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CD55A-B830-7743-A16C-C5D2A3BC1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28BC9-BF33-F444-B2F2-C7FA321AF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3267-51B0-CC48-9EA9-A9054BAE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4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61979B-A4D7-A144-A09D-410D85D9C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03F95-2634-784A-B54F-63D693233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B5B1A-A172-DD49-A715-C1C18C7F4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F8C3E-267A-5347-9FF5-3C775BC7331A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46717-BF47-CD45-B6A7-FD3B47E5A8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851EB-268F-EA4D-9C21-911870AEB5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93267-51B0-CC48-9EA9-A9054BAE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92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29E6B6-C06F-164D-9AD1-4F6EB2EF963D}"/>
              </a:ext>
            </a:extLst>
          </p:cNvPr>
          <p:cNvSpPr/>
          <p:nvPr/>
        </p:nvSpPr>
        <p:spPr>
          <a:xfrm>
            <a:off x="1295398" y="1828801"/>
            <a:ext cx="2460171" cy="110975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9599C4-E274-7F49-9735-B5795037654E}"/>
              </a:ext>
            </a:extLst>
          </p:cNvPr>
          <p:cNvSpPr txBox="1"/>
          <p:nvPr/>
        </p:nvSpPr>
        <p:spPr>
          <a:xfrm>
            <a:off x="1295399" y="1461228"/>
            <a:ext cx="25853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lbmsrc</a:t>
            </a:r>
            <a:endParaRPr lang="en-US" dirty="0"/>
          </a:p>
          <a:p>
            <a:endParaRPr lang="en-US" dirty="0"/>
          </a:p>
          <a:p>
            <a:r>
              <a:rPr lang="en-US" dirty="0"/>
              <a:t>29west.example.multi.0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2B8D17-D78E-8542-B205-1DF8EF2B90CB}"/>
              </a:ext>
            </a:extLst>
          </p:cNvPr>
          <p:cNvSpPr/>
          <p:nvPr/>
        </p:nvSpPr>
        <p:spPr>
          <a:xfrm>
            <a:off x="1295398" y="3891643"/>
            <a:ext cx="2460171" cy="110975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68F41A-B35C-544B-8E4F-C58463FDC146}"/>
              </a:ext>
            </a:extLst>
          </p:cNvPr>
          <p:cNvSpPr txBox="1"/>
          <p:nvPr/>
        </p:nvSpPr>
        <p:spPr>
          <a:xfrm>
            <a:off x="1295399" y="3512007"/>
            <a:ext cx="25853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lbmmsrc</a:t>
            </a:r>
            <a:endParaRPr lang="en-US" dirty="0"/>
          </a:p>
          <a:p>
            <a:endParaRPr lang="en-US" dirty="0"/>
          </a:p>
          <a:p>
            <a:r>
              <a:rPr lang="en-US" dirty="0"/>
              <a:t>29west.example.multi.0</a:t>
            </a:r>
            <a:br>
              <a:rPr lang="en-US" dirty="0"/>
            </a:br>
            <a:br>
              <a:rPr lang="en-US" dirty="0"/>
            </a:br>
            <a:r>
              <a:rPr lang="en-US" dirty="0"/>
              <a:t>29west.example.multi.1</a:t>
            </a:r>
            <a:br>
              <a:rPr lang="en-US" dirty="0"/>
            </a:b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F0805D-B281-E046-A1DD-6C952513B408}"/>
              </a:ext>
            </a:extLst>
          </p:cNvPr>
          <p:cNvSpPr/>
          <p:nvPr/>
        </p:nvSpPr>
        <p:spPr>
          <a:xfrm>
            <a:off x="6095999" y="1853114"/>
            <a:ext cx="2460171" cy="110975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320A65-01A6-4048-B780-9ABE50ED29CE}"/>
              </a:ext>
            </a:extLst>
          </p:cNvPr>
          <p:cNvSpPr txBox="1"/>
          <p:nvPr/>
        </p:nvSpPr>
        <p:spPr>
          <a:xfrm>
            <a:off x="6096000" y="1485541"/>
            <a:ext cx="25853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lbmrcv</a:t>
            </a:r>
            <a:endParaRPr lang="en-US" dirty="0"/>
          </a:p>
          <a:p>
            <a:endParaRPr lang="en-US" dirty="0"/>
          </a:p>
          <a:p>
            <a:r>
              <a:rPr lang="en-US" dirty="0"/>
              <a:t>29west.example.multi.0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0F6919-792C-CE4A-857E-9E2906FD2E96}"/>
              </a:ext>
            </a:extLst>
          </p:cNvPr>
          <p:cNvSpPr/>
          <p:nvPr/>
        </p:nvSpPr>
        <p:spPr>
          <a:xfrm>
            <a:off x="6095999" y="3915956"/>
            <a:ext cx="2460171" cy="110975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CEAD54-3BDE-0B48-9922-C87D1375CB02}"/>
              </a:ext>
            </a:extLst>
          </p:cNvPr>
          <p:cNvSpPr txBox="1"/>
          <p:nvPr/>
        </p:nvSpPr>
        <p:spPr>
          <a:xfrm>
            <a:off x="6096000" y="3548383"/>
            <a:ext cx="25853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lbmwrcv</a:t>
            </a:r>
            <a:endParaRPr lang="en-US" dirty="0"/>
          </a:p>
          <a:p>
            <a:endParaRPr lang="en-US" dirty="0"/>
          </a:p>
          <a:p>
            <a:r>
              <a:rPr lang="en-US" dirty="0"/>
              <a:t>29west.example.multi.0</a:t>
            </a:r>
            <a:br>
              <a:rPr lang="en-US" dirty="0"/>
            </a:br>
            <a:br>
              <a:rPr lang="en-US" dirty="0"/>
            </a:br>
            <a:r>
              <a:rPr lang="en-US" dirty="0"/>
              <a:t>29west.example.multi.1</a:t>
            </a:r>
            <a:br>
              <a:rPr lang="en-US" dirty="0"/>
            </a:b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58E47C-A51E-3944-99B6-D8DD05BC222B}"/>
              </a:ext>
            </a:extLst>
          </p:cNvPr>
          <p:cNvCxnSpPr>
            <a:cxnSpLocks/>
          </p:cNvCxnSpPr>
          <p:nvPr/>
        </p:nvCxnSpPr>
        <p:spPr>
          <a:xfrm>
            <a:off x="3755567" y="2174490"/>
            <a:ext cx="2340431" cy="1421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1009D2-BD98-1F47-91E6-7D7F853E62BA}"/>
              </a:ext>
            </a:extLst>
          </p:cNvPr>
          <p:cNvCxnSpPr>
            <a:cxnSpLocks/>
          </p:cNvCxnSpPr>
          <p:nvPr/>
        </p:nvCxnSpPr>
        <p:spPr>
          <a:xfrm>
            <a:off x="3755569" y="2199891"/>
            <a:ext cx="2340429" cy="205998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CCB2BEB-18E4-A54A-A931-5416D4774C17}"/>
              </a:ext>
            </a:extLst>
          </p:cNvPr>
          <p:cNvCxnSpPr>
            <a:cxnSpLocks/>
          </p:cNvCxnSpPr>
          <p:nvPr/>
        </p:nvCxnSpPr>
        <p:spPr>
          <a:xfrm flipV="1">
            <a:off x="3755569" y="2231310"/>
            <a:ext cx="2340429" cy="2010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E91BD1D-E471-A94D-A167-BB16231D2229}"/>
              </a:ext>
            </a:extLst>
          </p:cNvPr>
          <p:cNvCxnSpPr>
            <a:cxnSpLocks/>
          </p:cNvCxnSpPr>
          <p:nvPr/>
        </p:nvCxnSpPr>
        <p:spPr>
          <a:xfrm>
            <a:off x="3755569" y="4790688"/>
            <a:ext cx="234042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9BF6429-ABAF-0F43-9CFD-E4A40DD8C920}"/>
              </a:ext>
            </a:extLst>
          </p:cNvPr>
          <p:cNvCxnSpPr>
            <a:cxnSpLocks/>
          </p:cNvCxnSpPr>
          <p:nvPr/>
        </p:nvCxnSpPr>
        <p:spPr>
          <a:xfrm>
            <a:off x="3755569" y="4261646"/>
            <a:ext cx="234043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8507BAC6-98D3-5E4B-840D-6FE0D9D2E2FA}"/>
              </a:ext>
            </a:extLst>
          </p:cNvPr>
          <p:cNvSpPr/>
          <p:nvPr/>
        </p:nvSpPr>
        <p:spPr>
          <a:xfrm>
            <a:off x="4049485" y="1828800"/>
            <a:ext cx="326571" cy="110975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1E1A3FF-7C88-D047-8F37-1EACEBDBAD4E}"/>
              </a:ext>
            </a:extLst>
          </p:cNvPr>
          <p:cNvSpPr/>
          <p:nvPr/>
        </p:nvSpPr>
        <p:spPr>
          <a:xfrm>
            <a:off x="4101192" y="3535728"/>
            <a:ext cx="364668" cy="16692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786CCC-B208-874C-8634-43DE0536DC7D}"/>
              </a:ext>
            </a:extLst>
          </p:cNvPr>
          <p:cNvSpPr txBox="1"/>
          <p:nvPr/>
        </p:nvSpPr>
        <p:spPr>
          <a:xfrm>
            <a:off x="3302345" y="5612023"/>
            <a:ext cx="297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LBT-RM Transport session TS2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F3D194-31AA-1B4F-AEAB-6E1672623CEA}"/>
              </a:ext>
            </a:extLst>
          </p:cNvPr>
          <p:cNvSpPr txBox="1"/>
          <p:nvPr/>
        </p:nvSpPr>
        <p:spPr>
          <a:xfrm>
            <a:off x="3346767" y="1105019"/>
            <a:ext cx="2933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LBT-RM Transport session TS1 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86F5E2A-4500-D84F-8ADD-5D5581B306E8}"/>
              </a:ext>
            </a:extLst>
          </p:cNvPr>
          <p:cNvCxnSpPr>
            <a:cxnSpLocks/>
            <a:stCxn id="24" idx="0"/>
            <a:endCxn id="28" idx="2"/>
          </p:cNvCxnSpPr>
          <p:nvPr/>
        </p:nvCxnSpPr>
        <p:spPr>
          <a:xfrm flipV="1">
            <a:off x="4212771" y="1474351"/>
            <a:ext cx="600774" cy="3544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EBD5E94-B482-FF42-B311-BFBACC9C9A46}"/>
              </a:ext>
            </a:extLst>
          </p:cNvPr>
          <p:cNvCxnSpPr>
            <a:cxnSpLocks/>
            <a:stCxn id="27" idx="0"/>
            <a:endCxn id="25" idx="4"/>
          </p:cNvCxnSpPr>
          <p:nvPr/>
        </p:nvCxnSpPr>
        <p:spPr>
          <a:xfrm flipH="1" flipV="1">
            <a:off x="4283526" y="5204981"/>
            <a:ext cx="507808" cy="4070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2278065-64FC-8741-BF3C-C89318C86F07}"/>
              </a:ext>
            </a:extLst>
          </p:cNvPr>
          <p:cNvSpPr txBox="1"/>
          <p:nvPr/>
        </p:nvSpPr>
        <p:spPr>
          <a:xfrm>
            <a:off x="9250136" y="2231310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Lbmmon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1032778-2D27-7B41-9157-BFC3AEC0141D}"/>
              </a:ext>
            </a:extLst>
          </p:cNvPr>
          <p:cNvSpPr/>
          <p:nvPr/>
        </p:nvSpPr>
        <p:spPr>
          <a:xfrm>
            <a:off x="9250136" y="2633084"/>
            <a:ext cx="1641021" cy="79591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851288F-A702-9A44-AC08-F5671DBB6A8E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10070647" y="3429000"/>
            <a:ext cx="0" cy="55819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98076C6-0CBE-4F4D-9683-609B10859E1D}"/>
              </a:ext>
            </a:extLst>
          </p:cNvPr>
          <p:cNvSpPr txBox="1"/>
          <p:nvPr/>
        </p:nvSpPr>
        <p:spPr>
          <a:xfrm>
            <a:off x="9375311" y="4007200"/>
            <a:ext cx="1515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4 apps send statistics via TCP on .3 network</a:t>
            </a:r>
          </a:p>
        </p:txBody>
      </p:sp>
    </p:spTree>
    <p:extLst>
      <p:ext uri="{BB962C8B-B14F-4D97-AF65-F5344CB8AC3E}">
        <p14:creationId xmlns:p14="http://schemas.microsoft.com/office/powerpoint/2010/main" val="1831324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4734</TotalTime>
  <Words>74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Ford, Steven</dc:creator>
  <cp:lastModifiedBy>Ford, Steven</cp:lastModifiedBy>
  <cp:revision>6</cp:revision>
  <dcterms:created xsi:type="dcterms:W3CDTF">2022-05-06T20:21:57Z</dcterms:created>
  <dcterms:modified xsi:type="dcterms:W3CDTF">2022-05-12T12:39:56Z</dcterms:modified>
</cp:coreProperties>
</file>