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Delius Swash Caps"/>
      <p:regular r:id="rId31"/>
    </p:embeddedFont>
    <p:embeddedFont>
      <p:font typeface="Staatliches"/>
      <p:regular r:id="rId32"/>
    </p:embeddedFont>
    <p:embeddedFont>
      <p:font typeface="Nunito"/>
      <p:regular r:id="rId33"/>
      <p:bold r:id="rId34"/>
      <p:italic r:id="rId35"/>
      <p:boldItalic r:id="rId36"/>
    </p:embeddedFont>
    <p:embeddedFont>
      <p:font typeface="Coming Soon"/>
      <p:regular r:id="rId37"/>
    </p:embeddedFont>
    <p:embeddedFont>
      <p:font typeface="Didact Gothic"/>
      <p:regular r:id="rId38"/>
    </p:embeddedFont>
    <p:embeddedFont>
      <p:font typeface="Libre Baskerville"/>
      <p:regular r:id="rId39"/>
      <p:bold r:id="rId40"/>
      <p:italic r:id="rId41"/>
    </p:embeddedFont>
    <p:embeddedFont>
      <p:font typeface="Josefin Sans Light"/>
      <p:regular r:id="rId42"/>
      <p:bold r:id="rId43"/>
      <p:italic r:id="rId44"/>
      <p:boldItalic r:id="rId45"/>
    </p:embeddedFont>
    <p:embeddedFont>
      <p:font typeface="Comfortaa"/>
      <p:regular r:id="rId46"/>
      <p:bold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LibreBaskerville-bold.fntdata"/><Relationship Id="rId20" Type="http://schemas.openxmlformats.org/officeDocument/2006/relationships/slide" Target="slides/slide16.xml"/><Relationship Id="rId42" Type="http://schemas.openxmlformats.org/officeDocument/2006/relationships/font" Target="fonts/JosefinSansLight-regular.fntdata"/><Relationship Id="rId41" Type="http://schemas.openxmlformats.org/officeDocument/2006/relationships/font" Target="fonts/LibreBaskerville-italic.fntdata"/><Relationship Id="rId22" Type="http://schemas.openxmlformats.org/officeDocument/2006/relationships/slide" Target="slides/slide18.xml"/><Relationship Id="rId44" Type="http://schemas.openxmlformats.org/officeDocument/2006/relationships/font" Target="fonts/JosefinSansLight-italic.fntdata"/><Relationship Id="rId21" Type="http://schemas.openxmlformats.org/officeDocument/2006/relationships/slide" Target="slides/slide17.xml"/><Relationship Id="rId43" Type="http://schemas.openxmlformats.org/officeDocument/2006/relationships/font" Target="fonts/JosefinSansLight-bold.fntdata"/><Relationship Id="rId24" Type="http://schemas.openxmlformats.org/officeDocument/2006/relationships/slide" Target="slides/slide20.xml"/><Relationship Id="rId46" Type="http://schemas.openxmlformats.org/officeDocument/2006/relationships/font" Target="fonts/Comfortaa-regular.fntdata"/><Relationship Id="rId23" Type="http://schemas.openxmlformats.org/officeDocument/2006/relationships/slide" Target="slides/slide19.xml"/><Relationship Id="rId45" Type="http://schemas.openxmlformats.org/officeDocument/2006/relationships/font" Target="fonts/JosefinSansLight-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font" Target="fonts/Comfortaa-bold.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DeliusSwashCaps-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Nunito-regular.fntdata"/><Relationship Id="rId10" Type="http://schemas.openxmlformats.org/officeDocument/2006/relationships/slide" Target="slides/slide6.xml"/><Relationship Id="rId32" Type="http://schemas.openxmlformats.org/officeDocument/2006/relationships/font" Target="fonts/Staatliches-regular.fntdata"/><Relationship Id="rId13" Type="http://schemas.openxmlformats.org/officeDocument/2006/relationships/slide" Target="slides/slide9.xml"/><Relationship Id="rId35" Type="http://schemas.openxmlformats.org/officeDocument/2006/relationships/font" Target="fonts/Nunito-italic.fntdata"/><Relationship Id="rId12" Type="http://schemas.openxmlformats.org/officeDocument/2006/relationships/slide" Target="slides/slide8.xml"/><Relationship Id="rId34" Type="http://schemas.openxmlformats.org/officeDocument/2006/relationships/font" Target="fonts/Nunito-bold.fntdata"/><Relationship Id="rId15" Type="http://schemas.openxmlformats.org/officeDocument/2006/relationships/slide" Target="slides/slide11.xml"/><Relationship Id="rId37" Type="http://schemas.openxmlformats.org/officeDocument/2006/relationships/font" Target="fonts/ComingSoon-regular.fntdata"/><Relationship Id="rId14" Type="http://schemas.openxmlformats.org/officeDocument/2006/relationships/slide" Target="slides/slide10.xml"/><Relationship Id="rId36" Type="http://schemas.openxmlformats.org/officeDocument/2006/relationships/font" Target="fonts/Nunito-boldItalic.fntdata"/><Relationship Id="rId17" Type="http://schemas.openxmlformats.org/officeDocument/2006/relationships/slide" Target="slides/slide13.xml"/><Relationship Id="rId39" Type="http://schemas.openxmlformats.org/officeDocument/2006/relationships/font" Target="fonts/LibreBaskerville-regular.fntdata"/><Relationship Id="rId16" Type="http://schemas.openxmlformats.org/officeDocument/2006/relationships/slide" Target="slides/slide12.xml"/><Relationship Id="rId38" Type="http://schemas.openxmlformats.org/officeDocument/2006/relationships/font" Target="fonts/DidactGothic-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9f611681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9f611681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9803683c29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9803683c29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9f6116813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9f6116813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9803683c29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9803683c29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9f6116813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9f6116813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9803683c29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9803683c29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9f6116813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9f6116813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9f6116813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9f6116813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9803683c29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9803683c29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9803683c29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9803683c29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033d0b5f2_1_2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033d0b5f2_1_2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9803683c29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9803683c29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9f6116813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9f6116813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9803683c29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9803683c29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9803683c29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9803683c29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9803683c29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9803683c29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9803683c29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9803683c29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9803683c29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9803683c29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98c6ffb90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98c6ffb90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9c06e31c0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9c06e31c0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9c06e31c0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9c06e31c0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9c06e31c0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9c06e31c0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9c06e31c0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9c06e31c0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9c06e31c0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9c06e31c0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9803683c2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9803683c2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8" name="Shape 8"/>
        <p:cNvGrpSpPr/>
        <p:nvPr/>
      </p:nvGrpSpPr>
      <p:grpSpPr>
        <a:xfrm>
          <a:off x="0" y="0"/>
          <a:ext cx="0" cy="0"/>
          <a:chOff x="0" y="0"/>
          <a:chExt cx="0" cy="0"/>
        </a:xfrm>
      </p:grpSpPr>
      <p:sp>
        <p:nvSpPr>
          <p:cNvPr id="9" name="Google Shape;9;p2"/>
          <p:cNvSpPr/>
          <p:nvPr/>
        </p:nvSpPr>
        <p:spPr>
          <a:xfrm rot="5400000">
            <a:off x="182525" y="-143122"/>
            <a:ext cx="6231404" cy="7142047"/>
          </a:xfrm>
          <a:custGeom>
            <a:rect b="b" l="l" r="r" t="t"/>
            <a:pathLst>
              <a:path extrusionOk="0" h="60343" w="52649">
                <a:moveTo>
                  <a:pt x="24055" y="1"/>
                </a:moveTo>
                <a:cubicBezTo>
                  <a:pt x="17235" y="1"/>
                  <a:pt x="10851" y="5532"/>
                  <a:pt x="8351" y="11961"/>
                </a:cubicBezTo>
                <a:cubicBezTo>
                  <a:pt x="3962" y="23631"/>
                  <a:pt x="0" y="33668"/>
                  <a:pt x="3025" y="46167"/>
                </a:cubicBezTo>
                <a:cubicBezTo>
                  <a:pt x="3908" y="49861"/>
                  <a:pt x="5541" y="53153"/>
                  <a:pt x="7709" y="55589"/>
                </a:cubicBezTo>
                <a:cubicBezTo>
                  <a:pt x="8860" y="57034"/>
                  <a:pt x="10118" y="58239"/>
                  <a:pt x="11296" y="58988"/>
                </a:cubicBezTo>
                <a:cubicBezTo>
                  <a:pt x="12693" y="59957"/>
                  <a:pt x="14065" y="60342"/>
                  <a:pt x="15402" y="60342"/>
                </a:cubicBezTo>
                <a:cubicBezTo>
                  <a:pt x="15985" y="60342"/>
                  <a:pt x="16561" y="60269"/>
                  <a:pt x="17130" y="60139"/>
                </a:cubicBezTo>
                <a:cubicBezTo>
                  <a:pt x="17182" y="60140"/>
                  <a:pt x="17233" y="60140"/>
                  <a:pt x="17285" y="60140"/>
                </a:cubicBezTo>
                <a:cubicBezTo>
                  <a:pt x="19302" y="60140"/>
                  <a:pt x="21471" y="59630"/>
                  <a:pt x="23742" y="58560"/>
                </a:cubicBezTo>
                <a:cubicBezTo>
                  <a:pt x="27756" y="56552"/>
                  <a:pt x="31771" y="54920"/>
                  <a:pt x="36188" y="54518"/>
                </a:cubicBezTo>
                <a:cubicBezTo>
                  <a:pt x="36919" y="54482"/>
                  <a:pt x="37607" y="54474"/>
                  <a:pt x="38264" y="54474"/>
                </a:cubicBezTo>
                <a:cubicBezTo>
                  <a:pt x="38824" y="54474"/>
                  <a:pt x="39361" y="54480"/>
                  <a:pt x="39884" y="54480"/>
                </a:cubicBezTo>
                <a:cubicBezTo>
                  <a:pt x="41934" y="54480"/>
                  <a:pt x="43756" y="54387"/>
                  <a:pt x="45823" y="53474"/>
                </a:cubicBezTo>
                <a:cubicBezTo>
                  <a:pt x="51123" y="51012"/>
                  <a:pt x="52060" y="46970"/>
                  <a:pt x="52060" y="41938"/>
                </a:cubicBezTo>
                <a:cubicBezTo>
                  <a:pt x="52595" y="39690"/>
                  <a:pt x="52648" y="37442"/>
                  <a:pt x="52220" y="35327"/>
                </a:cubicBezTo>
                <a:cubicBezTo>
                  <a:pt x="50989" y="29091"/>
                  <a:pt x="43361" y="23497"/>
                  <a:pt x="38891" y="19482"/>
                </a:cubicBezTo>
                <a:cubicBezTo>
                  <a:pt x="33645" y="14664"/>
                  <a:pt x="37472" y="6447"/>
                  <a:pt x="31209" y="2218"/>
                </a:cubicBezTo>
                <a:cubicBezTo>
                  <a:pt x="28869" y="674"/>
                  <a:pt x="26436" y="1"/>
                  <a:pt x="240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991950" y="1430375"/>
            <a:ext cx="5801100" cy="20526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b="0" sz="36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11" name="Google Shape;11;p2"/>
          <p:cNvSpPr txBox="1"/>
          <p:nvPr>
            <p:ph idx="1" type="subTitle"/>
          </p:nvPr>
        </p:nvSpPr>
        <p:spPr>
          <a:xfrm>
            <a:off x="991947" y="3469100"/>
            <a:ext cx="6093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000"/>
              <a:buNone/>
              <a:defRPr sz="2000">
                <a:solidFill>
                  <a:schemeClr val="dk1"/>
                </a:solidFill>
              </a:defRPr>
            </a:lvl1pPr>
            <a:lvl2pPr lvl="1" rtl="0">
              <a:lnSpc>
                <a:spcPct val="100000"/>
              </a:lnSpc>
              <a:spcBef>
                <a:spcPts val="0"/>
              </a:spcBef>
              <a:spcAft>
                <a:spcPts val="0"/>
              </a:spcAft>
              <a:buClr>
                <a:schemeClr val="dk1"/>
              </a:buClr>
              <a:buSzPts val="2300"/>
              <a:buNone/>
              <a:defRPr sz="2300">
                <a:solidFill>
                  <a:schemeClr val="dk1"/>
                </a:solidFill>
              </a:defRPr>
            </a:lvl2pPr>
            <a:lvl3pPr lvl="2" rtl="0">
              <a:lnSpc>
                <a:spcPct val="100000"/>
              </a:lnSpc>
              <a:spcBef>
                <a:spcPts val="0"/>
              </a:spcBef>
              <a:spcAft>
                <a:spcPts val="0"/>
              </a:spcAft>
              <a:buClr>
                <a:schemeClr val="dk1"/>
              </a:buClr>
              <a:buSzPts val="2300"/>
              <a:buNone/>
              <a:defRPr sz="2300">
                <a:solidFill>
                  <a:schemeClr val="dk1"/>
                </a:solidFill>
              </a:defRPr>
            </a:lvl3pPr>
            <a:lvl4pPr lvl="3" rtl="0">
              <a:lnSpc>
                <a:spcPct val="100000"/>
              </a:lnSpc>
              <a:spcBef>
                <a:spcPts val="0"/>
              </a:spcBef>
              <a:spcAft>
                <a:spcPts val="0"/>
              </a:spcAft>
              <a:buClr>
                <a:schemeClr val="dk1"/>
              </a:buClr>
              <a:buSzPts val="2300"/>
              <a:buNone/>
              <a:defRPr sz="2300">
                <a:solidFill>
                  <a:schemeClr val="dk1"/>
                </a:solidFill>
              </a:defRPr>
            </a:lvl4pPr>
            <a:lvl5pPr lvl="4" rtl="0">
              <a:lnSpc>
                <a:spcPct val="100000"/>
              </a:lnSpc>
              <a:spcBef>
                <a:spcPts val="0"/>
              </a:spcBef>
              <a:spcAft>
                <a:spcPts val="0"/>
              </a:spcAft>
              <a:buClr>
                <a:schemeClr val="dk1"/>
              </a:buClr>
              <a:buSzPts val="2300"/>
              <a:buNone/>
              <a:defRPr sz="2300">
                <a:solidFill>
                  <a:schemeClr val="dk1"/>
                </a:solidFill>
              </a:defRPr>
            </a:lvl5pPr>
            <a:lvl6pPr lvl="5" rtl="0">
              <a:lnSpc>
                <a:spcPct val="100000"/>
              </a:lnSpc>
              <a:spcBef>
                <a:spcPts val="0"/>
              </a:spcBef>
              <a:spcAft>
                <a:spcPts val="0"/>
              </a:spcAft>
              <a:buClr>
                <a:schemeClr val="dk1"/>
              </a:buClr>
              <a:buSzPts val="2300"/>
              <a:buNone/>
              <a:defRPr sz="2300">
                <a:solidFill>
                  <a:schemeClr val="dk1"/>
                </a:solidFill>
              </a:defRPr>
            </a:lvl6pPr>
            <a:lvl7pPr lvl="6" rtl="0">
              <a:lnSpc>
                <a:spcPct val="100000"/>
              </a:lnSpc>
              <a:spcBef>
                <a:spcPts val="0"/>
              </a:spcBef>
              <a:spcAft>
                <a:spcPts val="0"/>
              </a:spcAft>
              <a:buClr>
                <a:schemeClr val="dk1"/>
              </a:buClr>
              <a:buSzPts val="2300"/>
              <a:buNone/>
              <a:defRPr sz="2300">
                <a:solidFill>
                  <a:schemeClr val="dk1"/>
                </a:solidFill>
              </a:defRPr>
            </a:lvl7pPr>
            <a:lvl8pPr lvl="7" rtl="0">
              <a:lnSpc>
                <a:spcPct val="100000"/>
              </a:lnSpc>
              <a:spcBef>
                <a:spcPts val="0"/>
              </a:spcBef>
              <a:spcAft>
                <a:spcPts val="0"/>
              </a:spcAft>
              <a:buClr>
                <a:schemeClr val="dk1"/>
              </a:buClr>
              <a:buSzPts val="2300"/>
              <a:buNone/>
              <a:defRPr sz="2300">
                <a:solidFill>
                  <a:schemeClr val="dk1"/>
                </a:solidFill>
              </a:defRPr>
            </a:lvl8pPr>
            <a:lvl9pPr lvl="8" rtl="0">
              <a:lnSpc>
                <a:spcPct val="100000"/>
              </a:lnSpc>
              <a:spcBef>
                <a:spcPts val="0"/>
              </a:spcBef>
              <a:spcAft>
                <a:spcPts val="0"/>
              </a:spcAft>
              <a:buClr>
                <a:schemeClr val="dk1"/>
              </a:buClr>
              <a:buSzPts val="2300"/>
              <a:buNone/>
              <a:defRPr sz="2300">
                <a:solidFill>
                  <a:schemeClr val="dk1"/>
                </a:solidFill>
              </a:defRPr>
            </a:lvl9pPr>
          </a:lstStyle>
          <a:p/>
        </p:txBody>
      </p:sp>
      <p:sp>
        <p:nvSpPr>
          <p:cNvPr id="12" name="Google Shape;12;p2"/>
          <p:cNvSpPr/>
          <p:nvPr/>
        </p:nvSpPr>
        <p:spPr>
          <a:xfrm>
            <a:off x="7756702" y="-319850"/>
            <a:ext cx="2717159" cy="2403767"/>
          </a:xfrm>
          <a:custGeom>
            <a:rect b="b" l="l" r="r" t="t"/>
            <a:pathLst>
              <a:path extrusionOk="0" h="66407" w="75070">
                <a:moveTo>
                  <a:pt x="42350" y="1"/>
                </a:moveTo>
                <a:cubicBezTo>
                  <a:pt x="39653" y="1"/>
                  <a:pt x="36957" y="967"/>
                  <a:pt x="34091" y="2345"/>
                </a:cubicBezTo>
                <a:cubicBezTo>
                  <a:pt x="31468" y="2961"/>
                  <a:pt x="28952" y="4085"/>
                  <a:pt x="26838" y="5691"/>
                </a:cubicBezTo>
                <a:cubicBezTo>
                  <a:pt x="20655" y="10321"/>
                  <a:pt x="18567" y="21750"/>
                  <a:pt x="16533" y="28736"/>
                </a:cubicBezTo>
                <a:cubicBezTo>
                  <a:pt x="14070" y="37060"/>
                  <a:pt x="2963" y="37274"/>
                  <a:pt x="1678" y="46374"/>
                </a:cubicBezTo>
                <a:cubicBezTo>
                  <a:pt x="1" y="58851"/>
                  <a:pt x="11906" y="66406"/>
                  <a:pt x="22803" y="66406"/>
                </a:cubicBezTo>
                <a:cubicBezTo>
                  <a:pt x="23384" y="66406"/>
                  <a:pt x="23963" y="66385"/>
                  <a:pt x="24536" y="66342"/>
                </a:cubicBezTo>
                <a:cubicBezTo>
                  <a:pt x="39685" y="64923"/>
                  <a:pt x="52880" y="63959"/>
                  <a:pt x="64925" y="54003"/>
                </a:cubicBezTo>
                <a:cubicBezTo>
                  <a:pt x="68565" y="51005"/>
                  <a:pt x="71295" y="47472"/>
                  <a:pt x="72821" y="43725"/>
                </a:cubicBezTo>
                <a:cubicBezTo>
                  <a:pt x="73758" y="41744"/>
                  <a:pt x="74373" y="39736"/>
                  <a:pt x="74587" y="38077"/>
                </a:cubicBezTo>
                <a:cubicBezTo>
                  <a:pt x="75069" y="35079"/>
                  <a:pt x="74266" y="32884"/>
                  <a:pt x="72794" y="31038"/>
                </a:cubicBezTo>
                <a:cubicBezTo>
                  <a:pt x="71723" y="28736"/>
                  <a:pt x="69984" y="26568"/>
                  <a:pt x="67495" y="24587"/>
                </a:cubicBezTo>
                <a:cubicBezTo>
                  <a:pt x="63158" y="21241"/>
                  <a:pt x="59224" y="17682"/>
                  <a:pt x="56414" y="13078"/>
                </a:cubicBezTo>
                <a:cubicBezTo>
                  <a:pt x="54138" y="8983"/>
                  <a:pt x="53416" y="5824"/>
                  <a:pt x="50124" y="3041"/>
                </a:cubicBezTo>
                <a:cubicBezTo>
                  <a:pt x="47435" y="859"/>
                  <a:pt x="44892" y="1"/>
                  <a:pt x="423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578725" y="-1439825"/>
            <a:ext cx="3591564" cy="3523754"/>
          </a:xfrm>
          <a:custGeom>
            <a:rect b="b" l="l" r="r" t="t"/>
            <a:pathLst>
              <a:path extrusionOk="0" h="63813" w="65041">
                <a:moveTo>
                  <a:pt x="31297" y="1"/>
                </a:moveTo>
                <a:cubicBezTo>
                  <a:pt x="28147" y="1"/>
                  <a:pt x="25343" y="1529"/>
                  <a:pt x="22430" y="3671"/>
                </a:cubicBezTo>
                <a:cubicBezTo>
                  <a:pt x="20128" y="4661"/>
                  <a:pt x="18067" y="6106"/>
                  <a:pt x="16408" y="7873"/>
                </a:cubicBezTo>
                <a:cubicBezTo>
                  <a:pt x="11536" y="13092"/>
                  <a:pt x="11536" y="23745"/>
                  <a:pt x="10867" y="30410"/>
                </a:cubicBezTo>
                <a:cubicBezTo>
                  <a:pt x="10011" y="38332"/>
                  <a:pt x="0" y="40366"/>
                  <a:pt x="322" y="48824"/>
                </a:cubicBezTo>
                <a:cubicBezTo>
                  <a:pt x="804" y="58812"/>
                  <a:pt x="9856" y="63813"/>
                  <a:pt x="18663" y="63813"/>
                </a:cubicBezTo>
                <a:cubicBezTo>
                  <a:pt x="20595" y="63813"/>
                  <a:pt x="22515" y="63572"/>
                  <a:pt x="24330" y="63090"/>
                </a:cubicBezTo>
                <a:cubicBezTo>
                  <a:pt x="37793" y="59316"/>
                  <a:pt x="49544" y="56238"/>
                  <a:pt x="58805" y="45211"/>
                </a:cubicBezTo>
                <a:cubicBezTo>
                  <a:pt x="61588" y="41972"/>
                  <a:pt x="63462" y="38332"/>
                  <a:pt x="64238" y="34719"/>
                </a:cubicBezTo>
                <a:cubicBezTo>
                  <a:pt x="64800" y="32711"/>
                  <a:pt x="65041" y="30758"/>
                  <a:pt x="64961" y="29205"/>
                </a:cubicBezTo>
                <a:cubicBezTo>
                  <a:pt x="64854" y="26448"/>
                  <a:pt x="63756" y="24575"/>
                  <a:pt x="62123" y="23156"/>
                </a:cubicBezTo>
                <a:cubicBezTo>
                  <a:pt x="60785" y="21256"/>
                  <a:pt x="58831" y="19596"/>
                  <a:pt x="56315" y="18204"/>
                </a:cubicBezTo>
                <a:cubicBezTo>
                  <a:pt x="51819" y="15929"/>
                  <a:pt x="47670" y="13360"/>
                  <a:pt x="44351" y="9639"/>
                </a:cubicBezTo>
                <a:cubicBezTo>
                  <a:pt x="41621" y="6347"/>
                  <a:pt x="40443" y="3564"/>
                  <a:pt x="37017" y="1610"/>
                </a:cubicBezTo>
                <a:cubicBezTo>
                  <a:pt x="34947" y="483"/>
                  <a:pt x="33067" y="1"/>
                  <a:pt x="31297"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51" name="Shape 51"/>
        <p:cNvGrpSpPr/>
        <p:nvPr/>
      </p:nvGrpSpPr>
      <p:grpSpPr>
        <a:xfrm>
          <a:off x="0" y="0"/>
          <a:ext cx="0" cy="0"/>
          <a:chOff x="0" y="0"/>
          <a:chExt cx="0" cy="0"/>
        </a:xfrm>
      </p:grpSpPr>
      <p:sp>
        <p:nvSpPr>
          <p:cNvPr id="52" name="Google Shape;52;p11"/>
          <p:cNvSpPr txBox="1"/>
          <p:nvPr>
            <p:ph hasCustomPrompt="1" type="title"/>
          </p:nvPr>
        </p:nvSpPr>
        <p:spPr>
          <a:xfrm>
            <a:off x="3186525" y="1050025"/>
            <a:ext cx="5394300" cy="1963500"/>
          </a:xfrm>
          <a:prstGeom prst="rect">
            <a:avLst/>
          </a:prstGeom>
        </p:spPr>
        <p:txBody>
          <a:bodyPr anchorCtr="0" anchor="b" bIns="91425" lIns="91425" spcFirstLastPara="1" rIns="91425" wrap="square" tIns="91425">
            <a:noAutofit/>
          </a:bodyPr>
          <a:lstStyle>
            <a:lvl1pPr lvl="0" algn="r">
              <a:spcBef>
                <a:spcPts val="0"/>
              </a:spcBef>
              <a:spcAft>
                <a:spcPts val="0"/>
              </a:spcAft>
              <a:buSzPts val="12000"/>
              <a:buNone/>
              <a:defRPr sz="8000"/>
            </a:lvl1pPr>
            <a:lvl2pPr lvl="1" algn="r">
              <a:spcBef>
                <a:spcPts val="0"/>
              </a:spcBef>
              <a:spcAft>
                <a:spcPts val="0"/>
              </a:spcAft>
              <a:buSzPts val="12000"/>
              <a:buNone/>
              <a:defRPr sz="12000"/>
            </a:lvl2pPr>
            <a:lvl3pPr lvl="2" algn="r">
              <a:spcBef>
                <a:spcPts val="0"/>
              </a:spcBef>
              <a:spcAft>
                <a:spcPts val="0"/>
              </a:spcAft>
              <a:buSzPts val="12000"/>
              <a:buNone/>
              <a:defRPr sz="12000"/>
            </a:lvl3pPr>
            <a:lvl4pPr lvl="3" algn="r">
              <a:spcBef>
                <a:spcPts val="0"/>
              </a:spcBef>
              <a:spcAft>
                <a:spcPts val="0"/>
              </a:spcAft>
              <a:buSzPts val="12000"/>
              <a:buNone/>
              <a:defRPr sz="12000"/>
            </a:lvl4pPr>
            <a:lvl5pPr lvl="4" algn="r">
              <a:spcBef>
                <a:spcPts val="0"/>
              </a:spcBef>
              <a:spcAft>
                <a:spcPts val="0"/>
              </a:spcAft>
              <a:buSzPts val="12000"/>
              <a:buNone/>
              <a:defRPr sz="12000"/>
            </a:lvl5pPr>
            <a:lvl6pPr lvl="5" algn="r">
              <a:spcBef>
                <a:spcPts val="0"/>
              </a:spcBef>
              <a:spcAft>
                <a:spcPts val="0"/>
              </a:spcAft>
              <a:buSzPts val="12000"/>
              <a:buNone/>
              <a:defRPr sz="12000"/>
            </a:lvl6pPr>
            <a:lvl7pPr lvl="6" algn="r">
              <a:spcBef>
                <a:spcPts val="0"/>
              </a:spcBef>
              <a:spcAft>
                <a:spcPts val="0"/>
              </a:spcAft>
              <a:buSzPts val="12000"/>
              <a:buNone/>
              <a:defRPr sz="12000"/>
            </a:lvl7pPr>
            <a:lvl8pPr lvl="7" algn="r">
              <a:spcBef>
                <a:spcPts val="0"/>
              </a:spcBef>
              <a:spcAft>
                <a:spcPts val="0"/>
              </a:spcAft>
              <a:buSzPts val="12000"/>
              <a:buNone/>
              <a:defRPr sz="12000"/>
            </a:lvl8pPr>
            <a:lvl9pPr lvl="8" algn="r">
              <a:spcBef>
                <a:spcPts val="0"/>
              </a:spcBef>
              <a:spcAft>
                <a:spcPts val="0"/>
              </a:spcAft>
              <a:buSzPts val="12000"/>
              <a:buNone/>
              <a:defRPr sz="12000"/>
            </a:lvl9pPr>
          </a:lstStyle>
          <a:p>
            <a:r>
              <a:t>xx%</a:t>
            </a:r>
          </a:p>
        </p:txBody>
      </p:sp>
      <p:sp>
        <p:nvSpPr>
          <p:cNvPr id="53" name="Google Shape;53;p11"/>
          <p:cNvSpPr txBox="1"/>
          <p:nvPr>
            <p:ph idx="1" type="body"/>
          </p:nvPr>
        </p:nvSpPr>
        <p:spPr>
          <a:xfrm>
            <a:off x="3829200" y="2974850"/>
            <a:ext cx="4704000" cy="1300800"/>
          </a:xfrm>
          <a:prstGeom prst="rect">
            <a:avLst/>
          </a:prstGeom>
        </p:spPr>
        <p:txBody>
          <a:bodyPr anchorCtr="0" anchor="t" bIns="91425" lIns="91425" spcFirstLastPara="1" rIns="91425" wrap="square" tIns="91425">
            <a:noAutofit/>
          </a:bodyPr>
          <a:lstStyle>
            <a:lvl1pPr indent="-317500" lvl="0" marL="457200" algn="r">
              <a:spcBef>
                <a:spcPts val="0"/>
              </a:spcBef>
              <a:spcAft>
                <a:spcPts val="0"/>
              </a:spcAft>
              <a:buClr>
                <a:schemeClr val="dk1"/>
              </a:buClr>
              <a:buSzPts val="1400"/>
              <a:buChar char="●"/>
              <a:defRPr>
                <a:solidFill>
                  <a:schemeClr val="dk1"/>
                </a:solidFill>
              </a:defRPr>
            </a:lvl1pPr>
            <a:lvl2pPr indent="-317500" lvl="1" marL="914400" algn="r">
              <a:spcBef>
                <a:spcPts val="1600"/>
              </a:spcBef>
              <a:spcAft>
                <a:spcPts val="0"/>
              </a:spcAft>
              <a:buClr>
                <a:schemeClr val="dk1"/>
              </a:buClr>
              <a:buSzPts val="1400"/>
              <a:buChar char="○"/>
              <a:defRPr>
                <a:solidFill>
                  <a:schemeClr val="dk1"/>
                </a:solidFill>
              </a:defRPr>
            </a:lvl2pPr>
            <a:lvl3pPr indent="-317500" lvl="2" marL="1371600" algn="r">
              <a:spcBef>
                <a:spcPts val="1600"/>
              </a:spcBef>
              <a:spcAft>
                <a:spcPts val="0"/>
              </a:spcAft>
              <a:buClr>
                <a:schemeClr val="dk1"/>
              </a:buClr>
              <a:buSzPts val="1400"/>
              <a:buChar char="■"/>
              <a:defRPr>
                <a:solidFill>
                  <a:schemeClr val="dk1"/>
                </a:solidFill>
              </a:defRPr>
            </a:lvl3pPr>
            <a:lvl4pPr indent="-317500" lvl="3" marL="1828800" algn="r">
              <a:spcBef>
                <a:spcPts val="1600"/>
              </a:spcBef>
              <a:spcAft>
                <a:spcPts val="0"/>
              </a:spcAft>
              <a:buClr>
                <a:schemeClr val="dk1"/>
              </a:buClr>
              <a:buSzPts val="1400"/>
              <a:buChar char="●"/>
              <a:defRPr>
                <a:solidFill>
                  <a:schemeClr val="dk1"/>
                </a:solidFill>
              </a:defRPr>
            </a:lvl4pPr>
            <a:lvl5pPr indent="-317500" lvl="4" marL="2286000" algn="r">
              <a:spcBef>
                <a:spcPts val="1600"/>
              </a:spcBef>
              <a:spcAft>
                <a:spcPts val="0"/>
              </a:spcAft>
              <a:buClr>
                <a:schemeClr val="dk1"/>
              </a:buClr>
              <a:buSzPts val="1400"/>
              <a:buChar char="○"/>
              <a:defRPr>
                <a:solidFill>
                  <a:schemeClr val="dk1"/>
                </a:solidFill>
              </a:defRPr>
            </a:lvl5pPr>
            <a:lvl6pPr indent="-317500" lvl="5" marL="2743200" algn="r">
              <a:spcBef>
                <a:spcPts val="1600"/>
              </a:spcBef>
              <a:spcAft>
                <a:spcPts val="0"/>
              </a:spcAft>
              <a:buClr>
                <a:schemeClr val="dk1"/>
              </a:buClr>
              <a:buSzPts val="1400"/>
              <a:buChar char="■"/>
              <a:defRPr>
                <a:solidFill>
                  <a:schemeClr val="dk1"/>
                </a:solidFill>
              </a:defRPr>
            </a:lvl6pPr>
            <a:lvl7pPr indent="-317500" lvl="6" marL="3200400" algn="r">
              <a:spcBef>
                <a:spcPts val="1600"/>
              </a:spcBef>
              <a:spcAft>
                <a:spcPts val="0"/>
              </a:spcAft>
              <a:buClr>
                <a:schemeClr val="dk1"/>
              </a:buClr>
              <a:buSzPts val="1400"/>
              <a:buChar char="●"/>
              <a:defRPr>
                <a:solidFill>
                  <a:schemeClr val="dk1"/>
                </a:solidFill>
              </a:defRPr>
            </a:lvl7pPr>
            <a:lvl8pPr indent="-317500" lvl="7" marL="3657600" algn="r">
              <a:spcBef>
                <a:spcPts val="1600"/>
              </a:spcBef>
              <a:spcAft>
                <a:spcPts val="0"/>
              </a:spcAft>
              <a:buClr>
                <a:schemeClr val="dk1"/>
              </a:buClr>
              <a:buSzPts val="1400"/>
              <a:buChar char="○"/>
              <a:defRPr>
                <a:solidFill>
                  <a:schemeClr val="dk1"/>
                </a:solidFill>
              </a:defRPr>
            </a:lvl8pPr>
            <a:lvl9pPr indent="-317500" lvl="8" marL="4114800" algn="r">
              <a:spcBef>
                <a:spcPts val="1600"/>
              </a:spcBef>
              <a:spcAft>
                <a:spcPts val="1600"/>
              </a:spcAft>
              <a:buClr>
                <a:schemeClr val="dk1"/>
              </a:buClr>
              <a:buSzPts val="1400"/>
              <a:buChar char="■"/>
              <a:defRPr>
                <a:solidFill>
                  <a:schemeClr val="dk1"/>
                </a:solidFill>
              </a:defRPr>
            </a:lvl9pPr>
          </a:lstStyle>
          <a:p/>
        </p:txBody>
      </p:sp>
      <p:sp>
        <p:nvSpPr>
          <p:cNvPr id="54" name="Google Shape;54;p11"/>
          <p:cNvSpPr/>
          <p:nvPr/>
        </p:nvSpPr>
        <p:spPr>
          <a:xfrm rot="4870656">
            <a:off x="-1468609" y="1490227"/>
            <a:ext cx="5016120" cy="5749164"/>
          </a:xfrm>
          <a:custGeom>
            <a:rect b="b" l="l" r="r" t="t"/>
            <a:pathLst>
              <a:path extrusionOk="0" h="60343" w="52649">
                <a:moveTo>
                  <a:pt x="24055" y="1"/>
                </a:moveTo>
                <a:cubicBezTo>
                  <a:pt x="17235" y="1"/>
                  <a:pt x="10851" y="5532"/>
                  <a:pt x="8351" y="11961"/>
                </a:cubicBezTo>
                <a:cubicBezTo>
                  <a:pt x="3962" y="23631"/>
                  <a:pt x="0" y="33668"/>
                  <a:pt x="3025" y="46167"/>
                </a:cubicBezTo>
                <a:cubicBezTo>
                  <a:pt x="3908" y="49861"/>
                  <a:pt x="5541" y="53153"/>
                  <a:pt x="7709" y="55589"/>
                </a:cubicBezTo>
                <a:cubicBezTo>
                  <a:pt x="8860" y="57034"/>
                  <a:pt x="10118" y="58239"/>
                  <a:pt x="11296" y="58988"/>
                </a:cubicBezTo>
                <a:cubicBezTo>
                  <a:pt x="12693" y="59957"/>
                  <a:pt x="14065" y="60342"/>
                  <a:pt x="15402" y="60342"/>
                </a:cubicBezTo>
                <a:cubicBezTo>
                  <a:pt x="15985" y="60342"/>
                  <a:pt x="16561" y="60269"/>
                  <a:pt x="17130" y="60139"/>
                </a:cubicBezTo>
                <a:cubicBezTo>
                  <a:pt x="17182" y="60140"/>
                  <a:pt x="17233" y="60140"/>
                  <a:pt x="17285" y="60140"/>
                </a:cubicBezTo>
                <a:cubicBezTo>
                  <a:pt x="19302" y="60140"/>
                  <a:pt x="21471" y="59630"/>
                  <a:pt x="23742" y="58560"/>
                </a:cubicBezTo>
                <a:cubicBezTo>
                  <a:pt x="27756" y="56552"/>
                  <a:pt x="31771" y="54920"/>
                  <a:pt x="36188" y="54518"/>
                </a:cubicBezTo>
                <a:cubicBezTo>
                  <a:pt x="36919" y="54482"/>
                  <a:pt x="37607" y="54474"/>
                  <a:pt x="38264" y="54474"/>
                </a:cubicBezTo>
                <a:cubicBezTo>
                  <a:pt x="38824" y="54474"/>
                  <a:pt x="39361" y="54480"/>
                  <a:pt x="39884" y="54480"/>
                </a:cubicBezTo>
                <a:cubicBezTo>
                  <a:pt x="41934" y="54480"/>
                  <a:pt x="43756" y="54387"/>
                  <a:pt x="45823" y="53474"/>
                </a:cubicBezTo>
                <a:cubicBezTo>
                  <a:pt x="51123" y="51012"/>
                  <a:pt x="52060" y="46970"/>
                  <a:pt x="52060" y="41938"/>
                </a:cubicBezTo>
                <a:cubicBezTo>
                  <a:pt x="52595" y="39690"/>
                  <a:pt x="52648" y="37442"/>
                  <a:pt x="52220" y="35327"/>
                </a:cubicBezTo>
                <a:cubicBezTo>
                  <a:pt x="50989" y="29091"/>
                  <a:pt x="43361" y="23497"/>
                  <a:pt x="38891" y="19482"/>
                </a:cubicBezTo>
                <a:cubicBezTo>
                  <a:pt x="33645" y="14664"/>
                  <a:pt x="37472" y="6447"/>
                  <a:pt x="31209" y="2218"/>
                </a:cubicBezTo>
                <a:cubicBezTo>
                  <a:pt x="28869" y="674"/>
                  <a:pt x="26436" y="1"/>
                  <a:pt x="240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1"/>
          <p:cNvSpPr/>
          <p:nvPr/>
        </p:nvSpPr>
        <p:spPr>
          <a:xfrm rot="-9363942">
            <a:off x="6650825" y="3551898"/>
            <a:ext cx="3591621" cy="3523810"/>
          </a:xfrm>
          <a:custGeom>
            <a:rect b="b" l="l" r="r" t="t"/>
            <a:pathLst>
              <a:path extrusionOk="0" h="63813" w="65041">
                <a:moveTo>
                  <a:pt x="31297" y="1"/>
                </a:moveTo>
                <a:cubicBezTo>
                  <a:pt x="28147" y="1"/>
                  <a:pt x="25343" y="1529"/>
                  <a:pt x="22430" y="3671"/>
                </a:cubicBezTo>
                <a:cubicBezTo>
                  <a:pt x="20128" y="4661"/>
                  <a:pt x="18067" y="6106"/>
                  <a:pt x="16408" y="7873"/>
                </a:cubicBezTo>
                <a:cubicBezTo>
                  <a:pt x="11536" y="13092"/>
                  <a:pt x="11536" y="23745"/>
                  <a:pt x="10867" y="30410"/>
                </a:cubicBezTo>
                <a:cubicBezTo>
                  <a:pt x="10011" y="38332"/>
                  <a:pt x="0" y="40366"/>
                  <a:pt x="322" y="48824"/>
                </a:cubicBezTo>
                <a:cubicBezTo>
                  <a:pt x="804" y="58812"/>
                  <a:pt x="9856" y="63813"/>
                  <a:pt x="18663" y="63813"/>
                </a:cubicBezTo>
                <a:cubicBezTo>
                  <a:pt x="20595" y="63813"/>
                  <a:pt x="22515" y="63572"/>
                  <a:pt x="24330" y="63090"/>
                </a:cubicBezTo>
                <a:cubicBezTo>
                  <a:pt x="37793" y="59316"/>
                  <a:pt x="49544" y="56238"/>
                  <a:pt x="58805" y="45211"/>
                </a:cubicBezTo>
                <a:cubicBezTo>
                  <a:pt x="61588" y="41972"/>
                  <a:pt x="63462" y="38332"/>
                  <a:pt x="64238" y="34719"/>
                </a:cubicBezTo>
                <a:cubicBezTo>
                  <a:pt x="64800" y="32711"/>
                  <a:pt x="65041" y="30758"/>
                  <a:pt x="64961" y="29205"/>
                </a:cubicBezTo>
                <a:cubicBezTo>
                  <a:pt x="64854" y="26448"/>
                  <a:pt x="63756" y="24575"/>
                  <a:pt x="62123" y="23156"/>
                </a:cubicBezTo>
                <a:cubicBezTo>
                  <a:pt x="60785" y="21256"/>
                  <a:pt x="58831" y="19596"/>
                  <a:pt x="56315" y="18204"/>
                </a:cubicBezTo>
                <a:cubicBezTo>
                  <a:pt x="51819" y="15929"/>
                  <a:pt x="47670" y="13360"/>
                  <a:pt x="44351" y="9639"/>
                </a:cubicBezTo>
                <a:cubicBezTo>
                  <a:pt x="41621" y="6347"/>
                  <a:pt x="40443" y="3564"/>
                  <a:pt x="37017" y="1610"/>
                </a:cubicBezTo>
                <a:cubicBezTo>
                  <a:pt x="34947" y="483"/>
                  <a:pt x="33067" y="1"/>
                  <a:pt x="3129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56" name="Shape 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3">
    <p:bg>
      <p:bgPr>
        <a:solidFill>
          <a:schemeClr val="lt1"/>
        </a:solidFill>
      </p:bgPr>
    </p:bg>
    <p:spTree>
      <p:nvGrpSpPr>
        <p:cNvPr id="57" name="Shape 57"/>
        <p:cNvGrpSpPr/>
        <p:nvPr/>
      </p:nvGrpSpPr>
      <p:grpSpPr>
        <a:xfrm>
          <a:off x="0" y="0"/>
          <a:ext cx="0" cy="0"/>
          <a:chOff x="0" y="0"/>
          <a:chExt cx="0" cy="0"/>
        </a:xfrm>
      </p:grpSpPr>
      <p:sp>
        <p:nvSpPr>
          <p:cNvPr id="58" name="Google Shape;58;p13"/>
          <p:cNvSpPr txBox="1"/>
          <p:nvPr>
            <p:ph type="title"/>
          </p:nvPr>
        </p:nvSpPr>
        <p:spPr>
          <a:xfrm>
            <a:off x="740227" y="2927310"/>
            <a:ext cx="2444400" cy="486300"/>
          </a:xfrm>
          <a:prstGeom prst="rect">
            <a:avLst/>
          </a:prstGeom>
        </p:spPr>
        <p:txBody>
          <a:bodyPr anchorCtr="0" anchor="b" bIns="91425" lIns="91425" spcFirstLastPara="1" rIns="91425" wrap="square" tIns="91425">
            <a:noAutofit/>
          </a:bodyPr>
          <a:lstStyle>
            <a:lvl1pPr lvl="0" rtl="0">
              <a:spcBef>
                <a:spcPts val="0"/>
              </a:spcBef>
              <a:spcAft>
                <a:spcPts val="0"/>
              </a:spcAft>
              <a:buSzPts val="1700"/>
              <a:buNone/>
              <a:defRPr sz="1700"/>
            </a:lvl1pPr>
            <a:lvl2pPr lvl="1" rtl="0">
              <a:spcBef>
                <a:spcPts val="0"/>
              </a:spcBef>
              <a:spcAft>
                <a:spcPts val="0"/>
              </a:spcAft>
              <a:buSzPts val="1700"/>
              <a:buNone/>
              <a:defRPr sz="1700"/>
            </a:lvl2pPr>
            <a:lvl3pPr lvl="2" rtl="0">
              <a:spcBef>
                <a:spcPts val="0"/>
              </a:spcBef>
              <a:spcAft>
                <a:spcPts val="0"/>
              </a:spcAft>
              <a:buSzPts val="1700"/>
              <a:buNone/>
              <a:defRPr sz="1700"/>
            </a:lvl3pPr>
            <a:lvl4pPr lvl="3" rtl="0">
              <a:spcBef>
                <a:spcPts val="0"/>
              </a:spcBef>
              <a:spcAft>
                <a:spcPts val="0"/>
              </a:spcAft>
              <a:buSzPts val="1700"/>
              <a:buNone/>
              <a:defRPr sz="1700"/>
            </a:lvl4pPr>
            <a:lvl5pPr lvl="4" rtl="0">
              <a:spcBef>
                <a:spcPts val="0"/>
              </a:spcBef>
              <a:spcAft>
                <a:spcPts val="0"/>
              </a:spcAft>
              <a:buSzPts val="1700"/>
              <a:buNone/>
              <a:defRPr sz="1700"/>
            </a:lvl5pPr>
            <a:lvl6pPr lvl="5" rtl="0">
              <a:spcBef>
                <a:spcPts val="0"/>
              </a:spcBef>
              <a:spcAft>
                <a:spcPts val="0"/>
              </a:spcAft>
              <a:buSzPts val="1700"/>
              <a:buNone/>
              <a:defRPr sz="1700"/>
            </a:lvl6pPr>
            <a:lvl7pPr lvl="6" rtl="0">
              <a:spcBef>
                <a:spcPts val="0"/>
              </a:spcBef>
              <a:spcAft>
                <a:spcPts val="0"/>
              </a:spcAft>
              <a:buSzPts val="1700"/>
              <a:buNone/>
              <a:defRPr sz="1700"/>
            </a:lvl7pPr>
            <a:lvl8pPr lvl="7" rtl="0">
              <a:spcBef>
                <a:spcPts val="0"/>
              </a:spcBef>
              <a:spcAft>
                <a:spcPts val="0"/>
              </a:spcAft>
              <a:buSzPts val="1700"/>
              <a:buNone/>
              <a:defRPr sz="1700"/>
            </a:lvl8pPr>
            <a:lvl9pPr lvl="8" rtl="0">
              <a:spcBef>
                <a:spcPts val="0"/>
              </a:spcBef>
              <a:spcAft>
                <a:spcPts val="0"/>
              </a:spcAft>
              <a:buSzPts val="1700"/>
              <a:buNone/>
              <a:defRPr sz="1700"/>
            </a:lvl9pPr>
          </a:lstStyle>
          <a:p/>
        </p:txBody>
      </p:sp>
      <p:sp>
        <p:nvSpPr>
          <p:cNvPr id="59" name="Google Shape;59;p13"/>
          <p:cNvSpPr txBox="1"/>
          <p:nvPr>
            <p:ph idx="1" type="subTitle"/>
          </p:nvPr>
        </p:nvSpPr>
        <p:spPr>
          <a:xfrm>
            <a:off x="740225" y="3334130"/>
            <a:ext cx="1999500" cy="6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60" name="Google Shape;60;p13"/>
          <p:cNvSpPr txBox="1"/>
          <p:nvPr>
            <p:ph idx="2" type="title"/>
          </p:nvPr>
        </p:nvSpPr>
        <p:spPr>
          <a:xfrm>
            <a:off x="5044973" y="2927310"/>
            <a:ext cx="2444400" cy="486300"/>
          </a:xfrm>
          <a:prstGeom prst="rect">
            <a:avLst/>
          </a:prstGeom>
        </p:spPr>
        <p:txBody>
          <a:bodyPr anchorCtr="0" anchor="b" bIns="91425" lIns="91425" spcFirstLastPara="1" rIns="91425" wrap="square" tIns="91425">
            <a:noAutofit/>
          </a:bodyPr>
          <a:lstStyle>
            <a:lvl1pPr lvl="0" rtl="0">
              <a:spcBef>
                <a:spcPts val="0"/>
              </a:spcBef>
              <a:spcAft>
                <a:spcPts val="0"/>
              </a:spcAft>
              <a:buSzPts val="1700"/>
              <a:buNone/>
              <a:defRPr sz="1700"/>
            </a:lvl1pPr>
            <a:lvl2pPr lvl="1" rtl="0">
              <a:spcBef>
                <a:spcPts val="0"/>
              </a:spcBef>
              <a:spcAft>
                <a:spcPts val="0"/>
              </a:spcAft>
              <a:buSzPts val="1700"/>
              <a:buNone/>
              <a:defRPr sz="1700"/>
            </a:lvl2pPr>
            <a:lvl3pPr lvl="2" rtl="0">
              <a:spcBef>
                <a:spcPts val="0"/>
              </a:spcBef>
              <a:spcAft>
                <a:spcPts val="0"/>
              </a:spcAft>
              <a:buSzPts val="1700"/>
              <a:buNone/>
              <a:defRPr sz="1700"/>
            </a:lvl3pPr>
            <a:lvl4pPr lvl="3" rtl="0">
              <a:spcBef>
                <a:spcPts val="0"/>
              </a:spcBef>
              <a:spcAft>
                <a:spcPts val="0"/>
              </a:spcAft>
              <a:buSzPts val="1700"/>
              <a:buNone/>
              <a:defRPr sz="1700"/>
            </a:lvl4pPr>
            <a:lvl5pPr lvl="4" rtl="0">
              <a:spcBef>
                <a:spcPts val="0"/>
              </a:spcBef>
              <a:spcAft>
                <a:spcPts val="0"/>
              </a:spcAft>
              <a:buSzPts val="1700"/>
              <a:buNone/>
              <a:defRPr sz="1700"/>
            </a:lvl5pPr>
            <a:lvl6pPr lvl="5" rtl="0">
              <a:spcBef>
                <a:spcPts val="0"/>
              </a:spcBef>
              <a:spcAft>
                <a:spcPts val="0"/>
              </a:spcAft>
              <a:buSzPts val="1700"/>
              <a:buNone/>
              <a:defRPr sz="1700"/>
            </a:lvl6pPr>
            <a:lvl7pPr lvl="6" rtl="0">
              <a:spcBef>
                <a:spcPts val="0"/>
              </a:spcBef>
              <a:spcAft>
                <a:spcPts val="0"/>
              </a:spcAft>
              <a:buSzPts val="1700"/>
              <a:buNone/>
              <a:defRPr sz="1700"/>
            </a:lvl7pPr>
            <a:lvl8pPr lvl="7" rtl="0">
              <a:spcBef>
                <a:spcPts val="0"/>
              </a:spcBef>
              <a:spcAft>
                <a:spcPts val="0"/>
              </a:spcAft>
              <a:buSzPts val="1700"/>
              <a:buNone/>
              <a:defRPr sz="1700"/>
            </a:lvl8pPr>
            <a:lvl9pPr lvl="8" rtl="0">
              <a:spcBef>
                <a:spcPts val="0"/>
              </a:spcBef>
              <a:spcAft>
                <a:spcPts val="0"/>
              </a:spcAft>
              <a:buSzPts val="1700"/>
              <a:buNone/>
              <a:defRPr sz="1700"/>
            </a:lvl9pPr>
          </a:lstStyle>
          <a:p/>
        </p:txBody>
      </p:sp>
      <p:sp>
        <p:nvSpPr>
          <p:cNvPr id="61" name="Google Shape;61;p13"/>
          <p:cNvSpPr txBox="1"/>
          <p:nvPr>
            <p:ph idx="3" type="subTitle"/>
          </p:nvPr>
        </p:nvSpPr>
        <p:spPr>
          <a:xfrm>
            <a:off x="5044975" y="3334130"/>
            <a:ext cx="1999500" cy="6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62" name="Google Shape;62;p13"/>
          <p:cNvSpPr txBox="1"/>
          <p:nvPr>
            <p:ph idx="4" type="title"/>
          </p:nvPr>
        </p:nvSpPr>
        <p:spPr>
          <a:xfrm>
            <a:off x="2893406" y="2927310"/>
            <a:ext cx="2444400" cy="486300"/>
          </a:xfrm>
          <a:prstGeom prst="rect">
            <a:avLst/>
          </a:prstGeom>
        </p:spPr>
        <p:txBody>
          <a:bodyPr anchorCtr="0" anchor="b" bIns="91425" lIns="91425" spcFirstLastPara="1" rIns="91425" wrap="square" tIns="91425">
            <a:noAutofit/>
          </a:bodyPr>
          <a:lstStyle>
            <a:lvl1pPr lvl="0" rtl="0">
              <a:spcBef>
                <a:spcPts val="0"/>
              </a:spcBef>
              <a:spcAft>
                <a:spcPts val="0"/>
              </a:spcAft>
              <a:buSzPts val="1700"/>
              <a:buNone/>
              <a:defRPr sz="1700"/>
            </a:lvl1pPr>
            <a:lvl2pPr lvl="1" rtl="0">
              <a:spcBef>
                <a:spcPts val="0"/>
              </a:spcBef>
              <a:spcAft>
                <a:spcPts val="0"/>
              </a:spcAft>
              <a:buSzPts val="1700"/>
              <a:buNone/>
              <a:defRPr sz="1700"/>
            </a:lvl2pPr>
            <a:lvl3pPr lvl="2" rtl="0">
              <a:spcBef>
                <a:spcPts val="0"/>
              </a:spcBef>
              <a:spcAft>
                <a:spcPts val="0"/>
              </a:spcAft>
              <a:buSzPts val="1700"/>
              <a:buNone/>
              <a:defRPr sz="1700"/>
            </a:lvl3pPr>
            <a:lvl4pPr lvl="3" rtl="0">
              <a:spcBef>
                <a:spcPts val="0"/>
              </a:spcBef>
              <a:spcAft>
                <a:spcPts val="0"/>
              </a:spcAft>
              <a:buSzPts val="1700"/>
              <a:buNone/>
              <a:defRPr sz="1700"/>
            </a:lvl4pPr>
            <a:lvl5pPr lvl="4" rtl="0">
              <a:spcBef>
                <a:spcPts val="0"/>
              </a:spcBef>
              <a:spcAft>
                <a:spcPts val="0"/>
              </a:spcAft>
              <a:buSzPts val="1700"/>
              <a:buNone/>
              <a:defRPr sz="1700"/>
            </a:lvl5pPr>
            <a:lvl6pPr lvl="5" rtl="0">
              <a:spcBef>
                <a:spcPts val="0"/>
              </a:spcBef>
              <a:spcAft>
                <a:spcPts val="0"/>
              </a:spcAft>
              <a:buSzPts val="1700"/>
              <a:buNone/>
              <a:defRPr sz="1700"/>
            </a:lvl6pPr>
            <a:lvl7pPr lvl="6" rtl="0">
              <a:spcBef>
                <a:spcPts val="0"/>
              </a:spcBef>
              <a:spcAft>
                <a:spcPts val="0"/>
              </a:spcAft>
              <a:buSzPts val="1700"/>
              <a:buNone/>
              <a:defRPr sz="1700"/>
            </a:lvl7pPr>
            <a:lvl8pPr lvl="7" rtl="0">
              <a:spcBef>
                <a:spcPts val="0"/>
              </a:spcBef>
              <a:spcAft>
                <a:spcPts val="0"/>
              </a:spcAft>
              <a:buSzPts val="1700"/>
              <a:buNone/>
              <a:defRPr sz="1700"/>
            </a:lvl8pPr>
            <a:lvl9pPr lvl="8" rtl="0">
              <a:spcBef>
                <a:spcPts val="0"/>
              </a:spcBef>
              <a:spcAft>
                <a:spcPts val="0"/>
              </a:spcAft>
              <a:buSzPts val="1700"/>
              <a:buNone/>
              <a:defRPr sz="1700"/>
            </a:lvl9pPr>
          </a:lstStyle>
          <a:p/>
        </p:txBody>
      </p:sp>
      <p:sp>
        <p:nvSpPr>
          <p:cNvPr id="63" name="Google Shape;63;p13"/>
          <p:cNvSpPr txBox="1"/>
          <p:nvPr>
            <p:ph idx="5" type="subTitle"/>
          </p:nvPr>
        </p:nvSpPr>
        <p:spPr>
          <a:xfrm>
            <a:off x="2893399" y="3334130"/>
            <a:ext cx="1999500" cy="6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64" name="Google Shape;64;p13"/>
          <p:cNvSpPr txBox="1"/>
          <p:nvPr>
            <p:ph idx="6" type="title"/>
          </p:nvPr>
        </p:nvSpPr>
        <p:spPr>
          <a:xfrm>
            <a:off x="701600" y="627400"/>
            <a:ext cx="7729200" cy="5025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b="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65" name="Google Shape;65;p13"/>
          <p:cNvSpPr txBox="1"/>
          <p:nvPr>
            <p:ph hasCustomPrompt="1" idx="7" type="title"/>
          </p:nvPr>
        </p:nvSpPr>
        <p:spPr>
          <a:xfrm>
            <a:off x="740227" y="2565676"/>
            <a:ext cx="1304700" cy="5025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b="0" sz="35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a:r>
              <a:t>xx%</a:t>
            </a:r>
          </a:p>
        </p:txBody>
      </p:sp>
      <p:sp>
        <p:nvSpPr>
          <p:cNvPr id="66" name="Google Shape;66;p13"/>
          <p:cNvSpPr txBox="1"/>
          <p:nvPr>
            <p:ph hasCustomPrompt="1" idx="8" type="title"/>
          </p:nvPr>
        </p:nvSpPr>
        <p:spPr>
          <a:xfrm>
            <a:off x="2893406" y="2565676"/>
            <a:ext cx="1304700" cy="5025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b="0" sz="35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a:r>
              <a:t>xx%</a:t>
            </a:r>
          </a:p>
        </p:txBody>
      </p:sp>
      <p:sp>
        <p:nvSpPr>
          <p:cNvPr id="67" name="Google Shape;67;p13"/>
          <p:cNvSpPr txBox="1"/>
          <p:nvPr>
            <p:ph hasCustomPrompt="1" idx="9" type="title"/>
          </p:nvPr>
        </p:nvSpPr>
        <p:spPr>
          <a:xfrm>
            <a:off x="5044973" y="2565676"/>
            <a:ext cx="1304700" cy="5025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b="0" sz="35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a:r>
              <a:t>xx%</a:t>
            </a:r>
          </a:p>
        </p:txBody>
      </p:sp>
      <p:sp>
        <p:nvSpPr>
          <p:cNvPr id="68" name="Google Shape;68;p13"/>
          <p:cNvSpPr/>
          <p:nvPr/>
        </p:nvSpPr>
        <p:spPr>
          <a:xfrm>
            <a:off x="-1057800" y="-3476837"/>
            <a:ext cx="3624620" cy="4154314"/>
          </a:xfrm>
          <a:custGeom>
            <a:rect b="b" l="l" r="r" t="t"/>
            <a:pathLst>
              <a:path extrusionOk="0" h="60343" w="52649">
                <a:moveTo>
                  <a:pt x="24055" y="1"/>
                </a:moveTo>
                <a:cubicBezTo>
                  <a:pt x="17235" y="1"/>
                  <a:pt x="10851" y="5532"/>
                  <a:pt x="8351" y="11961"/>
                </a:cubicBezTo>
                <a:cubicBezTo>
                  <a:pt x="3962" y="23631"/>
                  <a:pt x="0" y="33668"/>
                  <a:pt x="3025" y="46167"/>
                </a:cubicBezTo>
                <a:cubicBezTo>
                  <a:pt x="3908" y="49861"/>
                  <a:pt x="5541" y="53153"/>
                  <a:pt x="7709" y="55589"/>
                </a:cubicBezTo>
                <a:cubicBezTo>
                  <a:pt x="8860" y="57034"/>
                  <a:pt x="10118" y="58239"/>
                  <a:pt x="11296" y="58988"/>
                </a:cubicBezTo>
                <a:cubicBezTo>
                  <a:pt x="12693" y="59957"/>
                  <a:pt x="14065" y="60342"/>
                  <a:pt x="15402" y="60342"/>
                </a:cubicBezTo>
                <a:cubicBezTo>
                  <a:pt x="15985" y="60342"/>
                  <a:pt x="16561" y="60269"/>
                  <a:pt x="17130" y="60139"/>
                </a:cubicBezTo>
                <a:cubicBezTo>
                  <a:pt x="17182" y="60140"/>
                  <a:pt x="17233" y="60140"/>
                  <a:pt x="17285" y="60140"/>
                </a:cubicBezTo>
                <a:cubicBezTo>
                  <a:pt x="19302" y="60140"/>
                  <a:pt x="21471" y="59630"/>
                  <a:pt x="23742" y="58560"/>
                </a:cubicBezTo>
                <a:cubicBezTo>
                  <a:pt x="27756" y="56552"/>
                  <a:pt x="31771" y="54920"/>
                  <a:pt x="36188" y="54518"/>
                </a:cubicBezTo>
                <a:cubicBezTo>
                  <a:pt x="36919" y="54482"/>
                  <a:pt x="37607" y="54474"/>
                  <a:pt x="38264" y="54474"/>
                </a:cubicBezTo>
                <a:cubicBezTo>
                  <a:pt x="38824" y="54474"/>
                  <a:pt x="39361" y="54480"/>
                  <a:pt x="39884" y="54480"/>
                </a:cubicBezTo>
                <a:cubicBezTo>
                  <a:pt x="41934" y="54480"/>
                  <a:pt x="43756" y="54387"/>
                  <a:pt x="45823" y="53474"/>
                </a:cubicBezTo>
                <a:cubicBezTo>
                  <a:pt x="51123" y="51012"/>
                  <a:pt x="52060" y="46970"/>
                  <a:pt x="52060" y="41938"/>
                </a:cubicBezTo>
                <a:cubicBezTo>
                  <a:pt x="52595" y="39690"/>
                  <a:pt x="52648" y="37442"/>
                  <a:pt x="52220" y="35327"/>
                </a:cubicBezTo>
                <a:cubicBezTo>
                  <a:pt x="50989" y="29091"/>
                  <a:pt x="43361" y="23497"/>
                  <a:pt x="38891" y="19482"/>
                </a:cubicBezTo>
                <a:cubicBezTo>
                  <a:pt x="33645" y="14664"/>
                  <a:pt x="37472" y="6447"/>
                  <a:pt x="31209" y="2218"/>
                </a:cubicBezTo>
                <a:cubicBezTo>
                  <a:pt x="28869" y="674"/>
                  <a:pt x="26436" y="1"/>
                  <a:pt x="240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flipH="1">
            <a:off x="5337801" y="-2394675"/>
            <a:ext cx="5055800" cy="4960344"/>
          </a:xfrm>
          <a:custGeom>
            <a:rect b="b" l="l" r="r" t="t"/>
            <a:pathLst>
              <a:path extrusionOk="0" h="63813" w="65041">
                <a:moveTo>
                  <a:pt x="31297" y="1"/>
                </a:moveTo>
                <a:cubicBezTo>
                  <a:pt x="28147" y="1"/>
                  <a:pt x="25343" y="1529"/>
                  <a:pt x="22430" y="3671"/>
                </a:cubicBezTo>
                <a:cubicBezTo>
                  <a:pt x="20128" y="4661"/>
                  <a:pt x="18067" y="6106"/>
                  <a:pt x="16408" y="7873"/>
                </a:cubicBezTo>
                <a:cubicBezTo>
                  <a:pt x="11536" y="13092"/>
                  <a:pt x="11536" y="23745"/>
                  <a:pt x="10867" y="30410"/>
                </a:cubicBezTo>
                <a:cubicBezTo>
                  <a:pt x="10011" y="38332"/>
                  <a:pt x="0" y="40366"/>
                  <a:pt x="322" y="48824"/>
                </a:cubicBezTo>
                <a:cubicBezTo>
                  <a:pt x="804" y="58812"/>
                  <a:pt x="9856" y="63813"/>
                  <a:pt x="18663" y="63813"/>
                </a:cubicBezTo>
                <a:cubicBezTo>
                  <a:pt x="20595" y="63813"/>
                  <a:pt x="22515" y="63572"/>
                  <a:pt x="24330" y="63090"/>
                </a:cubicBezTo>
                <a:cubicBezTo>
                  <a:pt x="37793" y="59316"/>
                  <a:pt x="49544" y="56238"/>
                  <a:pt x="58805" y="45211"/>
                </a:cubicBezTo>
                <a:cubicBezTo>
                  <a:pt x="61588" y="41972"/>
                  <a:pt x="63462" y="38332"/>
                  <a:pt x="64238" y="34719"/>
                </a:cubicBezTo>
                <a:cubicBezTo>
                  <a:pt x="64800" y="32711"/>
                  <a:pt x="65041" y="30758"/>
                  <a:pt x="64961" y="29205"/>
                </a:cubicBezTo>
                <a:cubicBezTo>
                  <a:pt x="64854" y="26448"/>
                  <a:pt x="63756" y="24575"/>
                  <a:pt x="62123" y="23156"/>
                </a:cubicBezTo>
                <a:cubicBezTo>
                  <a:pt x="60785" y="21256"/>
                  <a:pt x="58831" y="19596"/>
                  <a:pt x="56315" y="18204"/>
                </a:cubicBezTo>
                <a:cubicBezTo>
                  <a:pt x="51819" y="15929"/>
                  <a:pt x="47670" y="13360"/>
                  <a:pt x="44351" y="9639"/>
                </a:cubicBezTo>
                <a:cubicBezTo>
                  <a:pt x="41621" y="6347"/>
                  <a:pt x="40443" y="3564"/>
                  <a:pt x="37017" y="1610"/>
                </a:cubicBezTo>
                <a:cubicBezTo>
                  <a:pt x="34947" y="483"/>
                  <a:pt x="33067" y="1"/>
                  <a:pt x="312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rot="-9363942">
            <a:off x="967650" y="4245273"/>
            <a:ext cx="3591621" cy="3523810"/>
          </a:xfrm>
          <a:custGeom>
            <a:rect b="b" l="l" r="r" t="t"/>
            <a:pathLst>
              <a:path extrusionOk="0" h="63813" w="65041">
                <a:moveTo>
                  <a:pt x="31297" y="1"/>
                </a:moveTo>
                <a:cubicBezTo>
                  <a:pt x="28147" y="1"/>
                  <a:pt x="25343" y="1529"/>
                  <a:pt x="22430" y="3671"/>
                </a:cubicBezTo>
                <a:cubicBezTo>
                  <a:pt x="20128" y="4661"/>
                  <a:pt x="18067" y="6106"/>
                  <a:pt x="16408" y="7873"/>
                </a:cubicBezTo>
                <a:cubicBezTo>
                  <a:pt x="11536" y="13092"/>
                  <a:pt x="11536" y="23745"/>
                  <a:pt x="10867" y="30410"/>
                </a:cubicBezTo>
                <a:cubicBezTo>
                  <a:pt x="10011" y="38332"/>
                  <a:pt x="0" y="40366"/>
                  <a:pt x="322" y="48824"/>
                </a:cubicBezTo>
                <a:cubicBezTo>
                  <a:pt x="804" y="58812"/>
                  <a:pt x="9856" y="63813"/>
                  <a:pt x="18663" y="63813"/>
                </a:cubicBezTo>
                <a:cubicBezTo>
                  <a:pt x="20595" y="63813"/>
                  <a:pt x="22515" y="63572"/>
                  <a:pt x="24330" y="63090"/>
                </a:cubicBezTo>
                <a:cubicBezTo>
                  <a:pt x="37793" y="59316"/>
                  <a:pt x="49544" y="56238"/>
                  <a:pt x="58805" y="45211"/>
                </a:cubicBezTo>
                <a:cubicBezTo>
                  <a:pt x="61588" y="41972"/>
                  <a:pt x="63462" y="38332"/>
                  <a:pt x="64238" y="34719"/>
                </a:cubicBezTo>
                <a:cubicBezTo>
                  <a:pt x="64800" y="32711"/>
                  <a:pt x="65041" y="30758"/>
                  <a:pt x="64961" y="29205"/>
                </a:cubicBezTo>
                <a:cubicBezTo>
                  <a:pt x="64854" y="26448"/>
                  <a:pt x="63756" y="24575"/>
                  <a:pt x="62123" y="23156"/>
                </a:cubicBezTo>
                <a:cubicBezTo>
                  <a:pt x="60785" y="21256"/>
                  <a:pt x="58831" y="19596"/>
                  <a:pt x="56315" y="18204"/>
                </a:cubicBezTo>
                <a:cubicBezTo>
                  <a:pt x="51819" y="15929"/>
                  <a:pt x="47670" y="13360"/>
                  <a:pt x="44351" y="9639"/>
                </a:cubicBezTo>
                <a:cubicBezTo>
                  <a:pt x="41621" y="6347"/>
                  <a:pt x="40443" y="3564"/>
                  <a:pt x="37017" y="1610"/>
                </a:cubicBezTo>
                <a:cubicBezTo>
                  <a:pt x="34947" y="483"/>
                  <a:pt x="33067" y="1"/>
                  <a:pt x="3129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bg>
      <p:bgPr>
        <a:solidFill>
          <a:schemeClr val="lt1"/>
        </a:solidFill>
      </p:bgPr>
    </p:bg>
    <p:spTree>
      <p:nvGrpSpPr>
        <p:cNvPr id="71" name="Shape 71"/>
        <p:cNvGrpSpPr/>
        <p:nvPr/>
      </p:nvGrpSpPr>
      <p:grpSpPr>
        <a:xfrm>
          <a:off x="0" y="0"/>
          <a:ext cx="0" cy="0"/>
          <a:chOff x="0" y="0"/>
          <a:chExt cx="0" cy="0"/>
        </a:xfrm>
      </p:grpSpPr>
      <p:sp>
        <p:nvSpPr>
          <p:cNvPr id="72" name="Google Shape;72;p14"/>
          <p:cNvSpPr/>
          <p:nvPr/>
        </p:nvSpPr>
        <p:spPr>
          <a:xfrm rot="-5775375">
            <a:off x="5016807" y="-1947584"/>
            <a:ext cx="7312137" cy="8380715"/>
          </a:xfrm>
          <a:custGeom>
            <a:rect b="b" l="l" r="r" t="t"/>
            <a:pathLst>
              <a:path extrusionOk="0" h="60343" w="52649">
                <a:moveTo>
                  <a:pt x="24055" y="1"/>
                </a:moveTo>
                <a:cubicBezTo>
                  <a:pt x="17235" y="1"/>
                  <a:pt x="10851" y="5532"/>
                  <a:pt x="8351" y="11961"/>
                </a:cubicBezTo>
                <a:cubicBezTo>
                  <a:pt x="3962" y="23631"/>
                  <a:pt x="0" y="33668"/>
                  <a:pt x="3025" y="46167"/>
                </a:cubicBezTo>
                <a:cubicBezTo>
                  <a:pt x="3908" y="49861"/>
                  <a:pt x="5541" y="53153"/>
                  <a:pt x="7709" y="55589"/>
                </a:cubicBezTo>
                <a:cubicBezTo>
                  <a:pt x="8860" y="57034"/>
                  <a:pt x="10118" y="58239"/>
                  <a:pt x="11296" y="58988"/>
                </a:cubicBezTo>
                <a:cubicBezTo>
                  <a:pt x="12693" y="59957"/>
                  <a:pt x="14065" y="60342"/>
                  <a:pt x="15402" y="60342"/>
                </a:cubicBezTo>
                <a:cubicBezTo>
                  <a:pt x="15985" y="60342"/>
                  <a:pt x="16561" y="60269"/>
                  <a:pt x="17130" y="60139"/>
                </a:cubicBezTo>
                <a:cubicBezTo>
                  <a:pt x="17182" y="60140"/>
                  <a:pt x="17233" y="60140"/>
                  <a:pt x="17285" y="60140"/>
                </a:cubicBezTo>
                <a:cubicBezTo>
                  <a:pt x="19302" y="60140"/>
                  <a:pt x="21471" y="59630"/>
                  <a:pt x="23742" y="58560"/>
                </a:cubicBezTo>
                <a:cubicBezTo>
                  <a:pt x="27756" y="56552"/>
                  <a:pt x="31771" y="54920"/>
                  <a:pt x="36188" y="54518"/>
                </a:cubicBezTo>
                <a:cubicBezTo>
                  <a:pt x="36919" y="54482"/>
                  <a:pt x="37607" y="54474"/>
                  <a:pt x="38264" y="54474"/>
                </a:cubicBezTo>
                <a:cubicBezTo>
                  <a:pt x="38824" y="54474"/>
                  <a:pt x="39361" y="54480"/>
                  <a:pt x="39884" y="54480"/>
                </a:cubicBezTo>
                <a:cubicBezTo>
                  <a:pt x="41934" y="54480"/>
                  <a:pt x="43756" y="54387"/>
                  <a:pt x="45823" y="53474"/>
                </a:cubicBezTo>
                <a:cubicBezTo>
                  <a:pt x="51123" y="51012"/>
                  <a:pt x="52060" y="46970"/>
                  <a:pt x="52060" y="41938"/>
                </a:cubicBezTo>
                <a:cubicBezTo>
                  <a:pt x="52595" y="39690"/>
                  <a:pt x="52648" y="37442"/>
                  <a:pt x="52220" y="35327"/>
                </a:cubicBezTo>
                <a:cubicBezTo>
                  <a:pt x="50989" y="29091"/>
                  <a:pt x="43361" y="23497"/>
                  <a:pt x="38891" y="19482"/>
                </a:cubicBezTo>
                <a:cubicBezTo>
                  <a:pt x="33645" y="14664"/>
                  <a:pt x="37472" y="6447"/>
                  <a:pt x="31209" y="2218"/>
                </a:cubicBezTo>
                <a:cubicBezTo>
                  <a:pt x="28869" y="674"/>
                  <a:pt x="26436" y="1"/>
                  <a:pt x="240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txBox="1"/>
          <p:nvPr>
            <p:ph type="title"/>
          </p:nvPr>
        </p:nvSpPr>
        <p:spPr>
          <a:xfrm>
            <a:off x="838200" y="1821840"/>
            <a:ext cx="77382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500"/>
              <a:buNone/>
              <a:defRPr sz="6500"/>
            </a:lvl1pPr>
            <a:lvl2pPr lvl="1" rtl="0" algn="r">
              <a:spcBef>
                <a:spcPts val="0"/>
              </a:spcBef>
              <a:spcAft>
                <a:spcPts val="0"/>
              </a:spcAft>
              <a:buSzPts val="5300"/>
              <a:buNone/>
              <a:defRPr sz="5300"/>
            </a:lvl2pPr>
            <a:lvl3pPr lvl="2" rtl="0" algn="r">
              <a:spcBef>
                <a:spcPts val="0"/>
              </a:spcBef>
              <a:spcAft>
                <a:spcPts val="0"/>
              </a:spcAft>
              <a:buSzPts val="5300"/>
              <a:buNone/>
              <a:defRPr sz="5300"/>
            </a:lvl3pPr>
            <a:lvl4pPr lvl="3" rtl="0" algn="r">
              <a:spcBef>
                <a:spcPts val="0"/>
              </a:spcBef>
              <a:spcAft>
                <a:spcPts val="0"/>
              </a:spcAft>
              <a:buSzPts val="5300"/>
              <a:buNone/>
              <a:defRPr sz="5300"/>
            </a:lvl4pPr>
            <a:lvl5pPr lvl="4" rtl="0" algn="r">
              <a:spcBef>
                <a:spcPts val="0"/>
              </a:spcBef>
              <a:spcAft>
                <a:spcPts val="0"/>
              </a:spcAft>
              <a:buSzPts val="5300"/>
              <a:buNone/>
              <a:defRPr sz="5300"/>
            </a:lvl5pPr>
            <a:lvl6pPr lvl="5" rtl="0" algn="r">
              <a:spcBef>
                <a:spcPts val="0"/>
              </a:spcBef>
              <a:spcAft>
                <a:spcPts val="0"/>
              </a:spcAft>
              <a:buSzPts val="5300"/>
              <a:buNone/>
              <a:defRPr sz="5300"/>
            </a:lvl6pPr>
            <a:lvl7pPr lvl="6" rtl="0" algn="r">
              <a:spcBef>
                <a:spcPts val="0"/>
              </a:spcBef>
              <a:spcAft>
                <a:spcPts val="0"/>
              </a:spcAft>
              <a:buSzPts val="5300"/>
              <a:buNone/>
              <a:defRPr sz="5300"/>
            </a:lvl7pPr>
            <a:lvl8pPr lvl="7" rtl="0" algn="r">
              <a:spcBef>
                <a:spcPts val="0"/>
              </a:spcBef>
              <a:spcAft>
                <a:spcPts val="0"/>
              </a:spcAft>
              <a:buSzPts val="5300"/>
              <a:buNone/>
              <a:defRPr sz="5300"/>
            </a:lvl8pPr>
            <a:lvl9pPr lvl="8" rtl="0" algn="r">
              <a:spcBef>
                <a:spcPts val="0"/>
              </a:spcBef>
              <a:spcAft>
                <a:spcPts val="0"/>
              </a:spcAft>
              <a:buSzPts val="5300"/>
              <a:buNone/>
              <a:defRPr sz="5300"/>
            </a:lvl9pPr>
          </a:lstStyle>
          <a:p/>
        </p:txBody>
      </p:sp>
      <p:sp>
        <p:nvSpPr>
          <p:cNvPr id="74" name="Google Shape;74;p14"/>
          <p:cNvSpPr txBox="1"/>
          <p:nvPr>
            <p:ph idx="1" type="subTitle"/>
          </p:nvPr>
        </p:nvSpPr>
        <p:spPr>
          <a:xfrm>
            <a:off x="5053800" y="2960605"/>
            <a:ext cx="3522600" cy="1283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dk1"/>
                </a:solidFill>
              </a:defRPr>
            </a:lvl1pPr>
            <a:lvl2pPr lvl="1" rtl="0" algn="r">
              <a:lnSpc>
                <a:spcPct val="100000"/>
              </a:lnSpc>
              <a:spcBef>
                <a:spcPts val="1600"/>
              </a:spcBef>
              <a:spcAft>
                <a:spcPts val="0"/>
              </a:spcAft>
              <a:buNone/>
              <a:defRPr>
                <a:solidFill>
                  <a:schemeClr val="dk1"/>
                </a:solidFill>
              </a:defRPr>
            </a:lvl2pPr>
            <a:lvl3pPr lvl="2" rtl="0" algn="r">
              <a:lnSpc>
                <a:spcPct val="100000"/>
              </a:lnSpc>
              <a:spcBef>
                <a:spcPts val="1600"/>
              </a:spcBef>
              <a:spcAft>
                <a:spcPts val="0"/>
              </a:spcAft>
              <a:buNone/>
              <a:defRPr>
                <a:solidFill>
                  <a:schemeClr val="dk1"/>
                </a:solidFill>
              </a:defRPr>
            </a:lvl3pPr>
            <a:lvl4pPr lvl="3" rtl="0" algn="r">
              <a:lnSpc>
                <a:spcPct val="100000"/>
              </a:lnSpc>
              <a:spcBef>
                <a:spcPts val="1600"/>
              </a:spcBef>
              <a:spcAft>
                <a:spcPts val="0"/>
              </a:spcAft>
              <a:buNone/>
              <a:defRPr>
                <a:solidFill>
                  <a:schemeClr val="dk1"/>
                </a:solidFill>
              </a:defRPr>
            </a:lvl4pPr>
            <a:lvl5pPr lvl="4" rtl="0" algn="r">
              <a:lnSpc>
                <a:spcPct val="100000"/>
              </a:lnSpc>
              <a:spcBef>
                <a:spcPts val="1600"/>
              </a:spcBef>
              <a:spcAft>
                <a:spcPts val="0"/>
              </a:spcAft>
              <a:buNone/>
              <a:defRPr>
                <a:solidFill>
                  <a:schemeClr val="dk1"/>
                </a:solidFill>
              </a:defRPr>
            </a:lvl5pPr>
            <a:lvl6pPr lvl="5" rtl="0" algn="r">
              <a:lnSpc>
                <a:spcPct val="100000"/>
              </a:lnSpc>
              <a:spcBef>
                <a:spcPts val="1600"/>
              </a:spcBef>
              <a:spcAft>
                <a:spcPts val="0"/>
              </a:spcAft>
              <a:buNone/>
              <a:defRPr>
                <a:solidFill>
                  <a:schemeClr val="dk1"/>
                </a:solidFill>
              </a:defRPr>
            </a:lvl6pPr>
            <a:lvl7pPr lvl="6" rtl="0" algn="r">
              <a:lnSpc>
                <a:spcPct val="100000"/>
              </a:lnSpc>
              <a:spcBef>
                <a:spcPts val="1600"/>
              </a:spcBef>
              <a:spcAft>
                <a:spcPts val="0"/>
              </a:spcAft>
              <a:buNone/>
              <a:defRPr>
                <a:solidFill>
                  <a:schemeClr val="dk1"/>
                </a:solidFill>
              </a:defRPr>
            </a:lvl7pPr>
            <a:lvl8pPr lvl="7" rtl="0" algn="r">
              <a:lnSpc>
                <a:spcPct val="100000"/>
              </a:lnSpc>
              <a:spcBef>
                <a:spcPts val="1600"/>
              </a:spcBef>
              <a:spcAft>
                <a:spcPts val="0"/>
              </a:spcAft>
              <a:buNone/>
              <a:defRPr>
                <a:solidFill>
                  <a:schemeClr val="dk1"/>
                </a:solidFill>
              </a:defRPr>
            </a:lvl8pPr>
            <a:lvl9pPr lvl="8" rtl="0" algn="r">
              <a:lnSpc>
                <a:spcPct val="100000"/>
              </a:lnSpc>
              <a:spcBef>
                <a:spcPts val="1600"/>
              </a:spcBef>
              <a:spcAft>
                <a:spcPts val="1600"/>
              </a:spcAft>
              <a:buNone/>
              <a:defRPr>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bg>
      <p:bgPr>
        <a:solidFill>
          <a:schemeClr val="lt1"/>
        </a:solidFill>
      </p:bgPr>
    </p:bg>
    <p:spTree>
      <p:nvGrpSpPr>
        <p:cNvPr id="75" name="Shape 75"/>
        <p:cNvGrpSpPr/>
        <p:nvPr/>
      </p:nvGrpSpPr>
      <p:grpSpPr>
        <a:xfrm>
          <a:off x="0" y="0"/>
          <a:ext cx="0" cy="0"/>
          <a:chOff x="0" y="0"/>
          <a:chExt cx="0" cy="0"/>
        </a:xfrm>
      </p:grpSpPr>
      <p:sp>
        <p:nvSpPr>
          <p:cNvPr id="76" name="Google Shape;76;p15"/>
          <p:cNvSpPr txBox="1"/>
          <p:nvPr>
            <p:ph type="title"/>
          </p:nvPr>
        </p:nvSpPr>
        <p:spPr>
          <a:xfrm>
            <a:off x="3096900" y="3436605"/>
            <a:ext cx="2950200" cy="12492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sz="2000"/>
            </a:lvl1pPr>
            <a:lvl2pPr lvl="1" algn="ctr">
              <a:spcBef>
                <a:spcPts val="0"/>
              </a:spcBef>
              <a:spcAft>
                <a:spcPts val="0"/>
              </a:spcAft>
              <a:buSzPts val="2000"/>
              <a:buNone/>
              <a:defRPr b="1" sz="2000"/>
            </a:lvl2pPr>
            <a:lvl3pPr lvl="2" algn="ctr">
              <a:spcBef>
                <a:spcPts val="0"/>
              </a:spcBef>
              <a:spcAft>
                <a:spcPts val="0"/>
              </a:spcAft>
              <a:buSzPts val="2000"/>
              <a:buNone/>
              <a:defRPr b="1" sz="2000"/>
            </a:lvl3pPr>
            <a:lvl4pPr lvl="3" algn="ctr">
              <a:spcBef>
                <a:spcPts val="0"/>
              </a:spcBef>
              <a:spcAft>
                <a:spcPts val="0"/>
              </a:spcAft>
              <a:buSzPts val="2000"/>
              <a:buNone/>
              <a:defRPr b="1" sz="2000"/>
            </a:lvl4pPr>
            <a:lvl5pPr lvl="4" algn="ctr">
              <a:spcBef>
                <a:spcPts val="0"/>
              </a:spcBef>
              <a:spcAft>
                <a:spcPts val="0"/>
              </a:spcAft>
              <a:buSzPts val="2000"/>
              <a:buNone/>
              <a:defRPr b="1" sz="2000"/>
            </a:lvl5pPr>
            <a:lvl6pPr lvl="5" algn="ctr">
              <a:spcBef>
                <a:spcPts val="0"/>
              </a:spcBef>
              <a:spcAft>
                <a:spcPts val="0"/>
              </a:spcAft>
              <a:buSzPts val="2000"/>
              <a:buNone/>
              <a:defRPr b="1" sz="2000"/>
            </a:lvl6pPr>
            <a:lvl7pPr lvl="6" algn="ctr">
              <a:spcBef>
                <a:spcPts val="0"/>
              </a:spcBef>
              <a:spcAft>
                <a:spcPts val="0"/>
              </a:spcAft>
              <a:buSzPts val="2000"/>
              <a:buNone/>
              <a:defRPr b="1" sz="2000"/>
            </a:lvl7pPr>
            <a:lvl8pPr lvl="7" algn="ctr">
              <a:spcBef>
                <a:spcPts val="0"/>
              </a:spcBef>
              <a:spcAft>
                <a:spcPts val="0"/>
              </a:spcAft>
              <a:buSzPts val="2000"/>
              <a:buNone/>
              <a:defRPr b="1" sz="2000"/>
            </a:lvl8pPr>
            <a:lvl9pPr lvl="8" algn="ctr">
              <a:spcBef>
                <a:spcPts val="0"/>
              </a:spcBef>
              <a:spcAft>
                <a:spcPts val="0"/>
              </a:spcAft>
              <a:buSzPts val="2000"/>
              <a:buNone/>
              <a:defRPr b="1" sz="2000"/>
            </a:lvl9pPr>
          </a:lstStyle>
          <a:p/>
        </p:txBody>
      </p:sp>
      <p:sp>
        <p:nvSpPr>
          <p:cNvPr id="77" name="Google Shape;77;p15"/>
          <p:cNvSpPr txBox="1"/>
          <p:nvPr>
            <p:ph idx="1" type="subTitle"/>
          </p:nvPr>
        </p:nvSpPr>
        <p:spPr>
          <a:xfrm>
            <a:off x="1538400" y="1617050"/>
            <a:ext cx="6067200" cy="2160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None/>
              <a:defRPr b="1" sz="2400">
                <a:solidFill>
                  <a:schemeClr val="dk1"/>
                </a:solidFill>
              </a:defRPr>
            </a:lvl1pPr>
            <a:lvl2pPr lvl="1" rtl="0" algn="ctr">
              <a:spcBef>
                <a:spcPts val="1600"/>
              </a:spcBef>
              <a:spcAft>
                <a:spcPts val="0"/>
              </a:spcAft>
              <a:buClr>
                <a:schemeClr val="dk1"/>
              </a:buClr>
              <a:buSzPts val="2500"/>
              <a:buNone/>
              <a:defRPr b="1" sz="2500">
                <a:solidFill>
                  <a:schemeClr val="dk1"/>
                </a:solidFill>
              </a:defRPr>
            </a:lvl2pPr>
            <a:lvl3pPr lvl="2" rtl="0" algn="ctr">
              <a:spcBef>
                <a:spcPts val="1600"/>
              </a:spcBef>
              <a:spcAft>
                <a:spcPts val="0"/>
              </a:spcAft>
              <a:buClr>
                <a:schemeClr val="dk1"/>
              </a:buClr>
              <a:buSzPts val="2500"/>
              <a:buNone/>
              <a:defRPr b="1" sz="2500">
                <a:solidFill>
                  <a:schemeClr val="dk1"/>
                </a:solidFill>
              </a:defRPr>
            </a:lvl3pPr>
            <a:lvl4pPr lvl="3" rtl="0" algn="ctr">
              <a:spcBef>
                <a:spcPts val="1600"/>
              </a:spcBef>
              <a:spcAft>
                <a:spcPts val="0"/>
              </a:spcAft>
              <a:buClr>
                <a:schemeClr val="dk1"/>
              </a:buClr>
              <a:buSzPts val="2500"/>
              <a:buNone/>
              <a:defRPr b="1" sz="2500">
                <a:solidFill>
                  <a:schemeClr val="dk1"/>
                </a:solidFill>
              </a:defRPr>
            </a:lvl4pPr>
            <a:lvl5pPr lvl="4" rtl="0" algn="ctr">
              <a:spcBef>
                <a:spcPts val="1600"/>
              </a:spcBef>
              <a:spcAft>
                <a:spcPts val="0"/>
              </a:spcAft>
              <a:buClr>
                <a:schemeClr val="dk1"/>
              </a:buClr>
              <a:buSzPts val="2500"/>
              <a:buNone/>
              <a:defRPr b="1" sz="2500">
                <a:solidFill>
                  <a:schemeClr val="dk1"/>
                </a:solidFill>
              </a:defRPr>
            </a:lvl5pPr>
            <a:lvl6pPr lvl="5" rtl="0" algn="ctr">
              <a:spcBef>
                <a:spcPts val="1600"/>
              </a:spcBef>
              <a:spcAft>
                <a:spcPts val="0"/>
              </a:spcAft>
              <a:buClr>
                <a:schemeClr val="dk1"/>
              </a:buClr>
              <a:buSzPts val="2500"/>
              <a:buNone/>
              <a:defRPr b="1" sz="2500">
                <a:solidFill>
                  <a:schemeClr val="dk1"/>
                </a:solidFill>
              </a:defRPr>
            </a:lvl6pPr>
            <a:lvl7pPr lvl="6" rtl="0" algn="ctr">
              <a:spcBef>
                <a:spcPts val="1600"/>
              </a:spcBef>
              <a:spcAft>
                <a:spcPts val="0"/>
              </a:spcAft>
              <a:buClr>
                <a:schemeClr val="dk1"/>
              </a:buClr>
              <a:buSzPts val="2500"/>
              <a:buNone/>
              <a:defRPr b="1" sz="2500">
                <a:solidFill>
                  <a:schemeClr val="dk1"/>
                </a:solidFill>
              </a:defRPr>
            </a:lvl7pPr>
            <a:lvl8pPr lvl="7" rtl="0" algn="ctr">
              <a:spcBef>
                <a:spcPts val="1600"/>
              </a:spcBef>
              <a:spcAft>
                <a:spcPts val="0"/>
              </a:spcAft>
              <a:buClr>
                <a:schemeClr val="dk1"/>
              </a:buClr>
              <a:buSzPts val="2500"/>
              <a:buNone/>
              <a:defRPr b="1" sz="2500">
                <a:solidFill>
                  <a:schemeClr val="dk1"/>
                </a:solidFill>
              </a:defRPr>
            </a:lvl8pPr>
            <a:lvl9pPr lvl="8" rtl="0" algn="ctr">
              <a:spcBef>
                <a:spcPts val="1600"/>
              </a:spcBef>
              <a:spcAft>
                <a:spcPts val="1600"/>
              </a:spcAft>
              <a:buClr>
                <a:schemeClr val="dk1"/>
              </a:buClr>
              <a:buSzPts val="2500"/>
              <a:buNone/>
              <a:defRPr b="1" sz="2500">
                <a:solidFill>
                  <a:schemeClr val="dk1"/>
                </a:solidFill>
              </a:defRPr>
            </a:lvl9pPr>
          </a:lstStyle>
          <a:p/>
        </p:txBody>
      </p:sp>
      <p:sp>
        <p:nvSpPr>
          <p:cNvPr id="78" name="Google Shape;78;p15"/>
          <p:cNvSpPr/>
          <p:nvPr/>
        </p:nvSpPr>
        <p:spPr>
          <a:xfrm rot="-5775405">
            <a:off x="6111747" y="2204314"/>
            <a:ext cx="5170260" cy="5925830"/>
          </a:xfrm>
          <a:custGeom>
            <a:rect b="b" l="l" r="r" t="t"/>
            <a:pathLst>
              <a:path extrusionOk="0" h="60343" w="52649">
                <a:moveTo>
                  <a:pt x="24055" y="1"/>
                </a:moveTo>
                <a:cubicBezTo>
                  <a:pt x="17235" y="1"/>
                  <a:pt x="10851" y="5532"/>
                  <a:pt x="8351" y="11961"/>
                </a:cubicBezTo>
                <a:cubicBezTo>
                  <a:pt x="3962" y="23631"/>
                  <a:pt x="0" y="33668"/>
                  <a:pt x="3025" y="46167"/>
                </a:cubicBezTo>
                <a:cubicBezTo>
                  <a:pt x="3908" y="49861"/>
                  <a:pt x="5541" y="53153"/>
                  <a:pt x="7709" y="55589"/>
                </a:cubicBezTo>
                <a:cubicBezTo>
                  <a:pt x="8860" y="57034"/>
                  <a:pt x="10118" y="58239"/>
                  <a:pt x="11296" y="58988"/>
                </a:cubicBezTo>
                <a:cubicBezTo>
                  <a:pt x="12693" y="59957"/>
                  <a:pt x="14065" y="60342"/>
                  <a:pt x="15402" y="60342"/>
                </a:cubicBezTo>
                <a:cubicBezTo>
                  <a:pt x="15985" y="60342"/>
                  <a:pt x="16561" y="60269"/>
                  <a:pt x="17130" y="60139"/>
                </a:cubicBezTo>
                <a:cubicBezTo>
                  <a:pt x="17182" y="60140"/>
                  <a:pt x="17233" y="60140"/>
                  <a:pt x="17285" y="60140"/>
                </a:cubicBezTo>
                <a:cubicBezTo>
                  <a:pt x="19302" y="60140"/>
                  <a:pt x="21471" y="59630"/>
                  <a:pt x="23742" y="58560"/>
                </a:cubicBezTo>
                <a:cubicBezTo>
                  <a:pt x="27756" y="56552"/>
                  <a:pt x="31771" y="54920"/>
                  <a:pt x="36188" y="54518"/>
                </a:cubicBezTo>
                <a:cubicBezTo>
                  <a:pt x="36919" y="54482"/>
                  <a:pt x="37607" y="54474"/>
                  <a:pt x="38264" y="54474"/>
                </a:cubicBezTo>
                <a:cubicBezTo>
                  <a:pt x="38824" y="54474"/>
                  <a:pt x="39361" y="54480"/>
                  <a:pt x="39884" y="54480"/>
                </a:cubicBezTo>
                <a:cubicBezTo>
                  <a:pt x="41934" y="54480"/>
                  <a:pt x="43756" y="54387"/>
                  <a:pt x="45823" y="53474"/>
                </a:cubicBezTo>
                <a:cubicBezTo>
                  <a:pt x="51123" y="51012"/>
                  <a:pt x="52060" y="46970"/>
                  <a:pt x="52060" y="41938"/>
                </a:cubicBezTo>
                <a:cubicBezTo>
                  <a:pt x="52595" y="39690"/>
                  <a:pt x="52648" y="37442"/>
                  <a:pt x="52220" y="35327"/>
                </a:cubicBezTo>
                <a:cubicBezTo>
                  <a:pt x="50989" y="29091"/>
                  <a:pt x="43361" y="23497"/>
                  <a:pt x="38891" y="19482"/>
                </a:cubicBezTo>
                <a:cubicBezTo>
                  <a:pt x="33645" y="14664"/>
                  <a:pt x="37472" y="6447"/>
                  <a:pt x="31209" y="2218"/>
                </a:cubicBezTo>
                <a:cubicBezTo>
                  <a:pt x="28869" y="674"/>
                  <a:pt x="26436" y="1"/>
                  <a:pt x="240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rot="5552699">
            <a:off x="-1285949" y="-1984279"/>
            <a:ext cx="3651914" cy="4185597"/>
          </a:xfrm>
          <a:custGeom>
            <a:rect b="b" l="l" r="r" t="t"/>
            <a:pathLst>
              <a:path extrusionOk="0" h="60343" w="52649">
                <a:moveTo>
                  <a:pt x="24055" y="1"/>
                </a:moveTo>
                <a:cubicBezTo>
                  <a:pt x="17235" y="1"/>
                  <a:pt x="10851" y="5532"/>
                  <a:pt x="8351" y="11961"/>
                </a:cubicBezTo>
                <a:cubicBezTo>
                  <a:pt x="3962" y="23631"/>
                  <a:pt x="0" y="33668"/>
                  <a:pt x="3025" y="46167"/>
                </a:cubicBezTo>
                <a:cubicBezTo>
                  <a:pt x="3908" y="49861"/>
                  <a:pt x="5541" y="53153"/>
                  <a:pt x="7709" y="55589"/>
                </a:cubicBezTo>
                <a:cubicBezTo>
                  <a:pt x="8860" y="57034"/>
                  <a:pt x="10118" y="58239"/>
                  <a:pt x="11296" y="58988"/>
                </a:cubicBezTo>
                <a:cubicBezTo>
                  <a:pt x="12693" y="59957"/>
                  <a:pt x="14065" y="60342"/>
                  <a:pt x="15402" y="60342"/>
                </a:cubicBezTo>
                <a:cubicBezTo>
                  <a:pt x="15985" y="60342"/>
                  <a:pt x="16561" y="60269"/>
                  <a:pt x="17130" y="60139"/>
                </a:cubicBezTo>
                <a:cubicBezTo>
                  <a:pt x="17182" y="60140"/>
                  <a:pt x="17233" y="60140"/>
                  <a:pt x="17285" y="60140"/>
                </a:cubicBezTo>
                <a:cubicBezTo>
                  <a:pt x="19302" y="60140"/>
                  <a:pt x="21471" y="59630"/>
                  <a:pt x="23742" y="58560"/>
                </a:cubicBezTo>
                <a:cubicBezTo>
                  <a:pt x="27756" y="56552"/>
                  <a:pt x="31771" y="54920"/>
                  <a:pt x="36188" y="54518"/>
                </a:cubicBezTo>
                <a:cubicBezTo>
                  <a:pt x="36919" y="54482"/>
                  <a:pt x="37607" y="54474"/>
                  <a:pt x="38264" y="54474"/>
                </a:cubicBezTo>
                <a:cubicBezTo>
                  <a:pt x="38824" y="54474"/>
                  <a:pt x="39361" y="54480"/>
                  <a:pt x="39884" y="54480"/>
                </a:cubicBezTo>
                <a:cubicBezTo>
                  <a:pt x="41934" y="54480"/>
                  <a:pt x="43756" y="54387"/>
                  <a:pt x="45823" y="53474"/>
                </a:cubicBezTo>
                <a:cubicBezTo>
                  <a:pt x="51123" y="51012"/>
                  <a:pt x="52060" y="46970"/>
                  <a:pt x="52060" y="41938"/>
                </a:cubicBezTo>
                <a:cubicBezTo>
                  <a:pt x="52595" y="39690"/>
                  <a:pt x="52648" y="37442"/>
                  <a:pt x="52220" y="35327"/>
                </a:cubicBezTo>
                <a:cubicBezTo>
                  <a:pt x="50989" y="29091"/>
                  <a:pt x="43361" y="23497"/>
                  <a:pt x="38891" y="19482"/>
                </a:cubicBezTo>
                <a:cubicBezTo>
                  <a:pt x="33645" y="14664"/>
                  <a:pt x="37472" y="6447"/>
                  <a:pt x="31209" y="2218"/>
                </a:cubicBezTo>
                <a:cubicBezTo>
                  <a:pt x="28869" y="674"/>
                  <a:pt x="26436" y="1"/>
                  <a:pt x="240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
    <p:bg>
      <p:bgPr>
        <a:solidFill>
          <a:schemeClr val="lt1"/>
        </a:solidFill>
      </p:bgPr>
    </p:bg>
    <p:spTree>
      <p:nvGrpSpPr>
        <p:cNvPr id="80" name="Shape 80"/>
        <p:cNvGrpSpPr/>
        <p:nvPr/>
      </p:nvGrpSpPr>
      <p:grpSpPr>
        <a:xfrm>
          <a:off x="0" y="0"/>
          <a:ext cx="0" cy="0"/>
          <a:chOff x="0" y="0"/>
          <a:chExt cx="0" cy="0"/>
        </a:xfrm>
      </p:grpSpPr>
      <p:sp>
        <p:nvSpPr>
          <p:cNvPr id="81" name="Google Shape;81;p16"/>
          <p:cNvSpPr txBox="1"/>
          <p:nvPr>
            <p:ph type="title"/>
          </p:nvPr>
        </p:nvSpPr>
        <p:spPr>
          <a:xfrm>
            <a:off x="701600" y="627400"/>
            <a:ext cx="7729200" cy="5025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Google Shape;82;p16"/>
          <p:cNvSpPr txBox="1"/>
          <p:nvPr>
            <p:ph idx="2" type="title"/>
          </p:nvPr>
        </p:nvSpPr>
        <p:spPr>
          <a:xfrm>
            <a:off x="759940" y="3483625"/>
            <a:ext cx="2326200" cy="6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3" name="Google Shape;83;p16"/>
          <p:cNvSpPr txBox="1"/>
          <p:nvPr>
            <p:ph idx="1" type="subTitle"/>
          </p:nvPr>
        </p:nvSpPr>
        <p:spPr>
          <a:xfrm>
            <a:off x="893080" y="4096537"/>
            <a:ext cx="2060100" cy="97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84" name="Google Shape;84;p16"/>
          <p:cNvSpPr txBox="1"/>
          <p:nvPr>
            <p:ph idx="3" type="title"/>
          </p:nvPr>
        </p:nvSpPr>
        <p:spPr>
          <a:xfrm>
            <a:off x="3408900" y="3483500"/>
            <a:ext cx="2326200" cy="6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5" name="Google Shape;85;p16"/>
          <p:cNvSpPr txBox="1"/>
          <p:nvPr>
            <p:ph idx="4" type="subTitle"/>
          </p:nvPr>
        </p:nvSpPr>
        <p:spPr>
          <a:xfrm>
            <a:off x="3542039" y="4096537"/>
            <a:ext cx="2060100" cy="97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86" name="Google Shape;86;p16"/>
          <p:cNvSpPr txBox="1"/>
          <p:nvPr>
            <p:ph idx="5" type="title"/>
          </p:nvPr>
        </p:nvSpPr>
        <p:spPr>
          <a:xfrm>
            <a:off x="6076910" y="3483500"/>
            <a:ext cx="2326200" cy="6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7" name="Google Shape;87;p16"/>
          <p:cNvSpPr txBox="1"/>
          <p:nvPr>
            <p:ph idx="6" type="subTitle"/>
          </p:nvPr>
        </p:nvSpPr>
        <p:spPr>
          <a:xfrm>
            <a:off x="6210049" y="4096537"/>
            <a:ext cx="2060100" cy="97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88" name="Google Shape;88;p16"/>
          <p:cNvSpPr/>
          <p:nvPr/>
        </p:nvSpPr>
        <p:spPr>
          <a:xfrm rot="7495913">
            <a:off x="-2018421" y="3559500"/>
            <a:ext cx="3591667" cy="3523855"/>
          </a:xfrm>
          <a:custGeom>
            <a:rect b="b" l="l" r="r" t="t"/>
            <a:pathLst>
              <a:path extrusionOk="0" h="63813" w="65041">
                <a:moveTo>
                  <a:pt x="31297" y="1"/>
                </a:moveTo>
                <a:cubicBezTo>
                  <a:pt x="28147" y="1"/>
                  <a:pt x="25343" y="1529"/>
                  <a:pt x="22430" y="3671"/>
                </a:cubicBezTo>
                <a:cubicBezTo>
                  <a:pt x="20128" y="4661"/>
                  <a:pt x="18067" y="6106"/>
                  <a:pt x="16408" y="7873"/>
                </a:cubicBezTo>
                <a:cubicBezTo>
                  <a:pt x="11536" y="13092"/>
                  <a:pt x="11536" y="23745"/>
                  <a:pt x="10867" y="30410"/>
                </a:cubicBezTo>
                <a:cubicBezTo>
                  <a:pt x="10011" y="38332"/>
                  <a:pt x="0" y="40366"/>
                  <a:pt x="322" y="48824"/>
                </a:cubicBezTo>
                <a:cubicBezTo>
                  <a:pt x="804" y="58812"/>
                  <a:pt x="9856" y="63813"/>
                  <a:pt x="18663" y="63813"/>
                </a:cubicBezTo>
                <a:cubicBezTo>
                  <a:pt x="20595" y="63813"/>
                  <a:pt x="22515" y="63572"/>
                  <a:pt x="24330" y="63090"/>
                </a:cubicBezTo>
                <a:cubicBezTo>
                  <a:pt x="37793" y="59316"/>
                  <a:pt x="49544" y="56238"/>
                  <a:pt x="58805" y="45211"/>
                </a:cubicBezTo>
                <a:cubicBezTo>
                  <a:pt x="61588" y="41972"/>
                  <a:pt x="63462" y="38332"/>
                  <a:pt x="64238" y="34719"/>
                </a:cubicBezTo>
                <a:cubicBezTo>
                  <a:pt x="64800" y="32711"/>
                  <a:pt x="65041" y="30758"/>
                  <a:pt x="64961" y="29205"/>
                </a:cubicBezTo>
                <a:cubicBezTo>
                  <a:pt x="64854" y="26448"/>
                  <a:pt x="63756" y="24575"/>
                  <a:pt x="62123" y="23156"/>
                </a:cubicBezTo>
                <a:cubicBezTo>
                  <a:pt x="60785" y="21256"/>
                  <a:pt x="58831" y="19596"/>
                  <a:pt x="56315" y="18204"/>
                </a:cubicBezTo>
                <a:cubicBezTo>
                  <a:pt x="51819" y="15929"/>
                  <a:pt x="47670" y="13360"/>
                  <a:pt x="44351" y="9639"/>
                </a:cubicBezTo>
                <a:cubicBezTo>
                  <a:pt x="41621" y="6347"/>
                  <a:pt x="40443" y="3564"/>
                  <a:pt x="37017" y="1610"/>
                </a:cubicBezTo>
                <a:cubicBezTo>
                  <a:pt x="34947" y="483"/>
                  <a:pt x="33067" y="1"/>
                  <a:pt x="3129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
    <p:bg>
      <p:bgPr>
        <a:solidFill>
          <a:schemeClr val="lt1"/>
        </a:solidFill>
      </p:bgPr>
    </p:bg>
    <p:spTree>
      <p:nvGrpSpPr>
        <p:cNvPr id="89" name="Shape 89"/>
        <p:cNvGrpSpPr/>
        <p:nvPr/>
      </p:nvGrpSpPr>
      <p:grpSpPr>
        <a:xfrm>
          <a:off x="0" y="0"/>
          <a:ext cx="0" cy="0"/>
          <a:chOff x="0" y="0"/>
          <a:chExt cx="0" cy="0"/>
        </a:xfrm>
      </p:grpSpPr>
      <p:sp>
        <p:nvSpPr>
          <p:cNvPr id="90" name="Google Shape;90;p17"/>
          <p:cNvSpPr/>
          <p:nvPr/>
        </p:nvSpPr>
        <p:spPr>
          <a:xfrm flipH="1">
            <a:off x="5844901" y="-3079450"/>
            <a:ext cx="5055800" cy="4960344"/>
          </a:xfrm>
          <a:custGeom>
            <a:rect b="b" l="l" r="r" t="t"/>
            <a:pathLst>
              <a:path extrusionOk="0" h="63813" w="65041">
                <a:moveTo>
                  <a:pt x="31297" y="1"/>
                </a:moveTo>
                <a:cubicBezTo>
                  <a:pt x="28147" y="1"/>
                  <a:pt x="25343" y="1529"/>
                  <a:pt x="22430" y="3671"/>
                </a:cubicBezTo>
                <a:cubicBezTo>
                  <a:pt x="20128" y="4661"/>
                  <a:pt x="18067" y="6106"/>
                  <a:pt x="16408" y="7873"/>
                </a:cubicBezTo>
                <a:cubicBezTo>
                  <a:pt x="11536" y="13092"/>
                  <a:pt x="11536" y="23745"/>
                  <a:pt x="10867" y="30410"/>
                </a:cubicBezTo>
                <a:cubicBezTo>
                  <a:pt x="10011" y="38332"/>
                  <a:pt x="0" y="40366"/>
                  <a:pt x="322" y="48824"/>
                </a:cubicBezTo>
                <a:cubicBezTo>
                  <a:pt x="804" y="58812"/>
                  <a:pt x="9856" y="63813"/>
                  <a:pt x="18663" y="63813"/>
                </a:cubicBezTo>
                <a:cubicBezTo>
                  <a:pt x="20595" y="63813"/>
                  <a:pt x="22515" y="63572"/>
                  <a:pt x="24330" y="63090"/>
                </a:cubicBezTo>
                <a:cubicBezTo>
                  <a:pt x="37793" y="59316"/>
                  <a:pt x="49544" y="56238"/>
                  <a:pt x="58805" y="45211"/>
                </a:cubicBezTo>
                <a:cubicBezTo>
                  <a:pt x="61588" y="41972"/>
                  <a:pt x="63462" y="38332"/>
                  <a:pt x="64238" y="34719"/>
                </a:cubicBezTo>
                <a:cubicBezTo>
                  <a:pt x="64800" y="32711"/>
                  <a:pt x="65041" y="30758"/>
                  <a:pt x="64961" y="29205"/>
                </a:cubicBezTo>
                <a:cubicBezTo>
                  <a:pt x="64854" y="26448"/>
                  <a:pt x="63756" y="24575"/>
                  <a:pt x="62123" y="23156"/>
                </a:cubicBezTo>
                <a:cubicBezTo>
                  <a:pt x="60785" y="21256"/>
                  <a:pt x="58831" y="19596"/>
                  <a:pt x="56315" y="18204"/>
                </a:cubicBezTo>
                <a:cubicBezTo>
                  <a:pt x="51819" y="15929"/>
                  <a:pt x="47670" y="13360"/>
                  <a:pt x="44351" y="9639"/>
                </a:cubicBezTo>
                <a:cubicBezTo>
                  <a:pt x="41621" y="6347"/>
                  <a:pt x="40443" y="3564"/>
                  <a:pt x="37017" y="1610"/>
                </a:cubicBezTo>
                <a:cubicBezTo>
                  <a:pt x="34947" y="483"/>
                  <a:pt x="33067" y="1"/>
                  <a:pt x="312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rot="-9363942">
            <a:off x="-863200" y="4286173"/>
            <a:ext cx="3591621" cy="3523810"/>
          </a:xfrm>
          <a:custGeom>
            <a:rect b="b" l="l" r="r" t="t"/>
            <a:pathLst>
              <a:path extrusionOk="0" h="63813" w="65041">
                <a:moveTo>
                  <a:pt x="31297" y="1"/>
                </a:moveTo>
                <a:cubicBezTo>
                  <a:pt x="28147" y="1"/>
                  <a:pt x="25343" y="1529"/>
                  <a:pt x="22430" y="3671"/>
                </a:cubicBezTo>
                <a:cubicBezTo>
                  <a:pt x="20128" y="4661"/>
                  <a:pt x="18067" y="6106"/>
                  <a:pt x="16408" y="7873"/>
                </a:cubicBezTo>
                <a:cubicBezTo>
                  <a:pt x="11536" y="13092"/>
                  <a:pt x="11536" y="23745"/>
                  <a:pt x="10867" y="30410"/>
                </a:cubicBezTo>
                <a:cubicBezTo>
                  <a:pt x="10011" y="38332"/>
                  <a:pt x="0" y="40366"/>
                  <a:pt x="322" y="48824"/>
                </a:cubicBezTo>
                <a:cubicBezTo>
                  <a:pt x="804" y="58812"/>
                  <a:pt x="9856" y="63813"/>
                  <a:pt x="18663" y="63813"/>
                </a:cubicBezTo>
                <a:cubicBezTo>
                  <a:pt x="20595" y="63813"/>
                  <a:pt x="22515" y="63572"/>
                  <a:pt x="24330" y="63090"/>
                </a:cubicBezTo>
                <a:cubicBezTo>
                  <a:pt x="37793" y="59316"/>
                  <a:pt x="49544" y="56238"/>
                  <a:pt x="58805" y="45211"/>
                </a:cubicBezTo>
                <a:cubicBezTo>
                  <a:pt x="61588" y="41972"/>
                  <a:pt x="63462" y="38332"/>
                  <a:pt x="64238" y="34719"/>
                </a:cubicBezTo>
                <a:cubicBezTo>
                  <a:pt x="64800" y="32711"/>
                  <a:pt x="65041" y="30758"/>
                  <a:pt x="64961" y="29205"/>
                </a:cubicBezTo>
                <a:cubicBezTo>
                  <a:pt x="64854" y="26448"/>
                  <a:pt x="63756" y="24575"/>
                  <a:pt x="62123" y="23156"/>
                </a:cubicBezTo>
                <a:cubicBezTo>
                  <a:pt x="60785" y="21256"/>
                  <a:pt x="58831" y="19596"/>
                  <a:pt x="56315" y="18204"/>
                </a:cubicBezTo>
                <a:cubicBezTo>
                  <a:pt x="51819" y="15929"/>
                  <a:pt x="47670" y="13360"/>
                  <a:pt x="44351" y="9639"/>
                </a:cubicBezTo>
                <a:cubicBezTo>
                  <a:pt x="41621" y="6347"/>
                  <a:pt x="40443" y="3564"/>
                  <a:pt x="37017" y="1610"/>
                </a:cubicBezTo>
                <a:cubicBezTo>
                  <a:pt x="34947" y="483"/>
                  <a:pt x="33067" y="1"/>
                  <a:pt x="3129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txBox="1"/>
          <p:nvPr>
            <p:ph type="title"/>
          </p:nvPr>
        </p:nvSpPr>
        <p:spPr>
          <a:xfrm>
            <a:off x="701600" y="627400"/>
            <a:ext cx="7729200" cy="5025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93" name="Google Shape;93;p17"/>
          <p:cNvSpPr txBox="1"/>
          <p:nvPr>
            <p:ph idx="2" type="title"/>
          </p:nvPr>
        </p:nvSpPr>
        <p:spPr>
          <a:xfrm>
            <a:off x="1512415" y="2950225"/>
            <a:ext cx="2326200" cy="6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4" name="Google Shape;94;p17"/>
          <p:cNvSpPr txBox="1"/>
          <p:nvPr>
            <p:ph idx="1" type="subTitle"/>
          </p:nvPr>
        </p:nvSpPr>
        <p:spPr>
          <a:xfrm>
            <a:off x="1645465" y="3563249"/>
            <a:ext cx="2060100" cy="97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95" name="Google Shape;95;p17"/>
          <p:cNvSpPr txBox="1"/>
          <p:nvPr>
            <p:ph idx="3" type="title"/>
          </p:nvPr>
        </p:nvSpPr>
        <p:spPr>
          <a:xfrm>
            <a:off x="5305385" y="2950100"/>
            <a:ext cx="2326200" cy="6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6" name="Google Shape;96;p17"/>
          <p:cNvSpPr txBox="1"/>
          <p:nvPr>
            <p:ph idx="4" type="subTitle"/>
          </p:nvPr>
        </p:nvSpPr>
        <p:spPr>
          <a:xfrm>
            <a:off x="5438435" y="3563249"/>
            <a:ext cx="2060100" cy="97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97" name="Google Shape;97;p17"/>
          <p:cNvSpPr txBox="1"/>
          <p:nvPr>
            <p:ph idx="5" type="title"/>
          </p:nvPr>
        </p:nvSpPr>
        <p:spPr>
          <a:xfrm>
            <a:off x="1512415" y="1502425"/>
            <a:ext cx="2326200" cy="6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8" name="Google Shape;98;p17"/>
          <p:cNvSpPr txBox="1"/>
          <p:nvPr>
            <p:ph idx="6" type="subTitle"/>
          </p:nvPr>
        </p:nvSpPr>
        <p:spPr>
          <a:xfrm>
            <a:off x="1645465" y="2115449"/>
            <a:ext cx="2060100" cy="97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99" name="Google Shape;99;p17"/>
          <p:cNvSpPr txBox="1"/>
          <p:nvPr>
            <p:ph idx="7" type="title"/>
          </p:nvPr>
        </p:nvSpPr>
        <p:spPr>
          <a:xfrm>
            <a:off x="5305385" y="1502300"/>
            <a:ext cx="2326200" cy="6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0" name="Google Shape;100;p17"/>
          <p:cNvSpPr txBox="1"/>
          <p:nvPr>
            <p:ph idx="8" type="subTitle"/>
          </p:nvPr>
        </p:nvSpPr>
        <p:spPr>
          <a:xfrm>
            <a:off x="5438435" y="2115449"/>
            <a:ext cx="2060100" cy="97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cxnSp>
        <p:nvCxnSpPr>
          <p:cNvPr id="101" name="Google Shape;101;p17"/>
          <p:cNvCxnSpPr/>
          <p:nvPr/>
        </p:nvCxnSpPr>
        <p:spPr>
          <a:xfrm rot="10800000">
            <a:off x="-154175" y="4268100"/>
            <a:ext cx="0" cy="916200"/>
          </a:xfrm>
          <a:prstGeom prst="straightConnector1">
            <a:avLst/>
          </a:prstGeom>
          <a:noFill/>
          <a:ln cap="flat" cmpd="sng" w="114300">
            <a:solidFill>
              <a:schemeClr val="dk1"/>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5">
    <p:bg>
      <p:bgPr>
        <a:solidFill>
          <a:schemeClr val="lt1"/>
        </a:solidFill>
      </p:bgPr>
    </p:bg>
    <p:spTree>
      <p:nvGrpSpPr>
        <p:cNvPr id="102" name="Shape 102"/>
        <p:cNvGrpSpPr/>
        <p:nvPr/>
      </p:nvGrpSpPr>
      <p:grpSpPr>
        <a:xfrm>
          <a:off x="0" y="0"/>
          <a:ext cx="0" cy="0"/>
          <a:chOff x="0" y="0"/>
          <a:chExt cx="0" cy="0"/>
        </a:xfrm>
      </p:grpSpPr>
      <p:sp>
        <p:nvSpPr>
          <p:cNvPr id="103" name="Google Shape;103;p18"/>
          <p:cNvSpPr txBox="1"/>
          <p:nvPr>
            <p:ph type="ctrTitle"/>
          </p:nvPr>
        </p:nvSpPr>
        <p:spPr>
          <a:xfrm>
            <a:off x="1359700" y="1002979"/>
            <a:ext cx="2966100" cy="63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700"/>
              <a:buNone/>
              <a:defRPr sz="27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104" name="Google Shape;104;p18"/>
          <p:cNvSpPr txBox="1"/>
          <p:nvPr>
            <p:ph idx="1" type="subTitle"/>
          </p:nvPr>
        </p:nvSpPr>
        <p:spPr>
          <a:xfrm>
            <a:off x="1372450" y="3248425"/>
            <a:ext cx="2558700" cy="1281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400"/>
              <a:buNone/>
              <a:defRPr sz="1400">
                <a:solidFill>
                  <a:schemeClr val="dk1"/>
                </a:solidFill>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05" name="Google Shape;105;p18"/>
          <p:cNvSpPr/>
          <p:nvPr/>
        </p:nvSpPr>
        <p:spPr>
          <a:xfrm flipH="1">
            <a:off x="5734638" y="1878400"/>
            <a:ext cx="5055800" cy="4960344"/>
          </a:xfrm>
          <a:custGeom>
            <a:rect b="b" l="l" r="r" t="t"/>
            <a:pathLst>
              <a:path extrusionOk="0" h="63813" w="65041">
                <a:moveTo>
                  <a:pt x="31297" y="1"/>
                </a:moveTo>
                <a:cubicBezTo>
                  <a:pt x="28147" y="1"/>
                  <a:pt x="25343" y="1529"/>
                  <a:pt x="22430" y="3671"/>
                </a:cubicBezTo>
                <a:cubicBezTo>
                  <a:pt x="20128" y="4661"/>
                  <a:pt x="18067" y="6106"/>
                  <a:pt x="16408" y="7873"/>
                </a:cubicBezTo>
                <a:cubicBezTo>
                  <a:pt x="11536" y="13092"/>
                  <a:pt x="11536" y="23745"/>
                  <a:pt x="10867" y="30410"/>
                </a:cubicBezTo>
                <a:cubicBezTo>
                  <a:pt x="10011" y="38332"/>
                  <a:pt x="0" y="40366"/>
                  <a:pt x="322" y="48824"/>
                </a:cubicBezTo>
                <a:cubicBezTo>
                  <a:pt x="804" y="58812"/>
                  <a:pt x="9856" y="63813"/>
                  <a:pt x="18663" y="63813"/>
                </a:cubicBezTo>
                <a:cubicBezTo>
                  <a:pt x="20595" y="63813"/>
                  <a:pt x="22515" y="63572"/>
                  <a:pt x="24330" y="63090"/>
                </a:cubicBezTo>
                <a:cubicBezTo>
                  <a:pt x="37793" y="59316"/>
                  <a:pt x="49544" y="56238"/>
                  <a:pt x="58805" y="45211"/>
                </a:cubicBezTo>
                <a:cubicBezTo>
                  <a:pt x="61588" y="41972"/>
                  <a:pt x="63462" y="38332"/>
                  <a:pt x="64238" y="34719"/>
                </a:cubicBezTo>
                <a:cubicBezTo>
                  <a:pt x="64800" y="32711"/>
                  <a:pt x="65041" y="30758"/>
                  <a:pt x="64961" y="29205"/>
                </a:cubicBezTo>
                <a:cubicBezTo>
                  <a:pt x="64854" y="26448"/>
                  <a:pt x="63756" y="24575"/>
                  <a:pt x="62123" y="23156"/>
                </a:cubicBezTo>
                <a:cubicBezTo>
                  <a:pt x="60785" y="21256"/>
                  <a:pt x="58831" y="19596"/>
                  <a:pt x="56315" y="18204"/>
                </a:cubicBezTo>
                <a:cubicBezTo>
                  <a:pt x="51819" y="15929"/>
                  <a:pt x="47670" y="13360"/>
                  <a:pt x="44351" y="9639"/>
                </a:cubicBezTo>
                <a:cubicBezTo>
                  <a:pt x="41621" y="6347"/>
                  <a:pt x="40443" y="3564"/>
                  <a:pt x="37017" y="1610"/>
                </a:cubicBezTo>
                <a:cubicBezTo>
                  <a:pt x="34947" y="483"/>
                  <a:pt x="33067" y="1"/>
                  <a:pt x="312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p:nvPr/>
        </p:nvSpPr>
        <p:spPr>
          <a:xfrm rot="-9363942">
            <a:off x="-1838437" y="-1596802"/>
            <a:ext cx="3591621" cy="3523810"/>
          </a:xfrm>
          <a:custGeom>
            <a:rect b="b" l="l" r="r" t="t"/>
            <a:pathLst>
              <a:path extrusionOk="0" h="63813" w="65041">
                <a:moveTo>
                  <a:pt x="31297" y="1"/>
                </a:moveTo>
                <a:cubicBezTo>
                  <a:pt x="28147" y="1"/>
                  <a:pt x="25343" y="1529"/>
                  <a:pt x="22430" y="3671"/>
                </a:cubicBezTo>
                <a:cubicBezTo>
                  <a:pt x="20128" y="4661"/>
                  <a:pt x="18067" y="6106"/>
                  <a:pt x="16408" y="7873"/>
                </a:cubicBezTo>
                <a:cubicBezTo>
                  <a:pt x="11536" y="13092"/>
                  <a:pt x="11536" y="23745"/>
                  <a:pt x="10867" y="30410"/>
                </a:cubicBezTo>
                <a:cubicBezTo>
                  <a:pt x="10011" y="38332"/>
                  <a:pt x="0" y="40366"/>
                  <a:pt x="322" y="48824"/>
                </a:cubicBezTo>
                <a:cubicBezTo>
                  <a:pt x="804" y="58812"/>
                  <a:pt x="9856" y="63813"/>
                  <a:pt x="18663" y="63813"/>
                </a:cubicBezTo>
                <a:cubicBezTo>
                  <a:pt x="20595" y="63813"/>
                  <a:pt x="22515" y="63572"/>
                  <a:pt x="24330" y="63090"/>
                </a:cubicBezTo>
                <a:cubicBezTo>
                  <a:pt x="37793" y="59316"/>
                  <a:pt x="49544" y="56238"/>
                  <a:pt x="58805" y="45211"/>
                </a:cubicBezTo>
                <a:cubicBezTo>
                  <a:pt x="61588" y="41972"/>
                  <a:pt x="63462" y="38332"/>
                  <a:pt x="64238" y="34719"/>
                </a:cubicBezTo>
                <a:cubicBezTo>
                  <a:pt x="64800" y="32711"/>
                  <a:pt x="65041" y="30758"/>
                  <a:pt x="64961" y="29205"/>
                </a:cubicBezTo>
                <a:cubicBezTo>
                  <a:pt x="64854" y="26448"/>
                  <a:pt x="63756" y="24575"/>
                  <a:pt x="62123" y="23156"/>
                </a:cubicBezTo>
                <a:cubicBezTo>
                  <a:pt x="60785" y="21256"/>
                  <a:pt x="58831" y="19596"/>
                  <a:pt x="56315" y="18204"/>
                </a:cubicBezTo>
                <a:cubicBezTo>
                  <a:pt x="51819" y="15929"/>
                  <a:pt x="47670" y="13360"/>
                  <a:pt x="44351" y="9639"/>
                </a:cubicBezTo>
                <a:cubicBezTo>
                  <a:pt x="41621" y="6347"/>
                  <a:pt x="40443" y="3564"/>
                  <a:pt x="37017" y="1610"/>
                </a:cubicBezTo>
                <a:cubicBezTo>
                  <a:pt x="34947" y="483"/>
                  <a:pt x="33067" y="1"/>
                  <a:pt x="3129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bg>
      <p:bgPr>
        <a:solidFill>
          <a:schemeClr val="lt1"/>
        </a:solidFill>
      </p:bgPr>
    </p:bg>
    <p:spTree>
      <p:nvGrpSpPr>
        <p:cNvPr id="107" name="Shape 107"/>
        <p:cNvGrpSpPr/>
        <p:nvPr/>
      </p:nvGrpSpPr>
      <p:grpSpPr>
        <a:xfrm>
          <a:off x="0" y="0"/>
          <a:ext cx="0" cy="0"/>
          <a:chOff x="0" y="0"/>
          <a:chExt cx="0" cy="0"/>
        </a:xfrm>
      </p:grpSpPr>
      <p:sp>
        <p:nvSpPr>
          <p:cNvPr id="108" name="Google Shape;108;p19"/>
          <p:cNvSpPr txBox="1"/>
          <p:nvPr>
            <p:ph type="title"/>
          </p:nvPr>
        </p:nvSpPr>
        <p:spPr>
          <a:xfrm>
            <a:off x="987564" y="2950225"/>
            <a:ext cx="2326200" cy="6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9" name="Google Shape;109;p19"/>
          <p:cNvSpPr txBox="1"/>
          <p:nvPr>
            <p:ph idx="1" type="subTitle"/>
          </p:nvPr>
        </p:nvSpPr>
        <p:spPr>
          <a:xfrm>
            <a:off x="1120614" y="3563249"/>
            <a:ext cx="2060100" cy="97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10" name="Google Shape;110;p19"/>
          <p:cNvSpPr txBox="1"/>
          <p:nvPr>
            <p:ph idx="2" type="title"/>
          </p:nvPr>
        </p:nvSpPr>
        <p:spPr>
          <a:xfrm>
            <a:off x="3408933" y="2950100"/>
            <a:ext cx="2326200" cy="6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1" name="Google Shape;111;p19"/>
          <p:cNvSpPr txBox="1"/>
          <p:nvPr>
            <p:ph idx="3" type="subTitle"/>
          </p:nvPr>
        </p:nvSpPr>
        <p:spPr>
          <a:xfrm>
            <a:off x="3541983" y="3563249"/>
            <a:ext cx="2060100" cy="97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12" name="Google Shape;112;p19"/>
          <p:cNvSpPr txBox="1"/>
          <p:nvPr>
            <p:ph idx="4" type="title"/>
          </p:nvPr>
        </p:nvSpPr>
        <p:spPr>
          <a:xfrm>
            <a:off x="987564" y="1502425"/>
            <a:ext cx="2326200" cy="6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3" name="Google Shape;113;p19"/>
          <p:cNvSpPr txBox="1"/>
          <p:nvPr>
            <p:ph idx="5" type="subTitle"/>
          </p:nvPr>
        </p:nvSpPr>
        <p:spPr>
          <a:xfrm>
            <a:off x="1120614" y="2123562"/>
            <a:ext cx="2060100" cy="97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14" name="Google Shape;114;p19"/>
          <p:cNvSpPr txBox="1"/>
          <p:nvPr>
            <p:ph idx="6" type="title"/>
          </p:nvPr>
        </p:nvSpPr>
        <p:spPr>
          <a:xfrm>
            <a:off x="3408933" y="1502300"/>
            <a:ext cx="2326200" cy="6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5" name="Google Shape;115;p19"/>
          <p:cNvSpPr txBox="1"/>
          <p:nvPr>
            <p:ph idx="7" type="subTitle"/>
          </p:nvPr>
        </p:nvSpPr>
        <p:spPr>
          <a:xfrm>
            <a:off x="3541983" y="2123562"/>
            <a:ext cx="2060100" cy="97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16" name="Google Shape;116;p19"/>
          <p:cNvSpPr txBox="1"/>
          <p:nvPr>
            <p:ph idx="8" type="title"/>
          </p:nvPr>
        </p:nvSpPr>
        <p:spPr>
          <a:xfrm>
            <a:off x="701600" y="627400"/>
            <a:ext cx="7729200" cy="5025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7" name="Google Shape;117;p19"/>
          <p:cNvSpPr txBox="1"/>
          <p:nvPr>
            <p:ph idx="9" type="title"/>
          </p:nvPr>
        </p:nvSpPr>
        <p:spPr>
          <a:xfrm>
            <a:off x="5830236" y="2950225"/>
            <a:ext cx="2326200" cy="6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8" name="Google Shape;118;p19"/>
          <p:cNvSpPr txBox="1"/>
          <p:nvPr>
            <p:ph idx="13" type="subTitle"/>
          </p:nvPr>
        </p:nvSpPr>
        <p:spPr>
          <a:xfrm>
            <a:off x="5963286" y="3563374"/>
            <a:ext cx="2060100" cy="97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19" name="Google Shape;119;p19"/>
          <p:cNvSpPr txBox="1"/>
          <p:nvPr>
            <p:ph idx="14" type="title"/>
          </p:nvPr>
        </p:nvSpPr>
        <p:spPr>
          <a:xfrm>
            <a:off x="5830236" y="1502425"/>
            <a:ext cx="2326200" cy="6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0" name="Google Shape;120;p19"/>
          <p:cNvSpPr txBox="1"/>
          <p:nvPr>
            <p:ph idx="15" type="subTitle"/>
          </p:nvPr>
        </p:nvSpPr>
        <p:spPr>
          <a:xfrm>
            <a:off x="5963286" y="2123687"/>
            <a:ext cx="2060100" cy="97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21" name="Google Shape;121;p19"/>
          <p:cNvSpPr/>
          <p:nvPr/>
        </p:nvSpPr>
        <p:spPr>
          <a:xfrm>
            <a:off x="-2170475" y="2194100"/>
            <a:ext cx="3573551" cy="4095781"/>
          </a:xfrm>
          <a:custGeom>
            <a:rect b="b" l="l" r="r" t="t"/>
            <a:pathLst>
              <a:path extrusionOk="0" h="60343" w="52649">
                <a:moveTo>
                  <a:pt x="24055" y="1"/>
                </a:moveTo>
                <a:cubicBezTo>
                  <a:pt x="17235" y="1"/>
                  <a:pt x="10851" y="5532"/>
                  <a:pt x="8351" y="11961"/>
                </a:cubicBezTo>
                <a:cubicBezTo>
                  <a:pt x="3962" y="23631"/>
                  <a:pt x="0" y="33668"/>
                  <a:pt x="3025" y="46167"/>
                </a:cubicBezTo>
                <a:cubicBezTo>
                  <a:pt x="3908" y="49861"/>
                  <a:pt x="5541" y="53153"/>
                  <a:pt x="7709" y="55589"/>
                </a:cubicBezTo>
                <a:cubicBezTo>
                  <a:pt x="8860" y="57034"/>
                  <a:pt x="10118" y="58239"/>
                  <a:pt x="11296" y="58988"/>
                </a:cubicBezTo>
                <a:cubicBezTo>
                  <a:pt x="12693" y="59957"/>
                  <a:pt x="14065" y="60342"/>
                  <a:pt x="15402" y="60342"/>
                </a:cubicBezTo>
                <a:cubicBezTo>
                  <a:pt x="15985" y="60342"/>
                  <a:pt x="16561" y="60269"/>
                  <a:pt x="17130" y="60139"/>
                </a:cubicBezTo>
                <a:cubicBezTo>
                  <a:pt x="17182" y="60140"/>
                  <a:pt x="17233" y="60140"/>
                  <a:pt x="17285" y="60140"/>
                </a:cubicBezTo>
                <a:cubicBezTo>
                  <a:pt x="19302" y="60140"/>
                  <a:pt x="21471" y="59630"/>
                  <a:pt x="23742" y="58560"/>
                </a:cubicBezTo>
                <a:cubicBezTo>
                  <a:pt x="27756" y="56552"/>
                  <a:pt x="31771" y="54920"/>
                  <a:pt x="36188" y="54518"/>
                </a:cubicBezTo>
                <a:cubicBezTo>
                  <a:pt x="36919" y="54482"/>
                  <a:pt x="37607" y="54474"/>
                  <a:pt x="38264" y="54474"/>
                </a:cubicBezTo>
                <a:cubicBezTo>
                  <a:pt x="38824" y="54474"/>
                  <a:pt x="39361" y="54480"/>
                  <a:pt x="39884" y="54480"/>
                </a:cubicBezTo>
                <a:cubicBezTo>
                  <a:pt x="41934" y="54480"/>
                  <a:pt x="43756" y="54387"/>
                  <a:pt x="45823" y="53474"/>
                </a:cubicBezTo>
                <a:cubicBezTo>
                  <a:pt x="51123" y="51012"/>
                  <a:pt x="52060" y="46970"/>
                  <a:pt x="52060" y="41938"/>
                </a:cubicBezTo>
                <a:cubicBezTo>
                  <a:pt x="52595" y="39690"/>
                  <a:pt x="52648" y="37442"/>
                  <a:pt x="52220" y="35327"/>
                </a:cubicBezTo>
                <a:cubicBezTo>
                  <a:pt x="50989" y="29091"/>
                  <a:pt x="43361" y="23497"/>
                  <a:pt x="38891" y="19482"/>
                </a:cubicBezTo>
                <a:cubicBezTo>
                  <a:pt x="33645" y="14664"/>
                  <a:pt x="37472" y="6447"/>
                  <a:pt x="31209" y="2218"/>
                </a:cubicBezTo>
                <a:cubicBezTo>
                  <a:pt x="28869" y="674"/>
                  <a:pt x="26436" y="1"/>
                  <a:pt x="24055" y="1"/>
                </a:cubicBezTo>
                <a:close/>
              </a:path>
            </a:pathLst>
          </a:custGeom>
          <a:solidFill>
            <a:srgbClr val="EFD5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rot="-521989">
            <a:off x="8222581" y="-2112862"/>
            <a:ext cx="3591586" cy="3523776"/>
          </a:xfrm>
          <a:custGeom>
            <a:rect b="b" l="l" r="r" t="t"/>
            <a:pathLst>
              <a:path extrusionOk="0" h="63813" w="65041">
                <a:moveTo>
                  <a:pt x="31297" y="1"/>
                </a:moveTo>
                <a:cubicBezTo>
                  <a:pt x="28147" y="1"/>
                  <a:pt x="25343" y="1529"/>
                  <a:pt x="22430" y="3671"/>
                </a:cubicBezTo>
                <a:cubicBezTo>
                  <a:pt x="20128" y="4661"/>
                  <a:pt x="18067" y="6106"/>
                  <a:pt x="16408" y="7873"/>
                </a:cubicBezTo>
                <a:cubicBezTo>
                  <a:pt x="11536" y="13092"/>
                  <a:pt x="11536" y="23745"/>
                  <a:pt x="10867" y="30410"/>
                </a:cubicBezTo>
                <a:cubicBezTo>
                  <a:pt x="10011" y="38332"/>
                  <a:pt x="0" y="40366"/>
                  <a:pt x="322" y="48824"/>
                </a:cubicBezTo>
                <a:cubicBezTo>
                  <a:pt x="804" y="58812"/>
                  <a:pt x="9856" y="63813"/>
                  <a:pt x="18663" y="63813"/>
                </a:cubicBezTo>
                <a:cubicBezTo>
                  <a:pt x="20595" y="63813"/>
                  <a:pt x="22515" y="63572"/>
                  <a:pt x="24330" y="63090"/>
                </a:cubicBezTo>
                <a:cubicBezTo>
                  <a:pt x="37793" y="59316"/>
                  <a:pt x="49544" y="56238"/>
                  <a:pt x="58805" y="45211"/>
                </a:cubicBezTo>
                <a:cubicBezTo>
                  <a:pt x="61588" y="41972"/>
                  <a:pt x="63462" y="38332"/>
                  <a:pt x="64238" y="34719"/>
                </a:cubicBezTo>
                <a:cubicBezTo>
                  <a:pt x="64800" y="32711"/>
                  <a:pt x="65041" y="30758"/>
                  <a:pt x="64961" y="29205"/>
                </a:cubicBezTo>
                <a:cubicBezTo>
                  <a:pt x="64854" y="26448"/>
                  <a:pt x="63756" y="24575"/>
                  <a:pt x="62123" y="23156"/>
                </a:cubicBezTo>
                <a:cubicBezTo>
                  <a:pt x="60785" y="21256"/>
                  <a:pt x="58831" y="19596"/>
                  <a:pt x="56315" y="18204"/>
                </a:cubicBezTo>
                <a:cubicBezTo>
                  <a:pt x="51819" y="15929"/>
                  <a:pt x="47670" y="13360"/>
                  <a:pt x="44351" y="9639"/>
                </a:cubicBezTo>
                <a:cubicBezTo>
                  <a:pt x="41621" y="6347"/>
                  <a:pt x="40443" y="3564"/>
                  <a:pt x="37017" y="1610"/>
                </a:cubicBezTo>
                <a:cubicBezTo>
                  <a:pt x="34947" y="483"/>
                  <a:pt x="33067" y="1"/>
                  <a:pt x="3129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9">
    <p:bg>
      <p:bgPr>
        <a:solidFill>
          <a:schemeClr val="lt1"/>
        </a:solidFill>
      </p:bgPr>
    </p:bg>
    <p:spTree>
      <p:nvGrpSpPr>
        <p:cNvPr id="123" name="Shape 123"/>
        <p:cNvGrpSpPr/>
        <p:nvPr/>
      </p:nvGrpSpPr>
      <p:grpSpPr>
        <a:xfrm>
          <a:off x="0" y="0"/>
          <a:ext cx="0" cy="0"/>
          <a:chOff x="0" y="0"/>
          <a:chExt cx="0" cy="0"/>
        </a:xfrm>
      </p:grpSpPr>
      <p:sp>
        <p:nvSpPr>
          <p:cNvPr id="124" name="Google Shape;124;p20"/>
          <p:cNvSpPr txBox="1"/>
          <p:nvPr>
            <p:ph type="title"/>
          </p:nvPr>
        </p:nvSpPr>
        <p:spPr>
          <a:xfrm>
            <a:off x="701600" y="627400"/>
            <a:ext cx="7729200" cy="5025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25" name="Google Shape;125;p20"/>
          <p:cNvSpPr txBox="1"/>
          <p:nvPr>
            <p:ph idx="2" type="title"/>
          </p:nvPr>
        </p:nvSpPr>
        <p:spPr>
          <a:xfrm>
            <a:off x="1629137" y="3035950"/>
            <a:ext cx="2554200" cy="6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6" name="Google Shape;126;p20"/>
          <p:cNvSpPr txBox="1"/>
          <p:nvPr>
            <p:ph idx="1" type="subTitle"/>
          </p:nvPr>
        </p:nvSpPr>
        <p:spPr>
          <a:xfrm>
            <a:off x="1775323" y="3668025"/>
            <a:ext cx="2262000" cy="97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27" name="Google Shape;127;p20"/>
          <p:cNvSpPr txBox="1"/>
          <p:nvPr>
            <p:ph idx="3" type="title"/>
          </p:nvPr>
        </p:nvSpPr>
        <p:spPr>
          <a:xfrm>
            <a:off x="4960663" y="3035825"/>
            <a:ext cx="2554200" cy="6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8" name="Google Shape;128;p20"/>
          <p:cNvSpPr txBox="1"/>
          <p:nvPr>
            <p:ph idx="4" type="subTitle"/>
          </p:nvPr>
        </p:nvSpPr>
        <p:spPr>
          <a:xfrm>
            <a:off x="5106849" y="3668025"/>
            <a:ext cx="2262000" cy="97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29" name="Google Shape;129;p20"/>
          <p:cNvSpPr/>
          <p:nvPr/>
        </p:nvSpPr>
        <p:spPr>
          <a:xfrm>
            <a:off x="-2746575" y="3077175"/>
            <a:ext cx="5294260" cy="4684686"/>
          </a:xfrm>
          <a:custGeom>
            <a:rect b="b" l="l" r="r" t="t"/>
            <a:pathLst>
              <a:path extrusionOk="0" h="66400" w="75040">
                <a:moveTo>
                  <a:pt x="42323" y="0"/>
                </a:moveTo>
                <a:cubicBezTo>
                  <a:pt x="39634" y="0"/>
                  <a:pt x="36949" y="959"/>
                  <a:pt x="34088" y="2334"/>
                </a:cubicBezTo>
                <a:cubicBezTo>
                  <a:pt x="31438" y="2977"/>
                  <a:pt x="28949" y="4074"/>
                  <a:pt x="26835" y="5680"/>
                </a:cubicBezTo>
                <a:cubicBezTo>
                  <a:pt x="20652" y="10337"/>
                  <a:pt x="18564" y="21739"/>
                  <a:pt x="16530" y="28725"/>
                </a:cubicBezTo>
                <a:cubicBezTo>
                  <a:pt x="14041" y="37076"/>
                  <a:pt x="2933" y="37263"/>
                  <a:pt x="1675" y="46364"/>
                </a:cubicBezTo>
                <a:cubicBezTo>
                  <a:pt x="0" y="58824"/>
                  <a:pt x="11871" y="66399"/>
                  <a:pt x="22757" y="66399"/>
                </a:cubicBezTo>
                <a:cubicBezTo>
                  <a:pt x="23352" y="66399"/>
                  <a:pt x="23945" y="66377"/>
                  <a:pt x="24533" y="66331"/>
                </a:cubicBezTo>
                <a:cubicBezTo>
                  <a:pt x="39682" y="64939"/>
                  <a:pt x="52878" y="63975"/>
                  <a:pt x="64922" y="53992"/>
                </a:cubicBezTo>
                <a:cubicBezTo>
                  <a:pt x="68562" y="51021"/>
                  <a:pt x="71292" y="47461"/>
                  <a:pt x="72818" y="43714"/>
                </a:cubicBezTo>
                <a:cubicBezTo>
                  <a:pt x="73755" y="41760"/>
                  <a:pt x="74370" y="39753"/>
                  <a:pt x="74585" y="38066"/>
                </a:cubicBezTo>
                <a:cubicBezTo>
                  <a:pt x="75040" y="35095"/>
                  <a:pt x="74237" y="32847"/>
                  <a:pt x="72765" y="31054"/>
                </a:cubicBezTo>
                <a:cubicBezTo>
                  <a:pt x="71694" y="28725"/>
                  <a:pt x="69954" y="26557"/>
                  <a:pt x="67492" y="24576"/>
                </a:cubicBezTo>
                <a:cubicBezTo>
                  <a:pt x="63129" y="21231"/>
                  <a:pt x="59221" y="17698"/>
                  <a:pt x="56411" y="13067"/>
                </a:cubicBezTo>
                <a:cubicBezTo>
                  <a:pt x="54136" y="8999"/>
                  <a:pt x="53413" y="5814"/>
                  <a:pt x="50121" y="3030"/>
                </a:cubicBezTo>
                <a:cubicBezTo>
                  <a:pt x="47415" y="857"/>
                  <a:pt x="44867" y="0"/>
                  <a:pt x="423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rot="-9363942">
            <a:off x="-3045300" y="1706948"/>
            <a:ext cx="3591621" cy="3523810"/>
          </a:xfrm>
          <a:custGeom>
            <a:rect b="b" l="l" r="r" t="t"/>
            <a:pathLst>
              <a:path extrusionOk="0" h="63813" w="65041">
                <a:moveTo>
                  <a:pt x="31297" y="1"/>
                </a:moveTo>
                <a:cubicBezTo>
                  <a:pt x="28147" y="1"/>
                  <a:pt x="25343" y="1529"/>
                  <a:pt x="22430" y="3671"/>
                </a:cubicBezTo>
                <a:cubicBezTo>
                  <a:pt x="20128" y="4661"/>
                  <a:pt x="18067" y="6106"/>
                  <a:pt x="16408" y="7873"/>
                </a:cubicBezTo>
                <a:cubicBezTo>
                  <a:pt x="11536" y="13092"/>
                  <a:pt x="11536" y="23745"/>
                  <a:pt x="10867" y="30410"/>
                </a:cubicBezTo>
                <a:cubicBezTo>
                  <a:pt x="10011" y="38332"/>
                  <a:pt x="0" y="40366"/>
                  <a:pt x="322" y="48824"/>
                </a:cubicBezTo>
                <a:cubicBezTo>
                  <a:pt x="804" y="58812"/>
                  <a:pt x="9856" y="63813"/>
                  <a:pt x="18663" y="63813"/>
                </a:cubicBezTo>
                <a:cubicBezTo>
                  <a:pt x="20595" y="63813"/>
                  <a:pt x="22515" y="63572"/>
                  <a:pt x="24330" y="63090"/>
                </a:cubicBezTo>
                <a:cubicBezTo>
                  <a:pt x="37793" y="59316"/>
                  <a:pt x="49544" y="56238"/>
                  <a:pt x="58805" y="45211"/>
                </a:cubicBezTo>
                <a:cubicBezTo>
                  <a:pt x="61588" y="41972"/>
                  <a:pt x="63462" y="38332"/>
                  <a:pt x="64238" y="34719"/>
                </a:cubicBezTo>
                <a:cubicBezTo>
                  <a:pt x="64800" y="32711"/>
                  <a:pt x="65041" y="30758"/>
                  <a:pt x="64961" y="29205"/>
                </a:cubicBezTo>
                <a:cubicBezTo>
                  <a:pt x="64854" y="26448"/>
                  <a:pt x="63756" y="24575"/>
                  <a:pt x="62123" y="23156"/>
                </a:cubicBezTo>
                <a:cubicBezTo>
                  <a:pt x="60785" y="21256"/>
                  <a:pt x="58831" y="19596"/>
                  <a:pt x="56315" y="18204"/>
                </a:cubicBezTo>
                <a:cubicBezTo>
                  <a:pt x="51819" y="15929"/>
                  <a:pt x="47670" y="13360"/>
                  <a:pt x="44351" y="9639"/>
                </a:cubicBezTo>
                <a:cubicBezTo>
                  <a:pt x="41621" y="6347"/>
                  <a:pt x="40443" y="3564"/>
                  <a:pt x="37017" y="1610"/>
                </a:cubicBezTo>
                <a:cubicBezTo>
                  <a:pt x="34947" y="483"/>
                  <a:pt x="33067" y="1"/>
                  <a:pt x="3129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rot="2699906">
            <a:off x="8169671" y="3211143"/>
            <a:ext cx="3413571" cy="3211691"/>
          </a:xfrm>
          <a:custGeom>
            <a:rect b="b" l="l" r="r" t="t"/>
            <a:pathLst>
              <a:path extrusionOk="0" h="60343" w="52649">
                <a:moveTo>
                  <a:pt x="24055" y="1"/>
                </a:moveTo>
                <a:cubicBezTo>
                  <a:pt x="17235" y="1"/>
                  <a:pt x="10851" y="5532"/>
                  <a:pt x="8351" y="11961"/>
                </a:cubicBezTo>
                <a:cubicBezTo>
                  <a:pt x="3962" y="23631"/>
                  <a:pt x="0" y="33668"/>
                  <a:pt x="3025" y="46167"/>
                </a:cubicBezTo>
                <a:cubicBezTo>
                  <a:pt x="3908" y="49861"/>
                  <a:pt x="5541" y="53153"/>
                  <a:pt x="7709" y="55589"/>
                </a:cubicBezTo>
                <a:cubicBezTo>
                  <a:pt x="8860" y="57034"/>
                  <a:pt x="10118" y="58239"/>
                  <a:pt x="11296" y="58988"/>
                </a:cubicBezTo>
                <a:cubicBezTo>
                  <a:pt x="12693" y="59957"/>
                  <a:pt x="14065" y="60342"/>
                  <a:pt x="15402" y="60342"/>
                </a:cubicBezTo>
                <a:cubicBezTo>
                  <a:pt x="15985" y="60342"/>
                  <a:pt x="16561" y="60269"/>
                  <a:pt x="17130" y="60139"/>
                </a:cubicBezTo>
                <a:cubicBezTo>
                  <a:pt x="17182" y="60140"/>
                  <a:pt x="17233" y="60140"/>
                  <a:pt x="17285" y="60140"/>
                </a:cubicBezTo>
                <a:cubicBezTo>
                  <a:pt x="19302" y="60140"/>
                  <a:pt x="21471" y="59630"/>
                  <a:pt x="23742" y="58560"/>
                </a:cubicBezTo>
                <a:cubicBezTo>
                  <a:pt x="27756" y="56552"/>
                  <a:pt x="31771" y="54920"/>
                  <a:pt x="36188" y="54518"/>
                </a:cubicBezTo>
                <a:cubicBezTo>
                  <a:pt x="36919" y="54482"/>
                  <a:pt x="37607" y="54474"/>
                  <a:pt x="38264" y="54474"/>
                </a:cubicBezTo>
                <a:cubicBezTo>
                  <a:pt x="38824" y="54474"/>
                  <a:pt x="39361" y="54480"/>
                  <a:pt x="39884" y="54480"/>
                </a:cubicBezTo>
                <a:cubicBezTo>
                  <a:pt x="41934" y="54480"/>
                  <a:pt x="43756" y="54387"/>
                  <a:pt x="45823" y="53474"/>
                </a:cubicBezTo>
                <a:cubicBezTo>
                  <a:pt x="51123" y="51012"/>
                  <a:pt x="52060" y="46970"/>
                  <a:pt x="52060" y="41938"/>
                </a:cubicBezTo>
                <a:cubicBezTo>
                  <a:pt x="52595" y="39690"/>
                  <a:pt x="52648" y="37442"/>
                  <a:pt x="52220" y="35327"/>
                </a:cubicBezTo>
                <a:cubicBezTo>
                  <a:pt x="50989" y="29091"/>
                  <a:pt x="43361" y="23497"/>
                  <a:pt x="38891" y="19482"/>
                </a:cubicBezTo>
                <a:cubicBezTo>
                  <a:pt x="33645" y="14664"/>
                  <a:pt x="37472" y="6447"/>
                  <a:pt x="31209" y="2218"/>
                </a:cubicBezTo>
                <a:cubicBezTo>
                  <a:pt x="28869" y="674"/>
                  <a:pt x="26436" y="1"/>
                  <a:pt x="240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rot="-21887">
            <a:off x="3111270" y="2272415"/>
            <a:ext cx="2921459" cy="741316"/>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300"/>
              <a:buNone/>
              <a:defRPr sz="4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p:txBody>
      </p:sp>
      <p:sp>
        <p:nvSpPr>
          <p:cNvPr id="16" name="Google Shape;16;p3"/>
          <p:cNvSpPr txBox="1"/>
          <p:nvPr>
            <p:ph hasCustomPrompt="1" idx="2" type="title"/>
          </p:nvPr>
        </p:nvSpPr>
        <p:spPr>
          <a:xfrm rot="-21855">
            <a:off x="3423310" y="1529360"/>
            <a:ext cx="2076342" cy="741316"/>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 name="Google Shape;17;p3"/>
          <p:cNvSpPr txBox="1"/>
          <p:nvPr>
            <p:ph idx="1" type="subTitle"/>
          </p:nvPr>
        </p:nvSpPr>
        <p:spPr>
          <a:xfrm rot="-22116">
            <a:off x="2869915" y="3007424"/>
            <a:ext cx="3404170" cy="741316"/>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None/>
              <a:defRPr sz="1800">
                <a:solidFill>
                  <a:schemeClr val="dk1"/>
                </a:solidFill>
              </a:defRPr>
            </a:lvl1pPr>
            <a:lvl2pPr lvl="1" rtl="0" algn="ctr">
              <a:lnSpc>
                <a:spcPct val="100000"/>
              </a:lnSpc>
              <a:spcBef>
                <a:spcPts val="0"/>
              </a:spcBef>
              <a:spcAft>
                <a:spcPts val="0"/>
              </a:spcAft>
              <a:buClr>
                <a:schemeClr val="dk1"/>
              </a:buClr>
              <a:buSzPts val="1400"/>
              <a:buFont typeface="Coming Soon"/>
              <a:buNone/>
              <a:defRPr>
                <a:solidFill>
                  <a:schemeClr val="dk1"/>
                </a:solidFill>
                <a:latin typeface="Coming Soon"/>
                <a:ea typeface="Coming Soon"/>
                <a:cs typeface="Coming Soon"/>
                <a:sym typeface="Coming Soon"/>
              </a:defRPr>
            </a:lvl2pPr>
            <a:lvl3pPr lvl="2" rtl="0" algn="ctr">
              <a:lnSpc>
                <a:spcPct val="100000"/>
              </a:lnSpc>
              <a:spcBef>
                <a:spcPts val="0"/>
              </a:spcBef>
              <a:spcAft>
                <a:spcPts val="0"/>
              </a:spcAft>
              <a:buClr>
                <a:schemeClr val="dk1"/>
              </a:buClr>
              <a:buSzPts val="1400"/>
              <a:buFont typeface="Coming Soon"/>
              <a:buNone/>
              <a:defRPr>
                <a:solidFill>
                  <a:schemeClr val="dk1"/>
                </a:solidFill>
                <a:latin typeface="Coming Soon"/>
                <a:ea typeface="Coming Soon"/>
                <a:cs typeface="Coming Soon"/>
                <a:sym typeface="Coming Soon"/>
              </a:defRPr>
            </a:lvl3pPr>
            <a:lvl4pPr lvl="3" rtl="0" algn="ctr">
              <a:lnSpc>
                <a:spcPct val="100000"/>
              </a:lnSpc>
              <a:spcBef>
                <a:spcPts val="0"/>
              </a:spcBef>
              <a:spcAft>
                <a:spcPts val="0"/>
              </a:spcAft>
              <a:buClr>
                <a:schemeClr val="dk1"/>
              </a:buClr>
              <a:buSzPts val="1400"/>
              <a:buFont typeface="Coming Soon"/>
              <a:buNone/>
              <a:defRPr>
                <a:solidFill>
                  <a:schemeClr val="dk1"/>
                </a:solidFill>
                <a:latin typeface="Coming Soon"/>
                <a:ea typeface="Coming Soon"/>
                <a:cs typeface="Coming Soon"/>
                <a:sym typeface="Coming Soon"/>
              </a:defRPr>
            </a:lvl4pPr>
            <a:lvl5pPr lvl="4" rtl="0" algn="ctr">
              <a:lnSpc>
                <a:spcPct val="100000"/>
              </a:lnSpc>
              <a:spcBef>
                <a:spcPts val="0"/>
              </a:spcBef>
              <a:spcAft>
                <a:spcPts val="0"/>
              </a:spcAft>
              <a:buClr>
                <a:schemeClr val="dk1"/>
              </a:buClr>
              <a:buSzPts val="1400"/>
              <a:buFont typeface="Coming Soon"/>
              <a:buNone/>
              <a:defRPr>
                <a:solidFill>
                  <a:schemeClr val="dk1"/>
                </a:solidFill>
                <a:latin typeface="Coming Soon"/>
                <a:ea typeface="Coming Soon"/>
                <a:cs typeface="Coming Soon"/>
                <a:sym typeface="Coming Soon"/>
              </a:defRPr>
            </a:lvl5pPr>
            <a:lvl6pPr lvl="5" rtl="0" algn="ctr">
              <a:lnSpc>
                <a:spcPct val="100000"/>
              </a:lnSpc>
              <a:spcBef>
                <a:spcPts val="0"/>
              </a:spcBef>
              <a:spcAft>
                <a:spcPts val="0"/>
              </a:spcAft>
              <a:buClr>
                <a:schemeClr val="dk1"/>
              </a:buClr>
              <a:buSzPts val="1400"/>
              <a:buFont typeface="Coming Soon"/>
              <a:buNone/>
              <a:defRPr>
                <a:solidFill>
                  <a:schemeClr val="dk1"/>
                </a:solidFill>
                <a:latin typeface="Coming Soon"/>
                <a:ea typeface="Coming Soon"/>
                <a:cs typeface="Coming Soon"/>
                <a:sym typeface="Coming Soon"/>
              </a:defRPr>
            </a:lvl6pPr>
            <a:lvl7pPr lvl="6" rtl="0" algn="ctr">
              <a:lnSpc>
                <a:spcPct val="100000"/>
              </a:lnSpc>
              <a:spcBef>
                <a:spcPts val="0"/>
              </a:spcBef>
              <a:spcAft>
                <a:spcPts val="0"/>
              </a:spcAft>
              <a:buClr>
                <a:schemeClr val="dk1"/>
              </a:buClr>
              <a:buSzPts val="1400"/>
              <a:buFont typeface="Coming Soon"/>
              <a:buNone/>
              <a:defRPr>
                <a:solidFill>
                  <a:schemeClr val="dk1"/>
                </a:solidFill>
                <a:latin typeface="Coming Soon"/>
                <a:ea typeface="Coming Soon"/>
                <a:cs typeface="Coming Soon"/>
                <a:sym typeface="Coming Soon"/>
              </a:defRPr>
            </a:lvl7pPr>
            <a:lvl8pPr lvl="7" rtl="0" algn="ctr">
              <a:lnSpc>
                <a:spcPct val="100000"/>
              </a:lnSpc>
              <a:spcBef>
                <a:spcPts val="0"/>
              </a:spcBef>
              <a:spcAft>
                <a:spcPts val="0"/>
              </a:spcAft>
              <a:buClr>
                <a:schemeClr val="dk1"/>
              </a:buClr>
              <a:buSzPts val="1400"/>
              <a:buFont typeface="Coming Soon"/>
              <a:buNone/>
              <a:defRPr>
                <a:solidFill>
                  <a:schemeClr val="dk1"/>
                </a:solidFill>
                <a:latin typeface="Coming Soon"/>
                <a:ea typeface="Coming Soon"/>
                <a:cs typeface="Coming Soon"/>
                <a:sym typeface="Coming Soon"/>
              </a:defRPr>
            </a:lvl8pPr>
            <a:lvl9pPr lvl="8" rtl="0" algn="ctr">
              <a:lnSpc>
                <a:spcPct val="100000"/>
              </a:lnSpc>
              <a:spcBef>
                <a:spcPts val="0"/>
              </a:spcBef>
              <a:spcAft>
                <a:spcPts val="0"/>
              </a:spcAft>
              <a:buClr>
                <a:schemeClr val="dk1"/>
              </a:buClr>
              <a:buSzPts val="1400"/>
              <a:buFont typeface="Coming Soon"/>
              <a:buNone/>
              <a:defRPr>
                <a:solidFill>
                  <a:schemeClr val="dk1"/>
                </a:solidFill>
                <a:latin typeface="Coming Soon"/>
                <a:ea typeface="Coming Soon"/>
                <a:cs typeface="Coming Soon"/>
                <a:sym typeface="Coming Soon"/>
              </a:defRPr>
            </a:lvl9pPr>
          </a:lstStyle>
          <a:p/>
        </p:txBody>
      </p:sp>
      <p:sp>
        <p:nvSpPr>
          <p:cNvPr id="18" name="Google Shape;18;p3"/>
          <p:cNvSpPr/>
          <p:nvPr/>
        </p:nvSpPr>
        <p:spPr>
          <a:xfrm>
            <a:off x="6787575" y="2479725"/>
            <a:ext cx="3198545" cy="2829436"/>
          </a:xfrm>
          <a:custGeom>
            <a:rect b="b" l="l" r="r" t="t"/>
            <a:pathLst>
              <a:path extrusionOk="0" h="66407" w="75070">
                <a:moveTo>
                  <a:pt x="42350" y="1"/>
                </a:moveTo>
                <a:cubicBezTo>
                  <a:pt x="39653" y="1"/>
                  <a:pt x="36957" y="967"/>
                  <a:pt x="34091" y="2345"/>
                </a:cubicBezTo>
                <a:cubicBezTo>
                  <a:pt x="31468" y="2961"/>
                  <a:pt x="28952" y="4085"/>
                  <a:pt x="26838" y="5691"/>
                </a:cubicBezTo>
                <a:cubicBezTo>
                  <a:pt x="20655" y="10321"/>
                  <a:pt x="18567" y="21750"/>
                  <a:pt x="16533" y="28736"/>
                </a:cubicBezTo>
                <a:cubicBezTo>
                  <a:pt x="14070" y="37060"/>
                  <a:pt x="2963" y="37274"/>
                  <a:pt x="1678" y="46374"/>
                </a:cubicBezTo>
                <a:cubicBezTo>
                  <a:pt x="1" y="58851"/>
                  <a:pt x="11906" y="66406"/>
                  <a:pt x="22803" y="66406"/>
                </a:cubicBezTo>
                <a:cubicBezTo>
                  <a:pt x="23384" y="66406"/>
                  <a:pt x="23963" y="66385"/>
                  <a:pt x="24536" y="66342"/>
                </a:cubicBezTo>
                <a:cubicBezTo>
                  <a:pt x="39685" y="64923"/>
                  <a:pt x="52880" y="63959"/>
                  <a:pt x="64925" y="54003"/>
                </a:cubicBezTo>
                <a:cubicBezTo>
                  <a:pt x="68565" y="51005"/>
                  <a:pt x="71295" y="47472"/>
                  <a:pt x="72821" y="43725"/>
                </a:cubicBezTo>
                <a:cubicBezTo>
                  <a:pt x="73758" y="41744"/>
                  <a:pt x="74373" y="39736"/>
                  <a:pt x="74587" y="38077"/>
                </a:cubicBezTo>
                <a:cubicBezTo>
                  <a:pt x="75069" y="35079"/>
                  <a:pt x="74266" y="32884"/>
                  <a:pt x="72794" y="31038"/>
                </a:cubicBezTo>
                <a:cubicBezTo>
                  <a:pt x="71723" y="28736"/>
                  <a:pt x="69984" y="26568"/>
                  <a:pt x="67495" y="24587"/>
                </a:cubicBezTo>
                <a:cubicBezTo>
                  <a:pt x="63158" y="21241"/>
                  <a:pt x="59224" y="17682"/>
                  <a:pt x="56414" y="13078"/>
                </a:cubicBezTo>
                <a:cubicBezTo>
                  <a:pt x="54138" y="8983"/>
                  <a:pt x="53416" y="5824"/>
                  <a:pt x="50124" y="3041"/>
                </a:cubicBezTo>
                <a:cubicBezTo>
                  <a:pt x="47435" y="859"/>
                  <a:pt x="44892" y="1"/>
                  <a:pt x="423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573575" y="-1213600"/>
            <a:ext cx="3573551" cy="4095781"/>
          </a:xfrm>
          <a:custGeom>
            <a:rect b="b" l="l" r="r" t="t"/>
            <a:pathLst>
              <a:path extrusionOk="0" h="60343" w="52649">
                <a:moveTo>
                  <a:pt x="24055" y="1"/>
                </a:moveTo>
                <a:cubicBezTo>
                  <a:pt x="17235" y="1"/>
                  <a:pt x="10851" y="5532"/>
                  <a:pt x="8351" y="11961"/>
                </a:cubicBezTo>
                <a:cubicBezTo>
                  <a:pt x="3962" y="23631"/>
                  <a:pt x="0" y="33668"/>
                  <a:pt x="3025" y="46167"/>
                </a:cubicBezTo>
                <a:cubicBezTo>
                  <a:pt x="3908" y="49861"/>
                  <a:pt x="5541" y="53153"/>
                  <a:pt x="7709" y="55589"/>
                </a:cubicBezTo>
                <a:cubicBezTo>
                  <a:pt x="8860" y="57034"/>
                  <a:pt x="10118" y="58239"/>
                  <a:pt x="11296" y="58988"/>
                </a:cubicBezTo>
                <a:cubicBezTo>
                  <a:pt x="12693" y="59957"/>
                  <a:pt x="14065" y="60342"/>
                  <a:pt x="15402" y="60342"/>
                </a:cubicBezTo>
                <a:cubicBezTo>
                  <a:pt x="15985" y="60342"/>
                  <a:pt x="16561" y="60269"/>
                  <a:pt x="17130" y="60139"/>
                </a:cubicBezTo>
                <a:cubicBezTo>
                  <a:pt x="17182" y="60140"/>
                  <a:pt x="17233" y="60140"/>
                  <a:pt x="17285" y="60140"/>
                </a:cubicBezTo>
                <a:cubicBezTo>
                  <a:pt x="19302" y="60140"/>
                  <a:pt x="21471" y="59630"/>
                  <a:pt x="23742" y="58560"/>
                </a:cubicBezTo>
                <a:cubicBezTo>
                  <a:pt x="27756" y="56552"/>
                  <a:pt x="31771" y="54920"/>
                  <a:pt x="36188" y="54518"/>
                </a:cubicBezTo>
                <a:cubicBezTo>
                  <a:pt x="36919" y="54482"/>
                  <a:pt x="37607" y="54474"/>
                  <a:pt x="38264" y="54474"/>
                </a:cubicBezTo>
                <a:cubicBezTo>
                  <a:pt x="38824" y="54474"/>
                  <a:pt x="39361" y="54480"/>
                  <a:pt x="39884" y="54480"/>
                </a:cubicBezTo>
                <a:cubicBezTo>
                  <a:pt x="41934" y="54480"/>
                  <a:pt x="43756" y="54387"/>
                  <a:pt x="45823" y="53474"/>
                </a:cubicBezTo>
                <a:cubicBezTo>
                  <a:pt x="51123" y="51012"/>
                  <a:pt x="52060" y="46970"/>
                  <a:pt x="52060" y="41938"/>
                </a:cubicBezTo>
                <a:cubicBezTo>
                  <a:pt x="52595" y="39690"/>
                  <a:pt x="52648" y="37442"/>
                  <a:pt x="52220" y="35327"/>
                </a:cubicBezTo>
                <a:cubicBezTo>
                  <a:pt x="50989" y="29091"/>
                  <a:pt x="43361" y="23497"/>
                  <a:pt x="38891" y="19482"/>
                </a:cubicBezTo>
                <a:cubicBezTo>
                  <a:pt x="33645" y="14664"/>
                  <a:pt x="37472" y="6447"/>
                  <a:pt x="31209" y="2218"/>
                </a:cubicBezTo>
                <a:cubicBezTo>
                  <a:pt x="28869" y="674"/>
                  <a:pt x="26436" y="1"/>
                  <a:pt x="24055" y="1"/>
                </a:cubicBezTo>
                <a:close/>
              </a:path>
            </a:pathLst>
          </a:custGeom>
          <a:solidFill>
            <a:srgbClr val="EFD5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9363942">
            <a:off x="-2016600" y="1702098"/>
            <a:ext cx="3591621" cy="3523810"/>
          </a:xfrm>
          <a:custGeom>
            <a:rect b="b" l="l" r="r" t="t"/>
            <a:pathLst>
              <a:path extrusionOk="0" h="63813" w="65041">
                <a:moveTo>
                  <a:pt x="31297" y="1"/>
                </a:moveTo>
                <a:cubicBezTo>
                  <a:pt x="28147" y="1"/>
                  <a:pt x="25343" y="1529"/>
                  <a:pt x="22430" y="3671"/>
                </a:cubicBezTo>
                <a:cubicBezTo>
                  <a:pt x="20128" y="4661"/>
                  <a:pt x="18067" y="6106"/>
                  <a:pt x="16408" y="7873"/>
                </a:cubicBezTo>
                <a:cubicBezTo>
                  <a:pt x="11536" y="13092"/>
                  <a:pt x="11536" y="23745"/>
                  <a:pt x="10867" y="30410"/>
                </a:cubicBezTo>
                <a:cubicBezTo>
                  <a:pt x="10011" y="38332"/>
                  <a:pt x="0" y="40366"/>
                  <a:pt x="322" y="48824"/>
                </a:cubicBezTo>
                <a:cubicBezTo>
                  <a:pt x="804" y="58812"/>
                  <a:pt x="9856" y="63813"/>
                  <a:pt x="18663" y="63813"/>
                </a:cubicBezTo>
                <a:cubicBezTo>
                  <a:pt x="20595" y="63813"/>
                  <a:pt x="22515" y="63572"/>
                  <a:pt x="24330" y="63090"/>
                </a:cubicBezTo>
                <a:cubicBezTo>
                  <a:pt x="37793" y="59316"/>
                  <a:pt x="49544" y="56238"/>
                  <a:pt x="58805" y="45211"/>
                </a:cubicBezTo>
                <a:cubicBezTo>
                  <a:pt x="61588" y="41972"/>
                  <a:pt x="63462" y="38332"/>
                  <a:pt x="64238" y="34719"/>
                </a:cubicBezTo>
                <a:cubicBezTo>
                  <a:pt x="64800" y="32711"/>
                  <a:pt x="65041" y="30758"/>
                  <a:pt x="64961" y="29205"/>
                </a:cubicBezTo>
                <a:cubicBezTo>
                  <a:pt x="64854" y="26448"/>
                  <a:pt x="63756" y="24575"/>
                  <a:pt x="62123" y="23156"/>
                </a:cubicBezTo>
                <a:cubicBezTo>
                  <a:pt x="60785" y="21256"/>
                  <a:pt x="58831" y="19596"/>
                  <a:pt x="56315" y="18204"/>
                </a:cubicBezTo>
                <a:cubicBezTo>
                  <a:pt x="51819" y="15929"/>
                  <a:pt x="47670" y="13360"/>
                  <a:pt x="44351" y="9639"/>
                </a:cubicBezTo>
                <a:cubicBezTo>
                  <a:pt x="41621" y="6347"/>
                  <a:pt x="40443" y="3564"/>
                  <a:pt x="37017" y="1610"/>
                </a:cubicBezTo>
                <a:cubicBezTo>
                  <a:pt x="34947" y="483"/>
                  <a:pt x="33067" y="1"/>
                  <a:pt x="3129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0">
    <p:bg>
      <p:bgPr>
        <a:solidFill>
          <a:schemeClr val="lt1"/>
        </a:solidFill>
      </p:bgPr>
    </p:bg>
    <p:spTree>
      <p:nvGrpSpPr>
        <p:cNvPr id="132" name="Shape 132"/>
        <p:cNvGrpSpPr/>
        <p:nvPr/>
      </p:nvGrpSpPr>
      <p:grpSpPr>
        <a:xfrm>
          <a:off x="0" y="0"/>
          <a:ext cx="0" cy="0"/>
          <a:chOff x="0" y="0"/>
          <a:chExt cx="0" cy="0"/>
        </a:xfrm>
      </p:grpSpPr>
      <p:sp>
        <p:nvSpPr>
          <p:cNvPr id="133" name="Google Shape;133;p21"/>
          <p:cNvSpPr txBox="1"/>
          <p:nvPr>
            <p:ph type="title"/>
          </p:nvPr>
        </p:nvSpPr>
        <p:spPr>
          <a:xfrm>
            <a:off x="701600" y="627400"/>
            <a:ext cx="7729200" cy="5025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4" name="Google Shape;134;p21"/>
          <p:cNvSpPr txBox="1"/>
          <p:nvPr>
            <p:ph idx="2" type="title"/>
          </p:nvPr>
        </p:nvSpPr>
        <p:spPr>
          <a:xfrm>
            <a:off x="112240" y="2264363"/>
            <a:ext cx="2326200" cy="6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5" name="Google Shape;135;p21"/>
          <p:cNvSpPr txBox="1"/>
          <p:nvPr>
            <p:ph idx="1" type="subTitle"/>
          </p:nvPr>
        </p:nvSpPr>
        <p:spPr>
          <a:xfrm>
            <a:off x="245290" y="2882212"/>
            <a:ext cx="2060100" cy="97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36" name="Google Shape;136;p21"/>
          <p:cNvSpPr txBox="1"/>
          <p:nvPr>
            <p:ph idx="3" type="title"/>
          </p:nvPr>
        </p:nvSpPr>
        <p:spPr>
          <a:xfrm>
            <a:off x="2305010" y="2264363"/>
            <a:ext cx="2326200" cy="6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7" name="Google Shape;137;p21"/>
          <p:cNvSpPr txBox="1"/>
          <p:nvPr>
            <p:ph idx="4" type="subTitle"/>
          </p:nvPr>
        </p:nvSpPr>
        <p:spPr>
          <a:xfrm>
            <a:off x="2438060" y="2882212"/>
            <a:ext cx="2060100" cy="97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38" name="Google Shape;138;p21"/>
          <p:cNvSpPr txBox="1"/>
          <p:nvPr>
            <p:ph idx="5" type="title"/>
          </p:nvPr>
        </p:nvSpPr>
        <p:spPr>
          <a:xfrm>
            <a:off x="4512790" y="2264363"/>
            <a:ext cx="2326200" cy="6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9" name="Google Shape;139;p21"/>
          <p:cNvSpPr txBox="1"/>
          <p:nvPr>
            <p:ph idx="6" type="subTitle"/>
          </p:nvPr>
        </p:nvSpPr>
        <p:spPr>
          <a:xfrm>
            <a:off x="4645840" y="2882212"/>
            <a:ext cx="2060100" cy="97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40" name="Google Shape;140;p21"/>
          <p:cNvSpPr txBox="1"/>
          <p:nvPr>
            <p:ph idx="7" type="title"/>
          </p:nvPr>
        </p:nvSpPr>
        <p:spPr>
          <a:xfrm>
            <a:off x="6705560" y="2264363"/>
            <a:ext cx="2326200" cy="6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1" name="Google Shape;141;p21"/>
          <p:cNvSpPr txBox="1"/>
          <p:nvPr>
            <p:ph idx="8" type="subTitle"/>
          </p:nvPr>
        </p:nvSpPr>
        <p:spPr>
          <a:xfrm>
            <a:off x="6838610" y="2882212"/>
            <a:ext cx="2060100" cy="97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42" name="Google Shape;142;p21"/>
          <p:cNvSpPr/>
          <p:nvPr/>
        </p:nvSpPr>
        <p:spPr>
          <a:xfrm rot="-9363942">
            <a:off x="2469625" y="3980348"/>
            <a:ext cx="3591621" cy="3523810"/>
          </a:xfrm>
          <a:custGeom>
            <a:rect b="b" l="l" r="r" t="t"/>
            <a:pathLst>
              <a:path extrusionOk="0" h="63813" w="65041">
                <a:moveTo>
                  <a:pt x="31297" y="1"/>
                </a:moveTo>
                <a:cubicBezTo>
                  <a:pt x="28147" y="1"/>
                  <a:pt x="25343" y="1529"/>
                  <a:pt x="22430" y="3671"/>
                </a:cubicBezTo>
                <a:cubicBezTo>
                  <a:pt x="20128" y="4661"/>
                  <a:pt x="18067" y="6106"/>
                  <a:pt x="16408" y="7873"/>
                </a:cubicBezTo>
                <a:cubicBezTo>
                  <a:pt x="11536" y="13092"/>
                  <a:pt x="11536" y="23745"/>
                  <a:pt x="10867" y="30410"/>
                </a:cubicBezTo>
                <a:cubicBezTo>
                  <a:pt x="10011" y="38332"/>
                  <a:pt x="0" y="40366"/>
                  <a:pt x="322" y="48824"/>
                </a:cubicBezTo>
                <a:cubicBezTo>
                  <a:pt x="804" y="58812"/>
                  <a:pt x="9856" y="63813"/>
                  <a:pt x="18663" y="63813"/>
                </a:cubicBezTo>
                <a:cubicBezTo>
                  <a:pt x="20595" y="63813"/>
                  <a:pt x="22515" y="63572"/>
                  <a:pt x="24330" y="63090"/>
                </a:cubicBezTo>
                <a:cubicBezTo>
                  <a:pt x="37793" y="59316"/>
                  <a:pt x="49544" y="56238"/>
                  <a:pt x="58805" y="45211"/>
                </a:cubicBezTo>
                <a:cubicBezTo>
                  <a:pt x="61588" y="41972"/>
                  <a:pt x="63462" y="38332"/>
                  <a:pt x="64238" y="34719"/>
                </a:cubicBezTo>
                <a:cubicBezTo>
                  <a:pt x="64800" y="32711"/>
                  <a:pt x="65041" y="30758"/>
                  <a:pt x="64961" y="29205"/>
                </a:cubicBezTo>
                <a:cubicBezTo>
                  <a:pt x="64854" y="26448"/>
                  <a:pt x="63756" y="24575"/>
                  <a:pt x="62123" y="23156"/>
                </a:cubicBezTo>
                <a:cubicBezTo>
                  <a:pt x="60785" y="21256"/>
                  <a:pt x="58831" y="19596"/>
                  <a:pt x="56315" y="18204"/>
                </a:cubicBezTo>
                <a:cubicBezTo>
                  <a:pt x="51819" y="15929"/>
                  <a:pt x="47670" y="13360"/>
                  <a:pt x="44351" y="9639"/>
                </a:cubicBezTo>
                <a:cubicBezTo>
                  <a:pt x="41621" y="6347"/>
                  <a:pt x="40443" y="3564"/>
                  <a:pt x="37017" y="1610"/>
                </a:cubicBezTo>
                <a:cubicBezTo>
                  <a:pt x="34947" y="483"/>
                  <a:pt x="33067" y="1"/>
                  <a:pt x="31297"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rot="10430029">
            <a:off x="7103003" y="-1511046"/>
            <a:ext cx="3398014" cy="3894591"/>
          </a:xfrm>
          <a:custGeom>
            <a:rect b="b" l="l" r="r" t="t"/>
            <a:pathLst>
              <a:path extrusionOk="0" h="60343" w="52649">
                <a:moveTo>
                  <a:pt x="24055" y="1"/>
                </a:moveTo>
                <a:cubicBezTo>
                  <a:pt x="17235" y="1"/>
                  <a:pt x="10851" y="5532"/>
                  <a:pt x="8351" y="11961"/>
                </a:cubicBezTo>
                <a:cubicBezTo>
                  <a:pt x="3962" y="23631"/>
                  <a:pt x="0" y="33668"/>
                  <a:pt x="3025" y="46167"/>
                </a:cubicBezTo>
                <a:cubicBezTo>
                  <a:pt x="3908" y="49861"/>
                  <a:pt x="5541" y="53153"/>
                  <a:pt x="7709" y="55589"/>
                </a:cubicBezTo>
                <a:cubicBezTo>
                  <a:pt x="8860" y="57034"/>
                  <a:pt x="10118" y="58239"/>
                  <a:pt x="11296" y="58988"/>
                </a:cubicBezTo>
                <a:cubicBezTo>
                  <a:pt x="12693" y="59957"/>
                  <a:pt x="14065" y="60342"/>
                  <a:pt x="15402" y="60342"/>
                </a:cubicBezTo>
                <a:cubicBezTo>
                  <a:pt x="15985" y="60342"/>
                  <a:pt x="16561" y="60269"/>
                  <a:pt x="17130" y="60139"/>
                </a:cubicBezTo>
                <a:cubicBezTo>
                  <a:pt x="17182" y="60140"/>
                  <a:pt x="17233" y="60140"/>
                  <a:pt x="17285" y="60140"/>
                </a:cubicBezTo>
                <a:cubicBezTo>
                  <a:pt x="19302" y="60140"/>
                  <a:pt x="21471" y="59630"/>
                  <a:pt x="23742" y="58560"/>
                </a:cubicBezTo>
                <a:cubicBezTo>
                  <a:pt x="27756" y="56552"/>
                  <a:pt x="31771" y="54920"/>
                  <a:pt x="36188" y="54518"/>
                </a:cubicBezTo>
                <a:cubicBezTo>
                  <a:pt x="36919" y="54482"/>
                  <a:pt x="37607" y="54474"/>
                  <a:pt x="38264" y="54474"/>
                </a:cubicBezTo>
                <a:cubicBezTo>
                  <a:pt x="38824" y="54474"/>
                  <a:pt x="39361" y="54480"/>
                  <a:pt x="39884" y="54480"/>
                </a:cubicBezTo>
                <a:cubicBezTo>
                  <a:pt x="41934" y="54480"/>
                  <a:pt x="43756" y="54387"/>
                  <a:pt x="45823" y="53474"/>
                </a:cubicBezTo>
                <a:cubicBezTo>
                  <a:pt x="51123" y="51012"/>
                  <a:pt x="52060" y="46970"/>
                  <a:pt x="52060" y="41938"/>
                </a:cubicBezTo>
                <a:cubicBezTo>
                  <a:pt x="52595" y="39690"/>
                  <a:pt x="52648" y="37442"/>
                  <a:pt x="52220" y="35327"/>
                </a:cubicBezTo>
                <a:cubicBezTo>
                  <a:pt x="50989" y="29091"/>
                  <a:pt x="43361" y="23497"/>
                  <a:pt x="38891" y="19482"/>
                </a:cubicBezTo>
                <a:cubicBezTo>
                  <a:pt x="33645" y="14664"/>
                  <a:pt x="37472" y="6447"/>
                  <a:pt x="31209" y="2218"/>
                </a:cubicBezTo>
                <a:cubicBezTo>
                  <a:pt x="28869" y="674"/>
                  <a:pt x="26436" y="1"/>
                  <a:pt x="240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2">
    <p:bg>
      <p:bgPr>
        <a:solidFill>
          <a:schemeClr val="lt1"/>
        </a:solidFill>
      </p:bgPr>
    </p:bg>
    <p:spTree>
      <p:nvGrpSpPr>
        <p:cNvPr id="144" name="Shape 144"/>
        <p:cNvGrpSpPr/>
        <p:nvPr/>
      </p:nvGrpSpPr>
      <p:grpSpPr>
        <a:xfrm>
          <a:off x="0" y="0"/>
          <a:ext cx="0" cy="0"/>
          <a:chOff x="0" y="0"/>
          <a:chExt cx="0" cy="0"/>
        </a:xfrm>
      </p:grpSpPr>
      <p:sp>
        <p:nvSpPr>
          <p:cNvPr id="145" name="Google Shape;145;p22"/>
          <p:cNvSpPr/>
          <p:nvPr/>
        </p:nvSpPr>
        <p:spPr>
          <a:xfrm rot="-1054092">
            <a:off x="-1692369" y="2071346"/>
            <a:ext cx="5016066" cy="5749102"/>
          </a:xfrm>
          <a:custGeom>
            <a:rect b="b" l="l" r="r" t="t"/>
            <a:pathLst>
              <a:path extrusionOk="0" h="60343" w="52649">
                <a:moveTo>
                  <a:pt x="24055" y="1"/>
                </a:moveTo>
                <a:cubicBezTo>
                  <a:pt x="17235" y="1"/>
                  <a:pt x="10851" y="5532"/>
                  <a:pt x="8351" y="11961"/>
                </a:cubicBezTo>
                <a:cubicBezTo>
                  <a:pt x="3962" y="23631"/>
                  <a:pt x="0" y="33668"/>
                  <a:pt x="3025" y="46167"/>
                </a:cubicBezTo>
                <a:cubicBezTo>
                  <a:pt x="3908" y="49861"/>
                  <a:pt x="5541" y="53153"/>
                  <a:pt x="7709" y="55589"/>
                </a:cubicBezTo>
                <a:cubicBezTo>
                  <a:pt x="8860" y="57034"/>
                  <a:pt x="10118" y="58239"/>
                  <a:pt x="11296" y="58988"/>
                </a:cubicBezTo>
                <a:cubicBezTo>
                  <a:pt x="12693" y="59957"/>
                  <a:pt x="14065" y="60342"/>
                  <a:pt x="15402" y="60342"/>
                </a:cubicBezTo>
                <a:cubicBezTo>
                  <a:pt x="15985" y="60342"/>
                  <a:pt x="16561" y="60269"/>
                  <a:pt x="17130" y="60139"/>
                </a:cubicBezTo>
                <a:cubicBezTo>
                  <a:pt x="17182" y="60140"/>
                  <a:pt x="17233" y="60140"/>
                  <a:pt x="17285" y="60140"/>
                </a:cubicBezTo>
                <a:cubicBezTo>
                  <a:pt x="19302" y="60140"/>
                  <a:pt x="21471" y="59630"/>
                  <a:pt x="23742" y="58560"/>
                </a:cubicBezTo>
                <a:cubicBezTo>
                  <a:pt x="27756" y="56552"/>
                  <a:pt x="31771" y="54920"/>
                  <a:pt x="36188" y="54518"/>
                </a:cubicBezTo>
                <a:cubicBezTo>
                  <a:pt x="36919" y="54482"/>
                  <a:pt x="37607" y="54474"/>
                  <a:pt x="38264" y="54474"/>
                </a:cubicBezTo>
                <a:cubicBezTo>
                  <a:pt x="38824" y="54474"/>
                  <a:pt x="39361" y="54480"/>
                  <a:pt x="39884" y="54480"/>
                </a:cubicBezTo>
                <a:cubicBezTo>
                  <a:pt x="41934" y="54480"/>
                  <a:pt x="43756" y="54387"/>
                  <a:pt x="45823" y="53474"/>
                </a:cubicBezTo>
                <a:cubicBezTo>
                  <a:pt x="51123" y="51012"/>
                  <a:pt x="52060" y="46970"/>
                  <a:pt x="52060" y="41938"/>
                </a:cubicBezTo>
                <a:cubicBezTo>
                  <a:pt x="52595" y="39690"/>
                  <a:pt x="52648" y="37442"/>
                  <a:pt x="52220" y="35327"/>
                </a:cubicBezTo>
                <a:cubicBezTo>
                  <a:pt x="50989" y="29091"/>
                  <a:pt x="43361" y="23497"/>
                  <a:pt x="38891" y="19482"/>
                </a:cubicBezTo>
                <a:cubicBezTo>
                  <a:pt x="33645" y="14664"/>
                  <a:pt x="37472" y="6447"/>
                  <a:pt x="31209" y="2218"/>
                </a:cubicBezTo>
                <a:cubicBezTo>
                  <a:pt x="28869" y="674"/>
                  <a:pt x="26436" y="1"/>
                  <a:pt x="240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p:nvPr/>
        </p:nvSpPr>
        <p:spPr>
          <a:xfrm rot="-3118107">
            <a:off x="5797353" y="-2074662"/>
            <a:ext cx="3083891" cy="3534563"/>
          </a:xfrm>
          <a:custGeom>
            <a:rect b="b" l="l" r="r" t="t"/>
            <a:pathLst>
              <a:path extrusionOk="0" h="60343" w="52649">
                <a:moveTo>
                  <a:pt x="24055" y="1"/>
                </a:moveTo>
                <a:cubicBezTo>
                  <a:pt x="17235" y="1"/>
                  <a:pt x="10851" y="5532"/>
                  <a:pt x="8351" y="11961"/>
                </a:cubicBezTo>
                <a:cubicBezTo>
                  <a:pt x="3962" y="23631"/>
                  <a:pt x="0" y="33668"/>
                  <a:pt x="3025" y="46167"/>
                </a:cubicBezTo>
                <a:cubicBezTo>
                  <a:pt x="3908" y="49861"/>
                  <a:pt x="5541" y="53153"/>
                  <a:pt x="7709" y="55589"/>
                </a:cubicBezTo>
                <a:cubicBezTo>
                  <a:pt x="8860" y="57034"/>
                  <a:pt x="10118" y="58239"/>
                  <a:pt x="11296" y="58988"/>
                </a:cubicBezTo>
                <a:cubicBezTo>
                  <a:pt x="12693" y="59957"/>
                  <a:pt x="14065" y="60342"/>
                  <a:pt x="15402" y="60342"/>
                </a:cubicBezTo>
                <a:cubicBezTo>
                  <a:pt x="15985" y="60342"/>
                  <a:pt x="16561" y="60269"/>
                  <a:pt x="17130" y="60139"/>
                </a:cubicBezTo>
                <a:cubicBezTo>
                  <a:pt x="17182" y="60140"/>
                  <a:pt x="17233" y="60140"/>
                  <a:pt x="17285" y="60140"/>
                </a:cubicBezTo>
                <a:cubicBezTo>
                  <a:pt x="19302" y="60140"/>
                  <a:pt x="21471" y="59630"/>
                  <a:pt x="23742" y="58560"/>
                </a:cubicBezTo>
                <a:cubicBezTo>
                  <a:pt x="27756" y="56552"/>
                  <a:pt x="31771" y="54920"/>
                  <a:pt x="36188" y="54518"/>
                </a:cubicBezTo>
                <a:cubicBezTo>
                  <a:pt x="36919" y="54482"/>
                  <a:pt x="37607" y="54474"/>
                  <a:pt x="38264" y="54474"/>
                </a:cubicBezTo>
                <a:cubicBezTo>
                  <a:pt x="38824" y="54474"/>
                  <a:pt x="39361" y="54480"/>
                  <a:pt x="39884" y="54480"/>
                </a:cubicBezTo>
                <a:cubicBezTo>
                  <a:pt x="41934" y="54480"/>
                  <a:pt x="43756" y="54387"/>
                  <a:pt x="45823" y="53474"/>
                </a:cubicBezTo>
                <a:cubicBezTo>
                  <a:pt x="51123" y="51012"/>
                  <a:pt x="52060" y="46970"/>
                  <a:pt x="52060" y="41938"/>
                </a:cubicBezTo>
                <a:cubicBezTo>
                  <a:pt x="52595" y="39690"/>
                  <a:pt x="52648" y="37442"/>
                  <a:pt x="52220" y="35327"/>
                </a:cubicBezTo>
                <a:cubicBezTo>
                  <a:pt x="50989" y="29091"/>
                  <a:pt x="43361" y="23497"/>
                  <a:pt x="38891" y="19482"/>
                </a:cubicBezTo>
                <a:cubicBezTo>
                  <a:pt x="33645" y="14664"/>
                  <a:pt x="37472" y="6447"/>
                  <a:pt x="31209" y="2218"/>
                </a:cubicBezTo>
                <a:cubicBezTo>
                  <a:pt x="28869" y="674"/>
                  <a:pt x="26436" y="1"/>
                  <a:pt x="240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rot="-9363942">
            <a:off x="6089375" y="3244023"/>
            <a:ext cx="3591621" cy="3523810"/>
          </a:xfrm>
          <a:custGeom>
            <a:rect b="b" l="l" r="r" t="t"/>
            <a:pathLst>
              <a:path extrusionOk="0" h="63813" w="65041">
                <a:moveTo>
                  <a:pt x="31297" y="1"/>
                </a:moveTo>
                <a:cubicBezTo>
                  <a:pt x="28147" y="1"/>
                  <a:pt x="25343" y="1529"/>
                  <a:pt x="22430" y="3671"/>
                </a:cubicBezTo>
                <a:cubicBezTo>
                  <a:pt x="20128" y="4661"/>
                  <a:pt x="18067" y="6106"/>
                  <a:pt x="16408" y="7873"/>
                </a:cubicBezTo>
                <a:cubicBezTo>
                  <a:pt x="11536" y="13092"/>
                  <a:pt x="11536" y="23745"/>
                  <a:pt x="10867" y="30410"/>
                </a:cubicBezTo>
                <a:cubicBezTo>
                  <a:pt x="10011" y="38332"/>
                  <a:pt x="0" y="40366"/>
                  <a:pt x="322" y="48824"/>
                </a:cubicBezTo>
                <a:cubicBezTo>
                  <a:pt x="804" y="58812"/>
                  <a:pt x="9856" y="63813"/>
                  <a:pt x="18663" y="63813"/>
                </a:cubicBezTo>
                <a:cubicBezTo>
                  <a:pt x="20595" y="63813"/>
                  <a:pt x="22515" y="63572"/>
                  <a:pt x="24330" y="63090"/>
                </a:cubicBezTo>
                <a:cubicBezTo>
                  <a:pt x="37793" y="59316"/>
                  <a:pt x="49544" y="56238"/>
                  <a:pt x="58805" y="45211"/>
                </a:cubicBezTo>
                <a:cubicBezTo>
                  <a:pt x="61588" y="41972"/>
                  <a:pt x="63462" y="38332"/>
                  <a:pt x="64238" y="34719"/>
                </a:cubicBezTo>
                <a:cubicBezTo>
                  <a:pt x="64800" y="32711"/>
                  <a:pt x="65041" y="30758"/>
                  <a:pt x="64961" y="29205"/>
                </a:cubicBezTo>
                <a:cubicBezTo>
                  <a:pt x="64854" y="26448"/>
                  <a:pt x="63756" y="24575"/>
                  <a:pt x="62123" y="23156"/>
                </a:cubicBezTo>
                <a:cubicBezTo>
                  <a:pt x="60785" y="21256"/>
                  <a:pt x="58831" y="19596"/>
                  <a:pt x="56315" y="18204"/>
                </a:cubicBezTo>
                <a:cubicBezTo>
                  <a:pt x="51819" y="15929"/>
                  <a:pt x="47670" y="13360"/>
                  <a:pt x="44351" y="9639"/>
                </a:cubicBezTo>
                <a:cubicBezTo>
                  <a:pt x="41621" y="6347"/>
                  <a:pt x="40443" y="3564"/>
                  <a:pt x="37017" y="1610"/>
                </a:cubicBezTo>
                <a:cubicBezTo>
                  <a:pt x="34947" y="483"/>
                  <a:pt x="33067" y="1"/>
                  <a:pt x="3129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148" name="Google Shape;148;p22"/>
          <p:cNvSpPr txBox="1"/>
          <p:nvPr>
            <p:ph hasCustomPrompt="1" type="title"/>
          </p:nvPr>
        </p:nvSpPr>
        <p:spPr>
          <a:xfrm>
            <a:off x="1026450" y="877525"/>
            <a:ext cx="23637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2pPr>
            <a:lvl3pPr lvl="2"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3pPr>
            <a:lvl4pPr lvl="3"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4pPr>
            <a:lvl5pPr lvl="4"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5pPr>
            <a:lvl6pPr lvl="5"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6pPr>
            <a:lvl7pPr lvl="6"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7pPr>
            <a:lvl8pPr lvl="7"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8pPr>
            <a:lvl9pPr lvl="8"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9pPr>
          </a:lstStyle>
          <a:p>
            <a:r>
              <a:t>xx%</a:t>
            </a:r>
          </a:p>
        </p:txBody>
      </p:sp>
      <p:sp>
        <p:nvSpPr>
          <p:cNvPr id="149" name="Google Shape;149;p22"/>
          <p:cNvSpPr txBox="1"/>
          <p:nvPr>
            <p:ph idx="1" type="body"/>
          </p:nvPr>
        </p:nvSpPr>
        <p:spPr>
          <a:xfrm>
            <a:off x="1026450" y="2723600"/>
            <a:ext cx="2363700" cy="8727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Clr>
                <a:schemeClr val="dk1"/>
              </a:buClr>
              <a:buSzPts val="1400"/>
              <a:buChar char="●"/>
              <a:defRPr>
                <a:solidFill>
                  <a:schemeClr val="dk1"/>
                </a:solidFill>
              </a:defRPr>
            </a:lvl1pPr>
            <a:lvl2pPr indent="-317500" lvl="1" marL="914400" rtl="0" algn="ctr">
              <a:spcBef>
                <a:spcPts val="1600"/>
              </a:spcBef>
              <a:spcAft>
                <a:spcPts val="0"/>
              </a:spcAft>
              <a:buClr>
                <a:schemeClr val="dk1"/>
              </a:buClr>
              <a:buSzPts val="1400"/>
              <a:buChar char="○"/>
              <a:defRPr>
                <a:solidFill>
                  <a:schemeClr val="dk1"/>
                </a:solidFill>
              </a:defRPr>
            </a:lvl2pPr>
            <a:lvl3pPr indent="-317500" lvl="2" marL="1371600" rtl="0" algn="ctr">
              <a:spcBef>
                <a:spcPts val="1600"/>
              </a:spcBef>
              <a:spcAft>
                <a:spcPts val="0"/>
              </a:spcAft>
              <a:buClr>
                <a:schemeClr val="dk1"/>
              </a:buClr>
              <a:buSzPts val="1400"/>
              <a:buChar char="■"/>
              <a:defRPr>
                <a:solidFill>
                  <a:schemeClr val="dk1"/>
                </a:solidFill>
              </a:defRPr>
            </a:lvl3pPr>
            <a:lvl4pPr indent="-317500" lvl="3" marL="1828800" rtl="0" algn="ctr">
              <a:spcBef>
                <a:spcPts val="1600"/>
              </a:spcBef>
              <a:spcAft>
                <a:spcPts val="0"/>
              </a:spcAft>
              <a:buClr>
                <a:schemeClr val="dk1"/>
              </a:buClr>
              <a:buSzPts val="1400"/>
              <a:buChar char="●"/>
              <a:defRPr>
                <a:solidFill>
                  <a:schemeClr val="dk1"/>
                </a:solidFill>
              </a:defRPr>
            </a:lvl4pPr>
            <a:lvl5pPr indent="-317500" lvl="4" marL="2286000" rtl="0" algn="ctr">
              <a:spcBef>
                <a:spcPts val="1600"/>
              </a:spcBef>
              <a:spcAft>
                <a:spcPts val="0"/>
              </a:spcAft>
              <a:buClr>
                <a:schemeClr val="dk1"/>
              </a:buClr>
              <a:buSzPts val="1400"/>
              <a:buChar char="○"/>
              <a:defRPr>
                <a:solidFill>
                  <a:schemeClr val="dk1"/>
                </a:solidFill>
              </a:defRPr>
            </a:lvl5pPr>
            <a:lvl6pPr indent="-317500" lvl="5" marL="2743200" rtl="0" algn="ctr">
              <a:spcBef>
                <a:spcPts val="1600"/>
              </a:spcBef>
              <a:spcAft>
                <a:spcPts val="0"/>
              </a:spcAft>
              <a:buClr>
                <a:schemeClr val="dk1"/>
              </a:buClr>
              <a:buSzPts val="1400"/>
              <a:buChar char="■"/>
              <a:defRPr>
                <a:solidFill>
                  <a:schemeClr val="dk1"/>
                </a:solidFill>
              </a:defRPr>
            </a:lvl6pPr>
            <a:lvl7pPr indent="-317500" lvl="6" marL="3200400" rtl="0" algn="ctr">
              <a:spcBef>
                <a:spcPts val="1600"/>
              </a:spcBef>
              <a:spcAft>
                <a:spcPts val="0"/>
              </a:spcAft>
              <a:buClr>
                <a:schemeClr val="dk1"/>
              </a:buClr>
              <a:buSzPts val="1400"/>
              <a:buChar char="●"/>
              <a:defRPr>
                <a:solidFill>
                  <a:schemeClr val="dk1"/>
                </a:solidFill>
              </a:defRPr>
            </a:lvl7pPr>
            <a:lvl8pPr indent="-317500" lvl="7" marL="3657600" rtl="0" algn="ctr">
              <a:spcBef>
                <a:spcPts val="1600"/>
              </a:spcBef>
              <a:spcAft>
                <a:spcPts val="0"/>
              </a:spcAft>
              <a:buClr>
                <a:schemeClr val="dk1"/>
              </a:buClr>
              <a:buSzPts val="1400"/>
              <a:buChar char="○"/>
              <a:defRPr>
                <a:solidFill>
                  <a:schemeClr val="dk1"/>
                </a:solidFill>
              </a:defRPr>
            </a:lvl8pPr>
            <a:lvl9pPr indent="-317500" lvl="8" marL="4114800" rtl="0" algn="ctr">
              <a:spcBef>
                <a:spcPts val="1600"/>
              </a:spcBef>
              <a:spcAft>
                <a:spcPts val="1600"/>
              </a:spcAft>
              <a:buClr>
                <a:schemeClr val="dk1"/>
              </a:buClr>
              <a:buSzPts val="1400"/>
              <a:buChar char="■"/>
              <a:defRPr>
                <a:solidFill>
                  <a:schemeClr val="dk1"/>
                </a:solidFill>
              </a:defRPr>
            </a:lvl9pPr>
          </a:lstStyle>
          <a:p/>
        </p:txBody>
      </p:sp>
      <p:sp>
        <p:nvSpPr>
          <p:cNvPr id="150" name="Google Shape;150;p22"/>
          <p:cNvSpPr txBox="1"/>
          <p:nvPr>
            <p:ph hasCustomPrompt="1" idx="2" type="title"/>
          </p:nvPr>
        </p:nvSpPr>
        <p:spPr>
          <a:xfrm>
            <a:off x="3390150" y="877525"/>
            <a:ext cx="23637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2pPr>
            <a:lvl3pPr lvl="2"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3pPr>
            <a:lvl4pPr lvl="3"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4pPr>
            <a:lvl5pPr lvl="4"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5pPr>
            <a:lvl6pPr lvl="5"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6pPr>
            <a:lvl7pPr lvl="6"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7pPr>
            <a:lvl8pPr lvl="7"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8pPr>
            <a:lvl9pPr lvl="8"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9pPr>
          </a:lstStyle>
          <a:p>
            <a:r>
              <a:t>xx%</a:t>
            </a:r>
          </a:p>
        </p:txBody>
      </p:sp>
      <p:sp>
        <p:nvSpPr>
          <p:cNvPr id="151" name="Google Shape;151;p22"/>
          <p:cNvSpPr txBox="1"/>
          <p:nvPr>
            <p:ph idx="3" type="body"/>
          </p:nvPr>
        </p:nvSpPr>
        <p:spPr>
          <a:xfrm>
            <a:off x="3390150" y="2723600"/>
            <a:ext cx="2363700" cy="8727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Clr>
                <a:schemeClr val="dk1"/>
              </a:buClr>
              <a:buSzPts val="1400"/>
              <a:buChar char="●"/>
              <a:defRPr>
                <a:solidFill>
                  <a:schemeClr val="dk1"/>
                </a:solidFill>
              </a:defRPr>
            </a:lvl1pPr>
            <a:lvl2pPr indent="-317500" lvl="1" marL="914400" rtl="0" algn="ctr">
              <a:spcBef>
                <a:spcPts val="1600"/>
              </a:spcBef>
              <a:spcAft>
                <a:spcPts val="0"/>
              </a:spcAft>
              <a:buClr>
                <a:schemeClr val="dk1"/>
              </a:buClr>
              <a:buSzPts val="1400"/>
              <a:buChar char="○"/>
              <a:defRPr>
                <a:solidFill>
                  <a:schemeClr val="dk1"/>
                </a:solidFill>
              </a:defRPr>
            </a:lvl2pPr>
            <a:lvl3pPr indent="-317500" lvl="2" marL="1371600" rtl="0" algn="ctr">
              <a:spcBef>
                <a:spcPts val="1600"/>
              </a:spcBef>
              <a:spcAft>
                <a:spcPts val="0"/>
              </a:spcAft>
              <a:buClr>
                <a:schemeClr val="dk1"/>
              </a:buClr>
              <a:buSzPts val="1400"/>
              <a:buChar char="■"/>
              <a:defRPr>
                <a:solidFill>
                  <a:schemeClr val="dk1"/>
                </a:solidFill>
              </a:defRPr>
            </a:lvl3pPr>
            <a:lvl4pPr indent="-317500" lvl="3" marL="1828800" rtl="0" algn="ctr">
              <a:spcBef>
                <a:spcPts val="1600"/>
              </a:spcBef>
              <a:spcAft>
                <a:spcPts val="0"/>
              </a:spcAft>
              <a:buClr>
                <a:schemeClr val="dk1"/>
              </a:buClr>
              <a:buSzPts val="1400"/>
              <a:buChar char="●"/>
              <a:defRPr>
                <a:solidFill>
                  <a:schemeClr val="dk1"/>
                </a:solidFill>
              </a:defRPr>
            </a:lvl4pPr>
            <a:lvl5pPr indent="-317500" lvl="4" marL="2286000" rtl="0" algn="ctr">
              <a:spcBef>
                <a:spcPts val="1600"/>
              </a:spcBef>
              <a:spcAft>
                <a:spcPts val="0"/>
              </a:spcAft>
              <a:buClr>
                <a:schemeClr val="dk1"/>
              </a:buClr>
              <a:buSzPts val="1400"/>
              <a:buChar char="○"/>
              <a:defRPr>
                <a:solidFill>
                  <a:schemeClr val="dk1"/>
                </a:solidFill>
              </a:defRPr>
            </a:lvl5pPr>
            <a:lvl6pPr indent="-317500" lvl="5" marL="2743200" rtl="0" algn="ctr">
              <a:spcBef>
                <a:spcPts val="1600"/>
              </a:spcBef>
              <a:spcAft>
                <a:spcPts val="0"/>
              </a:spcAft>
              <a:buClr>
                <a:schemeClr val="dk1"/>
              </a:buClr>
              <a:buSzPts val="1400"/>
              <a:buChar char="■"/>
              <a:defRPr>
                <a:solidFill>
                  <a:schemeClr val="dk1"/>
                </a:solidFill>
              </a:defRPr>
            </a:lvl6pPr>
            <a:lvl7pPr indent="-317500" lvl="6" marL="3200400" rtl="0" algn="ctr">
              <a:spcBef>
                <a:spcPts val="1600"/>
              </a:spcBef>
              <a:spcAft>
                <a:spcPts val="0"/>
              </a:spcAft>
              <a:buClr>
                <a:schemeClr val="dk1"/>
              </a:buClr>
              <a:buSzPts val="1400"/>
              <a:buChar char="●"/>
              <a:defRPr>
                <a:solidFill>
                  <a:schemeClr val="dk1"/>
                </a:solidFill>
              </a:defRPr>
            </a:lvl7pPr>
            <a:lvl8pPr indent="-317500" lvl="7" marL="3657600" rtl="0" algn="ctr">
              <a:spcBef>
                <a:spcPts val="1600"/>
              </a:spcBef>
              <a:spcAft>
                <a:spcPts val="0"/>
              </a:spcAft>
              <a:buClr>
                <a:schemeClr val="dk1"/>
              </a:buClr>
              <a:buSzPts val="1400"/>
              <a:buChar char="○"/>
              <a:defRPr>
                <a:solidFill>
                  <a:schemeClr val="dk1"/>
                </a:solidFill>
              </a:defRPr>
            </a:lvl8pPr>
            <a:lvl9pPr indent="-317500" lvl="8" marL="4114800" rtl="0" algn="ctr">
              <a:spcBef>
                <a:spcPts val="1600"/>
              </a:spcBef>
              <a:spcAft>
                <a:spcPts val="1600"/>
              </a:spcAft>
              <a:buClr>
                <a:schemeClr val="dk1"/>
              </a:buClr>
              <a:buSzPts val="1400"/>
              <a:buChar char="■"/>
              <a:defRPr>
                <a:solidFill>
                  <a:schemeClr val="dk1"/>
                </a:solidFill>
              </a:defRPr>
            </a:lvl9pPr>
          </a:lstStyle>
          <a:p/>
        </p:txBody>
      </p:sp>
      <p:sp>
        <p:nvSpPr>
          <p:cNvPr id="152" name="Google Shape;152;p22"/>
          <p:cNvSpPr txBox="1"/>
          <p:nvPr>
            <p:ph hasCustomPrompt="1" idx="4" type="title"/>
          </p:nvPr>
        </p:nvSpPr>
        <p:spPr>
          <a:xfrm>
            <a:off x="5753850" y="877525"/>
            <a:ext cx="23637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2pPr>
            <a:lvl3pPr lvl="2"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3pPr>
            <a:lvl4pPr lvl="3"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4pPr>
            <a:lvl5pPr lvl="4"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5pPr>
            <a:lvl6pPr lvl="5"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6pPr>
            <a:lvl7pPr lvl="6"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7pPr>
            <a:lvl8pPr lvl="7"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8pPr>
            <a:lvl9pPr lvl="8"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9pPr>
          </a:lstStyle>
          <a:p>
            <a:r>
              <a:t>xx%</a:t>
            </a:r>
          </a:p>
        </p:txBody>
      </p:sp>
      <p:sp>
        <p:nvSpPr>
          <p:cNvPr id="153" name="Google Shape;153;p22"/>
          <p:cNvSpPr txBox="1"/>
          <p:nvPr>
            <p:ph idx="5" type="body"/>
          </p:nvPr>
        </p:nvSpPr>
        <p:spPr>
          <a:xfrm>
            <a:off x="5753850" y="2723600"/>
            <a:ext cx="2363700" cy="8727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Clr>
                <a:schemeClr val="dk1"/>
              </a:buClr>
              <a:buSzPts val="1400"/>
              <a:buChar char="●"/>
              <a:defRPr>
                <a:solidFill>
                  <a:schemeClr val="dk1"/>
                </a:solidFill>
              </a:defRPr>
            </a:lvl1pPr>
            <a:lvl2pPr indent="-317500" lvl="1" marL="914400" rtl="0" algn="ctr">
              <a:spcBef>
                <a:spcPts val="1600"/>
              </a:spcBef>
              <a:spcAft>
                <a:spcPts val="0"/>
              </a:spcAft>
              <a:buClr>
                <a:schemeClr val="dk1"/>
              </a:buClr>
              <a:buSzPts val="1400"/>
              <a:buChar char="○"/>
              <a:defRPr>
                <a:solidFill>
                  <a:schemeClr val="dk1"/>
                </a:solidFill>
              </a:defRPr>
            </a:lvl2pPr>
            <a:lvl3pPr indent="-317500" lvl="2" marL="1371600" rtl="0" algn="ctr">
              <a:spcBef>
                <a:spcPts val="1600"/>
              </a:spcBef>
              <a:spcAft>
                <a:spcPts val="0"/>
              </a:spcAft>
              <a:buClr>
                <a:schemeClr val="dk1"/>
              </a:buClr>
              <a:buSzPts val="1400"/>
              <a:buChar char="■"/>
              <a:defRPr>
                <a:solidFill>
                  <a:schemeClr val="dk1"/>
                </a:solidFill>
              </a:defRPr>
            </a:lvl3pPr>
            <a:lvl4pPr indent="-317500" lvl="3" marL="1828800" rtl="0" algn="ctr">
              <a:spcBef>
                <a:spcPts val="1600"/>
              </a:spcBef>
              <a:spcAft>
                <a:spcPts val="0"/>
              </a:spcAft>
              <a:buClr>
                <a:schemeClr val="dk1"/>
              </a:buClr>
              <a:buSzPts val="1400"/>
              <a:buChar char="●"/>
              <a:defRPr>
                <a:solidFill>
                  <a:schemeClr val="dk1"/>
                </a:solidFill>
              </a:defRPr>
            </a:lvl4pPr>
            <a:lvl5pPr indent="-317500" lvl="4" marL="2286000" rtl="0" algn="ctr">
              <a:spcBef>
                <a:spcPts val="1600"/>
              </a:spcBef>
              <a:spcAft>
                <a:spcPts val="0"/>
              </a:spcAft>
              <a:buClr>
                <a:schemeClr val="dk1"/>
              </a:buClr>
              <a:buSzPts val="1400"/>
              <a:buChar char="○"/>
              <a:defRPr>
                <a:solidFill>
                  <a:schemeClr val="dk1"/>
                </a:solidFill>
              </a:defRPr>
            </a:lvl5pPr>
            <a:lvl6pPr indent="-317500" lvl="5" marL="2743200" rtl="0" algn="ctr">
              <a:spcBef>
                <a:spcPts val="1600"/>
              </a:spcBef>
              <a:spcAft>
                <a:spcPts val="0"/>
              </a:spcAft>
              <a:buClr>
                <a:schemeClr val="dk1"/>
              </a:buClr>
              <a:buSzPts val="1400"/>
              <a:buChar char="■"/>
              <a:defRPr>
                <a:solidFill>
                  <a:schemeClr val="dk1"/>
                </a:solidFill>
              </a:defRPr>
            </a:lvl6pPr>
            <a:lvl7pPr indent="-317500" lvl="6" marL="3200400" rtl="0" algn="ctr">
              <a:spcBef>
                <a:spcPts val="1600"/>
              </a:spcBef>
              <a:spcAft>
                <a:spcPts val="0"/>
              </a:spcAft>
              <a:buClr>
                <a:schemeClr val="dk1"/>
              </a:buClr>
              <a:buSzPts val="1400"/>
              <a:buChar char="●"/>
              <a:defRPr>
                <a:solidFill>
                  <a:schemeClr val="dk1"/>
                </a:solidFill>
              </a:defRPr>
            </a:lvl7pPr>
            <a:lvl8pPr indent="-317500" lvl="7" marL="3657600" rtl="0" algn="ctr">
              <a:spcBef>
                <a:spcPts val="1600"/>
              </a:spcBef>
              <a:spcAft>
                <a:spcPts val="0"/>
              </a:spcAft>
              <a:buClr>
                <a:schemeClr val="dk1"/>
              </a:buClr>
              <a:buSzPts val="1400"/>
              <a:buChar char="○"/>
              <a:defRPr>
                <a:solidFill>
                  <a:schemeClr val="dk1"/>
                </a:solidFill>
              </a:defRPr>
            </a:lvl8pPr>
            <a:lvl9pPr indent="-317500" lvl="8" marL="4114800" rtl="0" algn="ctr">
              <a:spcBef>
                <a:spcPts val="1600"/>
              </a:spcBef>
              <a:spcAft>
                <a:spcPts val="1600"/>
              </a:spcAft>
              <a:buClr>
                <a:schemeClr val="dk1"/>
              </a:buClr>
              <a:buSzPts val="1400"/>
              <a:buChar char="■"/>
              <a:defRPr>
                <a:solidFill>
                  <a:schemeClr val="dk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7">
    <p:bg>
      <p:bgPr>
        <a:solidFill>
          <a:schemeClr val="lt1"/>
        </a:solidFill>
      </p:bgPr>
    </p:bg>
    <p:spTree>
      <p:nvGrpSpPr>
        <p:cNvPr id="154" name="Shape 154"/>
        <p:cNvGrpSpPr/>
        <p:nvPr/>
      </p:nvGrpSpPr>
      <p:grpSpPr>
        <a:xfrm>
          <a:off x="0" y="0"/>
          <a:ext cx="0" cy="0"/>
          <a:chOff x="0" y="0"/>
          <a:chExt cx="0" cy="0"/>
        </a:xfrm>
      </p:grpSpPr>
      <p:sp>
        <p:nvSpPr>
          <p:cNvPr id="155" name="Google Shape;155;p23"/>
          <p:cNvSpPr txBox="1"/>
          <p:nvPr>
            <p:ph type="title"/>
          </p:nvPr>
        </p:nvSpPr>
        <p:spPr>
          <a:xfrm>
            <a:off x="5352002" y="1184890"/>
            <a:ext cx="2326200" cy="6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156" name="Google Shape;156;p23"/>
          <p:cNvSpPr txBox="1"/>
          <p:nvPr>
            <p:ph idx="1" type="subTitle"/>
          </p:nvPr>
        </p:nvSpPr>
        <p:spPr>
          <a:xfrm>
            <a:off x="5341802" y="1775173"/>
            <a:ext cx="2346600" cy="97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157" name="Google Shape;157;p23"/>
          <p:cNvSpPr txBox="1"/>
          <p:nvPr>
            <p:ph idx="2" type="title"/>
          </p:nvPr>
        </p:nvSpPr>
        <p:spPr>
          <a:xfrm>
            <a:off x="5352002" y="3089890"/>
            <a:ext cx="2326200" cy="6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158" name="Google Shape;158;p23"/>
          <p:cNvSpPr txBox="1"/>
          <p:nvPr>
            <p:ph idx="3" type="subTitle"/>
          </p:nvPr>
        </p:nvSpPr>
        <p:spPr>
          <a:xfrm>
            <a:off x="5341802" y="3680173"/>
            <a:ext cx="2346600" cy="97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8">
    <p:bg>
      <p:bgPr>
        <a:solidFill>
          <a:schemeClr val="lt1"/>
        </a:solidFill>
      </p:bgPr>
    </p:bg>
    <p:spTree>
      <p:nvGrpSpPr>
        <p:cNvPr id="159" name="Shape 159"/>
        <p:cNvGrpSpPr/>
        <p:nvPr/>
      </p:nvGrpSpPr>
      <p:grpSpPr>
        <a:xfrm>
          <a:off x="0" y="0"/>
          <a:ext cx="0" cy="0"/>
          <a:chOff x="0" y="0"/>
          <a:chExt cx="0" cy="0"/>
        </a:xfrm>
      </p:grpSpPr>
      <p:sp>
        <p:nvSpPr>
          <p:cNvPr id="160" name="Google Shape;160;p24"/>
          <p:cNvSpPr/>
          <p:nvPr/>
        </p:nvSpPr>
        <p:spPr>
          <a:xfrm>
            <a:off x="7563575" y="-917272"/>
            <a:ext cx="2907050" cy="2572336"/>
          </a:xfrm>
          <a:custGeom>
            <a:rect b="b" l="l" r="r" t="t"/>
            <a:pathLst>
              <a:path extrusionOk="0" h="66400" w="75040">
                <a:moveTo>
                  <a:pt x="42323" y="0"/>
                </a:moveTo>
                <a:cubicBezTo>
                  <a:pt x="39634" y="0"/>
                  <a:pt x="36949" y="959"/>
                  <a:pt x="34088" y="2334"/>
                </a:cubicBezTo>
                <a:cubicBezTo>
                  <a:pt x="31438" y="2977"/>
                  <a:pt x="28949" y="4074"/>
                  <a:pt x="26835" y="5680"/>
                </a:cubicBezTo>
                <a:cubicBezTo>
                  <a:pt x="20652" y="10337"/>
                  <a:pt x="18564" y="21739"/>
                  <a:pt x="16530" y="28725"/>
                </a:cubicBezTo>
                <a:cubicBezTo>
                  <a:pt x="14041" y="37076"/>
                  <a:pt x="2933" y="37263"/>
                  <a:pt x="1675" y="46364"/>
                </a:cubicBezTo>
                <a:cubicBezTo>
                  <a:pt x="0" y="58824"/>
                  <a:pt x="11871" y="66399"/>
                  <a:pt x="22757" y="66399"/>
                </a:cubicBezTo>
                <a:cubicBezTo>
                  <a:pt x="23352" y="66399"/>
                  <a:pt x="23945" y="66377"/>
                  <a:pt x="24533" y="66331"/>
                </a:cubicBezTo>
                <a:cubicBezTo>
                  <a:pt x="39682" y="64939"/>
                  <a:pt x="52878" y="63975"/>
                  <a:pt x="64922" y="53992"/>
                </a:cubicBezTo>
                <a:cubicBezTo>
                  <a:pt x="68562" y="51021"/>
                  <a:pt x="71292" y="47461"/>
                  <a:pt x="72818" y="43714"/>
                </a:cubicBezTo>
                <a:cubicBezTo>
                  <a:pt x="73755" y="41760"/>
                  <a:pt x="74370" y="39753"/>
                  <a:pt x="74585" y="38066"/>
                </a:cubicBezTo>
                <a:cubicBezTo>
                  <a:pt x="75040" y="35095"/>
                  <a:pt x="74237" y="32847"/>
                  <a:pt x="72765" y="31054"/>
                </a:cubicBezTo>
                <a:cubicBezTo>
                  <a:pt x="71694" y="28725"/>
                  <a:pt x="69954" y="26557"/>
                  <a:pt x="67492" y="24576"/>
                </a:cubicBezTo>
                <a:cubicBezTo>
                  <a:pt x="63129" y="21231"/>
                  <a:pt x="59221" y="17698"/>
                  <a:pt x="56411" y="13067"/>
                </a:cubicBezTo>
                <a:cubicBezTo>
                  <a:pt x="54136" y="8999"/>
                  <a:pt x="53413" y="5814"/>
                  <a:pt x="50121" y="3030"/>
                </a:cubicBezTo>
                <a:cubicBezTo>
                  <a:pt x="47415" y="857"/>
                  <a:pt x="44867" y="0"/>
                  <a:pt x="423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4"/>
          <p:cNvSpPr/>
          <p:nvPr/>
        </p:nvSpPr>
        <p:spPr>
          <a:xfrm rot="3378864">
            <a:off x="7569015" y="2761488"/>
            <a:ext cx="4209232" cy="4824359"/>
          </a:xfrm>
          <a:custGeom>
            <a:rect b="b" l="l" r="r" t="t"/>
            <a:pathLst>
              <a:path extrusionOk="0" h="60343" w="52649">
                <a:moveTo>
                  <a:pt x="24055" y="1"/>
                </a:moveTo>
                <a:cubicBezTo>
                  <a:pt x="17235" y="1"/>
                  <a:pt x="10851" y="5532"/>
                  <a:pt x="8351" y="11961"/>
                </a:cubicBezTo>
                <a:cubicBezTo>
                  <a:pt x="3962" y="23631"/>
                  <a:pt x="0" y="33668"/>
                  <a:pt x="3025" y="46167"/>
                </a:cubicBezTo>
                <a:cubicBezTo>
                  <a:pt x="3908" y="49861"/>
                  <a:pt x="5541" y="53153"/>
                  <a:pt x="7709" y="55589"/>
                </a:cubicBezTo>
                <a:cubicBezTo>
                  <a:pt x="8860" y="57034"/>
                  <a:pt x="10118" y="58239"/>
                  <a:pt x="11296" y="58988"/>
                </a:cubicBezTo>
                <a:cubicBezTo>
                  <a:pt x="12693" y="59957"/>
                  <a:pt x="14065" y="60342"/>
                  <a:pt x="15402" y="60342"/>
                </a:cubicBezTo>
                <a:cubicBezTo>
                  <a:pt x="15985" y="60342"/>
                  <a:pt x="16561" y="60269"/>
                  <a:pt x="17130" y="60139"/>
                </a:cubicBezTo>
                <a:cubicBezTo>
                  <a:pt x="17182" y="60140"/>
                  <a:pt x="17233" y="60140"/>
                  <a:pt x="17285" y="60140"/>
                </a:cubicBezTo>
                <a:cubicBezTo>
                  <a:pt x="19302" y="60140"/>
                  <a:pt x="21471" y="59630"/>
                  <a:pt x="23742" y="58560"/>
                </a:cubicBezTo>
                <a:cubicBezTo>
                  <a:pt x="27756" y="56552"/>
                  <a:pt x="31771" y="54920"/>
                  <a:pt x="36188" y="54518"/>
                </a:cubicBezTo>
                <a:cubicBezTo>
                  <a:pt x="36919" y="54482"/>
                  <a:pt x="37607" y="54474"/>
                  <a:pt x="38264" y="54474"/>
                </a:cubicBezTo>
                <a:cubicBezTo>
                  <a:pt x="38824" y="54474"/>
                  <a:pt x="39361" y="54480"/>
                  <a:pt x="39884" y="54480"/>
                </a:cubicBezTo>
                <a:cubicBezTo>
                  <a:pt x="41934" y="54480"/>
                  <a:pt x="43756" y="54387"/>
                  <a:pt x="45823" y="53474"/>
                </a:cubicBezTo>
                <a:cubicBezTo>
                  <a:pt x="51123" y="51012"/>
                  <a:pt x="52060" y="46970"/>
                  <a:pt x="52060" y="41938"/>
                </a:cubicBezTo>
                <a:cubicBezTo>
                  <a:pt x="52595" y="39690"/>
                  <a:pt x="52648" y="37442"/>
                  <a:pt x="52220" y="35327"/>
                </a:cubicBezTo>
                <a:cubicBezTo>
                  <a:pt x="50989" y="29091"/>
                  <a:pt x="43361" y="23497"/>
                  <a:pt x="38891" y="19482"/>
                </a:cubicBezTo>
                <a:cubicBezTo>
                  <a:pt x="33645" y="14664"/>
                  <a:pt x="37472" y="6447"/>
                  <a:pt x="31209" y="2218"/>
                </a:cubicBezTo>
                <a:cubicBezTo>
                  <a:pt x="28869" y="674"/>
                  <a:pt x="26436" y="1"/>
                  <a:pt x="240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4"/>
          <p:cNvSpPr txBox="1"/>
          <p:nvPr>
            <p:ph type="title"/>
          </p:nvPr>
        </p:nvSpPr>
        <p:spPr>
          <a:xfrm>
            <a:off x="701600" y="627400"/>
            <a:ext cx="7729200" cy="5025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9">
    <p:bg>
      <p:bgPr>
        <a:solidFill>
          <a:schemeClr val="lt1"/>
        </a:solidFill>
      </p:bgPr>
    </p:bg>
    <p:spTree>
      <p:nvGrpSpPr>
        <p:cNvPr id="163" name="Shape 163"/>
        <p:cNvGrpSpPr/>
        <p:nvPr/>
      </p:nvGrpSpPr>
      <p:grpSpPr>
        <a:xfrm>
          <a:off x="0" y="0"/>
          <a:ext cx="0" cy="0"/>
          <a:chOff x="0" y="0"/>
          <a:chExt cx="0" cy="0"/>
        </a:xfrm>
      </p:grpSpPr>
      <p:sp>
        <p:nvSpPr>
          <p:cNvPr id="164" name="Google Shape;164;p25"/>
          <p:cNvSpPr txBox="1"/>
          <p:nvPr>
            <p:ph type="title"/>
          </p:nvPr>
        </p:nvSpPr>
        <p:spPr>
          <a:xfrm>
            <a:off x="701600" y="627400"/>
            <a:ext cx="7729200" cy="5025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65" name="Google Shape;165;p25"/>
          <p:cNvSpPr/>
          <p:nvPr/>
        </p:nvSpPr>
        <p:spPr>
          <a:xfrm>
            <a:off x="7743075" y="-1748650"/>
            <a:ext cx="3573551" cy="4095781"/>
          </a:xfrm>
          <a:custGeom>
            <a:rect b="b" l="l" r="r" t="t"/>
            <a:pathLst>
              <a:path extrusionOk="0" h="60343" w="52649">
                <a:moveTo>
                  <a:pt x="24055" y="1"/>
                </a:moveTo>
                <a:cubicBezTo>
                  <a:pt x="17235" y="1"/>
                  <a:pt x="10851" y="5532"/>
                  <a:pt x="8351" y="11961"/>
                </a:cubicBezTo>
                <a:cubicBezTo>
                  <a:pt x="3962" y="23631"/>
                  <a:pt x="0" y="33668"/>
                  <a:pt x="3025" y="46167"/>
                </a:cubicBezTo>
                <a:cubicBezTo>
                  <a:pt x="3908" y="49861"/>
                  <a:pt x="5541" y="53153"/>
                  <a:pt x="7709" y="55589"/>
                </a:cubicBezTo>
                <a:cubicBezTo>
                  <a:pt x="8860" y="57034"/>
                  <a:pt x="10118" y="58239"/>
                  <a:pt x="11296" y="58988"/>
                </a:cubicBezTo>
                <a:cubicBezTo>
                  <a:pt x="12693" y="59957"/>
                  <a:pt x="14065" y="60342"/>
                  <a:pt x="15402" y="60342"/>
                </a:cubicBezTo>
                <a:cubicBezTo>
                  <a:pt x="15985" y="60342"/>
                  <a:pt x="16561" y="60269"/>
                  <a:pt x="17130" y="60139"/>
                </a:cubicBezTo>
                <a:cubicBezTo>
                  <a:pt x="17182" y="60140"/>
                  <a:pt x="17233" y="60140"/>
                  <a:pt x="17285" y="60140"/>
                </a:cubicBezTo>
                <a:cubicBezTo>
                  <a:pt x="19302" y="60140"/>
                  <a:pt x="21471" y="59630"/>
                  <a:pt x="23742" y="58560"/>
                </a:cubicBezTo>
                <a:cubicBezTo>
                  <a:pt x="27756" y="56552"/>
                  <a:pt x="31771" y="54920"/>
                  <a:pt x="36188" y="54518"/>
                </a:cubicBezTo>
                <a:cubicBezTo>
                  <a:pt x="36919" y="54482"/>
                  <a:pt x="37607" y="54474"/>
                  <a:pt x="38264" y="54474"/>
                </a:cubicBezTo>
                <a:cubicBezTo>
                  <a:pt x="38824" y="54474"/>
                  <a:pt x="39361" y="54480"/>
                  <a:pt x="39884" y="54480"/>
                </a:cubicBezTo>
                <a:cubicBezTo>
                  <a:pt x="41934" y="54480"/>
                  <a:pt x="43756" y="54387"/>
                  <a:pt x="45823" y="53474"/>
                </a:cubicBezTo>
                <a:cubicBezTo>
                  <a:pt x="51123" y="51012"/>
                  <a:pt x="52060" y="46970"/>
                  <a:pt x="52060" y="41938"/>
                </a:cubicBezTo>
                <a:cubicBezTo>
                  <a:pt x="52595" y="39690"/>
                  <a:pt x="52648" y="37442"/>
                  <a:pt x="52220" y="35327"/>
                </a:cubicBezTo>
                <a:cubicBezTo>
                  <a:pt x="50989" y="29091"/>
                  <a:pt x="43361" y="23497"/>
                  <a:pt x="38891" y="19482"/>
                </a:cubicBezTo>
                <a:cubicBezTo>
                  <a:pt x="33645" y="14664"/>
                  <a:pt x="37472" y="6447"/>
                  <a:pt x="31209" y="2218"/>
                </a:cubicBezTo>
                <a:cubicBezTo>
                  <a:pt x="28869" y="674"/>
                  <a:pt x="26436" y="1"/>
                  <a:pt x="24055" y="1"/>
                </a:cubicBezTo>
                <a:close/>
              </a:path>
            </a:pathLst>
          </a:custGeom>
          <a:solidFill>
            <a:srgbClr val="EFD5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p:nvPr/>
        </p:nvSpPr>
        <p:spPr>
          <a:xfrm>
            <a:off x="-1480850" y="3427722"/>
            <a:ext cx="1939034" cy="1715776"/>
          </a:xfrm>
          <a:custGeom>
            <a:rect b="b" l="l" r="r" t="t"/>
            <a:pathLst>
              <a:path extrusionOk="0" h="66400" w="75040">
                <a:moveTo>
                  <a:pt x="42323" y="0"/>
                </a:moveTo>
                <a:cubicBezTo>
                  <a:pt x="39634" y="0"/>
                  <a:pt x="36949" y="959"/>
                  <a:pt x="34088" y="2334"/>
                </a:cubicBezTo>
                <a:cubicBezTo>
                  <a:pt x="31438" y="2977"/>
                  <a:pt x="28949" y="4074"/>
                  <a:pt x="26835" y="5680"/>
                </a:cubicBezTo>
                <a:cubicBezTo>
                  <a:pt x="20652" y="10337"/>
                  <a:pt x="18564" y="21739"/>
                  <a:pt x="16530" y="28725"/>
                </a:cubicBezTo>
                <a:cubicBezTo>
                  <a:pt x="14041" y="37076"/>
                  <a:pt x="2933" y="37263"/>
                  <a:pt x="1675" y="46364"/>
                </a:cubicBezTo>
                <a:cubicBezTo>
                  <a:pt x="0" y="58824"/>
                  <a:pt x="11871" y="66399"/>
                  <a:pt x="22757" y="66399"/>
                </a:cubicBezTo>
                <a:cubicBezTo>
                  <a:pt x="23352" y="66399"/>
                  <a:pt x="23945" y="66377"/>
                  <a:pt x="24533" y="66331"/>
                </a:cubicBezTo>
                <a:cubicBezTo>
                  <a:pt x="39682" y="64939"/>
                  <a:pt x="52878" y="63975"/>
                  <a:pt x="64922" y="53992"/>
                </a:cubicBezTo>
                <a:cubicBezTo>
                  <a:pt x="68562" y="51021"/>
                  <a:pt x="71292" y="47461"/>
                  <a:pt x="72818" y="43714"/>
                </a:cubicBezTo>
                <a:cubicBezTo>
                  <a:pt x="73755" y="41760"/>
                  <a:pt x="74370" y="39753"/>
                  <a:pt x="74585" y="38066"/>
                </a:cubicBezTo>
                <a:cubicBezTo>
                  <a:pt x="75040" y="35095"/>
                  <a:pt x="74237" y="32847"/>
                  <a:pt x="72765" y="31054"/>
                </a:cubicBezTo>
                <a:cubicBezTo>
                  <a:pt x="71694" y="28725"/>
                  <a:pt x="69954" y="26557"/>
                  <a:pt x="67492" y="24576"/>
                </a:cubicBezTo>
                <a:cubicBezTo>
                  <a:pt x="63129" y="21231"/>
                  <a:pt x="59221" y="17698"/>
                  <a:pt x="56411" y="13067"/>
                </a:cubicBezTo>
                <a:cubicBezTo>
                  <a:pt x="54136" y="8999"/>
                  <a:pt x="53413" y="5814"/>
                  <a:pt x="50121" y="3030"/>
                </a:cubicBezTo>
                <a:cubicBezTo>
                  <a:pt x="47415" y="857"/>
                  <a:pt x="44867" y="0"/>
                  <a:pt x="423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
    <p:bg>
      <p:bgPr>
        <a:solidFill>
          <a:schemeClr val="lt1"/>
        </a:solidFill>
      </p:bgPr>
    </p:bg>
    <p:spTree>
      <p:nvGrpSpPr>
        <p:cNvPr id="167" name="Shape 167"/>
        <p:cNvGrpSpPr/>
        <p:nvPr/>
      </p:nvGrpSpPr>
      <p:grpSpPr>
        <a:xfrm>
          <a:off x="0" y="0"/>
          <a:ext cx="0" cy="0"/>
          <a:chOff x="0" y="0"/>
          <a:chExt cx="0" cy="0"/>
        </a:xfrm>
      </p:grpSpPr>
      <p:sp>
        <p:nvSpPr>
          <p:cNvPr id="168" name="Google Shape;168;p26"/>
          <p:cNvSpPr/>
          <p:nvPr/>
        </p:nvSpPr>
        <p:spPr>
          <a:xfrm>
            <a:off x="7356025" y="-2557050"/>
            <a:ext cx="3573551" cy="4095781"/>
          </a:xfrm>
          <a:custGeom>
            <a:rect b="b" l="l" r="r" t="t"/>
            <a:pathLst>
              <a:path extrusionOk="0" h="60343" w="52649">
                <a:moveTo>
                  <a:pt x="24055" y="1"/>
                </a:moveTo>
                <a:cubicBezTo>
                  <a:pt x="17235" y="1"/>
                  <a:pt x="10851" y="5532"/>
                  <a:pt x="8351" y="11961"/>
                </a:cubicBezTo>
                <a:cubicBezTo>
                  <a:pt x="3962" y="23631"/>
                  <a:pt x="0" y="33668"/>
                  <a:pt x="3025" y="46167"/>
                </a:cubicBezTo>
                <a:cubicBezTo>
                  <a:pt x="3908" y="49861"/>
                  <a:pt x="5541" y="53153"/>
                  <a:pt x="7709" y="55589"/>
                </a:cubicBezTo>
                <a:cubicBezTo>
                  <a:pt x="8860" y="57034"/>
                  <a:pt x="10118" y="58239"/>
                  <a:pt x="11296" y="58988"/>
                </a:cubicBezTo>
                <a:cubicBezTo>
                  <a:pt x="12693" y="59957"/>
                  <a:pt x="14065" y="60342"/>
                  <a:pt x="15402" y="60342"/>
                </a:cubicBezTo>
                <a:cubicBezTo>
                  <a:pt x="15985" y="60342"/>
                  <a:pt x="16561" y="60269"/>
                  <a:pt x="17130" y="60139"/>
                </a:cubicBezTo>
                <a:cubicBezTo>
                  <a:pt x="17182" y="60140"/>
                  <a:pt x="17233" y="60140"/>
                  <a:pt x="17285" y="60140"/>
                </a:cubicBezTo>
                <a:cubicBezTo>
                  <a:pt x="19302" y="60140"/>
                  <a:pt x="21471" y="59630"/>
                  <a:pt x="23742" y="58560"/>
                </a:cubicBezTo>
                <a:cubicBezTo>
                  <a:pt x="27756" y="56552"/>
                  <a:pt x="31771" y="54920"/>
                  <a:pt x="36188" y="54518"/>
                </a:cubicBezTo>
                <a:cubicBezTo>
                  <a:pt x="36919" y="54482"/>
                  <a:pt x="37607" y="54474"/>
                  <a:pt x="38264" y="54474"/>
                </a:cubicBezTo>
                <a:cubicBezTo>
                  <a:pt x="38824" y="54474"/>
                  <a:pt x="39361" y="54480"/>
                  <a:pt x="39884" y="54480"/>
                </a:cubicBezTo>
                <a:cubicBezTo>
                  <a:pt x="41934" y="54480"/>
                  <a:pt x="43756" y="54387"/>
                  <a:pt x="45823" y="53474"/>
                </a:cubicBezTo>
                <a:cubicBezTo>
                  <a:pt x="51123" y="51012"/>
                  <a:pt x="52060" y="46970"/>
                  <a:pt x="52060" y="41938"/>
                </a:cubicBezTo>
                <a:cubicBezTo>
                  <a:pt x="52595" y="39690"/>
                  <a:pt x="52648" y="37442"/>
                  <a:pt x="52220" y="35327"/>
                </a:cubicBezTo>
                <a:cubicBezTo>
                  <a:pt x="50989" y="29091"/>
                  <a:pt x="43361" y="23497"/>
                  <a:pt x="38891" y="19482"/>
                </a:cubicBezTo>
                <a:cubicBezTo>
                  <a:pt x="33645" y="14664"/>
                  <a:pt x="37472" y="6447"/>
                  <a:pt x="31209" y="2218"/>
                </a:cubicBezTo>
                <a:cubicBezTo>
                  <a:pt x="28869" y="674"/>
                  <a:pt x="26436" y="1"/>
                  <a:pt x="24055" y="1"/>
                </a:cubicBezTo>
                <a:close/>
              </a:path>
            </a:pathLst>
          </a:custGeom>
          <a:solidFill>
            <a:srgbClr val="EFD5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6"/>
          <p:cNvSpPr/>
          <p:nvPr/>
        </p:nvSpPr>
        <p:spPr>
          <a:xfrm rot="-6809349">
            <a:off x="-1419414" y="3315728"/>
            <a:ext cx="2719865" cy="2668513"/>
          </a:xfrm>
          <a:custGeom>
            <a:rect b="b" l="l" r="r" t="t"/>
            <a:pathLst>
              <a:path extrusionOk="0" h="63813" w="65041">
                <a:moveTo>
                  <a:pt x="31297" y="1"/>
                </a:moveTo>
                <a:cubicBezTo>
                  <a:pt x="28147" y="1"/>
                  <a:pt x="25343" y="1529"/>
                  <a:pt x="22430" y="3671"/>
                </a:cubicBezTo>
                <a:cubicBezTo>
                  <a:pt x="20128" y="4661"/>
                  <a:pt x="18067" y="6106"/>
                  <a:pt x="16408" y="7873"/>
                </a:cubicBezTo>
                <a:cubicBezTo>
                  <a:pt x="11536" y="13092"/>
                  <a:pt x="11536" y="23745"/>
                  <a:pt x="10867" y="30410"/>
                </a:cubicBezTo>
                <a:cubicBezTo>
                  <a:pt x="10011" y="38332"/>
                  <a:pt x="0" y="40366"/>
                  <a:pt x="322" y="48824"/>
                </a:cubicBezTo>
                <a:cubicBezTo>
                  <a:pt x="804" y="58812"/>
                  <a:pt x="9856" y="63813"/>
                  <a:pt x="18663" y="63813"/>
                </a:cubicBezTo>
                <a:cubicBezTo>
                  <a:pt x="20595" y="63813"/>
                  <a:pt x="22515" y="63572"/>
                  <a:pt x="24330" y="63090"/>
                </a:cubicBezTo>
                <a:cubicBezTo>
                  <a:pt x="37793" y="59316"/>
                  <a:pt x="49544" y="56238"/>
                  <a:pt x="58805" y="45211"/>
                </a:cubicBezTo>
                <a:cubicBezTo>
                  <a:pt x="61588" y="41972"/>
                  <a:pt x="63462" y="38332"/>
                  <a:pt x="64238" y="34719"/>
                </a:cubicBezTo>
                <a:cubicBezTo>
                  <a:pt x="64800" y="32711"/>
                  <a:pt x="65041" y="30758"/>
                  <a:pt x="64961" y="29205"/>
                </a:cubicBezTo>
                <a:cubicBezTo>
                  <a:pt x="64854" y="26448"/>
                  <a:pt x="63756" y="24575"/>
                  <a:pt x="62123" y="23156"/>
                </a:cubicBezTo>
                <a:cubicBezTo>
                  <a:pt x="60785" y="21256"/>
                  <a:pt x="58831" y="19596"/>
                  <a:pt x="56315" y="18204"/>
                </a:cubicBezTo>
                <a:cubicBezTo>
                  <a:pt x="51819" y="15929"/>
                  <a:pt x="47670" y="13360"/>
                  <a:pt x="44351" y="9639"/>
                </a:cubicBezTo>
                <a:cubicBezTo>
                  <a:pt x="41621" y="6347"/>
                  <a:pt x="40443" y="3564"/>
                  <a:pt x="37017" y="1610"/>
                </a:cubicBezTo>
                <a:cubicBezTo>
                  <a:pt x="34947" y="483"/>
                  <a:pt x="33067" y="1"/>
                  <a:pt x="3129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6"/>
          <p:cNvSpPr txBox="1"/>
          <p:nvPr>
            <p:ph type="title"/>
          </p:nvPr>
        </p:nvSpPr>
        <p:spPr>
          <a:xfrm>
            <a:off x="701600" y="627400"/>
            <a:ext cx="7729200" cy="5025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1">
    <p:bg>
      <p:bgPr>
        <a:solidFill>
          <a:schemeClr val="lt1"/>
        </a:solidFill>
      </p:bgPr>
    </p:bg>
    <p:spTree>
      <p:nvGrpSpPr>
        <p:cNvPr id="171" name="Shape 171"/>
        <p:cNvGrpSpPr/>
        <p:nvPr/>
      </p:nvGrpSpPr>
      <p:grpSpPr>
        <a:xfrm>
          <a:off x="0" y="0"/>
          <a:ext cx="0" cy="0"/>
          <a:chOff x="0" y="0"/>
          <a:chExt cx="0" cy="0"/>
        </a:xfrm>
      </p:grpSpPr>
      <p:sp>
        <p:nvSpPr>
          <p:cNvPr id="172" name="Google Shape;172;p27"/>
          <p:cNvSpPr txBox="1"/>
          <p:nvPr>
            <p:ph type="title"/>
          </p:nvPr>
        </p:nvSpPr>
        <p:spPr>
          <a:xfrm>
            <a:off x="701600" y="627400"/>
            <a:ext cx="7729200" cy="5025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73" name="Google Shape;173;p27"/>
          <p:cNvSpPr/>
          <p:nvPr/>
        </p:nvSpPr>
        <p:spPr>
          <a:xfrm rot="-5822958">
            <a:off x="6537232" y="2433283"/>
            <a:ext cx="5016144" cy="5749191"/>
          </a:xfrm>
          <a:custGeom>
            <a:rect b="b" l="l" r="r" t="t"/>
            <a:pathLst>
              <a:path extrusionOk="0" h="60343" w="52649">
                <a:moveTo>
                  <a:pt x="24055" y="1"/>
                </a:moveTo>
                <a:cubicBezTo>
                  <a:pt x="17235" y="1"/>
                  <a:pt x="10851" y="5532"/>
                  <a:pt x="8351" y="11961"/>
                </a:cubicBezTo>
                <a:cubicBezTo>
                  <a:pt x="3962" y="23631"/>
                  <a:pt x="0" y="33668"/>
                  <a:pt x="3025" y="46167"/>
                </a:cubicBezTo>
                <a:cubicBezTo>
                  <a:pt x="3908" y="49861"/>
                  <a:pt x="5541" y="53153"/>
                  <a:pt x="7709" y="55589"/>
                </a:cubicBezTo>
                <a:cubicBezTo>
                  <a:pt x="8860" y="57034"/>
                  <a:pt x="10118" y="58239"/>
                  <a:pt x="11296" y="58988"/>
                </a:cubicBezTo>
                <a:cubicBezTo>
                  <a:pt x="12693" y="59957"/>
                  <a:pt x="14065" y="60342"/>
                  <a:pt x="15402" y="60342"/>
                </a:cubicBezTo>
                <a:cubicBezTo>
                  <a:pt x="15985" y="60342"/>
                  <a:pt x="16561" y="60269"/>
                  <a:pt x="17130" y="60139"/>
                </a:cubicBezTo>
                <a:cubicBezTo>
                  <a:pt x="17182" y="60140"/>
                  <a:pt x="17233" y="60140"/>
                  <a:pt x="17285" y="60140"/>
                </a:cubicBezTo>
                <a:cubicBezTo>
                  <a:pt x="19302" y="60140"/>
                  <a:pt x="21471" y="59630"/>
                  <a:pt x="23742" y="58560"/>
                </a:cubicBezTo>
                <a:cubicBezTo>
                  <a:pt x="27756" y="56552"/>
                  <a:pt x="31771" y="54920"/>
                  <a:pt x="36188" y="54518"/>
                </a:cubicBezTo>
                <a:cubicBezTo>
                  <a:pt x="36919" y="54482"/>
                  <a:pt x="37607" y="54474"/>
                  <a:pt x="38264" y="54474"/>
                </a:cubicBezTo>
                <a:cubicBezTo>
                  <a:pt x="38824" y="54474"/>
                  <a:pt x="39361" y="54480"/>
                  <a:pt x="39884" y="54480"/>
                </a:cubicBezTo>
                <a:cubicBezTo>
                  <a:pt x="41934" y="54480"/>
                  <a:pt x="43756" y="54387"/>
                  <a:pt x="45823" y="53474"/>
                </a:cubicBezTo>
                <a:cubicBezTo>
                  <a:pt x="51123" y="51012"/>
                  <a:pt x="52060" y="46970"/>
                  <a:pt x="52060" y="41938"/>
                </a:cubicBezTo>
                <a:cubicBezTo>
                  <a:pt x="52595" y="39690"/>
                  <a:pt x="52648" y="37442"/>
                  <a:pt x="52220" y="35327"/>
                </a:cubicBezTo>
                <a:cubicBezTo>
                  <a:pt x="50989" y="29091"/>
                  <a:pt x="43361" y="23497"/>
                  <a:pt x="38891" y="19482"/>
                </a:cubicBezTo>
                <a:cubicBezTo>
                  <a:pt x="33645" y="14664"/>
                  <a:pt x="37472" y="6447"/>
                  <a:pt x="31209" y="2218"/>
                </a:cubicBezTo>
                <a:cubicBezTo>
                  <a:pt x="28869" y="674"/>
                  <a:pt x="26436" y="1"/>
                  <a:pt x="240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7"/>
          <p:cNvSpPr/>
          <p:nvPr/>
        </p:nvSpPr>
        <p:spPr>
          <a:xfrm rot="-5400000">
            <a:off x="-2215121" y="1650087"/>
            <a:ext cx="3083915" cy="3534591"/>
          </a:xfrm>
          <a:custGeom>
            <a:rect b="b" l="l" r="r" t="t"/>
            <a:pathLst>
              <a:path extrusionOk="0" h="60343" w="52649">
                <a:moveTo>
                  <a:pt x="24055" y="1"/>
                </a:moveTo>
                <a:cubicBezTo>
                  <a:pt x="17235" y="1"/>
                  <a:pt x="10851" y="5532"/>
                  <a:pt x="8351" y="11961"/>
                </a:cubicBezTo>
                <a:cubicBezTo>
                  <a:pt x="3962" y="23631"/>
                  <a:pt x="0" y="33668"/>
                  <a:pt x="3025" y="46167"/>
                </a:cubicBezTo>
                <a:cubicBezTo>
                  <a:pt x="3908" y="49861"/>
                  <a:pt x="5541" y="53153"/>
                  <a:pt x="7709" y="55589"/>
                </a:cubicBezTo>
                <a:cubicBezTo>
                  <a:pt x="8860" y="57034"/>
                  <a:pt x="10118" y="58239"/>
                  <a:pt x="11296" y="58988"/>
                </a:cubicBezTo>
                <a:cubicBezTo>
                  <a:pt x="12693" y="59957"/>
                  <a:pt x="14065" y="60342"/>
                  <a:pt x="15402" y="60342"/>
                </a:cubicBezTo>
                <a:cubicBezTo>
                  <a:pt x="15985" y="60342"/>
                  <a:pt x="16561" y="60269"/>
                  <a:pt x="17130" y="60139"/>
                </a:cubicBezTo>
                <a:cubicBezTo>
                  <a:pt x="17182" y="60140"/>
                  <a:pt x="17233" y="60140"/>
                  <a:pt x="17285" y="60140"/>
                </a:cubicBezTo>
                <a:cubicBezTo>
                  <a:pt x="19302" y="60140"/>
                  <a:pt x="21471" y="59630"/>
                  <a:pt x="23742" y="58560"/>
                </a:cubicBezTo>
                <a:cubicBezTo>
                  <a:pt x="27756" y="56552"/>
                  <a:pt x="31771" y="54920"/>
                  <a:pt x="36188" y="54518"/>
                </a:cubicBezTo>
                <a:cubicBezTo>
                  <a:pt x="36919" y="54482"/>
                  <a:pt x="37607" y="54474"/>
                  <a:pt x="38264" y="54474"/>
                </a:cubicBezTo>
                <a:cubicBezTo>
                  <a:pt x="38824" y="54474"/>
                  <a:pt x="39361" y="54480"/>
                  <a:pt x="39884" y="54480"/>
                </a:cubicBezTo>
                <a:cubicBezTo>
                  <a:pt x="41934" y="54480"/>
                  <a:pt x="43756" y="54387"/>
                  <a:pt x="45823" y="53474"/>
                </a:cubicBezTo>
                <a:cubicBezTo>
                  <a:pt x="51123" y="51012"/>
                  <a:pt x="52060" y="46970"/>
                  <a:pt x="52060" y="41938"/>
                </a:cubicBezTo>
                <a:cubicBezTo>
                  <a:pt x="52595" y="39690"/>
                  <a:pt x="52648" y="37442"/>
                  <a:pt x="52220" y="35327"/>
                </a:cubicBezTo>
                <a:cubicBezTo>
                  <a:pt x="50989" y="29091"/>
                  <a:pt x="43361" y="23497"/>
                  <a:pt x="38891" y="19482"/>
                </a:cubicBezTo>
                <a:cubicBezTo>
                  <a:pt x="33645" y="14664"/>
                  <a:pt x="37472" y="6447"/>
                  <a:pt x="31209" y="2218"/>
                </a:cubicBezTo>
                <a:cubicBezTo>
                  <a:pt x="28869" y="674"/>
                  <a:pt x="26436" y="1"/>
                  <a:pt x="240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7"/>
          <p:cNvSpPr/>
          <p:nvPr/>
        </p:nvSpPr>
        <p:spPr>
          <a:xfrm rot="-9363926">
            <a:off x="7268000" y="-2202193"/>
            <a:ext cx="5927458" cy="5670848"/>
          </a:xfrm>
          <a:custGeom>
            <a:rect b="b" l="l" r="r" t="t"/>
            <a:pathLst>
              <a:path extrusionOk="0" h="63813" w="65041">
                <a:moveTo>
                  <a:pt x="31297" y="1"/>
                </a:moveTo>
                <a:cubicBezTo>
                  <a:pt x="28147" y="1"/>
                  <a:pt x="25343" y="1529"/>
                  <a:pt x="22430" y="3671"/>
                </a:cubicBezTo>
                <a:cubicBezTo>
                  <a:pt x="20128" y="4661"/>
                  <a:pt x="18067" y="6106"/>
                  <a:pt x="16408" y="7873"/>
                </a:cubicBezTo>
                <a:cubicBezTo>
                  <a:pt x="11536" y="13092"/>
                  <a:pt x="11536" y="23745"/>
                  <a:pt x="10867" y="30410"/>
                </a:cubicBezTo>
                <a:cubicBezTo>
                  <a:pt x="10011" y="38332"/>
                  <a:pt x="0" y="40366"/>
                  <a:pt x="322" y="48824"/>
                </a:cubicBezTo>
                <a:cubicBezTo>
                  <a:pt x="804" y="58812"/>
                  <a:pt x="9856" y="63813"/>
                  <a:pt x="18663" y="63813"/>
                </a:cubicBezTo>
                <a:cubicBezTo>
                  <a:pt x="20595" y="63813"/>
                  <a:pt x="22515" y="63572"/>
                  <a:pt x="24330" y="63090"/>
                </a:cubicBezTo>
                <a:cubicBezTo>
                  <a:pt x="37793" y="59316"/>
                  <a:pt x="49544" y="56238"/>
                  <a:pt x="58805" y="45211"/>
                </a:cubicBezTo>
                <a:cubicBezTo>
                  <a:pt x="61588" y="41972"/>
                  <a:pt x="63462" y="38332"/>
                  <a:pt x="64238" y="34719"/>
                </a:cubicBezTo>
                <a:cubicBezTo>
                  <a:pt x="64800" y="32711"/>
                  <a:pt x="65041" y="30758"/>
                  <a:pt x="64961" y="29205"/>
                </a:cubicBezTo>
                <a:cubicBezTo>
                  <a:pt x="64854" y="26448"/>
                  <a:pt x="63756" y="24575"/>
                  <a:pt x="62123" y="23156"/>
                </a:cubicBezTo>
                <a:cubicBezTo>
                  <a:pt x="60785" y="21256"/>
                  <a:pt x="58831" y="19596"/>
                  <a:pt x="56315" y="18204"/>
                </a:cubicBezTo>
                <a:cubicBezTo>
                  <a:pt x="51819" y="15929"/>
                  <a:pt x="47670" y="13360"/>
                  <a:pt x="44351" y="9639"/>
                </a:cubicBezTo>
                <a:cubicBezTo>
                  <a:pt x="41621" y="6347"/>
                  <a:pt x="40443" y="3564"/>
                  <a:pt x="37017" y="1610"/>
                </a:cubicBezTo>
                <a:cubicBezTo>
                  <a:pt x="34947" y="483"/>
                  <a:pt x="33067" y="1"/>
                  <a:pt x="3129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2">
    <p:bg>
      <p:bgPr>
        <a:solidFill>
          <a:schemeClr val="lt1"/>
        </a:solidFill>
      </p:bgPr>
    </p:bg>
    <p:spTree>
      <p:nvGrpSpPr>
        <p:cNvPr id="176" name="Shape 176"/>
        <p:cNvGrpSpPr/>
        <p:nvPr/>
      </p:nvGrpSpPr>
      <p:grpSpPr>
        <a:xfrm>
          <a:off x="0" y="0"/>
          <a:ext cx="0" cy="0"/>
          <a:chOff x="0" y="0"/>
          <a:chExt cx="0" cy="0"/>
        </a:xfrm>
      </p:grpSpPr>
      <p:sp>
        <p:nvSpPr>
          <p:cNvPr id="177" name="Google Shape;177;p28"/>
          <p:cNvSpPr txBox="1"/>
          <p:nvPr>
            <p:ph type="title"/>
          </p:nvPr>
        </p:nvSpPr>
        <p:spPr>
          <a:xfrm>
            <a:off x="701600" y="627400"/>
            <a:ext cx="7729200" cy="5025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78" name="Google Shape;178;p28"/>
          <p:cNvSpPr/>
          <p:nvPr/>
        </p:nvSpPr>
        <p:spPr>
          <a:xfrm rot="10800000">
            <a:off x="-2604800" y="2171666"/>
            <a:ext cx="3573551" cy="4095781"/>
          </a:xfrm>
          <a:custGeom>
            <a:rect b="b" l="l" r="r" t="t"/>
            <a:pathLst>
              <a:path extrusionOk="0" h="60343" w="52649">
                <a:moveTo>
                  <a:pt x="24055" y="1"/>
                </a:moveTo>
                <a:cubicBezTo>
                  <a:pt x="17235" y="1"/>
                  <a:pt x="10851" y="5532"/>
                  <a:pt x="8351" y="11961"/>
                </a:cubicBezTo>
                <a:cubicBezTo>
                  <a:pt x="3962" y="23631"/>
                  <a:pt x="0" y="33668"/>
                  <a:pt x="3025" y="46167"/>
                </a:cubicBezTo>
                <a:cubicBezTo>
                  <a:pt x="3908" y="49861"/>
                  <a:pt x="5541" y="53153"/>
                  <a:pt x="7709" y="55589"/>
                </a:cubicBezTo>
                <a:cubicBezTo>
                  <a:pt x="8860" y="57034"/>
                  <a:pt x="10118" y="58239"/>
                  <a:pt x="11296" y="58988"/>
                </a:cubicBezTo>
                <a:cubicBezTo>
                  <a:pt x="12693" y="59957"/>
                  <a:pt x="14065" y="60342"/>
                  <a:pt x="15402" y="60342"/>
                </a:cubicBezTo>
                <a:cubicBezTo>
                  <a:pt x="15985" y="60342"/>
                  <a:pt x="16561" y="60269"/>
                  <a:pt x="17130" y="60139"/>
                </a:cubicBezTo>
                <a:cubicBezTo>
                  <a:pt x="17182" y="60140"/>
                  <a:pt x="17233" y="60140"/>
                  <a:pt x="17285" y="60140"/>
                </a:cubicBezTo>
                <a:cubicBezTo>
                  <a:pt x="19302" y="60140"/>
                  <a:pt x="21471" y="59630"/>
                  <a:pt x="23742" y="58560"/>
                </a:cubicBezTo>
                <a:cubicBezTo>
                  <a:pt x="27756" y="56552"/>
                  <a:pt x="31771" y="54920"/>
                  <a:pt x="36188" y="54518"/>
                </a:cubicBezTo>
                <a:cubicBezTo>
                  <a:pt x="36919" y="54482"/>
                  <a:pt x="37607" y="54474"/>
                  <a:pt x="38264" y="54474"/>
                </a:cubicBezTo>
                <a:cubicBezTo>
                  <a:pt x="38824" y="54474"/>
                  <a:pt x="39361" y="54480"/>
                  <a:pt x="39884" y="54480"/>
                </a:cubicBezTo>
                <a:cubicBezTo>
                  <a:pt x="41934" y="54480"/>
                  <a:pt x="43756" y="54387"/>
                  <a:pt x="45823" y="53474"/>
                </a:cubicBezTo>
                <a:cubicBezTo>
                  <a:pt x="51123" y="51012"/>
                  <a:pt x="52060" y="46970"/>
                  <a:pt x="52060" y="41938"/>
                </a:cubicBezTo>
                <a:cubicBezTo>
                  <a:pt x="52595" y="39690"/>
                  <a:pt x="52648" y="37442"/>
                  <a:pt x="52220" y="35327"/>
                </a:cubicBezTo>
                <a:cubicBezTo>
                  <a:pt x="50989" y="29091"/>
                  <a:pt x="43361" y="23497"/>
                  <a:pt x="38891" y="19482"/>
                </a:cubicBezTo>
                <a:cubicBezTo>
                  <a:pt x="33645" y="14664"/>
                  <a:pt x="37472" y="6447"/>
                  <a:pt x="31209" y="2218"/>
                </a:cubicBezTo>
                <a:cubicBezTo>
                  <a:pt x="28869" y="674"/>
                  <a:pt x="26436" y="1"/>
                  <a:pt x="24055" y="1"/>
                </a:cubicBezTo>
                <a:close/>
              </a:path>
            </a:pathLst>
          </a:custGeom>
          <a:solidFill>
            <a:srgbClr val="EFD5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8"/>
          <p:cNvSpPr/>
          <p:nvPr/>
        </p:nvSpPr>
        <p:spPr>
          <a:xfrm rot="10800000">
            <a:off x="8253642" y="-624700"/>
            <a:ext cx="1939034" cy="1715776"/>
          </a:xfrm>
          <a:custGeom>
            <a:rect b="b" l="l" r="r" t="t"/>
            <a:pathLst>
              <a:path extrusionOk="0" h="66400" w="75040">
                <a:moveTo>
                  <a:pt x="42323" y="0"/>
                </a:moveTo>
                <a:cubicBezTo>
                  <a:pt x="39634" y="0"/>
                  <a:pt x="36949" y="959"/>
                  <a:pt x="34088" y="2334"/>
                </a:cubicBezTo>
                <a:cubicBezTo>
                  <a:pt x="31438" y="2977"/>
                  <a:pt x="28949" y="4074"/>
                  <a:pt x="26835" y="5680"/>
                </a:cubicBezTo>
                <a:cubicBezTo>
                  <a:pt x="20652" y="10337"/>
                  <a:pt x="18564" y="21739"/>
                  <a:pt x="16530" y="28725"/>
                </a:cubicBezTo>
                <a:cubicBezTo>
                  <a:pt x="14041" y="37076"/>
                  <a:pt x="2933" y="37263"/>
                  <a:pt x="1675" y="46364"/>
                </a:cubicBezTo>
                <a:cubicBezTo>
                  <a:pt x="0" y="58824"/>
                  <a:pt x="11871" y="66399"/>
                  <a:pt x="22757" y="66399"/>
                </a:cubicBezTo>
                <a:cubicBezTo>
                  <a:pt x="23352" y="66399"/>
                  <a:pt x="23945" y="66377"/>
                  <a:pt x="24533" y="66331"/>
                </a:cubicBezTo>
                <a:cubicBezTo>
                  <a:pt x="39682" y="64939"/>
                  <a:pt x="52878" y="63975"/>
                  <a:pt x="64922" y="53992"/>
                </a:cubicBezTo>
                <a:cubicBezTo>
                  <a:pt x="68562" y="51021"/>
                  <a:pt x="71292" y="47461"/>
                  <a:pt x="72818" y="43714"/>
                </a:cubicBezTo>
                <a:cubicBezTo>
                  <a:pt x="73755" y="41760"/>
                  <a:pt x="74370" y="39753"/>
                  <a:pt x="74585" y="38066"/>
                </a:cubicBezTo>
                <a:cubicBezTo>
                  <a:pt x="75040" y="35095"/>
                  <a:pt x="74237" y="32847"/>
                  <a:pt x="72765" y="31054"/>
                </a:cubicBezTo>
                <a:cubicBezTo>
                  <a:pt x="71694" y="28725"/>
                  <a:pt x="69954" y="26557"/>
                  <a:pt x="67492" y="24576"/>
                </a:cubicBezTo>
                <a:cubicBezTo>
                  <a:pt x="63129" y="21231"/>
                  <a:pt x="59221" y="17698"/>
                  <a:pt x="56411" y="13067"/>
                </a:cubicBezTo>
                <a:cubicBezTo>
                  <a:pt x="54136" y="8999"/>
                  <a:pt x="53413" y="5814"/>
                  <a:pt x="50121" y="3030"/>
                </a:cubicBezTo>
                <a:cubicBezTo>
                  <a:pt x="47415" y="857"/>
                  <a:pt x="44867" y="0"/>
                  <a:pt x="423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3">
    <p:bg>
      <p:bgPr>
        <a:solidFill>
          <a:schemeClr val="lt1"/>
        </a:solidFill>
      </p:bgPr>
    </p:bg>
    <p:spTree>
      <p:nvGrpSpPr>
        <p:cNvPr id="180" name="Shape 180"/>
        <p:cNvGrpSpPr/>
        <p:nvPr/>
      </p:nvGrpSpPr>
      <p:grpSpPr>
        <a:xfrm>
          <a:off x="0" y="0"/>
          <a:ext cx="0" cy="0"/>
          <a:chOff x="0" y="0"/>
          <a:chExt cx="0" cy="0"/>
        </a:xfrm>
      </p:grpSpPr>
      <p:sp>
        <p:nvSpPr>
          <p:cNvPr id="181" name="Google Shape;181;p29"/>
          <p:cNvSpPr txBox="1"/>
          <p:nvPr>
            <p:ph type="title"/>
          </p:nvPr>
        </p:nvSpPr>
        <p:spPr>
          <a:xfrm>
            <a:off x="701600" y="627400"/>
            <a:ext cx="7729200" cy="5025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82" name="Google Shape;182;p29"/>
          <p:cNvSpPr/>
          <p:nvPr/>
        </p:nvSpPr>
        <p:spPr>
          <a:xfrm rot="-1402723">
            <a:off x="7743319" y="1660991"/>
            <a:ext cx="2907088" cy="4158297"/>
          </a:xfrm>
          <a:custGeom>
            <a:rect b="b" l="l" r="r" t="t"/>
            <a:pathLst>
              <a:path extrusionOk="0" h="66400" w="75040">
                <a:moveTo>
                  <a:pt x="42323" y="0"/>
                </a:moveTo>
                <a:cubicBezTo>
                  <a:pt x="39634" y="0"/>
                  <a:pt x="36949" y="959"/>
                  <a:pt x="34088" y="2334"/>
                </a:cubicBezTo>
                <a:cubicBezTo>
                  <a:pt x="31438" y="2977"/>
                  <a:pt x="28949" y="4074"/>
                  <a:pt x="26835" y="5680"/>
                </a:cubicBezTo>
                <a:cubicBezTo>
                  <a:pt x="20652" y="10337"/>
                  <a:pt x="18564" y="21739"/>
                  <a:pt x="16530" y="28725"/>
                </a:cubicBezTo>
                <a:cubicBezTo>
                  <a:pt x="14041" y="37076"/>
                  <a:pt x="2933" y="37263"/>
                  <a:pt x="1675" y="46364"/>
                </a:cubicBezTo>
                <a:cubicBezTo>
                  <a:pt x="0" y="58824"/>
                  <a:pt x="11871" y="66399"/>
                  <a:pt x="22757" y="66399"/>
                </a:cubicBezTo>
                <a:cubicBezTo>
                  <a:pt x="23352" y="66399"/>
                  <a:pt x="23945" y="66377"/>
                  <a:pt x="24533" y="66331"/>
                </a:cubicBezTo>
                <a:cubicBezTo>
                  <a:pt x="39682" y="64939"/>
                  <a:pt x="52878" y="63975"/>
                  <a:pt x="64922" y="53992"/>
                </a:cubicBezTo>
                <a:cubicBezTo>
                  <a:pt x="68562" y="51021"/>
                  <a:pt x="71292" y="47461"/>
                  <a:pt x="72818" y="43714"/>
                </a:cubicBezTo>
                <a:cubicBezTo>
                  <a:pt x="73755" y="41760"/>
                  <a:pt x="74370" y="39753"/>
                  <a:pt x="74585" y="38066"/>
                </a:cubicBezTo>
                <a:cubicBezTo>
                  <a:pt x="75040" y="35095"/>
                  <a:pt x="74237" y="32847"/>
                  <a:pt x="72765" y="31054"/>
                </a:cubicBezTo>
                <a:cubicBezTo>
                  <a:pt x="71694" y="28725"/>
                  <a:pt x="69954" y="26557"/>
                  <a:pt x="67492" y="24576"/>
                </a:cubicBezTo>
                <a:cubicBezTo>
                  <a:pt x="63129" y="21231"/>
                  <a:pt x="59221" y="17698"/>
                  <a:pt x="56411" y="13067"/>
                </a:cubicBezTo>
                <a:cubicBezTo>
                  <a:pt x="54136" y="8999"/>
                  <a:pt x="53413" y="5814"/>
                  <a:pt x="50121" y="3030"/>
                </a:cubicBezTo>
                <a:cubicBezTo>
                  <a:pt x="47415" y="857"/>
                  <a:pt x="44867" y="0"/>
                  <a:pt x="423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9"/>
          <p:cNvSpPr/>
          <p:nvPr/>
        </p:nvSpPr>
        <p:spPr>
          <a:xfrm rot="-963209">
            <a:off x="-1956362" y="2256369"/>
            <a:ext cx="6124324" cy="5901205"/>
          </a:xfrm>
          <a:custGeom>
            <a:rect b="b" l="l" r="r" t="t"/>
            <a:pathLst>
              <a:path extrusionOk="0" h="60343" w="52649">
                <a:moveTo>
                  <a:pt x="24055" y="1"/>
                </a:moveTo>
                <a:cubicBezTo>
                  <a:pt x="17235" y="1"/>
                  <a:pt x="10851" y="5532"/>
                  <a:pt x="8351" y="11961"/>
                </a:cubicBezTo>
                <a:cubicBezTo>
                  <a:pt x="3962" y="23631"/>
                  <a:pt x="0" y="33668"/>
                  <a:pt x="3025" y="46167"/>
                </a:cubicBezTo>
                <a:cubicBezTo>
                  <a:pt x="3908" y="49861"/>
                  <a:pt x="5541" y="53153"/>
                  <a:pt x="7709" y="55589"/>
                </a:cubicBezTo>
                <a:cubicBezTo>
                  <a:pt x="8860" y="57034"/>
                  <a:pt x="10118" y="58239"/>
                  <a:pt x="11296" y="58988"/>
                </a:cubicBezTo>
                <a:cubicBezTo>
                  <a:pt x="12693" y="59957"/>
                  <a:pt x="14065" y="60342"/>
                  <a:pt x="15402" y="60342"/>
                </a:cubicBezTo>
                <a:cubicBezTo>
                  <a:pt x="15985" y="60342"/>
                  <a:pt x="16561" y="60269"/>
                  <a:pt x="17130" y="60139"/>
                </a:cubicBezTo>
                <a:cubicBezTo>
                  <a:pt x="17182" y="60140"/>
                  <a:pt x="17233" y="60140"/>
                  <a:pt x="17285" y="60140"/>
                </a:cubicBezTo>
                <a:cubicBezTo>
                  <a:pt x="19302" y="60140"/>
                  <a:pt x="21471" y="59630"/>
                  <a:pt x="23742" y="58560"/>
                </a:cubicBezTo>
                <a:cubicBezTo>
                  <a:pt x="27756" y="56552"/>
                  <a:pt x="31771" y="54920"/>
                  <a:pt x="36188" y="54518"/>
                </a:cubicBezTo>
                <a:cubicBezTo>
                  <a:pt x="36919" y="54482"/>
                  <a:pt x="37607" y="54474"/>
                  <a:pt x="38264" y="54474"/>
                </a:cubicBezTo>
                <a:cubicBezTo>
                  <a:pt x="38824" y="54474"/>
                  <a:pt x="39361" y="54480"/>
                  <a:pt x="39884" y="54480"/>
                </a:cubicBezTo>
                <a:cubicBezTo>
                  <a:pt x="41934" y="54480"/>
                  <a:pt x="43756" y="54387"/>
                  <a:pt x="45823" y="53474"/>
                </a:cubicBezTo>
                <a:cubicBezTo>
                  <a:pt x="51123" y="51012"/>
                  <a:pt x="52060" y="46970"/>
                  <a:pt x="52060" y="41938"/>
                </a:cubicBezTo>
                <a:cubicBezTo>
                  <a:pt x="52595" y="39690"/>
                  <a:pt x="52648" y="37442"/>
                  <a:pt x="52220" y="35327"/>
                </a:cubicBezTo>
                <a:cubicBezTo>
                  <a:pt x="50989" y="29091"/>
                  <a:pt x="43361" y="23497"/>
                  <a:pt x="38891" y="19482"/>
                </a:cubicBezTo>
                <a:cubicBezTo>
                  <a:pt x="33645" y="14664"/>
                  <a:pt x="37472" y="6447"/>
                  <a:pt x="31209" y="2218"/>
                </a:cubicBezTo>
                <a:cubicBezTo>
                  <a:pt x="28869" y="674"/>
                  <a:pt x="26436" y="1"/>
                  <a:pt x="240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4">
    <p:bg>
      <p:bgPr>
        <a:solidFill>
          <a:schemeClr val="lt1"/>
        </a:solidFill>
      </p:bgPr>
    </p:bg>
    <p:spTree>
      <p:nvGrpSpPr>
        <p:cNvPr id="184" name="Shape 184"/>
        <p:cNvGrpSpPr/>
        <p:nvPr/>
      </p:nvGrpSpPr>
      <p:grpSpPr>
        <a:xfrm>
          <a:off x="0" y="0"/>
          <a:ext cx="0" cy="0"/>
          <a:chOff x="0" y="0"/>
          <a:chExt cx="0" cy="0"/>
        </a:xfrm>
      </p:grpSpPr>
      <p:sp>
        <p:nvSpPr>
          <p:cNvPr id="185" name="Google Shape;185;p30"/>
          <p:cNvSpPr txBox="1"/>
          <p:nvPr>
            <p:ph idx="1" type="body"/>
          </p:nvPr>
        </p:nvSpPr>
        <p:spPr>
          <a:xfrm>
            <a:off x="3412322" y="1879675"/>
            <a:ext cx="2310900" cy="2506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186" name="Google Shape;186;p30"/>
          <p:cNvSpPr txBox="1"/>
          <p:nvPr>
            <p:ph type="title"/>
          </p:nvPr>
        </p:nvSpPr>
        <p:spPr>
          <a:xfrm>
            <a:off x="701600" y="627400"/>
            <a:ext cx="5988300" cy="5025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87" name="Google Shape;187;p30"/>
          <p:cNvSpPr txBox="1"/>
          <p:nvPr>
            <p:ph idx="2" type="body"/>
          </p:nvPr>
        </p:nvSpPr>
        <p:spPr>
          <a:xfrm>
            <a:off x="5894045" y="1879675"/>
            <a:ext cx="2310900" cy="2506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188" name="Google Shape;188;p30"/>
          <p:cNvSpPr txBox="1"/>
          <p:nvPr>
            <p:ph idx="3" type="subTitle"/>
          </p:nvPr>
        </p:nvSpPr>
        <p:spPr>
          <a:xfrm>
            <a:off x="3553958" y="1594775"/>
            <a:ext cx="2250900" cy="608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800"/>
              <a:buFont typeface="Staatliches"/>
              <a:buNone/>
              <a:defRPr b="1" sz="1800">
                <a:solidFill>
                  <a:schemeClr val="dk1"/>
                </a:solidFill>
                <a:latin typeface="Staatliches"/>
                <a:ea typeface="Staatliches"/>
                <a:cs typeface="Staatliches"/>
                <a:sym typeface="Staatliches"/>
              </a:defRPr>
            </a:lvl1pPr>
            <a:lvl2pPr lvl="1">
              <a:spcBef>
                <a:spcPts val="1600"/>
              </a:spcBef>
              <a:spcAft>
                <a:spcPts val="0"/>
              </a:spcAft>
              <a:buClr>
                <a:schemeClr val="dk1"/>
              </a:buClr>
              <a:buSzPts val="1800"/>
              <a:buFont typeface="Staatliches"/>
              <a:buNone/>
              <a:defRPr sz="1800">
                <a:solidFill>
                  <a:schemeClr val="dk1"/>
                </a:solidFill>
                <a:latin typeface="Staatliches"/>
                <a:ea typeface="Staatliches"/>
                <a:cs typeface="Staatliches"/>
                <a:sym typeface="Staatliches"/>
              </a:defRPr>
            </a:lvl2pPr>
            <a:lvl3pPr lvl="2">
              <a:spcBef>
                <a:spcPts val="1600"/>
              </a:spcBef>
              <a:spcAft>
                <a:spcPts val="0"/>
              </a:spcAft>
              <a:buClr>
                <a:schemeClr val="dk1"/>
              </a:buClr>
              <a:buSzPts val="1800"/>
              <a:buFont typeface="Staatliches"/>
              <a:buNone/>
              <a:defRPr sz="1800">
                <a:solidFill>
                  <a:schemeClr val="dk1"/>
                </a:solidFill>
                <a:latin typeface="Staatliches"/>
                <a:ea typeface="Staatliches"/>
                <a:cs typeface="Staatliches"/>
                <a:sym typeface="Staatliches"/>
              </a:defRPr>
            </a:lvl3pPr>
            <a:lvl4pPr lvl="3">
              <a:spcBef>
                <a:spcPts val="1600"/>
              </a:spcBef>
              <a:spcAft>
                <a:spcPts val="0"/>
              </a:spcAft>
              <a:buClr>
                <a:schemeClr val="dk1"/>
              </a:buClr>
              <a:buSzPts val="1800"/>
              <a:buFont typeface="Staatliches"/>
              <a:buNone/>
              <a:defRPr sz="1800">
                <a:solidFill>
                  <a:schemeClr val="dk1"/>
                </a:solidFill>
                <a:latin typeface="Staatliches"/>
                <a:ea typeface="Staatliches"/>
                <a:cs typeface="Staatliches"/>
                <a:sym typeface="Staatliches"/>
              </a:defRPr>
            </a:lvl4pPr>
            <a:lvl5pPr lvl="4">
              <a:spcBef>
                <a:spcPts val="1600"/>
              </a:spcBef>
              <a:spcAft>
                <a:spcPts val="0"/>
              </a:spcAft>
              <a:buClr>
                <a:schemeClr val="dk1"/>
              </a:buClr>
              <a:buSzPts val="1800"/>
              <a:buFont typeface="Staatliches"/>
              <a:buNone/>
              <a:defRPr sz="1800">
                <a:solidFill>
                  <a:schemeClr val="dk1"/>
                </a:solidFill>
                <a:latin typeface="Staatliches"/>
                <a:ea typeface="Staatliches"/>
                <a:cs typeface="Staatliches"/>
                <a:sym typeface="Staatliches"/>
              </a:defRPr>
            </a:lvl5pPr>
            <a:lvl6pPr lvl="5">
              <a:spcBef>
                <a:spcPts val="1600"/>
              </a:spcBef>
              <a:spcAft>
                <a:spcPts val="0"/>
              </a:spcAft>
              <a:buClr>
                <a:schemeClr val="dk1"/>
              </a:buClr>
              <a:buSzPts val="1800"/>
              <a:buFont typeface="Staatliches"/>
              <a:buNone/>
              <a:defRPr sz="1800">
                <a:solidFill>
                  <a:schemeClr val="dk1"/>
                </a:solidFill>
                <a:latin typeface="Staatliches"/>
                <a:ea typeface="Staatliches"/>
                <a:cs typeface="Staatliches"/>
                <a:sym typeface="Staatliches"/>
              </a:defRPr>
            </a:lvl6pPr>
            <a:lvl7pPr lvl="6">
              <a:spcBef>
                <a:spcPts val="1600"/>
              </a:spcBef>
              <a:spcAft>
                <a:spcPts val="0"/>
              </a:spcAft>
              <a:buClr>
                <a:schemeClr val="dk1"/>
              </a:buClr>
              <a:buSzPts val="1800"/>
              <a:buFont typeface="Staatliches"/>
              <a:buNone/>
              <a:defRPr sz="1800">
                <a:solidFill>
                  <a:schemeClr val="dk1"/>
                </a:solidFill>
                <a:latin typeface="Staatliches"/>
                <a:ea typeface="Staatliches"/>
                <a:cs typeface="Staatliches"/>
                <a:sym typeface="Staatliches"/>
              </a:defRPr>
            </a:lvl7pPr>
            <a:lvl8pPr lvl="7">
              <a:spcBef>
                <a:spcPts val="1600"/>
              </a:spcBef>
              <a:spcAft>
                <a:spcPts val="0"/>
              </a:spcAft>
              <a:buClr>
                <a:schemeClr val="dk1"/>
              </a:buClr>
              <a:buSzPts val="1800"/>
              <a:buFont typeface="Staatliches"/>
              <a:buNone/>
              <a:defRPr sz="1800">
                <a:solidFill>
                  <a:schemeClr val="dk1"/>
                </a:solidFill>
                <a:latin typeface="Staatliches"/>
                <a:ea typeface="Staatliches"/>
                <a:cs typeface="Staatliches"/>
                <a:sym typeface="Staatliches"/>
              </a:defRPr>
            </a:lvl8pPr>
            <a:lvl9pPr lvl="8">
              <a:spcBef>
                <a:spcPts val="1600"/>
              </a:spcBef>
              <a:spcAft>
                <a:spcPts val="1600"/>
              </a:spcAft>
              <a:buClr>
                <a:schemeClr val="dk1"/>
              </a:buClr>
              <a:buSzPts val="1800"/>
              <a:buFont typeface="Staatliches"/>
              <a:buNone/>
              <a:defRPr sz="1800">
                <a:solidFill>
                  <a:schemeClr val="dk1"/>
                </a:solidFill>
                <a:latin typeface="Staatliches"/>
                <a:ea typeface="Staatliches"/>
                <a:cs typeface="Staatliches"/>
                <a:sym typeface="Staatliches"/>
              </a:defRPr>
            </a:lvl9pPr>
          </a:lstStyle>
          <a:p/>
        </p:txBody>
      </p:sp>
      <p:sp>
        <p:nvSpPr>
          <p:cNvPr id="189" name="Google Shape;189;p30"/>
          <p:cNvSpPr txBox="1"/>
          <p:nvPr>
            <p:ph idx="4" type="subTitle"/>
          </p:nvPr>
        </p:nvSpPr>
        <p:spPr>
          <a:xfrm>
            <a:off x="5995378" y="1594775"/>
            <a:ext cx="2250900" cy="608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800"/>
              <a:buFont typeface="Staatliches"/>
              <a:buNone/>
              <a:defRPr b="1" sz="1800">
                <a:solidFill>
                  <a:schemeClr val="dk1"/>
                </a:solidFill>
                <a:latin typeface="Staatliches"/>
                <a:ea typeface="Staatliches"/>
                <a:cs typeface="Staatliches"/>
                <a:sym typeface="Staatliches"/>
              </a:defRPr>
            </a:lvl1pPr>
            <a:lvl2pPr lvl="1" rtl="0">
              <a:spcBef>
                <a:spcPts val="1600"/>
              </a:spcBef>
              <a:spcAft>
                <a:spcPts val="0"/>
              </a:spcAft>
              <a:buClr>
                <a:schemeClr val="dk1"/>
              </a:buClr>
              <a:buSzPts val="1800"/>
              <a:buFont typeface="Staatliches"/>
              <a:buNone/>
              <a:defRPr sz="1800">
                <a:solidFill>
                  <a:schemeClr val="dk1"/>
                </a:solidFill>
                <a:latin typeface="Staatliches"/>
                <a:ea typeface="Staatliches"/>
                <a:cs typeface="Staatliches"/>
                <a:sym typeface="Staatliches"/>
              </a:defRPr>
            </a:lvl2pPr>
            <a:lvl3pPr lvl="2" rtl="0">
              <a:spcBef>
                <a:spcPts val="1600"/>
              </a:spcBef>
              <a:spcAft>
                <a:spcPts val="0"/>
              </a:spcAft>
              <a:buClr>
                <a:schemeClr val="dk1"/>
              </a:buClr>
              <a:buSzPts val="1800"/>
              <a:buFont typeface="Staatliches"/>
              <a:buNone/>
              <a:defRPr sz="1800">
                <a:solidFill>
                  <a:schemeClr val="dk1"/>
                </a:solidFill>
                <a:latin typeface="Staatliches"/>
                <a:ea typeface="Staatliches"/>
                <a:cs typeface="Staatliches"/>
                <a:sym typeface="Staatliches"/>
              </a:defRPr>
            </a:lvl3pPr>
            <a:lvl4pPr lvl="3" rtl="0">
              <a:spcBef>
                <a:spcPts val="1600"/>
              </a:spcBef>
              <a:spcAft>
                <a:spcPts val="0"/>
              </a:spcAft>
              <a:buClr>
                <a:schemeClr val="dk1"/>
              </a:buClr>
              <a:buSzPts val="1800"/>
              <a:buFont typeface="Staatliches"/>
              <a:buNone/>
              <a:defRPr sz="1800">
                <a:solidFill>
                  <a:schemeClr val="dk1"/>
                </a:solidFill>
                <a:latin typeface="Staatliches"/>
                <a:ea typeface="Staatliches"/>
                <a:cs typeface="Staatliches"/>
                <a:sym typeface="Staatliches"/>
              </a:defRPr>
            </a:lvl4pPr>
            <a:lvl5pPr lvl="4" rtl="0">
              <a:spcBef>
                <a:spcPts val="1600"/>
              </a:spcBef>
              <a:spcAft>
                <a:spcPts val="0"/>
              </a:spcAft>
              <a:buClr>
                <a:schemeClr val="dk1"/>
              </a:buClr>
              <a:buSzPts val="1800"/>
              <a:buFont typeface="Staatliches"/>
              <a:buNone/>
              <a:defRPr sz="1800">
                <a:solidFill>
                  <a:schemeClr val="dk1"/>
                </a:solidFill>
                <a:latin typeface="Staatliches"/>
                <a:ea typeface="Staatliches"/>
                <a:cs typeface="Staatliches"/>
                <a:sym typeface="Staatliches"/>
              </a:defRPr>
            </a:lvl5pPr>
            <a:lvl6pPr lvl="5" rtl="0">
              <a:spcBef>
                <a:spcPts val="1600"/>
              </a:spcBef>
              <a:spcAft>
                <a:spcPts val="0"/>
              </a:spcAft>
              <a:buClr>
                <a:schemeClr val="dk1"/>
              </a:buClr>
              <a:buSzPts val="1800"/>
              <a:buFont typeface="Staatliches"/>
              <a:buNone/>
              <a:defRPr sz="1800">
                <a:solidFill>
                  <a:schemeClr val="dk1"/>
                </a:solidFill>
                <a:latin typeface="Staatliches"/>
                <a:ea typeface="Staatliches"/>
                <a:cs typeface="Staatliches"/>
                <a:sym typeface="Staatliches"/>
              </a:defRPr>
            </a:lvl6pPr>
            <a:lvl7pPr lvl="6" rtl="0">
              <a:spcBef>
                <a:spcPts val="1600"/>
              </a:spcBef>
              <a:spcAft>
                <a:spcPts val="0"/>
              </a:spcAft>
              <a:buClr>
                <a:schemeClr val="dk1"/>
              </a:buClr>
              <a:buSzPts val="1800"/>
              <a:buFont typeface="Staatliches"/>
              <a:buNone/>
              <a:defRPr sz="1800">
                <a:solidFill>
                  <a:schemeClr val="dk1"/>
                </a:solidFill>
                <a:latin typeface="Staatliches"/>
                <a:ea typeface="Staatliches"/>
                <a:cs typeface="Staatliches"/>
                <a:sym typeface="Staatliches"/>
              </a:defRPr>
            </a:lvl7pPr>
            <a:lvl8pPr lvl="7" rtl="0">
              <a:spcBef>
                <a:spcPts val="1600"/>
              </a:spcBef>
              <a:spcAft>
                <a:spcPts val="0"/>
              </a:spcAft>
              <a:buClr>
                <a:schemeClr val="dk1"/>
              </a:buClr>
              <a:buSzPts val="1800"/>
              <a:buFont typeface="Staatliches"/>
              <a:buNone/>
              <a:defRPr sz="1800">
                <a:solidFill>
                  <a:schemeClr val="dk1"/>
                </a:solidFill>
                <a:latin typeface="Staatliches"/>
                <a:ea typeface="Staatliches"/>
                <a:cs typeface="Staatliches"/>
                <a:sym typeface="Staatliches"/>
              </a:defRPr>
            </a:lvl8pPr>
            <a:lvl9pPr lvl="8" rtl="0">
              <a:spcBef>
                <a:spcPts val="1600"/>
              </a:spcBef>
              <a:spcAft>
                <a:spcPts val="1600"/>
              </a:spcAft>
              <a:buClr>
                <a:schemeClr val="dk1"/>
              </a:buClr>
              <a:buSzPts val="1800"/>
              <a:buFont typeface="Staatliches"/>
              <a:buNone/>
              <a:defRPr sz="1800">
                <a:solidFill>
                  <a:schemeClr val="dk1"/>
                </a:solidFill>
                <a:latin typeface="Staatliches"/>
                <a:ea typeface="Staatliches"/>
                <a:cs typeface="Staatliches"/>
                <a:sym typeface="Staatliches"/>
              </a:defRPr>
            </a:lvl9pPr>
          </a:lstStyle>
          <a:p/>
        </p:txBody>
      </p:sp>
      <p:sp>
        <p:nvSpPr>
          <p:cNvPr id="190" name="Google Shape;190;p30"/>
          <p:cNvSpPr/>
          <p:nvPr/>
        </p:nvSpPr>
        <p:spPr>
          <a:xfrm rot="-4475548">
            <a:off x="7239691" y="-1012559"/>
            <a:ext cx="2907034" cy="2572322"/>
          </a:xfrm>
          <a:custGeom>
            <a:rect b="b" l="l" r="r" t="t"/>
            <a:pathLst>
              <a:path extrusionOk="0" h="66400" w="75040">
                <a:moveTo>
                  <a:pt x="42323" y="0"/>
                </a:moveTo>
                <a:cubicBezTo>
                  <a:pt x="39634" y="0"/>
                  <a:pt x="36949" y="959"/>
                  <a:pt x="34088" y="2334"/>
                </a:cubicBezTo>
                <a:cubicBezTo>
                  <a:pt x="31438" y="2977"/>
                  <a:pt x="28949" y="4074"/>
                  <a:pt x="26835" y="5680"/>
                </a:cubicBezTo>
                <a:cubicBezTo>
                  <a:pt x="20652" y="10337"/>
                  <a:pt x="18564" y="21739"/>
                  <a:pt x="16530" y="28725"/>
                </a:cubicBezTo>
                <a:cubicBezTo>
                  <a:pt x="14041" y="37076"/>
                  <a:pt x="2933" y="37263"/>
                  <a:pt x="1675" y="46364"/>
                </a:cubicBezTo>
                <a:cubicBezTo>
                  <a:pt x="0" y="58824"/>
                  <a:pt x="11871" y="66399"/>
                  <a:pt x="22757" y="66399"/>
                </a:cubicBezTo>
                <a:cubicBezTo>
                  <a:pt x="23352" y="66399"/>
                  <a:pt x="23945" y="66377"/>
                  <a:pt x="24533" y="66331"/>
                </a:cubicBezTo>
                <a:cubicBezTo>
                  <a:pt x="39682" y="64939"/>
                  <a:pt x="52878" y="63975"/>
                  <a:pt x="64922" y="53992"/>
                </a:cubicBezTo>
                <a:cubicBezTo>
                  <a:pt x="68562" y="51021"/>
                  <a:pt x="71292" y="47461"/>
                  <a:pt x="72818" y="43714"/>
                </a:cubicBezTo>
                <a:cubicBezTo>
                  <a:pt x="73755" y="41760"/>
                  <a:pt x="74370" y="39753"/>
                  <a:pt x="74585" y="38066"/>
                </a:cubicBezTo>
                <a:cubicBezTo>
                  <a:pt x="75040" y="35095"/>
                  <a:pt x="74237" y="32847"/>
                  <a:pt x="72765" y="31054"/>
                </a:cubicBezTo>
                <a:cubicBezTo>
                  <a:pt x="71694" y="28725"/>
                  <a:pt x="69954" y="26557"/>
                  <a:pt x="67492" y="24576"/>
                </a:cubicBezTo>
                <a:cubicBezTo>
                  <a:pt x="63129" y="21231"/>
                  <a:pt x="59221" y="17698"/>
                  <a:pt x="56411" y="13067"/>
                </a:cubicBezTo>
                <a:cubicBezTo>
                  <a:pt x="54136" y="8999"/>
                  <a:pt x="53413" y="5814"/>
                  <a:pt x="50121" y="3030"/>
                </a:cubicBezTo>
                <a:cubicBezTo>
                  <a:pt x="47415" y="857"/>
                  <a:pt x="44867" y="0"/>
                  <a:pt x="423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21" name="Shape 21"/>
        <p:cNvGrpSpPr/>
        <p:nvPr/>
      </p:nvGrpSpPr>
      <p:grpSpPr>
        <a:xfrm>
          <a:off x="0" y="0"/>
          <a:ext cx="0" cy="0"/>
          <a:chOff x="0" y="0"/>
          <a:chExt cx="0" cy="0"/>
        </a:xfrm>
      </p:grpSpPr>
      <p:sp>
        <p:nvSpPr>
          <p:cNvPr id="22" name="Google Shape;22;p4"/>
          <p:cNvSpPr txBox="1"/>
          <p:nvPr>
            <p:ph idx="1" type="body"/>
          </p:nvPr>
        </p:nvSpPr>
        <p:spPr>
          <a:xfrm>
            <a:off x="701600" y="1206100"/>
            <a:ext cx="6659400" cy="3025500"/>
          </a:xfrm>
          <a:prstGeom prst="rect">
            <a:avLst/>
          </a:prstGeom>
        </p:spPr>
        <p:txBody>
          <a:bodyPr anchorCtr="0" anchor="ctr" bIns="0" lIns="0" spcFirstLastPara="1" rIns="0" wrap="square" tIns="182875">
            <a:noAutofit/>
          </a:bodyPr>
          <a:lstStyle>
            <a:lvl1pPr indent="-317500" lvl="0" marL="457200" rtl="0">
              <a:lnSpc>
                <a:spcPct val="80000"/>
              </a:lnSpc>
              <a:spcBef>
                <a:spcPts val="0"/>
              </a:spcBef>
              <a:spcAft>
                <a:spcPts val="0"/>
              </a:spcAft>
              <a:buClr>
                <a:schemeClr val="dk1"/>
              </a:buClr>
              <a:buSzPts val="1400"/>
              <a:buFont typeface="Montserrat"/>
              <a:buAutoNum type="arabicPeriod"/>
              <a:defRPr>
                <a:solidFill>
                  <a:schemeClr val="dk1"/>
                </a:solidFill>
              </a:defRPr>
            </a:lvl1pPr>
            <a:lvl2pPr indent="-317500" lvl="1" marL="914400" rtl="0">
              <a:lnSpc>
                <a:spcPct val="80000"/>
              </a:lnSpc>
              <a:spcBef>
                <a:spcPts val="0"/>
              </a:spcBef>
              <a:spcAft>
                <a:spcPts val="0"/>
              </a:spcAft>
              <a:buClr>
                <a:schemeClr val="dk1"/>
              </a:buClr>
              <a:buSzPts val="1400"/>
              <a:buFont typeface="Montserrat"/>
              <a:buAutoNum type="alphaLcPeriod"/>
              <a:defRPr>
                <a:solidFill>
                  <a:schemeClr val="dk1"/>
                </a:solidFill>
              </a:defRPr>
            </a:lvl2pPr>
            <a:lvl3pPr indent="-317500" lvl="2" marL="1371600" rtl="0">
              <a:spcBef>
                <a:spcPts val="0"/>
              </a:spcBef>
              <a:spcAft>
                <a:spcPts val="0"/>
              </a:spcAft>
              <a:buClr>
                <a:schemeClr val="dk1"/>
              </a:buClr>
              <a:buSzPts val="1400"/>
              <a:buFont typeface="Muli"/>
              <a:buAutoNum type="romanLcPeriod"/>
              <a:defRPr>
                <a:solidFill>
                  <a:schemeClr val="dk1"/>
                </a:solidFill>
              </a:defRPr>
            </a:lvl3pPr>
            <a:lvl4pPr indent="-317500" lvl="3" marL="1828800" rtl="0">
              <a:spcBef>
                <a:spcPts val="1600"/>
              </a:spcBef>
              <a:spcAft>
                <a:spcPts val="0"/>
              </a:spcAft>
              <a:buClr>
                <a:schemeClr val="dk1"/>
              </a:buClr>
              <a:buSzPts val="1400"/>
              <a:buFont typeface="Muli"/>
              <a:buAutoNum type="arabicPeriod"/>
              <a:defRPr>
                <a:solidFill>
                  <a:schemeClr val="dk1"/>
                </a:solidFill>
              </a:defRPr>
            </a:lvl4pPr>
            <a:lvl5pPr indent="-317500" lvl="4" marL="2286000" rtl="0">
              <a:spcBef>
                <a:spcPts val="1600"/>
              </a:spcBef>
              <a:spcAft>
                <a:spcPts val="0"/>
              </a:spcAft>
              <a:buClr>
                <a:schemeClr val="dk1"/>
              </a:buClr>
              <a:buSzPts val="1400"/>
              <a:buFont typeface="Muli"/>
              <a:buAutoNum type="alphaLcPeriod"/>
              <a:defRPr>
                <a:solidFill>
                  <a:schemeClr val="dk1"/>
                </a:solidFill>
              </a:defRPr>
            </a:lvl5pPr>
            <a:lvl6pPr indent="-317500" lvl="5" marL="2743200" rtl="0">
              <a:spcBef>
                <a:spcPts val="1600"/>
              </a:spcBef>
              <a:spcAft>
                <a:spcPts val="0"/>
              </a:spcAft>
              <a:buClr>
                <a:schemeClr val="dk1"/>
              </a:buClr>
              <a:buSzPts val="1400"/>
              <a:buFont typeface="Muli"/>
              <a:buAutoNum type="romanLcPeriod"/>
              <a:defRPr>
                <a:solidFill>
                  <a:schemeClr val="dk1"/>
                </a:solidFill>
              </a:defRPr>
            </a:lvl6pPr>
            <a:lvl7pPr indent="-317500" lvl="6" marL="3200400" rtl="0">
              <a:spcBef>
                <a:spcPts val="1600"/>
              </a:spcBef>
              <a:spcAft>
                <a:spcPts val="0"/>
              </a:spcAft>
              <a:buClr>
                <a:schemeClr val="dk1"/>
              </a:buClr>
              <a:buSzPts val="1400"/>
              <a:buFont typeface="Muli"/>
              <a:buAutoNum type="arabicPeriod"/>
              <a:defRPr>
                <a:solidFill>
                  <a:schemeClr val="dk1"/>
                </a:solidFill>
              </a:defRPr>
            </a:lvl7pPr>
            <a:lvl8pPr indent="-317500" lvl="7" marL="3657600" rtl="0">
              <a:spcBef>
                <a:spcPts val="1600"/>
              </a:spcBef>
              <a:spcAft>
                <a:spcPts val="0"/>
              </a:spcAft>
              <a:buClr>
                <a:schemeClr val="dk1"/>
              </a:buClr>
              <a:buSzPts val="1400"/>
              <a:buFont typeface="Muli"/>
              <a:buAutoNum type="alphaLcPeriod"/>
              <a:defRPr>
                <a:solidFill>
                  <a:schemeClr val="dk1"/>
                </a:solidFill>
              </a:defRPr>
            </a:lvl8pPr>
            <a:lvl9pPr indent="-317500" lvl="8" marL="4114800" rtl="0">
              <a:spcBef>
                <a:spcPts val="1600"/>
              </a:spcBef>
              <a:spcAft>
                <a:spcPts val="1600"/>
              </a:spcAft>
              <a:buClr>
                <a:schemeClr val="dk1"/>
              </a:buClr>
              <a:buSzPts val="1400"/>
              <a:buFont typeface="Muli"/>
              <a:buAutoNum type="romanLcPeriod"/>
              <a:defRPr>
                <a:solidFill>
                  <a:schemeClr val="dk1"/>
                </a:solidFill>
              </a:defRPr>
            </a:lvl9pPr>
          </a:lstStyle>
          <a:p/>
        </p:txBody>
      </p:sp>
      <p:sp>
        <p:nvSpPr>
          <p:cNvPr id="23" name="Google Shape;23;p4"/>
          <p:cNvSpPr txBox="1"/>
          <p:nvPr>
            <p:ph type="title"/>
          </p:nvPr>
        </p:nvSpPr>
        <p:spPr>
          <a:xfrm>
            <a:off x="701600" y="627400"/>
            <a:ext cx="7729200" cy="5025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4" name="Google Shape;24;p4"/>
          <p:cNvSpPr/>
          <p:nvPr/>
        </p:nvSpPr>
        <p:spPr>
          <a:xfrm>
            <a:off x="5861500" y="-2692850"/>
            <a:ext cx="4808376" cy="4254746"/>
          </a:xfrm>
          <a:custGeom>
            <a:rect b="b" l="l" r="r" t="t"/>
            <a:pathLst>
              <a:path extrusionOk="0" h="66400" w="75040">
                <a:moveTo>
                  <a:pt x="42323" y="0"/>
                </a:moveTo>
                <a:cubicBezTo>
                  <a:pt x="39634" y="0"/>
                  <a:pt x="36949" y="959"/>
                  <a:pt x="34088" y="2334"/>
                </a:cubicBezTo>
                <a:cubicBezTo>
                  <a:pt x="31438" y="2977"/>
                  <a:pt x="28949" y="4074"/>
                  <a:pt x="26835" y="5680"/>
                </a:cubicBezTo>
                <a:cubicBezTo>
                  <a:pt x="20652" y="10337"/>
                  <a:pt x="18564" y="21739"/>
                  <a:pt x="16530" y="28725"/>
                </a:cubicBezTo>
                <a:cubicBezTo>
                  <a:pt x="14041" y="37076"/>
                  <a:pt x="2933" y="37263"/>
                  <a:pt x="1675" y="46364"/>
                </a:cubicBezTo>
                <a:cubicBezTo>
                  <a:pt x="0" y="58824"/>
                  <a:pt x="11871" y="66399"/>
                  <a:pt x="22757" y="66399"/>
                </a:cubicBezTo>
                <a:cubicBezTo>
                  <a:pt x="23352" y="66399"/>
                  <a:pt x="23945" y="66377"/>
                  <a:pt x="24533" y="66331"/>
                </a:cubicBezTo>
                <a:cubicBezTo>
                  <a:pt x="39682" y="64939"/>
                  <a:pt x="52878" y="63975"/>
                  <a:pt x="64922" y="53992"/>
                </a:cubicBezTo>
                <a:cubicBezTo>
                  <a:pt x="68562" y="51021"/>
                  <a:pt x="71292" y="47461"/>
                  <a:pt x="72818" y="43714"/>
                </a:cubicBezTo>
                <a:cubicBezTo>
                  <a:pt x="73755" y="41760"/>
                  <a:pt x="74370" y="39753"/>
                  <a:pt x="74585" y="38066"/>
                </a:cubicBezTo>
                <a:cubicBezTo>
                  <a:pt x="75040" y="35095"/>
                  <a:pt x="74237" y="32847"/>
                  <a:pt x="72765" y="31054"/>
                </a:cubicBezTo>
                <a:cubicBezTo>
                  <a:pt x="71694" y="28725"/>
                  <a:pt x="69954" y="26557"/>
                  <a:pt x="67492" y="24576"/>
                </a:cubicBezTo>
                <a:cubicBezTo>
                  <a:pt x="63129" y="21231"/>
                  <a:pt x="59221" y="17698"/>
                  <a:pt x="56411" y="13067"/>
                </a:cubicBezTo>
                <a:cubicBezTo>
                  <a:pt x="54136" y="8999"/>
                  <a:pt x="53413" y="5814"/>
                  <a:pt x="50121" y="3030"/>
                </a:cubicBezTo>
                <a:cubicBezTo>
                  <a:pt x="47415" y="857"/>
                  <a:pt x="44867" y="0"/>
                  <a:pt x="423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15">
    <p:bg>
      <p:bgPr>
        <a:solidFill>
          <a:schemeClr val="lt1"/>
        </a:solidFill>
      </p:bgPr>
    </p:bg>
    <p:spTree>
      <p:nvGrpSpPr>
        <p:cNvPr id="191" name="Shape 191"/>
        <p:cNvGrpSpPr/>
        <p:nvPr/>
      </p:nvGrpSpPr>
      <p:grpSpPr>
        <a:xfrm>
          <a:off x="0" y="0"/>
          <a:ext cx="0" cy="0"/>
          <a:chOff x="0" y="0"/>
          <a:chExt cx="0" cy="0"/>
        </a:xfrm>
      </p:grpSpPr>
      <p:sp>
        <p:nvSpPr>
          <p:cNvPr id="192" name="Google Shape;192;p31"/>
          <p:cNvSpPr txBox="1"/>
          <p:nvPr>
            <p:ph hasCustomPrompt="1" type="title"/>
          </p:nvPr>
        </p:nvSpPr>
        <p:spPr>
          <a:xfrm>
            <a:off x="1026450" y="1791925"/>
            <a:ext cx="23637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2pPr>
            <a:lvl3pPr lvl="2"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3pPr>
            <a:lvl4pPr lvl="3"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4pPr>
            <a:lvl5pPr lvl="4"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5pPr>
            <a:lvl6pPr lvl="5"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6pPr>
            <a:lvl7pPr lvl="6"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7pPr>
            <a:lvl8pPr lvl="7"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8pPr>
            <a:lvl9pPr lvl="8"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9pPr>
          </a:lstStyle>
          <a:p>
            <a:r>
              <a:t>xx%</a:t>
            </a:r>
          </a:p>
        </p:txBody>
      </p:sp>
      <p:sp>
        <p:nvSpPr>
          <p:cNvPr id="193" name="Google Shape;193;p31"/>
          <p:cNvSpPr txBox="1"/>
          <p:nvPr>
            <p:ph idx="1" type="body"/>
          </p:nvPr>
        </p:nvSpPr>
        <p:spPr>
          <a:xfrm>
            <a:off x="1026450" y="3638000"/>
            <a:ext cx="2363700" cy="8727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Clr>
                <a:schemeClr val="dk1"/>
              </a:buClr>
              <a:buSzPts val="1400"/>
              <a:buChar char="●"/>
              <a:defRPr>
                <a:solidFill>
                  <a:schemeClr val="dk1"/>
                </a:solidFill>
              </a:defRPr>
            </a:lvl1pPr>
            <a:lvl2pPr indent="-317500" lvl="1" marL="914400" rtl="0" algn="ctr">
              <a:spcBef>
                <a:spcPts val="1600"/>
              </a:spcBef>
              <a:spcAft>
                <a:spcPts val="0"/>
              </a:spcAft>
              <a:buClr>
                <a:schemeClr val="dk1"/>
              </a:buClr>
              <a:buSzPts val="1400"/>
              <a:buChar char="○"/>
              <a:defRPr>
                <a:solidFill>
                  <a:schemeClr val="dk1"/>
                </a:solidFill>
              </a:defRPr>
            </a:lvl2pPr>
            <a:lvl3pPr indent="-317500" lvl="2" marL="1371600" rtl="0" algn="ctr">
              <a:spcBef>
                <a:spcPts val="1600"/>
              </a:spcBef>
              <a:spcAft>
                <a:spcPts val="0"/>
              </a:spcAft>
              <a:buClr>
                <a:schemeClr val="dk1"/>
              </a:buClr>
              <a:buSzPts val="1400"/>
              <a:buChar char="■"/>
              <a:defRPr>
                <a:solidFill>
                  <a:schemeClr val="dk1"/>
                </a:solidFill>
              </a:defRPr>
            </a:lvl3pPr>
            <a:lvl4pPr indent="-317500" lvl="3" marL="1828800" rtl="0" algn="ctr">
              <a:spcBef>
                <a:spcPts val="1600"/>
              </a:spcBef>
              <a:spcAft>
                <a:spcPts val="0"/>
              </a:spcAft>
              <a:buClr>
                <a:schemeClr val="dk1"/>
              </a:buClr>
              <a:buSzPts val="1400"/>
              <a:buChar char="●"/>
              <a:defRPr>
                <a:solidFill>
                  <a:schemeClr val="dk1"/>
                </a:solidFill>
              </a:defRPr>
            </a:lvl4pPr>
            <a:lvl5pPr indent="-317500" lvl="4" marL="2286000" rtl="0" algn="ctr">
              <a:spcBef>
                <a:spcPts val="1600"/>
              </a:spcBef>
              <a:spcAft>
                <a:spcPts val="0"/>
              </a:spcAft>
              <a:buClr>
                <a:schemeClr val="dk1"/>
              </a:buClr>
              <a:buSzPts val="1400"/>
              <a:buChar char="○"/>
              <a:defRPr>
                <a:solidFill>
                  <a:schemeClr val="dk1"/>
                </a:solidFill>
              </a:defRPr>
            </a:lvl5pPr>
            <a:lvl6pPr indent="-317500" lvl="5" marL="2743200" rtl="0" algn="ctr">
              <a:spcBef>
                <a:spcPts val="1600"/>
              </a:spcBef>
              <a:spcAft>
                <a:spcPts val="0"/>
              </a:spcAft>
              <a:buClr>
                <a:schemeClr val="dk1"/>
              </a:buClr>
              <a:buSzPts val="1400"/>
              <a:buChar char="■"/>
              <a:defRPr>
                <a:solidFill>
                  <a:schemeClr val="dk1"/>
                </a:solidFill>
              </a:defRPr>
            </a:lvl6pPr>
            <a:lvl7pPr indent="-317500" lvl="6" marL="3200400" rtl="0" algn="ctr">
              <a:spcBef>
                <a:spcPts val="1600"/>
              </a:spcBef>
              <a:spcAft>
                <a:spcPts val="0"/>
              </a:spcAft>
              <a:buClr>
                <a:schemeClr val="dk1"/>
              </a:buClr>
              <a:buSzPts val="1400"/>
              <a:buChar char="●"/>
              <a:defRPr>
                <a:solidFill>
                  <a:schemeClr val="dk1"/>
                </a:solidFill>
              </a:defRPr>
            </a:lvl7pPr>
            <a:lvl8pPr indent="-317500" lvl="7" marL="3657600" rtl="0" algn="ctr">
              <a:spcBef>
                <a:spcPts val="1600"/>
              </a:spcBef>
              <a:spcAft>
                <a:spcPts val="0"/>
              </a:spcAft>
              <a:buClr>
                <a:schemeClr val="dk1"/>
              </a:buClr>
              <a:buSzPts val="1400"/>
              <a:buChar char="○"/>
              <a:defRPr>
                <a:solidFill>
                  <a:schemeClr val="dk1"/>
                </a:solidFill>
              </a:defRPr>
            </a:lvl8pPr>
            <a:lvl9pPr indent="-317500" lvl="8" marL="4114800" rtl="0" algn="ctr">
              <a:spcBef>
                <a:spcPts val="1600"/>
              </a:spcBef>
              <a:spcAft>
                <a:spcPts val="1600"/>
              </a:spcAft>
              <a:buClr>
                <a:schemeClr val="dk1"/>
              </a:buClr>
              <a:buSzPts val="1400"/>
              <a:buChar char="■"/>
              <a:defRPr>
                <a:solidFill>
                  <a:schemeClr val="dk1"/>
                </a:solidFill>
              </a:defRPr>
            </a:lvl9pPr>
          </a:lstStyle>
          <a:p/>
        </p:txBody>
      </p:sp>
      <p:sp>
        <p:nvSpPr>
          <p:cNvPr id="194" name="Google Shape;194;p31"/>
          <p:cNvSpPr txBox="1"/>
          <p:nvPr>
            <p:ph hasCustomPrompt="1" idx="2" type="title"/>
          </p:nvPr>
        </p:nvSpPr>
        <p:spPr>
          <a:xfrm>
            <a:off x="3390150" y="877525"/>
            <a:ext cx="23637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2pPr>
            <a:lvl3pPr lvl="2"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3pPr>
            <a:lvl4pPr lvl="3"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4pPr>
            <a:lvl5pPr lvl="4"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5pPr>
            <a:lvl6pPr lvl="5"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6pPr>
            <a:lvl7pPr lvl="6"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7pPr>
            <a:lvl8pPr lvl="7"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8pPr>
            <a:lvl9pPr lvl="8"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9pPr>
          </a:lstStyle>
          <a:p>
            <a:r>
              <a:t>xx%</a:t>
            </a:r>
          </a:p>
        </p:txBody>
      </p:sp>
      <p:sp>
        <p:nvSpPr>
          <p:cNvPr id="195" name="Google Shape;195;p31"/>
          <p:cNvSpPr txBox="1"/>
          <p:nvPr>
            <p:ph idx="3" type="body"/>
          </p:nvPr>
        </p:nvSpPr>
        <p:spPr>
          <a:xfrm>
            <a:off x="3390150" y="2723600"/>
            <a:ext cx="2363700" cy="8727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Clr>
                <a:schemeClr val="dk1"/>
              </a:buClr>
              <a:buSzPts val="1400"/>
              <a:buChar char="●"/>
              <a:defRPr>
                <a:solidFill>
                  <a:schemeClr val="dk1"/>
                </a:solidFill>
              </a:defRPr>
            </a:lvl1pPr>
            <a:lvl2pPr indent="-317500" lvl="1" marL="914400" rtl="0" algn="ctr">
              <a:spcBef>
                <a:spcPts val="1600"/>
              </a:spcBef>
              <a:spcAft>
                <a:spcPts val="0"/>
              </a:spcAft>
              <a:buClr>
                <a:schemeClr val="dk1"/>
              </a:buClr>
              <a:buSzPts val="1400"/>
              <a:buChar char="○"/>
              <a:defRPr>
                <a:solidFill>
                  <a:schemeClr val="dk1"/>
                </a:solidFill>
              </a:defRPr>
            </a:lvl2pPr>
            <a:lvl3pPr indent="-317500" lvl="2" marL="1371600" rtl="0" algn="ctr">
              <a:spcBef>
                <a:spcPts val="1600"/>
              </a:spcBef>
              <a:spcAft>
                <a:spcPts val="0"/>
              </a:spcAft>
              <a:buClr>
                <a:schemeClr val="dk1"/>
              </a:buClr>
              <a:buSzPts val="1400"/>
              <a:buChar char="■"/>
              <a:defRPr>
                <a:solidFill>
                  <a:schemeClr val="dk1"/>
                </a:solidFill>
              </a:defRPr>
            </a:lvl3pPr>
            <a:lvl4pPr indent="-317500" lvl="3" marL="1828800" rtl="0" algn="ctr">
              <a:spcBef>
                <a:spcPts val="1600"/>
              </a:spcBef>
              <a:spcAft>
                <a:spcPts val="0"/>
              </a:spcAft>
              <a:buClr>
                <a:schemeClr val="dk1"/>
              </a:buClr>
              <a:buSzPts val="1400"/>
              <a:buChar char="●"/>
              <a:defRPr>
                <a:solidFill>
                  <a:schemeClr val="dk1"/>
                </a:solidFill>
              </a:defRPr>
            </a:lvl4pPr>
            <a:lvl5pPr indent="-317500" lvl="4" marL="2286000" rtl="0" algn="ctr">
              <a:spcBef>
                <a:spcPts val="1600"/>
              </a:spcBef>
              <a:spcAft>
                <a:spcPts val="0"/>
              </a:spcAft>
              <a:buClr>
                <a:schemeClr val="dk1"/>
              </a:buClr>
              <a:buSzPts val="1400"/>
              <a:buChar char="○"/>
              <a:defRPr>
                <a:solidFill>
                  <a:schemeClr val="dk1"/>
                </a:solidFill>
              </a:defRPr>
            </a:lvl5pPr>
            <a:lvl6pPr indent="-317500" lvl="5" marL="2743200" rtl="0" algn="ctr">
              <a:spcBef>
                <a:spcPts val="1600"/>
              </a:spcBef>
              <a:spcAft>
                <a:spcPts val="0"/>
              </a:spcAft>
              <a:buClr>
                <a:schemeClr val="dk1"/>
              </a:buClr>
              <a:buSzPts val="1400"/>
              <a:buChar char="■"/>
              <a:defRPr>
                <a:solidFill>
                  <a:schemeClr val="dk1"/>
                </a:solidFill>
              </a:defRPr>
            </a:lvl6pPr>
            <a:lvl7pPr indent="-317500" lvl="6" marL="3200400" rtl="0" algn="ctr">
              <a:spcBef>
                <a:spcPts val="1600"/>
              </a:spcBef>
              <a:spcAft>
                <a:spcPts val="0"/>
              </a:spcAft>
              <a:buClr>
                <a:schemeClr val="dk1"/>
              </a:buClr>
              <a:buSzPts val="1400"/>
              <a:buChar char="●"/>
              <a:defRPr>
                <a:solidFill>
                  <a:schemeClr val="dk1"/>
                </a:solidFill>
              </a:defRPr>
            </a:lvl7pPr>
            <a:lvl8pPr indent="-317500" lvl="7" marL="3657600" rtl="0" algn="ctr">
              <a:spcBef>
                <a:spcPts val="1600"/>
              </a:spcBef>
              <a:spcAft>
                <a:spcPts val="0"/>
              </a:spcAft>
              <a:buClr>
                <a:schemeClr val="dk1"/>
              </a:buClr>
              <a:buSzPts val="1400"/>
              <a:buChar char="○"/>
              <a:defRPr>
                <a:solidFill>
                  <a:schemeClr val="dk1"/>
                </a:solidFill>
              </a:defRPr>
            </a:lvl8pPr>
            <a:lvl9pPr indent="-317500" lvl="8" marL="4114800" rtl="0" algn="ctr">
              <a:spcBef>
                <a:spcPts val="1600"/>
              </a:spcBef>
              <a:spcAft>
                <a:spcPts val="1600"/>
              </a:spcAft>
              <a:buClr>
                <a:schemeClr val="dk1"/>
              </a:buClr>
              <a:buSzPts val="1400"/>
              <a:buChar char="■"/>
              <a:defRPr>
                <a:solidFill>
                  <a:schemeClr val="dk1"/>
                </a:solidFill>
              </a:defRPr>
            </a:lvl9pPr>
          </a:lstStyle>
          <a:p/>
        </p:txBody>
      </p:sp>
      <p:sp>
        <p:nvSpPr>
          <p:cNvPr id="196" name="Google Shape;196;p31"/>
          <p:cNvSpPr txBox="1"/>
          <p:nvPr>
            <p:ph hasCustomPrompt="1" idx="4" type="title"/>
          </p:nvPr>
        </p:nvSpPr>
        <p:spPr>
          <a:xfrm>
            <a:off x="5753850" y="39325"/>
            <a:ext cx="23637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2pPr>
            <a:lvl3pPr lvl="2"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3pPr>
            <a:lvl4pPr lvl="3"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4pPr>
            <a:lvl5pPr lvl="4"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5pPr>
            <a:lvl6pPr lvl="5"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6pPr>
            <a:lvl7pPr lvl="6"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7pPr>
            <a:lvl8pPr lvl="7"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8pPr>
            <a:lvl9pPr lvl="8" rtl="0" algn="ctr">
              <a:spcBef>
                <a:spcPts val="0"/>
              </a:spcBef>
              <a:spcAft>
                <a:spcPts val="0"/>
              </a:spcAft>
              <a:buSzPts val="5000"/>
              <a:buFont typeface="Delius Swash Caps"/>
              <a:buNone/>
              <a:defRPr sz="5000">
                <a:latin typeface="Delius Swash Caps"/>
                <a:ea typeface="Delius Swash Caps"/>
                <a:cs typeface="Delius Swash Caps"/>
                <a:sym typeface="Delius Swash Caps"/>
              </a:defRPr>
            </a:lvl9pPr>
          </a:lstStyle>
          <a:p>
            <a:r>
              <a:t>xx%</a:t>
            </a:r>
          </a:p>
        </p:txBody>
      </p:sp>
      <p:sp>
        <p:nvSpPr>
          <p:cNvPr id="197" name="Google Shape;197;p31"/>
          <p:cNvSpPr txBox="1"/>
          <p:nvPr>
            <p:ph idx="5" type="body"/>
          </p:nvPr>
        </p:nvSpPr>
        <p:spPr>
          <a:xfrm>
            <a:off x="5753850" y="1885400"/>
            <a:ext cx="2363700" cy="8727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Clr>
                <a:schemeClr val="dk1"/>
              </a:buClr>
              <a:buSzPts val="1400"/>
              <a:buChar char="●"/>
              <a:defRPr>
                <a:solidFill>
                  <a:schemeClr val="dk1"/>
                </a:solidFill>
              </a:defRPr>
            </a:lvl1pPr>
            <a:lvl2pPr indent="-317500" lvl="1" marL="914400" rtl="0" algn="ctr">
              <a:spcBef>
                <a:spcPts val="1600"/>
              </a:spcBef>
              <a:spcAft>
                <a:spcPts val="0"/>
              </a:spcAft>
              <a:buClr>
                <a:schemeClr val="dk1"/>
              </a:buClr>
              <a:buSzPts val="1400"/>
              <a:buChar char="○"/>
              <a:defRPr>
                <a:solidFill>
                  <a:schemeClr val="dk1"/>
                </a:solidFill>
              </a:defRPr>
            </a:lvl2pPr>
            <a:lvl3pPr indent="-317500" lvl="2" marL="1371600" rtl="0" algn="ctr">
              <a:spcBef>
                <a:spcPts val="1600"/>
              </a:spcBef>
              <a:spcAft>
                <a:spcPts val="0"/>
              </a:spcAft>
              <a:buClr>
                <a:schemeClr val="dk1"/>
              </a:buClr>
              <a:buSzPts val="1400"/>
              <a:buChar char="■"/>
              <a:defRPr>
                <a:solidFill>
                  <a:schemeClr val="dk1"/>
                </a:solidFill>
              </a:defRPr>
            </a:lvl3pPr>
            <a:lvl4pPr indent="-317500" lvl="3" marL="1828800" rtl="0" algn="ctr">
              <a:spcBef>
                <a:spcPts val="1600"/>
              </a:spcBef>
              <a:spcAft>
                <a:spcPts val="0"/>
              </a:spcAft>
              <a:buClr>
                <a:schemeClr val="dk1"/>
              </a:buClr>
              <a:buSzPts val="1400"/>
              <a:buChar char="●"/>
              <a:defRPr>
                <a:solidFill>
                  <a:schemeClr val="dk1"/>
                </a:solidFill>
              </a:defRPr>
            </a:lvl4pPr>
            <a:lvl5pPr indent="-317500" lvl="4" marL="2286000" rtl="0" algn="ctr">
              <a:spcBef>
                <a:spcPts val="1600"/>
              </a:spcBef>
              <a:spcAft>
                <a:spcPts val="0"/>
              </a:spcAft>
              <a:buClr>
                <a:schemeClr val="dk1"/>
              </a:buClr>
              <a:buSzPts val="1400"/>
              <a:buChar char="○"/>
              <a:defRPr>
                <a:solidFill>
                  <a:schemeClr val="dk1"/>
                </a:solidFill>
              </a:defRPr>
            </a:lvl5pPr>
            <a:lvl6pPr indent="-317500" lvl="5" marL="2743200" rtl="0" algn="ctr">
              <a:spcBef>
                <a:spcPts val="1600"/>
              </a:spcBef>
              <a:spcAft>
                <a:spcPts val="0"/>
              </a:spcAft>
              <a:buClr>
                <a:schemeClr val="dk1"/>
              </a:buClr>
              <a:buSzPts val="1400"/>
              <a:buChar char="■"/>
              <a:defRPr>
                <a:solidFill>
                  <a:schemeClr val="dk1"/>
                </a:solidFill>
              </a:defRPr>
            </a:lvl6pPr>
            <a:lvl7pPr indent="-317500" lvl="6" marL="3200400" rtl="0" algn="ctr">
              <a:spcBef>
                <a:spcPts val="1600"/>
              </a:spcBef>
              <a:spcAft>
                <a:spcPts val="0"/>
              </a:spcAft>
              <a:buClr>
                <a:schemeClr val="dk1"/>
              </a:buClr>
              <a:buSzPts val="1400"/>
              <a:buChar char="●"/>
              <a:defRPr>
                <a:solidFill>
                  <a:schemeClr val="dk1"/>
                </a:solidFill>
              </a:defRPr>
            </a:lvl7pPr>
            <a:lvl8pPr indent="-317500" lvl="7" marL="3657600" rtl="0" algn="ctr">
              <a:spcBef>
                <a:spcPts val="1600"/>
              </a:spcBef>
              <a:spcAft>
                <a:spcPts val="0"/>
              </a:spcAft>
              <a:buClr>
                <a:schemeClr val="dk1"/>
              </a:buClr>
              <a:buSzPts val="1400"/>
              <a:buChar char="○"/>
              <a:defRPr>
                <a:solidFill>
                  <a:schemeClr val="dk1"/>
                </a:solidFill>
              </a:defRPr>
            </a:lvl8pPr>
            <a:lvl9pPr indent="-317500" lvl="8" marL="4114800" rtl="0" algn="ctr">
              <a:spcBef>
                <a:spcPts val="1600"/>
              </a:spcBef>
              <a:spcAft>
                <a:spcPts val="1600"/>
              </a:spcAft>
              <a:buClr>
                <a:schemeClr val="dk1"/>
              </a:buClr>
              <a:buSzPts val="1400"/>
              <a:buChar char="■"/>
              <a:defRPr>
                <a:solidFill>
                  <a:schemeClr val="dk1"/>
                </a:solidFill>
              </a:defRPr>
            </a:lvl9pPr>
          </a:lstStyle>
          <a:p/>
        </p:txBody>
      </p:sp>
      <p:sp>
        <p:nvSpPr>
          <p:cNvPr id="198" name="Google Shape;198;p31"/>
          <p:cNvSpPr/>
          <p:nvPr/>
        </p:nvSpPr>
        <p:spPr>
          <a:xfrm flipH="1" rot="10800000">
            <a:off x="-2398803" y="-2173839"/>
            <a:ext cx="5055800" cy="4960344"/>
          </a:xfrm>
          <a:custGeom>
            <a:rect b="b" l="l" r="r" t="t"/>
            <a:pathLst>
              <a:path extrusionOk="0" h="63813" w="65041">
                <a:moveTo>
                  <a:pt x="31297" y="1"/>
                </a:moveTo>
                <a:cubicBezTo>
                  <a:pt x="28147" y="1"/>
                  <a:pt x="25343" y="1529"/>
                  <a:pt x="22430" y="3671"/>
                </a:cubicBezTo>
                <a:cubicBezTo>
                  <a:pt x="20128" y="4661"/>
                  <a:pt x="18067" y="6106"/>
                  <a:pt x="16408" y="7873"/>
                </a:cubicBezTo>
                <a:cubicBezTo>
                  <a:pt x="11536" y="13092"/>
                  <a:pt x="11536" y="23745"/>
                  <a:pt x="10867" y="30410"/>
                </a:cubicBezTo>
                <a:cubicBezTo>
                  <a:pt x="10011" y="38332"/>
                  <a:pt x="0" y="40366"/>
                  <a:pt x="322" y="48824"/>
                </a:cubicBezTo>
                <a:cubicBezTo>
                  <a:pt x="804" y="58812"/>
                  <a:pt x="9856" y="63813"/>
                  <a:pt x="18663" y="63813"/>
                </a:cubicBezTo>
                <a:cubicBezTo>
                  <a:pt x="20595" y="63813"/>
                  <a:pt x="22515" y="63572"/>
                  <a:pt x="24330" y="63090"/>
                </a:cubicBezTo>
                <a:cubicBezTo>
                  <a:pt x="37793" y="59316"/>
                  <a:pt x="49544" y="56238"/>
                  <a:pt x="58805" y="45211"/>
                </a:cubicBezTo>
                <a:cubicBezTo>
                  <a:pt x="61588" y="41972"/>
                  <a:pt x="63462" y="38332"/>
                  <a:pt x="64238" y="34719"/>
                </a:cubicBezTo>
                <a:cubicBezTo>
                  <a:pt x="64800" y="32711"/>
                  <a:pt x="65041" y="30758"/>
                  <a:pt x="64961" y="29205"/>
                </a:cubicBezTo>
                <a:cubicBezTo>
                  <a:pt x="64854" y="26448"/>
                  <a:pt x="63756" y="24575"/>
                  <a:pt x="62123" y="23156"/>
                </a:cubicBezTo>
                <a:cubicBezTo>
                  <a:pt x="60785" y="21256"/>
                  <a:pt x="58831" y="19596"/>
                  <a:pt x="56315" y="18204"/>
                </a:cubicBezTo>
                <a:cubicBezTo>
                  <a:pt x="51819" y="15929"/>
                  <a:pt x="47670" y="13360"/>
                  <a:pt x="44351" y="9639"/>
                </a:cubicBezTo>
                <a:cubicBezTo>
                  <a:pt x="41621" y="6347"/>
                  <a:pt x="40443" y="3564"/>
                  <a:pt x="37017" y="1610"/>
                </a:cubicBezTo>
                <a:cubicBezTo>
                  <a:pt x="34947" y="483"/>
                  <a:pt x="33067" y="1"/>
                  <a:pt x="312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1"/>
          <p:cNvSpPr/>
          <p:nvPr/>
        </p:nvSpPr>
        <p:spPr>
          <a:xfrm rot="1436058">
            <a:off x="6638451" y="2737898"/>
            <a:ext cx="3591621" cy="3523810"/>
          </a:xfrm>
          <a:custGeom>
            <a:rect b="b" l="l" r="r" t="t"/>
            <a:pathLst>
              <a:path extrusionOk="0" h="63813" w="65041">
                <a:moveTo>
                  <a:pt x="31297" y="1"/>
                </a:moveTo>
                <a:cubicBezTo>
                  <a:pt x="28147" y="1"/>
                  <a:pt x="25343" y="1529"/>
                  <a:pt x="22430" y="3671"/>
                </a:cubicBezTo>
                <a:cubicBezTo>
                  <a:pt x="20128" y="4661"/>
                  <a:pt x="18067" y="6106"/>
                  <a:pt x="16408" y="7873"/>
                </a:cubicBezTo>
                <a:cubicBezTo>
                  <a:pt x="11536" y="13092"/>
                  <a:pt x="11536" y="23745"/>
                  <a:pt x="10867" y="30410"/>
                </a:cubicBezTo>
                <a:cubicBezTo>
                  <a:pt x="10011" y="38332"/>
                  <a:pt x="0" y="40366"/>
                  <a:pt x="322" y="48824"/>
                </a:cubicBezTo>
                <a:cubicBezTo>
                  <a:pt x="804" y="58812"/>
                  <a:pt x="9856" y="63813"/>
                  <a:pt x="18663" y="63813"/>
                </a:cubicBezTo>
                <a:cubicBezTo>
                  <a:pt x="20595" y="63813"/>
                  <a:pt x="22515" y="63572"/>
                  <a:pt x="24330" y="63090"/>
                </a:cubicBezTo>
                <a:cubicBezTo>
                  <a:pt x="37793" y="59316"/>
                  <a:pt x="49544" y="56238"/>
                  <a:pt x="58805" y="45211"/>
                </a:cubicBezTo>
                <a:cubicBezTo>
                  <a:pt x="61588" y="41972"/>
                  <a:pt x="63462" y="38332"/>
                  <a:pt x="64238" y="34719"/>
                </a:cubicBezTo>
                <a:cubicBezTo>
                  <a:pt x="64800" y="32711"/>
                  <a:pt x="65041" y="30758"/>
                  <a:pt x="64961" y="29205"/>
                </a:cubicBezTo>
                <a:cubicBezTo>
                  <a:pt x="64854" y="26448"/>
                  <a:pt x="63756" y="24575"/>
                  <a:pt x="62123" y="23156"/>
                </a:cubicBezTo>
                <a:cubicBezTo>
                  <a:pt x="60785" y="21256"/>
                  <a:pt x="58831" y="19596"/>
                  <a:pt x="56315" y="18204"/>
                </a:cubicBezTo>
                <a:cubicBezTo>
                  <a:pt x="51819" y="15929"/>
                  <a:pt x="47670" y="13360"/>
                  <a:pt x="44351" y="9639"/>
                </a:cubicBezTo>
                <a:cubicBezTo>
                  <a:pt x="41621" y="6347"/>
                  <a:pt x="40443" y="3564"/>
                  <a:pt x="37017" y="1610"/>
                </a:cubicBezTo>
                <a:cubicBezTo>
                  <a:pt x="34947" y="483"/>
                  <a:pt x="33067" y="1"/>
                  <a:pt x="3129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4">
    <p:bg>
      <p:bgPr>
        <a:solidFill>
          <a:schemeClr val="lt1"/>
        </a:solidFill>
      </p:bgPr>
    </p:bg>
    <p:spTree>
      <p:nvGrpSpPr>
        <p:cNvPr id="200" name="Shape 200"/>
        <p:cNvGrpSpPr/>
        <p:nvPr/>
      </p:nvGrpSpPr>
      <p:grpSpPr>
        <a:xfrm>
          <a:off x="0" y="0"/>
          <a:ext cx="0" cy="0"/>
          <a:chOff x="0" y="0"/>
          <a:chExt cx="0" cy="0"/>
        </a:xfrm>
      </p:grpSpPr>
      <p:sp>
        <p:nvSpPr>
          <p:cNvPr id="201" name="Google Shape;201;p32"/>
          <p:cNvSpPr txBox="1"/>
          <p:nvPr>
            <p:ph type="title"/>
          </p:nvPr>
        </p:nvSpPr>
        <p:spPr>
          <a:xfrm>
            <a:off x="701600" y="627400"/>
            <a:ext cx="7729200" cy="5025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02" name="Google Shape;202;p32"/>
          <p:cNvSpPr txBox="1"/>
          <p:nvPr>
            <p:ph idx="1" type="subTitle"/>
          </p:nvPr>
        </p:nvSpPr>
        <p:spPr>
          <a:xfrm>
            <a:off x="715350" y="1626925"/>
            <a:ext cx="3770100" cy="1600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Didact Gothic"/>
              <a:buNone/>
              <a:defRPr sz="1600">
                <a:solidFill>
                  <a:srgbClr val="43403D"/>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03" name="Google Shape;203;p32"/>
          <p:cNvSpPr/>
          <p:nvPr/>
        </p:nvSpPr>
        <p:spPr>
          <a:xfrm rot="-3118107">
            <a:off x="-832047" y="3011688"/>
            <a:ext cx="3083891" cy="3534563"/>
          </a:xfrm>
          <a:custGeom>
            <a:rect b="b" l="l" r="r" t="t"/>
            <a:pathLst>
              <a:path extrusionOk="0" h="60343" w="52649">
                <a:moveTo>
                  <a:pt x="24055" y="1"/>
                </a:moveTo>
                <a:cubicBezTo>
                  <a:pt x="17235" y="1"/>
                  <a:pt x="10851" y="5532"/>
                  <a:pt x="8351" y="11961"/>
                </a:cubicBezTo>
                <a:cubicBezTo>
                  <a:pt x="3962" y="23631"/>
                  <a:pt x="0" y="33668"/>
                  <a:pt x="3025" y="46167"/>
                </a:cubicBezTo>
                <a:cubicBezTo>
                  <a:pt x="3908" y="49861"/>
                  <a:pt x="5541" y="53153"/>
                  <a:pt x="7709" y="55589"/>
                </a:cubicBezTo>
                <a:cubicBezTo>
                  <a:pt x="8860" y="57034"/>
                  <a:pt x="10118" y="58239"/>
                  <a:pt x="11296" y="58988"/>
                </a:cubicBezTo>
                <a:cubicBezTo>
                  <a:pt x="12693" y="59957"/>
                  <a:pt x="14065" y="60342"/>
                  <a:pt x="15402" y="60342"/>
                </a:cubicBezTo>
                <a:cubicBezTo>
                  <a:pt x="15985" y="60342"/>
                  <a:pt x="16561" y="60269"/>
                  <a:pt x="17130" y="60139"/>
                </a:cubicBezTo>
                <a:cubicBezTo>
                  <a:pt x="17182" y="60140"/>
                  <a:pt x="17233" y="60140"/>
                  <a:pt x="17285" y="60140"/>
                </a:cubicBezTo>
                <a:cubicBezTo>
                  <a:pt x="19302" y="60140"/>
                  <a:pt x="21471" y="59630"/>
                  <a:pt x="23742" y="58560"/>
                </a:cubicBezTo>
                <a:cubicBezTo>
                  <a:pt x="27756" y="56552"/>
                  <a:pt x="31771" y="54920"/>
                  <a:pt x="36188" y="54518"/>
                </a:cubicBezTo>
                <a:cubicBezTo>
                  <a:pt x="36919" y="54482"/>
                  <a:pt x="37607" y="54474"/>
                  <a:pt x="38264" y="54474"/>
                </a:cubicBezTo>
                <a:cubicBezTo>
                  <a:pt x="38824" y="54474"/>
                  <a:pt x="39361" y="54480"/>
                  <a:pt x="39884" y="54480"/>
                </a:cubicBezTo>
                <a:cubicBezTo>
                  <a:pt x="41934" y="54480"/>
                  <a:pt x="43756" y="54387"/>
                  <a:pt x="45823" y="53474"/>
                </a:cubicBezTo>
                <a:cubicBezTo>
                  <a:pt x="51123" y="51012"/>
                  <a:pt x="52060" y="46970"/>
                  <a:pt x="52060" y="41938"/>
                </a:cubicBezTo>
                <a:cubicBezTo>
                  <a:pt x="52595" y="39690"/>
                  <a:pt x="52648" y="37442"/>
                  <a:pt x="52220" y="35327"/>
                </a:cubicBezTo>
                <a:cubicBezTo>
                  <a:pt x="50989" y="29091"/>
                  <a:pt x="43361" y="23497"/>
                  <a:pt x="38891" y="19482"/>
                </a:cubicBezTo>
                <a:cubicBezTo>
                  <a:pt x="33645" y="14664"/>
                  <a:pt x="37472" y="6447"/>
                  <a:pt x="31209" y="2218"/>
                </a:cubicBezTo>
                <a:cubicBezTo>
                  <a:pt x="28869" y="674"/>
                  <a:pt x="26436" y="1"/>
                  <a:pt x="240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6">
    <p:bg>
      <p:bgPr>
        <a:solidFill>
          <a:schemeClr val="lt1"/>
        </a:solidFill>
      </p:bgPr>
    </p:bg>
    <p:spTree>
      <p:nvGrpSpPr>
        <p:cNvPr id="204" name="Shape 204"/>
        <p:cNvGrpSpPr/>
        <p:nvPr/>
      </p:nvGrpSpPr>
      <p:grpSpPr>
        <a:xfrm>
          <a:off x="0" y="0"/>
          <a:ext cx="0" cy="0"/>
          <a:chOff x="0" y="0"/>
          <a:chExt cx="0" cy="0"/>
        </a:xfrm>
      </p:grpSpPr>
      <p:sp>
        <p:nvSpPr>
          <p:cNvPr id="205" name="Google Shape;205;p33"/>
          <p:cNvSpPr txBox="1"/>
          <p:nvPr>
            <p:ph type="title"/>
          </p:nvPr>
        </p:nvSpPr>
        <p:spPr>
          <a:xfrm>
            <a:off x="701600" y="627400"/>
            <a:ext cx="7729200" cy="5025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06" name="Google Shape;206;p33"/>
          <p:cNvSpPr txBox="1"/>
          <p:nvPr>
            <p:ph idx="2" type="title"/>
          </p:nvPr>
        </p:nvSpPr>
        <p:spPr>
          <a:xfrm>
            <a:off x="649174" y="3093100"/>
            <a:ext cx="2554200" cy="6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07" name="Google Shape;207;p33"/>
          <p:cNvSpPr txBox="1"/>
          <p:nvPr>
            <p:ph idx="1" type="subTitle"/>
          </p:nvPr>
        </p:nvSpPr>
        <p:spPr>
          <a:xfrm>
            <a:off x="795360" y="3706125"/>
            <a:ext cx="2262000" cy="97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08" name="Google Shape;208;p33"/>
          <p:cNvSpPr txBox="1"/>
          <p:nvPr>
            <p:ph idx="3" type="title"/>
          </p:nvPr>
        </p:nvSpPr>
        <p:spPr>
          <a:xfrm>
            <a:off x="3294900" y="3092975"/>
            <a:ext cx="2554200" cy="6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09" name="Google Shape;209;p33"/>
          <p:cNvSpPr txBox="1"/>
          <p:nvPr>
            <p:ph idx="4" type="subTitle"/>
          </p:nvPr>
        </p:nvSpPr>
        <p:spPr>
          <a:xfrm>
            <a:off x="3441086" y="3706125"/>
            <a:ext cx="2262000" cy="97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10" name="Google Shape;210;p33"/>
          <p:cNvSpPr txBox="1"/>
          <p:nvPr>
            <p:ph idx="5" type="title"/>
          </p:nvPr>
        </p:nvSpPr>
        <p:spPr>
          <a:xfrm>
            <a:off x="5927201" y="3093100"/>
            <a:ext cx="2554200" cy="6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11" name="Google Shape;211;p33"/>
          <p:cNvSpPr txBox="1"/>
          <p:nvPr>
            <p:ph idx="6" type="subTitle"/>
          </p:nvPr>
        </p:nvSpPr>
        <p:spPr>
          <a:xfrm>
            <a:off x="6073387" y="3706250"/>
            <a:ext cx="2262000" cy="97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12" name="Google Shape;212;p33"/>
          <p:cNvSpPr/>
          <p:nvPr/>
        </p:nvSpPr>
        <p:spPr>
          <a:xfrm rot="-5400000">
            <a:off x="7570431" y="3573045"/>
            <a:ext cx="2897801" cy="3321279"/>
          </a:xfrm>
          <a:custGeom>
            <a:rect b="b" l="l" r="r" t="t"/>
            <a:pathLst>
              <a:path extrusionOk="0" h="60343" w="52649">
                <a:moveTo>
                  <a:pt x="24055" y="1"/>
                </a:moveTo>
                <a:cubicBezTo>
                  <a:pt x="17235" y="1"/>
                  <a:pt x="10851" y="5532"/>
                  <a:pt x="8351" y="11961"/>
                </a:cubicBezTo>
                <a:cubicBezTo>
                  <a:pt x="3962" y="23631"/>
                  <a:pt x="0" y="33668"/>
                  <a:pt x="3025" y="46167"/>
                </a:cubicBezTo>
                <a:cubicBezTo>
                  <a:pt x="3908" y="49861"/>
                  <a:pt x="5541" y="53153"/>
                  <a:pt x="7709" y="55589"/>
                </a:cubicBezTo>
                <a:cubicBezTo>
                  <a:pt x="8860" y="57034"/>
                  <a:pt x="10118" y="58239"/>
                  <a:pt x="11296" y="58988"/>
                </a:cubicBezTo>
                <a:cubicBezTo>
                  <a:pt x="12693" y="59957"/>
                  <a:pt x="14065" y="60342"/>
                  <a:pt x="15402" y="60342"/>
                </a:cubicBezTo>
                <a:cubicBezTo>
                  <a:pt x="15985" y="60342"/>
                  <a:pt x="16561" y="60269"/>
                  <a:pt x="17130" y="60139"/>
                </a:cubicBezTo>
                <a:cubicBezTo>
                  <a:pt x="17182" y="60140"/>
                  <a:pt x="17233" y="60140"/>
                  <a:pt x="17285" y="60140"/>
                </a:cubicBezTo>
                <a:cubicBezTo>
                  <a:pt x="19302" y="60140"/>
                  <a:pt x="21471" y="59630"/>
                  <a:pt x="23742" y="58560"/>
                </a:cubicBezTo>
                <a:cubicBezTo>
                  <a:pt x="27756" y="56552"/>
                  <a:pt x="31771" y="54920"/>
                  <a:pt x="36188" y="54518"/>
                </a:cubicBezTo>
                <a:cubicBezTo>
                  <a:pt x="36919" y="54482"/>
                  <a:pt x="37607" y="54474"/>
                  <a:pt x="38264" y="54474"/>
                </a:cubicBezTo>
                <a:cubicBezTo>
                  <a:pt x="38824" y="54474"/>
                  <a:pt x="39361" y="54480"/>
                  <a:pt x="39884" y="54480"/>
                </a:cubicBezTo>
                <a:cubicBezTo>
                  <a:pt x="41934" y="54480"/>
                  <a:pt x="43756" y="54387"/>
                  <a:pt x="45823" y="53474"/>
                </a:cubicBezTo>
                <a:cubicBezTo>
                  <a:pt x="51123" y="51012"/>
                  <a:pt x="52060" y="46970"/>
                  <a:pt x="52060" y="41938"/>
                </a:cubicBezTo>
                <a:cubicBezTo>
                  <a:pt x="52595" y="39690"/>
                  <a:pt x="52648" y="37442"/>
                  <a:pt x="52220" y="35327"/>
                </a:cubicBezTo>
                <a:cubicBezTo>
                  <a:pt x="50989" y="29091"/>
                  <a:pt x="43361" y="23497"/>
                  <a:pt x="38891" y="19482"/>
                </a:cubicBezTo>
                <a:cubicBezTo>
                  <a:pt x="33645" y="14664"/>
                  <a:pt x="37472" y="6447"/>
                  <a:pt x="31209" y="2218"/>
                </a:cubicBezTo>
                <a:cubicBezTo>
                  <a:pt x="28869" y="674"/>
                  <a:pt x="26436" y="1"/>
                  <a:pt x="240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3"/>
          <p:cNvSpPr/>
          <p:nvPr/>
        </p:nvSpPr>
        <p:spPr>
          <a:xfrm rot="4084900">
            <a:off x="-2204392" y="-1870061"/>
            <a:ext cx="3413582" cy="3211730"/>
          </a:xfrm>
          <a:custGeom>
            <a:rect b="b" l="l" r="r" t="t"/>
            <a:pathLst>
              <a:path extrusionOk="0" h="60343" w="52649">
                <a:moveTo>
                  <a:pt x="24055" y="1"/>
                </a:moveTo>
                <a:cubicBezTo>
                  <a:pt x="17235" y="1"/>
                  <a:pt x="10851" y="5532"/>
                  <a:pt x="8351" y="11961"/>
                </a:cubicBezTo>
                <a:cubicBezTo>
                  <a:pt x="3962" y="23631"/>
                  <a:pt x="0" y="33668"/>
                  <a:pt x="3025" y="46167"/>
                </a:cubicBezTo>
                <a:cubicBezTo>
                  <a:pt x="3908" y="49861"/>
                  <a:pt x="5541" y="53153"/>
                  <a:pt x="7709" y="55589"/>
                </a:cubicBezTo>
                <a:cubicBezTo>
                  <a:pt x="8860" y="57034"/>
                  <a:pt x="10118" y="58239"/>
                  <a:pt x="11296" y="58988"/>
                </a:cubicBezTo>
                <a:cubicBezTo>
                  <a:pt x="12693" y="59957"/>
                  <a:pt x="14065" y="60342"/>
                  <a:pt x="15402" y="60342"/>
                </a:cubicBezTo>
                <a:cubicBezTo>
                  <a:pt x="15985" y="60342"/>
                  <a:pt x="16561" y="60269"/>
                  <a:pt x="17130" y="60139"/>
                </a:cubicBezTo>
                <a:cubicBezTo>
                  <a:pt x="17182" y="60140"/>
                  <a:pt x="17233" y="60140"/>
                  <a:pt x="17285" y="60140"/>
                </a:cubicBezTo>
                <a:cubicBezTo>
                  <a:pt x="19302" y="60140"/>
                  <a:pt x="21471" y="59630"/>
                  <a:pt x="23742" y="58560"/>
                </a:cubicBezTo>
                <a:cubicBezTo>
                  <a:pt x="27756" y="56552"/>
                  <a:pt x="31771" y="54920"/>
                  <a:pt x="36188" y="54518"/>
                </a:cubicBezTo>
                <a:cubicBezTo>
                  <a:pt x="36919" y="54482"/>
                  <a:pt x="37607" y="54474"/>
                  <a:pt x="38264" y="54474"/>
                </a:cubicBezTo>
                <a:cubicBezTo>
                  <a:pt x="38824" y="54474"/>
                  <a:pt x="39361" y="54480"/>
                  <a:pt x="39884" y="54480"/>
                </a:cubicBezTo>
                <a:cubicBezTo>
                  <a:pt x="41934" y="54480"/>
                  <a:pt x="43756" y="54387"/>
                  <a:pt x="45823" y="53474"/>
                </a:cubicBezTo>
                <a:cubicBezTo>
                  <a:pt x="51123" y="51012"/>
                  <a:pt x="52060" y="46970"/>
                  <a:pt x="52060" y="41938"/>
                </a:cubicBezTo>
                <a:cubicBezTo>
                  <a:pt x="52595" y="39690"/>
                  <a:pt x="52648" y="37442"/>
                  <a:pt x="52220" y="35327"/>
                </a:cubicBezTo>
                <a:cubicBezTo>
                  <a:pt x="50989" y="29091"/>
                  <a:pt x="43361" y="23497"/>
                  <a:pt x="38891" y="19482"/>
                </a:cubicBezTo>
                <a:cubicBezTo>
                  <a:pt x="33645" y="14664"/>
                  <a:pt x="37472" y="6447"/>
                  <a:pt x="31209" y="2218"/>
                </a:cubicBezTo>
                <a:cubicBezTo>
                  <a:pt x="28869" y="674"/>
                  <a:pt x="26436" y="1"/>
                  <a:pt x="240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7">
    <p:bg>
      <p:bgPr>
        <a:solidFill>
          <a:schemeClr val="lt1"/>
        </a:solidFill>
      </p:bgPr>
    </p:bg>
    <p:spTree>
      <p:nvGrpSpPr>
        <p:cNvPr id="214" name="Shape 214"/>
        <p:cNvGrpSpPr/>
        <p:nvPr/>
      </p:nvGrpSpPr>
      <p:grpSpPr>
        <a:xfrm>
          <a:off x="0" y="0"/>
          <a:ext cx="0" cy="0"/>
          <a:chOff x="0" y="0"/>
          <a:chExt cx="0" cy="0"/>
        </a:xfrm>
      </p:grpSpPr>
      <p:sp>
        <p:nvSpPr>
          <p:cNvPr id="215" name="Google Shape;215;p34"/>
          <p:cNvSpPr txBox="1"/>
          <p:nvPr>
            <p:ph idx="1" type="body"/>
          </p:nvPr>
        </p:nvSpPr>
        <p:spPr>
          <a:xfrm>
            <a:off x="4009900" y="1847675"/>
            <a:ext cx="4321800" cy="25671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16" name="Google Shape;216;p34"/>
          <p:cNvSpPr txBox="1"/>
          <p:nvPr>
            <p:ph type="title"/>
          </p:nvPr>
        </p:nvSpPr>
        <p:spPr>
          <a:xfrm>
            <a:off x="701600" y="627400"/>
            <a:ext cx="3468000" cy="5025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17" name="Google Shape;217;p34"/>
          <p:cNvSpPr/>
          <p:nvPr/>
        </p:nvSpPr>
        <p:spPr>
          <a:xfrm rot="9320275">
            <a:off x="4595585" y="-3871906"/>
            <a:ext cx="6741278" cy="6495784"/>
          </a:xfrm>
          <a:custGeom>
            <a:rect b="b" l="l" r="r" t="t"/>
            <a:pathLst>
              <a:path extrusionOk="0" h="60343" w="52649">
                <a:moveTo>
                  <a:pt x="24055" y="1"/>
                </a:moveTo>
                <a:cubicBezTo>
                  <a:pt x="17235" y="1"/>
                  <a:pt x="10851" y="5532"/>
                  <a:pt x="8351" y="11961"/>
                </a:cubicBezTo>
                <a:cubicBezTo>
                  <a:pt x="3962" y="23631"/>
                  <a:pt x="0" y="33668"/>
                  <a:pt x="3025" y="46167"/>
                </a:cubicBezTo>
                <a:cubicBezTo>
                  <a:pt x="3908" y="49861"/>
                  <a:pt x="5541" y="53153"/>
                  <a:pt x="7709" y="55589"/>
                </a:cubicBezTo>
                <a:cubicBezTo>
                  <a:pt x="8860" y="57034"/>
                  <a:pt x="10118" y="58239"/>
                  <a:pt x="11296" y="58988"/>
                </a:cubicBezTo>
                <a:cubicBezTo>
                  <a:pt x="12693" y="59957"/>
                  <a:pt x="14065" y="60342"/>
                  <a:pt x="15402" y="60342"/>
                </a:cubicBezTo>
                <a:cubicBezTo>
                  <a:pt x="15985" y="60342"/>
                  <a:pt x="16561" y="60269"/>
                  <a:pt x="17130" y="60139"/>
                </a:cubicBezTo>
                <a:cubicBezTo>
                  <a:pt x="17182" y="60140"/>
                  <a:pt x="17233" y="60140"/>
                  <a:pt x="17285" y="60140"/>
                </a:cubicBezTo>
                <a:cubicBezTo>
                  <a:pt x="19302" y="60140"/>
                  <a:pt x="21471" y="59630"/>
                  <a:pt x="23742" y="58560"/>
                </a:cubicBezTo>
                <a:cubicBezTo>
                  <a:pt x="27756" y="56552"/>
                  <a:pt x="31771" y="54920"/>
                  <a:pt x="36188" y="54518"/>
                </a:cubicBezTo>
                <a:cubicBezTo>
                  <a:pt x="36919" y="54482"/>
                  <a:pt x="37607" y="54474"/>
                  <a:pt x="38264" y="54474"/>
                </a:cubicBezTo>
                <a:cubicBezTo>
                  <a:pt x="38824" y="54474"/>
                  <a:pt x="39361" y="54480"/>
                  <a:pt x="39884" y="54480"/>
                </a:cubicBezTo>
                <a:cubicBezTo>
                  <a:pt x="41934" y="54480"/>
                  <a:pt x="43756" y="54387"/>
                  <a:pt x="45823" y="53474"/>
                </a:cubicBezTo>
                <a:cubicBezTo>
                  <a:pt x="51123" y="51012"/>
                  <a:pt x="52060" y="46970"/>
                  <a:pt x="52060" y="41938"/>
                </a:cubicBezTo>
                <a:cubicBezTo>
                  <a:pt x="52595" y="39690"/>
                  <a:pt x="52648" y="37442"/>
                  <a:pt x="52220" y="35327"/>
                </a:cubicBezTo>
                <a:cubicBezTo>
                  <a:pt x="50989" y="29091"/>
                  <a:pt x="43361" y="23497"/>
                  <a:pt x="38891" y="19482"/>
                </a:cubicBezTo>
                <a:cubicBezTo>
                  <a:pt x="33645" y="14664"/>
                  <a:pt x="37472" y="6447"/>
                  <a:pt x="31209" y="2218"/>
                </a:cubicBezTo>
                <a:cubicBezTo>
                  <a:pt x="28869" y="674"/>
                  <a:pt x="26436" y="1"/>
                  <a:pt x="240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8">
    <p:bg>
      <p:bgPr>
        <a:solidFill>
          <a:schemeClr val="lt1"/>
        </a:solidFill>
      </p:bgPr>
    </p:bg>
    <p:spTree>
      <p:nvGrpSpPr>
        <p:cNvPr id="218" name="Shape 218"/>
        <p:cNvGrpSpPr/>
        <p:nvPr/>
      </p:nvGrpSpPr>
      <p:grpSpPr>
        <a:xfrm>
          <a:off x="0" y="0"/>
          <a:ext cx="0" cy="0"/>
          <a:chOff x="0" y="0"/>
          <a:chExt cx="0" cy="0"/>
        </a:xfrm>
      </p:grpSpPr>
      <p:sp>
        <p:nvSpPr>
          <p:cNvPr id="219" name="Google Shape;219;p35"/>
          <p:cNvSpPr txBox="1"/>
          <p:nvPr>
            <p:ph idx="1" type="body"/>
          </p:nvPr>
        </p:nvSpPr>
        <p:spPr>
          <a:xfrm>
            <a:off x="777800" y="2057225"/>
            <a:ext cx="4093200" cy="13731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dk1"/>
              </a:buClr>
              <a:buSzPts val="14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220" name="Google Shape;220;p35"/>
          <p:cNvSpPr txBox="1"/>
          <p:nvPr>
            <p:ph type="title"/>
          </p:nvPr>
        </p:nvSpPr>
        <p:spPr>
          <a:xfrm>
            <a:off x="777800" y="823818"/>
            <a:ext cx="3468000" cy="5025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5000"/>
              <a:buNone/>
              <a:defRPr sz="5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21" name="Google Shape;221;p35"/>
          <p:cNvSpPr txBox="1"/>
          <p:nvPr/>
        </p:nvSpPr>
        <p:spPr>
          <a:xfrm>
            <a:off x="777800" y="3474650"/>
            <a:ext cx="3349500" cy="9498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900">
                <a:solidFill>
                  <a:schemeClr val="dk1"/>
                </a:solidFill>
                <a:latin typeface="Comfortaa"/>
                <a:ea typeface="Comfortaa"/>
                <a:cs typeface="Comfortaa"/>
                <a:sym typeface="Comfortaa"/>
              </a:rPr>
              <a:t>CREDITS: This presentation template was created by </a:t>
            </a:r>
            <a:r>
              <a:rPr b="1" lang="en" sz="900">
                <a:solidFill>
                  <a:schemeClr val="dk1"/>
                </a:solidFill>
                <a:uFill>
                  <a:noFill/>
                </a:uFill>
                <a:latin typeface="Comfortaa"/>
                <a:ea typeface="Comfortaa"/>
                <a:cs typeface="Comfortaa"/>
                <a:sym typeface="Comfortaa"/>
                <a:hlinkClick r:id="rId2">
                  <a:extLst>
                    <a:ext uri="{A12FA001-AC4F-418D-AE19-62706E023703}">
                      <ahyp:hlinkClr val="tx"/>
                    </a:ext>
                  </a:extLst>
                </a:hlinkClick>
              </a:rPr>
              <a:t>Slidesgo</a:t>
            </a:r>
            <a:r>
              <a:rPr lang="en" sz="900">
                <a:solidFill>
                  <a:schemeClr val="dk1"/>
                </a:solidFill>
                <a:latin typeface="Comfortaa"/>
                <a:ea typeface="Comfortaa"/>
                <a:cs typeface="Comfortaa"/>
                <a:sym typeface="Comfortaa"/>
              </a:rPr>
              <a:t>, including icons by </a:t>
            </a:r>
            <a:r>
              <a:rPr b="1" lang="en" sz="900">
                <a:solidFill>
                  <a:schemeClr val="dk1"/>
                </a:solidFill>
                <a:uFill>
                  <a:noFill/>
                </a:uFill>
                <a:latin typeface="Comfortaa"/>
                <a:ea typeface="Comfortaa"/>
                <a:cs typeface="Comfortaa"/>
                <a:sym typeface="Comfortaa"/>
                <a:hlinkClick r:id="rId3">
                  <a:extLst>
                    <a:ext uri="{A12FA001-AC4F-418D-AE19-62706E023703}">
                      <ahyp:hlinkClr val="tx"/>
                    </a:ext>
                  </a:extLst>
                </a:hlinkClick>
              </a:rPr>
              <a:t>Flaticon</a:t>
            </a:r>
            <a:r>
              <a:rPr lang="en" sz="900">
                <a:solidFill>
                  <a:schemeClr val="dk1"/>
                </a:solidFill>
                <a:latin typeface="Comfortaa"/>
                <a:ea typeface="Comfortaa"/>
                <a:cs typeface="Comfortaa"/>
                <a:sym typeface="Comfortaa"/>
              </a:rPr>
              <a:t>, and infographics &amp; images by </a:t>
            </a:r>
            <a:r>
              <a:rPr b="1" lang="en" sz="900">
                <a:solidFill>
                  <a:schemeClr val="dk1"/>
                </a:solidFill>
                <a:uFill>
                  <a:noFill/>
                </a:uFill>
                <a:latin typeface="Comfortaa"/>
                <a:ea typeface="Comfortaa"/>
                <a:cs typeface="Comfortaa"/>
                <a:sym typeface="Comfortaa"/>
                <a:hlinkClick r:id="rId4">
                  <a:extLst>
                    <a:ext uri="{A12FA001-AC4F-418D-AE19-62706E023703}">
                      <ahyp:hlinkClr val="tx"/>
                    </a:ext>
                  </a:extLst>
                </a:hlinkClick>
              </a:rPr>
              <a:t>Freepik</a:t>
            </a:r>
            <a:endParaRPr sz="900">
              <a:solidFill>
                <a:schemeClr val="dk1"/>
              </a:solidFill>
              <a:latin typeface="Comfortaa"/>
              <a:ea typeface="Comfortaa"/>
              <a:cs typeface="Comfortaa"/>
              <a:sym typeface="Comfortaa"/>
            </a:endParaRPr>
          </a:p>
        </p:txBody>
      </p:sp>
      <p:sp>
        <p:nvSpPr>
          <p:cNvPr id="222" name="Google Shape;222;p35"/>
          <p:cNvSpPr txBox="1"/>
          <p:nvPr>
            <p:ph idx="2" type="subTitle"/>
          </p:nvPr>
        </p:nvSpPr>
        <p:spPr>
          <a:xfrm>
            <a:off x="777800" y="1715400"/>
            <a:ext cx="3080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25" name="Shape 25"/>
        <p:cNvGrpSpPr/>
        <p:nvPr/>
      </p:nvGrpSpPr>
      <p:grpSpPr>
        <a:xfrm>
          <a:off x="0" y="0"/>
          <a:ext cx="0" cy="0"/>
          <a:chOff x="0" y="0"/>
          <a:chExt cx="0" cy="0"/>
        </a:xfrm>
      </p:grpSpPr>
      <p:sp>
        <p:nvSpPr>
          <p:cNvPr id="26" name="Google Shape;26;p5"/>
          <p:cNvSpPr txBox="1"/>
          <p:nvPr>
            <p:ph type="title"/>
          </p:nvPr>
        </p:nvSpPr>
        <p:spPr>
          <a:xfrm>
            <a:off x="701600" y="627400"/>
            <a:ext cx="7729200" cy="5025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7" name="Google Shape;27;p5"/>
          <p:cNvSpPr txBox="1"/>
          <p:nvPr>
            <p:ph idx="2" type="title"/>
          </p:nvPr>
        </p:nvSpPr>
        <p:spPr>
          <a:xfrm>
            <a:off x="1741015" y="3169940"/>
            <a:ext cx="2326200" cy="6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8" name="Google Shape;28;p5"/>
          <p:cNvSpPr txBox="1"/>
          <p:nvPr>
            <p:ph idx="1" type="subTitle"/>
          </p:nvPr>
        </p:nvSpPr>
        <p:spPr>
          <a:xfrm>
            <a:off x="1874155" y="3793130"/>
            <a:ext cx="2060100" cy="97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9" name="Google Shape;29;p5"/>
          <p:cNvSpPr txBox="1"/>
          <p:nvPr>
            <p:ph idx="3" type="title"/>
          </p:nvPr>
        </p:nvSpPr>
        <p:spPr>
          <a:xfrm>
            <a:off x="5076785" y="3169815"/>
            <a:ext cx="2326200" cy="6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0" name="Google Shape;30;p5"/>
          <p:cNvSpPr txBox="1"/>
          <p:nvPr>
            <p:ph idx="4" type="subTitle"/>
          </p:nvPr>
        </p:nvSpPr>
        <p:spPr>
          <a:xfrm>
            <a:off x="5209924" y="3793130"/>
            <a:ext cx="2060100" cy="97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31" name="Google Shape;31;p5"/>
          <p:cNvSpPr/>
          <p:nvPr/>
        </p:nvSpPr>
        <p:spPr>
          <a:xfrm rot="4147503">
            <a:off x="-1192599" y="2805073"/>
            <a:ext cx="2897818" cy="3321299"/>
          </a:xfrm>
          <a:custGeom>
            <a:rect b="b" l="l" r="r" t="t"/>
            <a:pathLst>
              <a:path extrusionOk="0" h="60343" w="52649">
                <a:moveTo>
                  <a:pt x="24055" y="1"/>
                </a:moveTo>
                <a:cubicBezTo>
                  <a:pt x="17235" y="1"/>
                  <a:pt x="10851" y="5532"/>
                  <a:pt x="8351" y="11961"/>
                </a:cubicBezTo>
                <a:cubicBezTo>
                  <a:pt x="3962" y="23631"/>
                  <a:pt x="0" y="33668"/>
                  <a:pt x="3025" y="46167"/>
                </a:cubicBezTo>
                <a:cubicBezTo>
                  <a:pt x="3908" y="49861"/>
                  <a:pt x="5541" y="53153"/>
                  <a:pt x="7709" y="55589"/>
                </a:cubicBezTo>
                <a:cubicBezTo>
                  <a:pt x="8860" y="57034"/>
                  <a:pt x="10118" y="58239"/>
                  <a:pt x="11296" y="58988"/>
                </a:cubicBezTo>
                <a:cubicBezTo>
                  <a:pt x="12693" y="59957"/>
                  <a:pt x="14065" y="60342"/>
                  <a:pt x="15402" y="60342"/>
                </a:cubicBezTo>
                <a:cubicBezTo>
                  <a:pt x="15985" y="60342"/>
                  <a:pt x="16561" y="60269"/>
                  <a:pt x="17130" y="60139"/>
                </a:cubicBezTo>
                <a:cubicBezTo>
                  <a:pt x="17182" y="60140"/>
                  <a:pt x="17233" y="60140"/>
                  <a:pt x="17285" y="60140"/>
                </a:cubicBezTo>
                <a:cubicBezTo>
                  <a:pt x="19302" y="60140"/>
                  <a:pt x="21471" y="59630"/>
                  <a:pt x="23742" y="58560"/>
                </a:cubicBezTo>
                <a:cubicBezTo>
                  <a:pt x="27756" y="56552"/>
                  <a:pt x="31771" y="54920"/>
                  <a:pt x="36188" y="54518"/>
                </a:cubicBezTo>
                <a:cubicBezTo>
                  <a:pt x="36919" y="54482"/>
                  <a:pt x="37607" y="54474"/>
                  <a:pt x="38264" y="54474"/>
                </a:cubicBezTo>
                <a:cubicBezTo>
                  <a:pt x="38824" y="54474"/>
                  <a:pt x="39361" y="54480"/>
                  <a:pt x="39884" y="54480"/>
                </a:cubicBezTo>
                <a:cubicBezTo>
                  <a:pt x="41934" y="54480"/>
                  <a:pt x="43756" y="54387"/>
                  <a:pt x="45823" y="53474"/>
                </a:cubicBezTo>
                <a:cubicBezTo>
                  <a:pt x="51123" y="51012"/>
                  <a:pt x="52060" y="46970"/>
                  <a:pt x="52060" y="41938"/>
                </a:cubicBezTo>
                <a:cubicBezTo>
                  <a:pt x="52595" y="39690"/>
                  <a:pt x="52648" y="37442"/>
                  <a:pt x="52220" y="35327"/>
                </a:cubicBezTo>
                <a:cubicBezTo>
                  <a:pt x="50989" y="29091"/>
                  <a:pt x="43361" y="23497"/>
                  <a:pt x="38891" y="19482"/>
                </a:cubicBezTo>
                <a:cubicBezTo>
                  <a:pt x="33645" y="14664"/>
                  <a:pt x="37472" y="6447"/>
                  <a:pt x="31209" y="2218"/>
                </a:cubicBezTo>
                <a:cubicBezTo>
                  <a:pt x="28869" y="674"/>
                  <a:pt x="26436" y="1"/>
                  <a:pt x="240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rot="-6961180">
            <a:off x="7815864" y="473107"/>
            <a:ext cx="3413583" cy="3211707"/>
          </a:xfrm>
          <a:custGeom>
            <a:rect b="b" l="l" r="r" t="t"/>
            <a:pathLst>
              <a:path extrusionOk="0" h="60343" w="52649">
                <a:moveTo>
                  <a:pt x="24055" y="1"/>
                </a:moveTo>
                <a:cubicBezTo>
                  <a:pt x="17235" y="1"/>
                  <a:pt x="10851" y="5532"/>
                  <a:pt x="8351" y="11961"/>
                </a:cubicBezTo>
                <a:cubicBezTo>
                  <a:pt x="3962" y="23631"/>
                  <a:pt x="0" y="33668"/>
                  <a:pt x="3025" y="46167"/>
                </a:cubicBezTo>
                <a:cubicBezTo>
                  <a:pt x="3908" y="49861"/>
                  <a:pt x="5541" y="53153"/>
                  <a:pt x="7709" y="55589"/>
                </a:cubicBezTo>
                <a:cubicBezTo>
                  <a:pt x="8860" y="57034"/>
                  <a:pt x="10118" y="58239"/>
                  <a:pt x="11296" y="58988"/>
                </a:cubicBezTo>
                <a:cubicBezTo>
                  <a:pt x="12693" y="59957"/>
                  <a:pt x="14065" y="60342"/>
                  <a:pt x="15402" y="60342"/>
                </a:cubicBezTo>
                <a:cubicBezTo>
                  <a:pt x="15985" y="60342"/>
                  <a:pt x="16561" y="60269"/>
                  <a:pt x="17130" y="60139"/>
                </a:cubicBezTo>
                <a:cubicBezTo>
                  <a:pt x="17182" y="60140"/>
                  <a:pt x="17233" y="60140"/>
                  <a:pt x="17285" y="60140"/>
                </a:cubicBezTo>
                <a:cubicBezTo>
                  <a:pt x="19302" y="60140"/>
                  <a:pt x="21471" y="59630"/>
                  <a:pt x="23742" y="58560"/>
                </a:cubicBezTo>
                <a:cubicBezTo>
                  <a:pt x="27756" y="56552"/>
                  <a:pt x="31771" y="54920"/>
                  <a:pt x="36188" y="54518"/>
                </a:cubicBezTo>
                <a:cubicBezTo>
                  <a:pt x="36919" y="54482"/>
                  <a:pt x="37607" y="54474"/>
                  <a:pt x="38264" y="54474"/>
                </a:cubicBezTo>
                <a:cubicBezTo>
                  <a:pt x="38824" y="54474"/>
                  <a:pt x="39361" y="54480"/>
                  <a:pt x="39884" y="54480"/>
                </a:cubicBezTo>
                <a:cubicBezTo>
                  <a:pt x="41934" y="54480"/>
                  <a:pt x="43756" y="54387"/>
                  <a:pt x="45823" y="53474"/>
                </a:cubicBezTo>
                <a:cubicBezTo>
                  <a:pt x="51123" y="51012"/>
                  <a:pt x="52060" y="46970"/>
                  <a:pt x="52060" y="41938"/>
                </a:cubicBezTo>
                <a:cubicBezTo>
                  <a:pt x="52595" y="39690"/>
                  <a:pt x="52648" y="37442"/>
                  <a:pt x="52220" y="35327"/>
                </a:cubicBezTo>
                <a:cubicBezTo>
                  <a:pt x="50989" y="29091"/>
                  <a:pt x="43361" y="23497"/>
                  <a:pt x="38891" y="19482"/>
                </a:cubicBezTo>
                <a:cubicBezTo>
                  <a:pt x="33645" y="14664"/>
                  <a:pt x="37472" y="6447"/>
                  <a:pt x="31209" y="2218"/>
                </a:cubicBezTo>
                <a:cubicBezTo>
                  <a:pt x="28869" y="674"/>
                  <a:pt x="26436" y="1"/>
                  <a:pt x="240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1"/>
        </a:solidFill>
      </p:bgPr>
    </p:bg>
    <p:spTree>
      <p:nvGrpSpPr>
        <p:cNvPr id="33" name="Shape 33"/>
        <p:cNvGrpSpPr/>
        <p:nvPr/>
      </p:nvGrpSpPr>
      <p:grpSpPr>
        <a:xfrm>
          <a:off x="0" y="0"/>
          <a:ext cx="0" cy="0"/>
          <a:chOff x="0" y="0"/>
          <a:chExt cx="0" cy="0"/>
        </a:xfrm>
      </p:grpSpPr>
      <p:sp>
        <p:nvSpPr>
          <p:cNvPr id="34" name="Google Shape;34;p6"/>
          <p:cNvSpPr/>
          <p:nvPr/>
        </p:nvSpPr>
        <p:spPr>
          <a:xfrm>
            <a:off x="7549550" y="-2583825"/>
            <a:ext cx="3573551" cy="4095781"/>
          </a:xfrm>
          <a:custGeom>
            <a:rect b="b" l="l" r="r" t="t"/>
            <a:pathLst>
              <a:path extrusionOk="0" h="60343" w="52649">
                <a:moveTo>
                  <a:pt x="24055" y="1"/>
                </a:moveTo>
                <a:cubicBezTo>
                  <a:pt x="17235" y="1"/>
                  <a:pt x="10851" y="5532"/>
                  <a:pt x="8351" y="11961"/>
                </a:cubicBezTo>
                <a:cubicBezTo>
                  <a:pt x="3962" y="23631"/>
                  <a:pt x="0" y="33668"/>
                  <a:pt x="3025" y="46167"/>
                </a:cubicBezTo>
                <a:cubicBezTo>
                  <a:pt x="3908" y="49861"/>
                  <a:pt x="5541" y="53153"/>
                  <a:pt x="7709" y="55589"/>
                </a:cubicBezTo>
                <a:cubicBezTo>
                  <a:pt x="8860" y="57034"/>
                  <a:pt x="10118" y="58239"/>
                  <a:pt x="11296" y="58988"/>
                </a:cubicBezTo>
                <a:cubicBezTo>
                  <a:pt x="12693" y="59957"/>
                  <a:pt x="14065" y="60342"/>
                  <a:pt x="15402" y="60342"/>
                </a:cubicBezTo>
                <a:cubicBezTo>
                  <a:pt x="15985" y="60342"/>
                  <a:pt x="16561" y="60269"/>
                  <a:pt x="17130" y="60139"/>
                </a:cubicBezTo>
                <a:cubicBezTo>
                  <a:pt x="17182" y="60140"/>
                  <a:pt x="17233" y="60140"/>
                  <a:pt x="17285" y="60140"/>
                </a:cubicBezTo>
                <a:cubicBezTo>
                  <a:pt x="19302" y="60140"/>
                  <a:pt x="21471" y="59630"/>
                  <a:pt x="23742" y="58560"/>
                </a:cubicBezTo>
                <a:cubicBezTo>
                  <a:pt x="27756" y="56552"/>
                  <a:pt x="31771" y="54920"/>
                  <a:pt x="36188" y="54518"/>
                </a:cubicBezTo>
                <a:cubicBezTo>
                  <a:pt x="36919" y="54482"/>
                  <a:pt x="37607" y="54474"/>
                  <a:pt x="38264" y="54474"/>
                </a:cubicBezTo>
                <a:cubicBezTo>
                  <a:pt x="38824" y="54474"/>
                  <a:pt x="39361" y="54480"/>
                  <a:pt x="39884" y="54480"/>
                </a:cubicBezTo>
                <a:cubicBezTo>
                  <a:pt x="41934" y="54480"/>
                  <a:pt x="43756" y="54387"/>
                  <a:pt x="45823" y="53474"/>
                </a:cubicBezTo>
                <a:cubicBezTo>
                  <a:pt x="51123" y="51012"/>
                  <a:pt x="52060" y="46970"/>
                  <a:pt x="52060" y="41938"/>
                </a:cubicBezTo>
                <a:cubicBezTo>
                  <a:pt x="52595" y="39690"/>
                  <a:pt x="52648" y="37442"/>
                  <a:pt x="52220" y="35327"/>
                </a:cubicBezTo>
                <a:cubicBezTo>
                  <a:pt x="50989" y="29091"/>
                  <a:pt x="43361" y="23497"/>
                  <a:pt x="38891" y="19482"/>
                </a:cubicBezTo>
                <a:cubicBezTo>
                  <a:pt x="33645" y="14664"/>
                  <a:pt x="37472" y="6447"/>
                  <a:pt x="31209" y="2218"/>
                </a:cubicBezTo>
                <a:cubicBezTo>
                  <a:pt x="28869" y="674"/>
                  <a:pt x="26436" y="1"/>
                  <a:pt x="24055" y="1"/>
                </a:cubicBezTo>
                <a:close/>
              </a:path>
            </a:pathLst>
          </a:custGeom>
          <a:solidFill>
            <a:srgbClr val="EFD5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p:nvPr/>
        </p:nvSpPr>
        <p:spPr>
          <a:xfrm>
            <a:off x="-1566150" y="3502578"/>
            <a:ext cx="2907050" cy="2572336"/>
          </a:xfrm>
          <a:custGeom>
            <a:rect b="b" l="l" r="r" t="t"/>
            <a:pathLst>
              <a:path extrusionOk="0" h="66400" w="75040">
                <a:moveTo>
                  <a:pt x="42323" y="0"/>
                </a:moveTo>
                <a:cubicBezTo>
                  <a:pt x="39634" y="0"/>
                  <a:pt x="36949" y="959"/>
                  <a:pt x="34088" y="2334"/>
                </a:cubicBezTo>
                <a:cubicBezTo>
                  <a:pt x="31438" y="2977"/>
                  <a:pt x="28949" y="4074"/>
                  <a:pt x="26835" y="5680"/>
                </a:cubicBezTo>
                <a:cubicBezTo>
                  <a:pt x="20652" y="10337"/>
                  <a:pt x="18564" y="21739"/>
                  <a:pt x="16530" y="28725"/>
                </a:cubicBezTo>
                <a:cubicBezTo>
                  <a:pt x="14041" y="37076"/>
                  <a:pt x="2933" y="37263"/>
                  <a:pt x="1675" y="46364"/>
                </a:cubicBezTo>
                <a:cubicBezTo>
                  <a:pt x="0" y="58824"/>
                  <a:pt x="11871" y="66399"/>
                  <a:pt x="22757" y="66399"/>
                </a:cubicBezTo>
                <a:cubicBezTo>
                  <a:pt x="23352" y="66399"/>
                  <a:pt x="23945" y="66377"/>
                  <a:pt x="24533" y="66331"/>
                </a:cubicBezTo>
                <a:cubicBezTo>
                  <a:pt x="39682" y="64939"/>
                  <a:pt x="52878" y="63975"/>
                  <a:pt x="64922" y="53992"/>
                </a:cubicBezTo>
                <a:cubicBezTo>
                  <a:pt x="68562" y="51021"/>
                  <a:pt x="71292" y="47461"/>
                  <a:pt x="72818" y="43714"/>
                </a:cubicBezTo>
                <a:cubicBezTo>
                  <a:pt x="73755" y="41760"/>
                  <a:pt x="74370" y="39753"/>
                  <a:pt x="74585" y="38066"/>
                </a:cubicBezTo>
                <a:cubicBezTo>
                  <a:pt x="75040" y="35095"/>
                  <a:pt x="74237" y="32847"/>
                  <a:pt x="72765" y="31054"/>
                </a:cubicBezTo>
                <a:cubicBezTo>
                  <a:pt x="71694" y="28725"/>
                  <a:pt x="69954" y="26557"/>
                  <a:pt x="67492" y="24576"/>
                </a:cubicBezTo>
                <a:cubicBezTo>
                  <a:pt x="63129" y="21231"/>
                  <a:pt x="59221" y="17698"/>
                  <a:pt x="56411" y="13067"/>
                </a:cubicBezTo>
                <a:cubicBezTo>
                  <a:pt x="54136" y="8999"/>
                  <a:pt x="53413" y="5814"/>
                  <a:pt x="50121" y="3030"/>
                </a:cubicBezTo>
                <a:cubicBezTo>
                  <a:pt x="47415" y="857"/>
                  <a:pt x="44867" y="0"/>
                  <a:pt x="423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txBox="1"/>
          <p:nvPr>
            <p:ph type="title"/>
          </p:nvPr>
        </p:nvSpPr>
        <p:spPr>
          <a:xfrm>
            <a:off x="701600" y="627400"/>
            <a:ext cx="7729200" cy="5025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1"/>
        </a:solidFill>
      </p:bgPr>
    </p:bg>
    <p:spTree>
      <p:nvGrpSpPr>
        <p:cNvPr id="37" name="Shape 37"/>
        <p:cNvGrpSpPr/>
        <p:nvPr/>
      </p:nvGrpSpPr>
      <p:grpSpPr>
        <a:xfrm>
          <a:off x="0" y="0"/>
          <a:ext cx="0" cy="0"/>
          <a:chOff x="0" y="0"/>
          <a:chExt cx="0" cy="0"/>
        </a:xfrm>
      </p:grpSpPr>
      <p:sp>
        <p:nvSpPr>
          <p:cNvPr id="38" name="Google Shape;38;p7"/>
          <p:cNvSpPr txBox="1"/>
          <p:nvPr>
            <p:ph idx="1" type="body"/>
          </p:nvPr>
        </p:nvSpPr>
        <p:spPr>
          <a:xfrm>
            <a:off x="701600" y="1283675"/>
            <a:ext cx="3764400" cy="3042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dk1"/>
              </a:buClr>
              <a:buSzPts val="14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39" name="Google Shape;39;p7"/>
          <p:cNvSpPr txBox="1"/>
          <p:nvPr>
            <p:ph type="title"/>
          </p:nvPr>
        </p:nvSpPr>
        <p:spPr>
          <a:xfrm>
            <a:off x="701600" y="627400"/>
            <a:ext cx="3837000" cy="5025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0" name="Google Shape;40;p7"/>
          <p:cNvSpPr/>
          <p:nvPr/>
        </p:nvSpPr>
        <p:spPr>
          <a:xfrm rot="-2502881">
            <a:off x="-1318062" y="3734847"/>
            <a:ext cx="4267998" cy="4891826"/>
          </a:xfrm>
          <a:custGeom>
            <a:rect b="b" l="l" r="r" t="t"/>
            <a:pathLst>
              <a:path extrusionOk="0" h="60343" w="52649">
                <a:moveTo>
                  <a:pt x="24055" y="1"/>
                </a:moveTo>
                <a:cubicBezTo>
                  <a:pt x="17235" y="1"/>
                  <a:pt x="10851" y="5532"/>
                  <a:pt x="8351" y="11961"/>
                </a:cubicBezTo>
                <a:cubicBezTo>
                  <a:pt x="3962" y="23631"/>
                  <a:pt x="0" y="33668"/>
                  <a:pt x="3025" y="46167"/>
                </a:cubicBezTo>
                <a:cubicBezTo>
                  <a:pt x="3908" y="49861"/>
                  <a:pt x="5541" y="53153"/>
                  <a:pt x="7709" y="55589"/>
                </a:cubicBezTo>
                <a:cubicBezTo>
                  <a:pt x="8860" y="57034"/>
                  <a:pt x="10118" y="58239"/>
                  <a:pt x="11296" y="58988"/>
                </a:cubicBezTo>
                <a:cubicBezTo>
                  <a:pt x="12693" y="59957"/>
                  <a:pt x="14065" y="60342"/>
                  <a:pt x="15402" y="60342"/>
                </a:cubicBezTo>
                <a:cubicBezTo>
                  <a:pt x="15985" y="60342"/>
                  <a:pt x="16561" y="60269"/>
                  <a:pt x="17130" y="60139"/>
                </a:cubicBezTo>
                <a:cubicBezTo>
                  <a:pt x="17182" y="60140"/>
                  <a:pt x="17233" y="60140"/>
                  <a:pt x="17285" y="60140"/>
                </a:cubicBezTo>
                <a:cubicBezTo>
                  <a:pt x="19302" y="60140"/>
                  <a:pt x="21471" y="59630"/>
                  <a:pt x="23742" y="58560"/>
                </a:cubicBezTo>
                <a:cubicBezTo>
                  <a:pt x="27756" y="56552"/>
                  <a:pt x="31771" y="54920"/>
                  <a:pt x="36188" y="54518"/>
                </a:cubicBezTo>
                <a:cubicBezTo>
                  <a:pt x="36919" y="54482"/>
                  <a:pt x="37607" y="54474"/>
                  <a:pt x="38264" y="54474"/>
                </a:cubicBezTo>
                <a:cubicBezTo>
                  <a:pt x="38824" y="54474"/>
                  <a:pt x="39361" y="54480"/>
                  <a:pt x="39884" y="54480"/>
                </a:cubicBezTo>
                <a:cubicBezTo>
                  <a:pt x="41934" y="54480"/>
                  <a:pt x="43756" y="54387"/>
                  <a:pt x="45823" y="53474"/>
                </a:cubicBezTo>
                <a:cubicBezTo>
                  <a:pt x="51123" y="51012"/>
                  <a:pt x="52060" y="46970"/>
                  <a:pt x="52060" y="41938"/>
                </a:cubicBezTo>
                <a:cubicBezTo>
                  <a:pt x="52595" y="39690"/>
                  <a:pt x="52648" y="37442"/>
                  <a:pt x="52220" y="35327"/>
                </a:cubicBezTo>
                <a:cubicBezTo>
                  <a:pt x="50989" y="29091"/>
                  <a:pt x="43361" y="23497"/>
                  <a:pt x="38891" y="19482"/>
                </a:cubicBezTo>
                <a:cubicBezTo>
                  <a:pt x="33645" y="14664"/>
                  <a:pt x="37472" y="6447"/>
                  <a:pt x="31209" y="2218"/>
                </a:cubicBezTo>
                <a:cubicBezTo>
                  <a:pt x="28869" y="674"/>
                  <a:pt x="26436" y="1"/>
                  <a:pt x="240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p:nvPr/>
        </p:nvSpPr>
        <p:spPr>
          <a:xfrm rot="4084900">
            <a:off x="7543333" y="-405761"/>
            <a:ext cx="3413582" cy="3211730"/>
          </a:xfrm>
          <a:custGeom>
            <a:rect b="b" l="l" r="r" t="t"/>
            <a:pathLst>
              <a:path extrusionOk="0" h="60343" w="52649">
                <a:moveTo>
                  <a:pt x="24055" y="1"/>
                </a:moveTo>
                <a:cubicBezTo>
                  <a:pt x="17235" y="1"/>
                  <a:pt x="10851" y="5532"/>
                  <a:pt x="8351" y="11961"/>
                </a:cubicBezTo>
                <a:cubicBezTo>
                  <a:pt x="3962" y="23631"/>
                  <a:pt x="0" y="33668"/>
                  <a:pt x="3025" y="46167"/>
                </a:cubicBezTo>
                <a:cubicBezTo>
                  <a:pt x="3908" y="49861"/>
                  <a:pt x="5541" y="53153"/>
                  <a:pt x="7709" y="55589"/>
                </a:cubicBezTo>
                <a:cubicBezTo>
                  <a:pt x="8860" y="57034"/>
                  <a:pt x="10118" y="58239"/>
                  <a:pt x="11296" y="58988"/>
                </a:cubicBezTo>
                <a:cubicBezTo>
                  <a:pt x="12693" y="59957"/>
                  <a:pt x="14065" y="60342"/>
                  <a:pt x="15402" y="60342"/>
                </a:cubicBezTo>
                <a:cubicBezTo>
                  <a:pt x="15985" y="60342"/>
                  <a:pt x="16561" y="60269"/>
                  <a:pt x="17130" y="60139"/>
                </a:cubicBezTo>
                <a:cubicBezTo>
                  <a:pt x="17182" y="60140"/>
                  <a:pt x="17233" y="60140"/>
                  <a:pt x="17285" y="60140"/>
                </a:cubicBezTo>
                <a:cubicBezTo>
                  <a:pt x="19302" y="60140"/>
                  <a:pt x="21471" y="59630"/>
                  <a:pt x="23742" y="58560"/>
                </a:cubicBezTo>
                <a:cubicBezTo>
                  <a:pt x="27756" y="56552"/>
                  <a:pt x="31771" y="54920"/>
                  <a:pt x="36188" y="54518"/>
                </a:cubicBezTo>
                <a:cubicBezTo>
                  <a:pt x="36919" y="54482"/>
                  <a:pt x="37607" y="54474"/>
                  <a:pt x="38264" y="54474"/>
                </a:cubicBezTo>
                <a:cubicBezTo>
                  <a:pt x="38824" y="54474"/>
                  <a:pt x="39361" y="54480"/>
                  <a:pt x="39884" y="54480"/>
                </a:cubicBezTo>
                <a:cubicBezTo>
                  <a:pt x="41934" y="54480"/>
                  <a:pt x="43756" y="54387"/>
                  <a:pt x="45823" y="53474"/>
                </a:cubicBezTo>
                <a:cubicBezTo>
                  <a:pt x="51123" y="51012"/>
                  <a:pt x="52060" y="46970"/>
                  <a:pt x="52060" y="41938"/>
                </a:cubicBezTo>
                <a:cubicBezTo>
                  <a:pt x="52595" y="39690"/>
                  <a:pt x="52648" y="37442"/>
                  <a:pt x="52220" y="35327"/>
                </a:cubicBezTo>
                <a:cubicBezTo>
                  <a:pt x="50989" y="29091"/>
                  <a:pt x="43361" y="23497"/>
                  <a:pt x="38891" y="19482"/>
                </a:cubicBezTo>
                <a:cubicBezTo>
                  <a:pt x="33645" y="14664"/>
                  <a:pt x="37472" y="6447"/>
                  <a:pt x="31209" y="2218"/>
                </a:cubicBezTo>
                <a:cubicBezTo>
                  <a:pt x="28869" y="674"/>
                  <a:pt x="26436" y="1"/>
                  <a:pt x="240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1"/>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3497000" y="450150"/>
            <a:ext cx="4803300" cy="4090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7000"/>
              <a:buNone/>
              <a:defRPr sz="70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1"/>
        </a:solidFill>
      </p:bgPr>
    </p:bg>
    <p:spTree>
      <p:nvGrpSpPr>
        <p:cNvPr id="44" name="Shape 44"/>
        <p:cNvGrpSpPr/>
        <p:nvPr/>
      </p:nvGrpSpPr>
      <p:grpSpPr>
        <a:xfrm>
          <a:off x="0" y="0"/>
          <a:ext cx="0" cy="0"/>
          <a:chOff x="0" y="0"/>
          <a:chExt cx="0" cy="0"/>
        </a:xfrm>
      </p:grpSpPr>
      <p:sp>
        <p:nvSpPr>
          <p:cNvPr id="45" name="Google Shape;45;p9"/>
          <p:cNvSpPr txBox="1"/>
          <p:nvPr>
            <p:ph type="title"/>
          </p:nvPr>
        </p:nvSpPr>
        <p:spPr>
          <a:xfrm>
            <a:off x="637925" y="2186550"/>
            <a:ext cx="4374600" cy="11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4300"/>
              <a:buNone/>
              <a:defRPr sz="4300"/>
            </a:lvl1pPr>
            <a:lvl2pPr lvl="1" rtl="0" algn="ctr">
              <a:lnSpc>
                <a:spcPct val="80000"/>
              </a:lnSpc>
              <a:spcBef>
                <a:spcPts val="0"/>
              </a:spcBef>
              <a:spcAft>
                <a:spcPts val="0"/>
              </a:spcAft>
              <a:buSzPts val="6200"/>
              <a:buNone/>
              <a:defRPr sz="6200"/>
            </a:lvl2pPr>
            <a:lvl3pPr lvl="2" rtl="0" algn="ctr">
              <a:lnSpc>
                <a:spcPct val="80000"/>
              </a:lnSpc>
              <a:spcBef>
                <a:spcPts val="0"/>
              </a:spcBef>
              <a:spcAft>
                <a:spcPts val="0"/>
              </a:spcAft>
              <a:buSzPts val="6200"/>
              <a:buNone/>
              <a:defRPr sz="6200"/>
            </a:lvl3pPr>
            <a:lvl4pPr lvl="3" rtl="0" algn="ctr">
              <a:lnSpc>
                <a:spcPct val="80000"/>
              </a:lnSpc>
              <a:spcBef>
                <a:spcPts val="0"/>
              </a:spcBef>
              <a:spcAft>
                <a:spcPts val="0"/>
              </a:spcAft>
              <a:buSzPts val="6200"/>
              <a:buNone/>
              <a:defRPr sz="6200"/>
            </a:lvl4pPr>
            <a:lvl5pPr lvl="4" rtl="0" algn="ctr">
              <a:lnSpc>
                <a:spcPct val="80000"/>
              </a:lnSpc>
              <a:spcBef>
                <a:spcPts val="0"/>
              </a:spcBef>
              <a:spcAft>
                <a:spcPts val="0"/>
              </a:spcAft>
              <a:buSzPts val="6200"/>
              <a:buNone/>
              <a:defRPr sz="6200"/>
            </a:lvl5pPr>
            <a:lvl6pPr lvl="5" rtl="0" algn="ctr">
              <a:lnSpc>
                <a:spcPct val="80000"/>
              </a:lnSpc>
              <a:spcBef>
                <a:spcPts val="0"/>
              </a:spcBef>
              <a:spcAft>
                <a:spcPts val="0"/>
              </a:spcAft>
              <a:buSzPts val="6200"/>
              <a:buNone/>
              <a:defRPr sz="6200"/>
            </a:lvl6pPr>
            <a:lvl7pPr lvl="6" rtl="0" algn="ctr">
              <a:lnSpc>
                <a:spcPct val="80000"/>
              </a:lnSpc>
              <a:spcBef>
                <a:spcPts val="0"/>
              </a:spcBef>
              <a:spcAft>
                <a:spcPts val="0"/>
              </a:spcAft>
              <a:buSzPts val="6200"/>
              <a:buNone/>
              <a:defRPr sz="6200"/>
            </a:lvl7pPr>
            <a:lvl8pPr lvl="7" rtl="0" algn="ctr">
              <a:lnSpc>
                <a:spcPct val="80000"/>
              </a:lnSpc>
              <a:spcBef>
                <a:spcPts val="0"/>
              </a:spcBef>
              <a:spcAft>
                <a:spcPts val="0"/>
              </a:spcAft>
              <a:buSzPts val="6200"/>
              <a:buNone/>
              <a:defRPr sz="6200"/>
            </a:lvl8pPr>
            <a:lvl9pPr lvl="8" rtl="0" algn="ctr">
              <a:lnSpc>
                <a:spcPct val="80000"/>
              </a:lnSpc>
              <a:spcBef>
                <a:spcPts val="0"/>
              </a:spcBef>
              <a:spcAft>
                <a:spcPts val="0"/>
              </a:spcAft>
              <a:buSzPts val="6200"/>
              <a:buNone/>
              <a:defRPr sz="6200"/>
            </a:lvl9pPr>
          </a:lstStyle>
          <a:p/>
        </p:txBody>
      </p:sp>
      <p:sp>
        <p:nvSpPr>
          <p:cNvPr id="46" name="Google Shape;46;p9"/>
          <p:cNvSpPr txBox="1"/>
          <p:nvPr>
            <p:ph idx="1" type="subTitle"/>
          </p:nvPr>
        </p:nvSpPr>
        <p:spPr>
          <a:xfrm>
            <a:off x="714125" y="3308425"/>
            <a:ext cx="3081000" cy="468000"/>
          </a:xfrm>
          <a:prstGeom prst="rect">
            <a:avLst/>
          </a:prstGeom>
        </p:spPr>
        <p:txBody>
          <a:bodyPr anchorCtr="0" anchor="b" bIns="0" lIns="0" spcFirstLastPara="1" rIns="0" wrap="square" tIns="0">
            <a:noAutofit/>
          </a:bodyPr>
          <a:lstStyle>
            <a:lvl1pPr lvl="0" rtl="0">
              <a:spcBef>
                <a:spcPts val="1200"/>
              </a:spcBef>
              <a:spcAft>
                <a:spcPts val="0"/>
              </a:spcAft>
              <a:buClr>
                <a:schemeClr val="dk1"/>
              </a:buClr>
              <a:buSzPts val="1800"/>
              <a:buNone/>
              <a:defRPr sz="1800">
                <a:solidFill>
                  <a:schemeClr val="dk1"/>
                </a:solidFill>
              </a:defRPr>
            </a:lvl1pPr>
            <a:lvl2pPr lvl="1" rtl="0" algn="ctr">
              <a:lnSpc>
                <a:spcPct val="80000"/>
              </a:lnSpc>
              <a:spcBef>
                <a:spcPts val="1200"/>
              </a:spcBef>
              <a:spcAft>
                <a:spcPts val="0"/>
              </a:spcAft>
              <a:buClr>
                <a:schemeClr val="dk1"/>
              </a:buClr>
              <a:buSzPts val="1800"/>
              <a:buFont typeface="Josefin Sans Light"/>
              <a:buNone/>
              <a:defRPr sz="1800">
                <a:solidFill>
                  <a:schemeClr val="dk1"/>
                </a:solidFill>
                <a:latin typeface="Josefin Sans Light"/>
                <a:ea typeface="Josefin Sans Light"/>
                <a:cs typeface="Josefin Sans Light"/>
                <a:sym typeface="Josefin Sans Light"/>
              </a:defRPr>
            </a:lvl2pPr>
            <a:lvl3pPr lvl="2" rtl="0" algn="ctr">
              <a:lnSpc>
                <a:spcPct val="80000"/>
              </a:lnSpc>
              <a:spcBef>
                <a:spcPts val="0"/>
              </a:spcBef>
              <a:spcAft>
                <a:spcPts val="0"/>
              </a:spcAft>
              <a:buClr>
                <a:schemeClr val="dk1"/>
              </a:buClr>
              <a:buSzPts val="1800"/>
              <a:buFont typeface="Josefin Sans Light"/>
              <a:buNone/>
              <a:defRPr sz="1800">
                <a:solidFill>
                  <a:schemeClr val="dk1"/>
                </a:solidFill>
                <a:latin typeface="Josefin Sans Light"/>
                <a:ea typeface="Josefin Sans Light"/>
                <a:cs typeface="Josefin Sans Light"/>
                <a:sym typeface="Josefin Sans Light"/>
              </a:defRPr>
            </a:lvl3pPr>
            <a:lvl4pPr lvl="3" rtl="0" algn="ctr">
              <a:lnSpc>
                <a:spcPct val="80000"/>
              </a:lnSpc>
              <a:spcBef>
                <a:spcPts val="0"/>
              </a:spcBef>
              <a:spcAft>
                <a:spcPts val="0"/>
              </a:spcAft>
              <a:buClr>
                <a:schemeClr val="dk1"/>
              </a:buClr>
              <a:buSzPts val="1800"/>
              <a:buFont typeface="Josefin Sans Light"/>
              <a:buNone/>
              <a:defRPr sz="1800">
                <a:solidFill>
                  <a:schemeClr val="dk1"/>
                </a:solidFill>
                <a:latin typeface="Josefin Sans Light"/>
                <a:ea typeface="Josefin Sans Light"/>
                <a:cs typeface="Josefin Sans Light"/>
                <a:sym typeface="Josefin Sans Light"/>
              </a:defRPr>
            </a:lvl4pPr>
            <a:lvl5pPr lvl="4" rtl="0" algn="ctr">
              <a:lnSpc>
                <a:spcPct val="80000"/>
              </a:lnSpc>
              <a:spcBef>
                <a:spcPts val="0"/>
              </a:spcBef>
              <a:spcAft>
                <a:spcPts val="0"/>
              </a:spcAft>
              <a:buClr>
                <a:schemeClr val="dk1"/>
              </a:buClr>
              <a:buSzPts val="1800"/>
              <a:buFont typeface="Josefin Sans Light"/>
              <a:buNone/>
              <a:defRPr sz="1800">
                <a:solidFill>
                  <a:schemeClr val="dk1"/>
                </a:solidFill>
                <a:latin typeface="Josefin Sans Light"/>
                <a:ea typeface="Josefin Sans Light"/>
                <a:cs typeface="Josefin Sans Light"/>
                <a:sym typeface="Josefin Sans Light"/>
              </a:defRPr>
            </a:lvl5pPr>
            <a:lvl6pPr lvl="5" rtl="0" algn="ctr">
              <a:lnSpc>
                <a:spcPct val="80000"/>
              </a:lnSpc>
              <a:spcBef>
                <a:spcPts val="0"/>
              </a:spcBef>
              <a:spcAft>
                <a:spcPts val="0"/>
              </a:spcAft>
              <a:buClr>
                <a:schemeClr val="dk1"/>
              </a:buClr>
              <a:buSzPts val="1800"/>
              <a:buFont typeface="Josefin Sans Light"/>
              <a:buNone/>
              <a:defRPr sz="1800">
                <a:solidFill>
                  <a:schemeClr val="dk1"/>
                </a:solidFill>
                <a:latin typeface="Josefin Sans Light"/>
                <a:ea typeface="Josefin Sans Light"/>
                <a:cs typeface="Josefin Sans Light"/>
                <a:sym typeface="Josefin Sans Light"/>
              </a:defRPr>
            </a:lvl6pPr>
            <a:lvl7pPr lvl="6" rtl="0" algn="ctr">
              <a:lnSpc>
                <a:spcPct val="80000"/>
              </a:lnSpc>
              <a:spcBef>
                <a:spcPts val="0"/>
              </a:spcBef>
              <a:spcAft>
                <a:spcPts val="0"/>
              </a:spcAft>
              <a:buClr>
                <a:schemeClr val="dk1"/>
              </a:buClr>
              <a:buSzPts val="1800"/>
              <a:buFont typeface="Josefin Sans Light"/>
              <a:buNone/>
              <a:defRPr sz="1800">
                <a:solidFill>
                  <a:schemeClr val="dk1"/>
                </a:solidFill>
                <a:latin typeface="Josefin Sans Light"/>
                <a:ea typeface="Josefin Sans Light"/>
                <a:cs typeface="Josefin Sans Light"/>
                <a:sym typeface="Josefin Sans Light"/>
              </a:defRPr>
            </a:lvl7pPr>
            <a:lvl8pPr lvl="7" rtl="0" algn="ctr">
              <a:lnSpc>
                <a:spcPct val="80000"/>
              </a:lnSpc>
              <a:spcBef>
                <a:spcPts val="0"/>
              </a:spcBef>
              <a:spcAft>
                <a:spcPts val="0"/>
              </a:spcAft>
              <a:buClr>
                <a:schemeClr val="dk1"/>
              </a:buClr>
              <a:buSzPts val="1800"/>
              <a:buFont typeface="Josefin Sans Light"/>
              <a:buNone/>
              <a:defRPr sz="1800">
                <a:solidFill>
                  <a:schemeClr val="dk1"/>
                </a:solidFill>
                <a:latin typeface="Josefin Sans Light"/>
                <a:ea typeface="Josefin Sans Light"/>
                <a:cs typeface="Josefin Sans Light"/>
                <a:sym typeface="Josefin Sans Light"/>
              </a:defRPr>
            </a:lvl8pPr>
            <a:lvl9pPr lvl="8" rtl="0" algn="ctr">
              <a:lnSpc>
                <a:spcPct val="80000"/>
              </a:lnSpc>
              <a:spcBef>
                <a:spcPts val="0"/>
              </a:spcBef>
              <a:spcAft>
                <a:spcPts val="0"/>
              </a:spcAft>
              <a:buClr>
                <a:schemeClr val="dk1"/>
              </a:buClr>
              <a:buSzPts val="1800"/>
              <a:buFont typeface="Josefin Sans Light"/>
              <a:buNone/>
              <a:defRPr sz="1800">
                <a:solidFill>
                  <a:schemeClr val="dk1"/>
                </a:solidFill>
                <a:latin typeface="Josefin Sans Light"/>
                <a:ea typeface="Josefin Sans Light"/>
                <a:cs typeface="Josefin Sans Light"/>
                <a:sym typeface="Josefin Sans Light"/>
              </a:defRPr>
            </a:lvl9pPr>
          </a:lstStyle>
          <a:p/>
        </p:txBody>
      </p:sp>
      <p:sp>
        <p:nvSpPr>
          <p:cNvPr id="47" name="Google Shape;47;p9"/>
          <p:cNvSpPr txBox="1"/>
          <p:nvPr>
            <p:ph hasCustomPrompt="1" idx="2" type="title"/>
          </p:nvPr>
        </p:nvSpPr>
        <p:spPr>
          <a:xfrm>
            <a:off x="714125" y="1805225"/>
            <a:ext cx="1076700" cy="541500"/>
          </a:xfrm>
          <a:prstGeom prst="rect">
            <a:avLst/>
          </a:prstGeom>
        </p:spPr>
        <p:txBody>
          <a:bodyPr anchorCtr="0" anchor="ctr" bIns="91425" lIns="0" spcFirstLastPara="1" rIns="0" wrap="square" tIns="0">
            <a:noAutofit/>
          </a:bodyPr>
          <a:lstStyle>
            <a:lvl1pPr lvl="0" rtl="0">
              <a:lnSpc>
                <a:spcPct val="100000"/>
              </a:lnSpc>
              <a:spcBef>
                <a:spcPts val="0"/>
              </a:spcBef>
              <a:spcAft>
                <a:spcPts val="0"/>
              </a:spcAft>
              <a:buSzPts val="6000"/>
              <a:buNone/>
              <a:defRPr sz="6000"/>
            </a:lvl1pPr>
            <a:lvl2pPr lvl="1" rtl="0" algn="ctr">
              <a:lnSpc>
                <a:spcPct val="80000"/>
              </a:lnSpc>
              <a:spcBef>
                <a:spcPts val="0"/>
              </a:spcBef>
              <a:spcAft>
                <a:spcPts val="0"/>
              </a:spcAft>
              <a:buSzPts val="7200"/>
              <a:buNone/>
              <a:defRPr sz="7200"/>
            </a:lvl2pPr>
            <a:lvl3pPr lvl="2" rtl="0" algn="ctr">
              <a:lnSpc>
                <a:spcPct val="80000"/>
              </a:lnSpc>
              <a:spcBef>
                <a:spcPts val="0"/>
              </a:spcBef>
              <a:spcAft>
                <a:spcPts val="0"/>
              </a:spcAft>
              <a:buSzPts val="7200"/>
              <a:buNone/>
              <a:defRPr sz="7200"/>
            </a:lvl3pPr>
            <a:lvl4pPr lvl="3" rtl="0" algn="ctr">
              <a:lnSpc>
                <a:spcPct val="80000"/>
              </a:lnSpc>
              <a:spcBef>
                <a:spcPts val="0"/>
              </a:spcBef>
              <a:spcAft>
                <a:spcPts val="0"/>
              </a:spcAft>
              <a:buSzPts val="7200"/>
              <a:buNone/>
              <a:defRPr sz="7200"/>
            </a:lvl4pPr>
            <a:lvl5pPr lvl="4" rtl="0" algn="ctr">
              <a:lnSpc>
                <a:spcPct val="80000"/>
              </a:lnSpc>
              <a:spcBef>
                <a:spcPts val="0"/>
              </a:spcBef>
              <a:spcAft>
                <a:spcPts val="0"/>
              </a:spcAft>
              <a:buSzPts val="7200"/>
              <a:buNone/>
              <a:defRPr sz="7200"/>
            </a:lvl5pPr>
            <a:lvl6pPr lvl="5" rtl="0" algn="ctr">
              <a:lnSpc>
                <a:spcPct val="80000"/>
              </a:lnSpc>
              <a:spcBef>
                <a:spcPts val="0"/>
              </a:spcBef>
              <a:spcAft>
                <a:spcPts val="0"/>
              </a:spcAft>
              <a:buSzPts val="7200"/>
              <a:buNone/>
              <a:defRPr sz="7200"/>
            </a:lvl6pPr>
            <a:lvl7pPr lvl="6" rtl="0" algn="ctr">
              <a:lnSpc>
                <a:spcPct val="80000"/>
              </a:lnSpc>
              <a:spcBef>
                <a:spcPts val="0"/>
              </a:spcBef>
              <a:spcAft>
                <a:spcPts val="0"/>
              </a:spcAft>
              <a:buSzPts val="7200"/>
              <a:buNone/>
              <a:defRPr sz="7200"/>
            </a:lvl7pPr>
            <a:lvl8pPr lvl="7" rtl="0" algn="ctr">
              <a:lnSpc>
                <a:spcPct val="80000"/>
              </a:lnSpc>
              <a:spcBef>
                <a:spcPts val="0"/>
              </a:spcBef>
              <a:spcAft>
                <a:spcPts val="0"/>
              </a:spcAft>
              <a:buSzPts val="7200"/>
              <a:buNone/>
              <a:defRPr sz="7200"/>
            </a:lvl8pPr>
            <a:lvl9pPr lvl="8" rtl="0" algn="ctr">
              <a:lnSpc>
                <a:spcPct val="80000"/>
              </a:lnSpc>
              <a:spcBef>
                <a:spcPts val="0"/>
              </a:spcBef>
              <a:spcAft>
                <a:spcPts val="0"/>
              </a:spcAft>
              <a:buSzPts val="7200"/>
              <a:buNone/>
              <a:defRPr sz="7200"/>
            </a:lvl9pPr>
          </a:lstStyle>
          <a:p>
            <a:r>
              <a:t>xx%</a:t>
            </a:r>
          </a:p>
        </p:txBody>
      </p:sp>
      <p:sp>
        <p:nvSpPr>
          <p:cNvPr id="48" name="Google Shape;48;p9"/>
          <p:cNvSpPr/>
          <p:nvPr/>
        </p:nvSpPr>
        <p:spPr>
          <a:xfrm rot="3378908">
            <a:off x="6289771" y="1639197"/>
            <a:ext cx="4021119" cy="4608756"/>
          </a:xfrm>
          <a:custGeom>
            <a:rect b="b" l="l" r="r" t="t"/>
            <a:pathLst>
              <a:path extrusionOk="0" h="60343" w="52649">
                <a:moveTo>
                  <a:pt x="24055" y="1"/>
                </a:moveTo>
                <a:cubicBezTo>
                  <a:pt x="17235" y="1"/>
                  <a:pt x="10851" y="5532"/>
                  <a:pt x="8351" y="11961"/>
                </a:cubicBezTo>
                <a:cubicBezTo>
                  <a:pt x="3962" y="23631"/>
                  <a:pt x="0" y="33668"/>
                  <a:pt x="3025" y="46167"/>
                </a:cubicBezTo>
                <a:cubicBezTo>
                  <a:pt x="3908" y="49861"/>
                  <a:pt x="5541" y="53153"/>
                  <a:pt x="7709" y="55589"/>
                </a:cubicBezTo>
                <a:cubicBezTo>
                  <a:pt x="8860" y="57034"/>
                  <a:pt x="10118" y="58239"/>
                  <a:pt x="11296" y="58988"/>
                </a:cubicBezTo>
                <a:cubicBezTo>
                  <a:pt x="12693" y="59957"/>
                  <a:pt x="14065" y="60342"/>
                  <a:pt x="15402" y="60342"/>
                </a:cubicBezTo>
                <a:cubicBezTo>
                  <a:pt x="15985" y="60342"/>
                  <a:pt x="16561" y="60269"/>
                  <a:pt x="17130" y="60139"/>
                </a:cubicBezTo>
                <a:cubicBezTo>
                  <a:pt x="17182" y="60140"/>
                  <a:pt x="17233" y="60140"/>
                  <a:pt x="17285" y="60140"/>
                </a:cubicBezTo>
                <a:cubicBezTo>
                  <a:pt x="19302" y="60140"/>
                  <a:pt x="21471" y="59630"/>
                  <a:pt x="23742" y="58560"/>
                </a:cubicBezTo>
                <a:cubicBezTo>
                  <a:pt x="27756" y="56552"/>
                  <a:pt x="31771" y="54920"/>
                  <a:pt x="36188" y="54518"/>
                </a:cubicBezTo>
                <a:cubicBezTo>
                  <a:pt x="36919" y="54482"/>
                  <a:pt x="37607" y="54474"/>
                  <a:pt x="38264" y="54474"/>
                </a:cubicBezTo>
                <a:cubicBezTo>
                  <a:pt x="38824" y="54474"/>
                  <a:pt x="39361" y="54480"/>
                  <a:pt x="39884" y="54480"/>
                </a:cubicBezTo>
                <a:cubicBezTo>
                  <a:pt x="41934" y="54480"/>
                  <a:pt x="43756" y="54387"/>
                  <a:pt x="45823" y="53474"/>
                </a:cubicBezTo>
                <a:cubicBezTo>
                  <a:pt x="51123" y="51012"/>
                  <a:pt x="52060" y="46970"/>
                  <a:pt x="52060" y="41938"/>
                </a:cubicBezTo>
                <a:cubicBezTo>
                  <a:pt x="52595" y="39690"/>
                  <a:pt x="52648" y="37442"/>
                  <a:pt x="52220" y="35327"/>
                </a:cubicBezTo>
                <a:cubicBezTo>
                  <a:pt x="50989" y="29091"/>
                  <a:pt x="43361" y="23497"/>
                  <a:pt x="38891" y="19482"/>
                </a:cubicBezTo>
                <a:cubicBezTo>
                  <a:pt x="33645" y="14664"/>
                  <a:pt x="37472" y="6447"/>
                  <a:pt x="31209" y="2218"/>
                </a:cubicBezTo>
                <a:cubicBezTo>
                  <a:pt x="28869" y="674"/>
                  <a:pt x="26436" y="1"/>
                  <a:pt x="240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49" name="Shape 49"/>
        <p:cNvGrpSpPr/>
        <p:nvPr/>
      </p:nvGrpSpPr>
      <p:grpSpPr>
        <a:xfrm>
          <a:off x="0" y="0"/>
          <a:ext cx="0" cy="0"/>
          <a:chOff x="0" y="0"/>
          <a:chExt cx="0" cy="0"/>
        </a:xfrm>
      </p:grpSpPr>
      <p:sp>
        <p:nvSpPr>
          <p:cNvPr id="50" name="Google Shape;50;p10"/>
          <p:cNvSpPr txBox="1"/>
          <p:nvPr>
            <p:ph idx="1" type="body"/>
          </p:nvPr>
        </p:nvSpPr>
        <p:spPr>
          <a:xfrm>
            <a:off x="844225" y="2447200"/>
            <a:ext cx="3017100" cy="5670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3400"/>
              <a:buFont typeface="Libre Baskerville"/>
              <a:buNone/>
              <a:defRPr sz="3400">
                <a:solidFill>
                  <a:schemeClr val="dk1"/>
                </a:solidFill>
                <a:latin typeface="Libre Baskerville"/>
                <a:ea typeface="Libre Baskerville"/>
                <a:cs typeface="Libre Baskerville"/>
                <a:sym typeface="Libre Baskervill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2.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Libre Baskerville"/>
              <a:buNone/>
              <a:defRPr sz="2800">
                <a:solidFill>
                  <a:schemeClr val="dk1"/>
                </a:solidFill>
                <a:latin typeface="Libre Baskerville"/>
                <a:ea typeface="Libre Baskerville"/>
                <a:cs typeface="Libre Baskerville"/>
                <a:sym typeface="Libre Baskerville"/>
              </a:defRPr>
            </a:lvl1pPr>
            <a:lvl2pPr lvl="1">
              <a:spcBef>
                <a:spcPts val="0"/>
              </a:spcBef>
              <a:spcAft>
                <a:spcPts val="0"/>
              </a:spcAft>
              <a:buClr>
                <a:schemeClr val="dk1"/>
              </a:buClr>
              <a:buSzPts val="2800"/>
              <a:buFont typeface="Libre Baskerville"/>
              <a:buNone/>
              <a:defRPr sz="2800">
                <a:solidFill>
                  <a:schemeClr val="dk1"/>
                </a:solidFill>
                <a:latin typeface="Libre Baskerville"/>
                <a:ea typeface="Libre Baskerville"/>
                <a:cs typeface="Libre Baskerville"/>
                <a:sym typeface="Libre Baskerville"/>
              </a:defRPr>
            </a:lvl2pPr>
            <a:lvl3pPr lvl="2">
              <a:spcBef>
                <a:spcPts val="0"/>
              </a:spcBef>
              <a:spcAft>
                <a:spcPts val="0"/>
              </a:spcAft>
              <a:buClr>
                <a:schemeClr val="dk1"/>
              </a:buClr>
              <a:buSzPts val="2800"/>
              <a:buFont typeface="Libre Baskerville"/>
              <a:buNone/>
              <a:defRPr sz="2800">
                <a:solidFill>
                  <a:schemeClr val="dk1"/>
                </a:solidFill>
                <a:latin typeface="Libre Baskerville"/>
                <a:ea typeface="Libre Baskerville"/>
                <a:cs typeface="Libre Baskerville"/>
                <a:sym typeface="Libre Baskerville"/>
              </a:defRPr>
            </a:lvl3pPr>
            <a:lvl4pPr lvl="3">
              <a:spcBef>
                <a:spcPts val="0"/>
              </a:spcBef>
              <a:spcAft>
                <a:spcPts val="0"/>
              </a:spcAft>
              <a:buClr>
                <a:schemeClr val="dk1"/>
              </a:buClr>
              <a:buSzPts val="2800"/>
              <a:buFont typeface="Libre Baskerville"/>
              <a:buNone/>
              <a:defRPr sz="2800">
                <a:solidFill>
                  <a:schemeClr val="dk1"/>
                </a:solidFill>
                <a:latin typeface="Libre Baskerville"/>
                <a:ea typeface="Libre Baskerville"/>
                <a:cs typeface="Libre Baskerville"/>
                <a:sym typeface="Libre Baskerville"/>
              </a:defRPr>
            </a:lvl4pPr>
            <a:lvl5pPr lvl="4">
              <a:spcBef>
                <a:spcPts val="0"/>
              </a:spcBef>
              <a:spcAft>
                <a:spcPts val="0"/>
              </a:spcAft>
              <a:buClr>
                <a:schemeClr val="dk1"/>
              </a:buClr>
              <a:buSzPts val="2800"/>
              <a:buFont typeface="Libre Baskerville"/>
              <a:buNone/>
              <a:defRPr sz="2800">
                <a:solidFill>
                  <a:schemeClr val="dk1"/>
                </a:solidFill>
                <a:latin typeface="Libre Baskerville"/>
                <a:ea typeface="Libre Baskerville"/>
                <a:cs typeface="Libre Baskerville"/>
                <a:sym typeface="Libre Baskerville"/>
              </a:defRPr>
            </a:lvl5pPr>
            <a:lvl6pPr lvl="5">
              <a:spcBef>
                <a:spcPts val="0"/>
              </a:spcBef>
              <a:spcAft>
                <a:spcPts val="0"/>
              </a:spcAft>
              <a:buClr>
                <a:schemeClr val="dk1"/>
              </a:buClr>
              <a:buSzPts val="2800"/>
              <a:buFont typeface="Libre Baskerville"/>
              <a:buNone/>
              <a:defRPr sz="2800">
                <a:solidFill>
                  <a:schemeClr val="dk1"/>
                </a:solidFill>
                <a:latin typeface="Libre Baskerville"/>
                <a:ea typeface="Libre Baskerville"/>
                <a:cs typeface="Libre Baskerville"/>
                <a:sym typeface="Libre Baskerville"/>
              </a:defRPr>
            </a:lvl6pPr>
            <a:lvl7pPr lvl="6">
              <a:spcBef>
                <a:spcPts val="0"/>
              </a:spcBef>
              <a:spcAft>
                <a:spcPts val="0"/>
              </a:spcAft>
              <a:buClr>
                <a:schemeClr val="dk1"/>
              </a:buClr>
              <a:buSzPts val="2800"/>
              <a:buFont typeface="Libre Baskerville"/>
              <a:buNone/>
              <a:defRPr sz="2800">
                <a:solidFill>
                  <a:schemeClr val="dk1"/>
                </a:solidFill>
                <a:latin typeface="Libre Baskerville"/>
                <a:ea typeface="Libre Baskerville"/>
                <a:cs typeface="Libre Baskerville"/>
                <a:sym typeface="Libre Baskerville"/>
              </a:defRPr>
            </a:lvl7pPr>
            <a:lvl8pPr lvl="7">
              <a:spcBef>
                <a:spcPts val="0"/>
              </a:spcBef>
              <a:spcAft>
                <a:spcPts val="0"/>
              </a:spcAft>
              <a:buClr>
                <a:schemeClr val="dk1"/>
              </a:buClr>
              <a:buSzPts val="2800"/>
              <a:buFont typeface="Libre Baskerville"/>
              <a:buNone/>
              <a:defRPr sz="2800">
                <a:solidFill>
                  <a:schemeClr val="dk1"/>
                </a:solidFill>
                <a:latin typeface="Libre Baskerville"/>
                <a:ea typeface="Libre Baskerville"/>
                <a:cs typeface="Libre Baskerville"/>
                <a:sym typeface="Libre Baskerville"/>
              </a:defRPr>
            </a:lvl8pPr>
            <a:lvl9pPr lvl="8">
              <a:spcBef>
                <a:spcPts val="0"/>
              </a:spcBef>
              <a:spcAft>
                <a:spcPts val="0"/>
              </a:spcAft>
              <a:buClr>
                <a:schemeClr val="dk1"/>
              </a:buClr>
              <a:buSzPts val="2800"/>
              <a:buFont typeface="Libre Baskerville"/>
              <a:buNone/>
              <a:defRPr sz="2800">
                <a:solidFill>
                  <a:schemeClr val="dk1"/>
                </a:solidFill>
                <a:latin typeface="Libre Baskerville"/>
                <a:ea typeface="Libre Baskerville"/>
                <a:cs typeface="Libre Baskerville"/>
                <a:sym typeface="Libre Baskervill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indent="-317500" lvl="1" marL="9144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indent="-317500" lvl="2" marL="13716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indent="-317500" lvl="3" marL="18288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indent="-317500" lvl="4" marL="22860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indent="-317500" lvl="5" marL="27432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indent="-317500" lvl="6" marL="32004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indent="-317500" lvl="7" marL="36576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indent="-317500" lvl="8" marL="41148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2.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6.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22.png"/><Relationship Id="rId5" Type="http://schemas.openxmlformats.org/officeDocument/2006/relationships/image" Target="../media/image34.png"/><Relationship Id="rId6"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23.png"/><Relationship Id="rId5" Type="http://schemas.openxmlformats.org/officeDocument/2006/relationships/image" Target="../media/image38.png"/><Relationship Id="rId6"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0.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5.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36"/>
          <p:cNvSpPr txBox="1"/>
          <p:nvPr>
            <p:ph type="ctrTitle"/>
          </p:nvPr>
        </p:nvSpPr>
        <p:spPr>
          <a:xfrm>
            <a:off x="991950" y="1430375"/>
            <a:ext cx="58011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600"/>
              <a:t>Fashion MNIST</a:t>
            </a:r>
            <a:endParaRPr sz="4600"/>
          </a:p>
          <a:p>
            <a:pPr indent="0" lvl="0" marL="0" rtl="0" algn="l">
              <a:spcBef>
                <a:spcPts val="0"/>
              </a:spcBef>
              <a:spcAft>
                <a:spcPts val="0"/>
              </a:spcAft>
              <a:buNone/>
            </a:pPr>
            <a:r>
              <a:rPr lang="en" sz="4600"/>
              <a:t>Deep Learning</a:t>
            </a:r>
            <a:endParaRPr sz="4600"/>
          </a:p>
          <a:p>
            <a:pPr indent="0" lvl="0" marL="0" rtl="0" algn="l">
              <a:spcBef>
                <a:spcPts val="0"/>
              </a:spcBef>
              <a:spcAft>
                <a:spcPts val="0"/>
              </a:spcAft>
              <a:buNone/>
            </a:pPr>
            <a:r>
              <a:rPr lang="en" sz="4600"/>
              <a:t>ST1504</a:t>
            </a:r>
            <a:endParaRPr sz="4600"/>
          </a:p>
        </p:txBody>
      </p:sp>
      <p:sp>
        <p:nvSpPr>
          <p:cNvPr id="228" name="Google Shape;228;p36"/>
          <p:cNvSpPr txBox="1"/>
          <p:nvPr>
            <p:ph idx="1" type="subTitle"/>
          </p:nvPr>
        </p:nvSpPr>
        <p:spPr>
          <a:xfrm>
            <a:off x="991947" y="3469100"/>
            <a:ext cx="60933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Soh Hong Yu</a:t>
            </a:r>
            <a:endParaRPr/>
          </a:p>
          <a:p>
            <a:pPr indent="0" lvl="0" marL="0" rtl="0" algn="l">
              <a:spcBef>
                <a:spcPts val="0"/>
              </a:spcBef>
              <a:spcAft>
                <a:spcPts val="0"/>
              </a:spcAft>
              <a:buNone/>
            </a:pPr>
            <a:r>
              <a:rPr lang="en"/>
              <a:t>P2100775</a:t>
            </a:r>
            <a:endParaRPr/>
          </a:p>
          <a:p>
            <a:pPr indent="0" lvl="0" marL="0" rtl="0" algn="l">
              <a:spcBef>
                <a:spcPts val="0"/>
              </a:spcBef>
              <a:spcAft>
                <a:spcPts val="0"/>
              </a:spcAft>
              <a:buNone/>
            </a:pPr>
            <a:r>
              <a:rPr lang="en"/>
              <a:t>DAAA/FT/2B/01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9" name="Google Shape;229;p36"/>
          <p:cNvSpPr/>
          <p:nvPr/>
        </p:nvSpPr>
        <p:spPr>
          <a:xfrm>
            <a:off x="7464700" y="2308250"/>
            <a:ext cx="1766927" cy="3436180"/>
          </a:xfrm>
          <a:custGeom>
            <a:rect b="b" l="l" r="r" t="t"/>
            <a:pathLst>
              <a:path extrusionOk="0" h="60123" w="30916">
                <a:moveTo>
                  <a:pt x="12822" y="1446"/>
                </a:moveTo>
                <a:cubicBezTo>
                  <a:pt x="13009" y="4337"/>
                  <a:pt x="13544" y="7255"/>
                  <a:pt x="13892" y="10118"/>
                </a:cubicBezTo>
                <a:cubicBezTo>
                  <a:pt x="13973" y="12099"/>
                  <a:pt x="13946" y="14080"/>
                  <a:pt x="13946" y="16034"/>
                </a:cubicBezTo>
                <a:cubicBezTo>
                  <a:pt x="13651" y="14508"/>
                  <a:pt x="13357" y="12982"/>
                  <a:pt x="13116" y="11430"/>
                </a:cubicBezTo>
                <a:cubicBezTo>
                  <a:pt x="12581" y="8111"/>
                  <a:pt x="12634" y="4792"/>
                  <a:pt x="12768" y="1446"/>
                </a:cubicBezTo>
                <a:close/>
                <a:moveTo>
                  <a:pt x="13491" y="3614"/>
                </a:moveTo>
                <a:lnTo>
                  <a:pt x="13491" y="3614"/>
                </a:lnTo>
                <a:cubicBezTo>
                  <a:pt x="14080" y="5782"/>
                  <a:pt x="14615" y="7977"/>
                  <a:pt x="14829" y="10226"/>
                </a:cubicBezTo>
                <a:cubicBezTo>
                  <a:pt x="14990" y="12260"/>
                  <a:pt x="14642" y="14267"/>
                  <a:pt x="14347" y="16328"/>
                </a:cubicBezTo>
                <a:cubicBezTo>
                  <a:pt x="14294" y="14000"/>
                  <a:pt x="14294" y="11698"/>
                  <a:pt x="14080" y="9423"/>
                </a:cubicBezTo>
                <a:cubicBezTo>
                  <a:pt x="14053" y="7522"/>
                  <a:pt x="13812" y="5542"/>
                  <a:pt x="13491" y="3614"/>
                </a:cubicBezTo>
                <a:close/>
                <a:moveTo>
                  <a:pt x="12500" y="1687"/>
                </a:moveTo>
                <a:lnTo>
                  <a:pt x="12500" y="1687"/>
                </a:lnTo>
                <a:cubicBezTo>
                  <a:pt x="12099" y="7148"/>
                  <a:pt x="12500" y="12822"/>
                  <a:pt x="13651" y="18255"/>
                </a:cubicBezTo>
                <a:cubicBezTo>
                  <a:pt x="11938" y="12822"/>
                  <a:pt x="9824" y="7522"/>
                  <a:pt x="12420" y="1901"/>
                </a:cubicBezTo>
                <a:lnTo>
                  <a:pt x="12500" y="1687"/>
                </a:lnTo>
                <a:close/>
                <a:moveTo>
                  <a:pt x="13089" y="1446"/>
                </a:moveTo>
                <a:cubicBezTo>
                  <a:pt x="13919" y="1821"/>
                  <a:pt x="14856" y="4685"/>
                  <a:pt x="15043" y="5167"/>
                </a:cubicBezTo>
                <a:cubicBezTo>
                  <a:pt x="16087" y="7629"/>
                  <a:pt x="16489" y="10038"/>
                  <a:pt x="16060" y="12634"/>
                </a:cubicBezTo>
                <a:cubicBezTo>
                  <a:pt x="15686" y="14749"/>
                  <a:pt x="14856" y="16676"/>
                  <a:pt x="14428" y="18737"/>
                </a:cubicBezTo>
                <a:lnTo>
                  <a:pt x="14428" y="18630"/>
                </a:lnTo>
                <a:cubicBezTo>
                  <a:pt x="15766" y="12822"/>
                  <a:pt x="15284" y="7094"/>
                  <a:pt x="13089" y="1527"/>
                </a:cubicBezTo>
                <a:lnTo>
                  <a:pt x="13089" y="1446"/>
                </a:lnTo>
                <a:close/>
                <a:moveTo>
                  <a:pt x="1259" y="15150"/>
                </a:moveTo>
                <a:cubicBezTo>
                  <a:pt x="3373" y="15927"/>
                  <a:pt x="5889" y="18416"/>
                  <a:pt x="7629" y="19701"/>
                </a:cubicBezTo>
                <a:cubicBezTo>
                  <a:pt x="8941" y="20664"/>
                  <a:pt x="10172" y="21815"/>
                  <a:pt x="11296" y="23073"/>
                </a:cubicBezTo>
                <a:cubicBezTo>
                  <a:pt x="7950" y="20477"/>
                  <a:pt x="4069" y="18469"/>
                  <a:pt x="1259" y="15150"/>
                </a:cubicBezTo>
                <a:close/>
                <a:moveTo>
                  <a:pt x="2142" y="15124"/>
                </a:moveTo>
                <a:lnTo>
                  <a:pt x="2142" y="15124"/>
                </a:lnTo>
                <a:cubicBezTo>
                  <a:pt x="4150" y="16007"/>
                  <a:pt x="5996" y="16810"/>
                  <a:pt x="7870" y="18228"/>
                </a:cubicBezTo>
                <a:cubicBezTo>
                  <a:pt x="9770" y="19674"/>
                  <a:pt x="11162" y="21628"/>
                  <a:pt x="12367" y="23689"/>
                </a:cubicBezTo>
                <a:cubicBezTo>
                  <a:pt x="10975" y="22083"/>
                  <a:pt x="9342" y="20611"/>
                  <a:pt x="7870" y="19406"/>
                </a:cubicBezTo>
                <a:cubicBezTo>
                  <a:pt x="6532" y="18282"/>
                  <a:pt x="4979" y="17426"/>
                  <a:pt x="3668" y="16275"/>
                </a:cubicBezTo>
                <a:cubicBezTo>
                  <a:pt x="3213" y="15846"/>
                  <a:pt x="2704" y="15418"/>
                  <a:pt x="2142" y="15124"/>
                </a:cubicBezTo>
                <a:close/>
                <a:moveTo>
                  <a:pt x="1660" y="14669"/>
                </a:moveTo>
                <a:cubicBezTo>
                  <a:pt x="2463" y="14669"/>
                  <a:pt x="3240" y="14856"/>
                  <a:pt x="4016" y="15017"/>
                </a:cubicBezTo>
                <a:cubicBezTo>
                  <a:pt x="5889" y="15418"/>
                  <a:pt x="7522" y="16596"/>
                  <a:pt x="8941" y="17827"/>
                </a:cubicBezTo>
                <a:cubicBezTo>
                  <a:pt x="11242" y="19861"/>
                  <a:pt x="12474" y="22565"/>
                  <a:pt x="13758" y="25295"/>
                </a:cubicBezTo>
                <a:cubicBezTo>
                  <a:pt x="13678" y="25188"/>
                  <a:pt x="13571" y="25080"/>
                  <a:pt x="13491" y="24973"/>
                </a:cubicBezTo>
                <a:cubicBezTo>
                  <a:pt x="12554" y="22779"/>
                  <a:pt x="11028" y="20878"/>
                  <a:pt x="9396" y="19165"/>
                </a:cubicBezTo>
                <a:cubicBezTo>
                  <a:pt x="7094" y="16756"/>
                  <a:pt x="4578" y="15846"/>
                  <a:pt x="1660" y="14669"/>
                </a:cubicBezTo>
                <a:close/>
                <a:moveTo>
                  <a:pt x="697" y="14910"/>
                </a:moveTo>
                <a:lnTo>
                  <a:pt x="697" y="14910"/>
                </a:lnTo>
                <a:cubicBezTo>
                  <a:pt x="2062" y="17078"/>
                  <a:pt x="4176" y="18523"/>
                  <a:pt x="6184" y="20049"/>
                </a:cubicBezTo>
                <a:cubicBezTo>
                  <a:pt x="8405" y="21762"/>
                  <a:pt x="10680" y="23341"/>
                  <a:pt x="12902" y="25000"/>
                </a:cubicBezTo>
                <a:cubicBezTo>
                  <a:pt x="13036" y="25188"/>
                  <a:pt x="13143" y="25321"/>
                  <a:pt x="13277" y="25482"/>
                </a:cubicBezTo>
                <a:cubicBezTo>
                  <a:pt x="13223" y="25428"/>
                  <a:pt x="13116" y="25348"/>
                  <a:pt x="13036" y="25321"/>
                </a:cubicBezTo>
                <a:cubicBezTo>
                  <a:pt x="12286" y="24786"/>
                  <a:pt x="9931" y="24893"/>
                  <a:pt x="9235" y="24625"/>
                </a:cubicBezTo>
                <a:cubicBezTo>
                  <a:pt x="6077" y="23394"/>
                  <a:pt x="3373" y="20102"/>
                  <a:pt x="1580" y="17372"/>
                </a:cubicBezTo>
                <a:lnTo>
                  <a:pt x="1580" y="17372"/>
                </a:lnTo>
                <a:cubicBezTo>
                  <a:pt x="1581" y="17374"/>
                  <a:pt x="1581" y="17374"/>
                  <a:pt x="1580" y="17374"/>
                </a:cubicBezTo>
                <a:cubicBezTo>
                  <a:pt x="1556" y="17374"/>
                  <a:pt x="382" y="15565"/>
                  <a:pt x="697" y="14910"/>
                </a:cubicBezTo>
                <a:close/>
                <a:moveTo>
                  <a:pt x="21065" y="17131"/>
                </a:moveTo>
                <a:cubicBezTo>
                  <a:pt x="20932" y="18550"/>
                  <a:pt x="20584" y="19941"/>
                  <a:pt x="20209" y="21440"/>
                </a:cubicBezTo>
                <a:cubicBezTo>
                  <a:pt x="19647" y="23903"/>
                  <a:pt x="19192" y="26446"/>
                  <a:pt x="18764" y="28961"/>
                </a:cubicBezTo>
                <a:cubicBezTo>
                  <a:pt x="18764" y="29122"/>
                  <a:pt x="18737" y="29309"/>
                  <a:pt x="18710" y="29470"/>
                </a:cubicBezTo>
                <a:cubicBezTo>
                  <a:pt x="18978" y="25188"/>
                  <a:pt x="20102" y="21226"/>
                  <a:pt x="21065" y="17131"/>
                </a:cubicBezTo>
                <a:close/>
                <a:moveTo>
                  <a:pt x="11644" y="29176"/>
                </a:moveTo>
                <a:cubicBezTo>
                  <a:pt x="11644" y="29202"/>
                  <a:pt x="11644" y="29256"/>
                  <a:pt x="11671" y="29309"/>
                </a:cubicBezTo>
                <a:cubicBezTo>
                  <a:pt x="11778" y="29363"/>
                  <a:pt x="11831" y="29470"/>
                  <a:pt x="11912" y="29577"/>
                </a:cubicBezTo>
                <a:cubicBezTo>
                  <a:pt x="11885" y="29577"/>
                  <a:pt x="11885" y="29604"/>
                  <a:pt x="11831" y="29604"/>
                </a:cubicBezTo>
                <a:cubicBezTo>
                  <a:pt x="11778" y="29657"/>
                  <a:pt x="11751" y="29764"/>
                  <a:pt x="11671" y="29845"/>
                </a:cubicBezTo>
                <a:cubicBezTo>
                  <a:pt x="11650" y="29876"/>
                  <a:pt x="11620" y="29891"/>
                  <a:pt x="11586" y="29891"/>
                </a:cubicBezTo>
                <a:cubicBezTo>
                  <a:pt x="11533" y="29891"/>
                  <a:pt x="11468" y="29856"/>
                  <a:pt x="11403" y="29791"/>
                </a:cubicBezTo>
                <a:cubicBezTo>
                  <a:pt x="11403" y="29738"/>
                  <a:pt x="11350" y="29711"/>
                  <a:pt x="11296" y="29657"/>
                </a:cubicBezTo>
                <a:lnTo>
                  <a:pt x="11216" y="29577"/>
                </a:lnTo>
                <a:cubicBezTo>
                  <a:pt x="11216" y="29524"/>
                  <a:pt x="11162" y="29524"/>
                  <a:pt x="11135" y="29524"/>
                </a:cubicBezTo>
                <a:cubicBezTo>
                  <a:pt x="11162" y="29443"/>
                  <a:pt x="11216" y="29336"/>
                  <a:pt x="11296" y="29256"/>
                </a:cubicBezTo>
                <a:cubicBezTo>
                  <a:pt x="11403" y="29202"/>
                  <a:pt x="11537" y="29176"/>
                  <a:pt x="11644" y="29176"/>
                </a:cubicBezTo>
                <a:close/>
                <a:moveTo>
                  <a:pt x="21681" y="14508"/>
                </a:moveTo>
                <a:cubicBezTo>
                  <a:pt x="24090" y="16489"/>
                  <a:pt x="23207" y="22565"/>
                  <a:pt x="22377" y="24759"/>
                </a:cubicBezTo>
                <a:cubicBezTo>
                  <a:pt x="21601" y="26767"/>
                  <a:pt x="20263" y="28533"/>
                  <a:pt x="19326" y="30434"/>
                </a:cubicBezTo>
                <a:cubicBezTo>
                  <a:pt x="20851" y="25188"/>
                  <a:pt x="23581" y="20396"/>
                  <a:pt x="21547" y="14990"/>
                </a:cubicBezTo>
                <a:cubicBezTo>
                  <a:pt x="21601" y="14856"/>
                  <a:pt x="21654" y="14669"/>
                  <a:pt x="21681" y="14508"/>
                </a:cubicBezTo>
                <a:close/>
                <a:moveTo>
                  <a:pt x="21681" y="16917"/>
                </a:moveTo>
                <a:cubicBezTo>
                  <a:pt x="22511" y="21654"/>
                  <a:pt x="20316" y="25857"/>
                  <a:pt x="19005" y="30594"/>
                </a:cubicBezTo>
                <a:cubicBezTo>
                  <a:pt x="19165" y="29015"/>
                  <a:pt x="19433" y="27489"/>
                  <a:pt x="19727" y="25883"/>
                </a:cubicBezTo>
                <a:cubicBezTo>
                  <a:pt x="20209" y="23475"/>
                  <a:pt x="20718" y="21066"/>
                  <a:pt x="21333" y="18683"/>
                </a:cubicBezTo>
                <a:cubicBezTo>
                  <a:pt x="21520" y="18095"/>
                  <a:pt x="21654" y="17479"/>
                  <a:pt x="21681" y="16917"/>
                </a:cubicBezTo>
                <a:close/>
                <a:moveTo>
                  <a:pt x="12233" y="30112"/>
                </a:moveTo>
                <a:cubicBezTo>
                  <a:pt x="12286" y="30139"/>
                  <a:pt x="12286" y="30166"/>
                  <a:pt x="12313" y="30246"/>
                </a:cubicBezTo>
                <a:cubicBezTo>
                  <a:pt x="12233" y="30273"/>
                  <a:pt x="12179" y="30380"/>
                  <a:pt x="12153" y="30460"/>
                </a:cubicBezTo>
                <a:cubicBezTo>
                  <a:pt x="12072" y="30567"/>
                  <a:pt x="12072" y="30648"/>
                  <a:pt x="11965" y="30648"/>
                </a:cubicBezTo>
                <a:cubicBezTo>
                  <a:pt x="11831" y="30594"/>
                  <a:pt x="11751" y="30541"/>
                  <a:pt x="11671" y="30407"/>
                </a:cubicBezTo>
                <a:lnTo>
                  <a:pt x="11751" y="30407"/>
                </a:lnTo>
                <a:cubicBezTo>
                  <a:pt x="11938" y="30407"/>
                  <a:pt x="12153" y="30273"/>
                  <a:pt x="12233" y="30112"/>
                </a:cubicBezTo>
                <a:close/>
                <a:moveTo>
                  <a:pt x="26151" y="28694"/>
                </a:moveTo>
                <a:lnTo>
                  <a:pt x="26151" y="28694"/>
                </a:lnTo>
                <a:cubicBezTo>
                  <a:pt x="26124" y="29069"/>
                  <a:pt x="26071" y="29443"/>
                  <a:pt x="25964" y="29791"/>
                </a:cubicBezTo>
                <a:cubicBezTo>
                  <a:pt x="25803" y="30434"/>
                  <a:pt x="25535" y="31076"/>
                  <a:pt x="25161" y="31665"/>
                </a:cubicBezTo>
                <a:cubicBezTo>
                  <a:pt x="25482" y="30701"/>
                  <a:pt x="25830" y="29711"/>
                  <a:pt x="26151" y="28694"/>
                </a:cubicBezTo>
                <a:close/>
                <a:moveTo>
                  <a:pt x="21065" y="14856"/>
                </a:moveTo>
                <a:cubicBezTo>
                  <a:pt x="21119" y="15043"/>
                  <a:pt x="21119" y="15204"/>
                  <a:pt x="21119" y="15391"/>
                </a:cubicBezTo>
                <a:cubicBezTo>
                  <a:pt x="19379" y="20557"/>
                  <a:pt x="18068" y="26285"/>
                  <a:pt x="18389" y="31745"/>
                </a:cubicBezTo>
                <a:cubicBezTo>
                  <a:pt x="18389" y="31879"/>
                  <a:pt x="18362" y="31986"/>
                  <a:pt x="18362" y="32120"/>
                </a:cubicBezTo>
                <a:cubicBezTo>
                  <a:pt x="17318" y="28239"/>
                  <a:pt x="17452" y="24518"/>
                  <a:pt x="18523" y="20611"/>
                </a:cubicBezTo>
                <a:cubicBezTo>
                  <a:pt x="19005" y="18951"/>
                  <a:pt x="19540" y="17559"/>
                  <a:pt x="20450" y="16114"/>
                </a:cubicBezTo>
                <a:cubicBezTo>
                  <a:pt x="20718" y="15686"/>
                  <a:pt x="20932" y="15257"/>
                  <a:pt x="21065" y="14856"/>
                </a:cubicBezTo>
                <a:close/>
                <a:moveTo>
                  <a:pt x="30915" y="32387"/>
                </a:moveTo>
                <a:lnTo>
                  <a:pt x="30915" y="32387"/>
                </a:lnTo>
                <a:cubicBezTo>
                  <a:pt x="30913" y="32388"/>
                  <a:pt x="30911" y="32389"/>
                  <a:pt x="30909" y="32390"/>
                </a:cubicBezTo>
                <a:lnTo>
                  <a:pt x="30909" y="32390"/>
                </a:lnTo>
                <a:cubicBezTo>
                  <a:pt x="30911" y="32390"/>
                  <a:pt x="30913" y="32389"/>
                  <a:pt x="30915" y="32387"/>
                </a:cubicBezTo>
                <a:close/>
                <a:moveTo>
                  <a:pt x="27409" y="25241"/>
                </a:moveTo>
                <a:cubicBezTo>
                  <a:pt x="27891" y="26205"/>
                  <a:pt x="28399" y="26847"/>
                  <a:pt x="28239" y="28025"/>
                </a:cubicBezTo>
                <a:cubicBezTo>
                  <a:pt x="28078" y="29202"/>
                  <a:pt x="27275" y="30300"/>
                  <a:pt x="26606" y="31237"/>
                </a:cubicBezTo>
                <a:cubicBezTo>
                  <a:pt x="26365" y="31531"/>
                  <a:pt x="26124" y="31879"/>
                  <a:pt x="25883" y="32173"/>
                </a:cubicBezTo>
                <a:cubicBezTo>
                  <a:pt x="27007" y="30273"/>
                  <a:pt x="28025" y="28239"/>
                  <a:pt x="27222" y="26312"/>
                </a:cubicBezTo>
                <a:cubicBezTo>
                  <a:pt x="27211" y="26280"/>
                  <a:pt x="27180" y="26265"/>
                  <a:pt x="27146" y="26265"/>
                </a:cubicBezTo>
                <a:cubicBezTo>
                  <a:pt x="27093" y="26265"/>
                  <a:pt x="27034" y="26300"/>
                  <a:pt x="27034" y="26365"/>
                </a:cubicBezTo>
                <a:cubicBezTo>
                  <a:pt x="27088" y="28159"/>
                  <a:pt x="26874" y="29497"/>
                  <a:pt x="26017" y="31103"/>
                </a:cubicBezTo>
                <a:cubicBezTo>
                  <a:pt x="25535" y="32040"/>
                  <a:pt x="25000" y="32950"/>
                  <a:pt x="24545" y="33913"/>
                </a:cubicBezTo>
                <a:cubicBezTo>
                  <a:pt x="24732" y="33378"/>
                  <a:pt x="24866" y="32816"/>
                  <a:pt x="25027" y="32254"/>
                </a:cubicBezTo>
                <a:cubicBezTo>
                  <a:pt x="26071" y="30942"/>
                  <a:pt x="26793" y="29202"/>
                  <a:pt x="26552" y="27516"/>
                </a:cubicBezTo>
                <a:cubicBezTo>
                  <a:pt x="26820" y="26793"/>
                  <a:pt x="27088" y="26017"/>
                  <a:pt x="27409" y="25241"/>
                </a:cubicBezTo>
                <a:close/>
                <a:moveTo>
                  <a:pt x="3079" y="30032"/>
                </a:moveTo>
                <a:lnTo>
                  <a:pt x="3079" y="30032"/>
                </a:lnTo>
                <a:cubicBezTo>
                  <a:pt x="5220" y="31370"/>
                  <a:pt x="7415" y="32655"/>
                  <a:pt x="9556" y="34020"/>
                </a:cubicBezTo>
                <a:cubicBezTo>
                  <a:pt x="10895" y="34877"/>
                  <a:pt x="12179" y="35867"/>
                  <a:pt x="13491" y="36831"/>
                </a:cubicBezTo>
                <a:cubicBezTo>
                  <a:pt x="13303" y="36724"/>
                  <a:pt x="13143" y="36616"/>
                  <a:pt x="12982" y="36483"/>
                </a:cubicBezTo>
                <a:cubicBezTo>
                  <a:pt x="9637" y="34395"/>
                  <a:pt x="6344" y="32200"/>
                  <a:pt x="3079" y="30032"/>
                </a:cubicBezTo>
                <a:close/>
                <a:moveTo>
                  <a:pt x="29497" y="33190"/>
                </a:moveTo>
                <a:cubicBezTo>
                  <a:pt x="28105" y="34930"/>
                  <a:pt x="26793" y="36563"/>
                  <a:pt x="24572" y="37286"/>
                </a:cubicBezTo>
                <a:cubicBezTo>
                  <a:pt x="24732" y="37018"/>
                  <a:pt x="24893" y="36804"/>
                  <a:pt x="25054" y="36536"/>
                </a:cubicBezTo>
                <a:cubicBezTo>
                  <a:pt x="26258" y="36028"/>
                  <a:pt x="27355" y="35064"/>
                  <a:pt x="28025" y="33940"/>
                </a:cubicBezTo>
                <a:lnTo>
                  <a:pt x="28025" y="33913"/>
                </a:lnTo>
                <a:cubicBezTo>
                  <a:pt x="28506" y="33645"/>
                  <a:pt x="29015" y="33405"/>
                  <a:pt x="29497" y="33190"/>
                </a:cubicBezTo>
                <a:close/>
                <a:moveTo>
                  <a:pt x="30005" y="32869"/>
                </a:moveTo>
                <a:lnTo>
                  <a:pt x="30005" y="32869"/>
                </a:lnTo>
                <a:cubicBezTo>
                  <a:pt x="29630" y="34850"/>
                  <a:pt x="28881" y="36857"/>
                  <a:pt x="26606" y="37232"/>
                </a:cubicBezTo>
                <a:cubicBezTo>
                  <a:pt x="26097" y="37286"/>
                  <a:pt x="25616" y="37286"/>
                  <a:pt x="25161" y="37339"/>
                </a:cubicBezTo>
                <a:cubicBezTo>
                  <a:pt x="27088" y="36616"/>
                  <a:pt x="29229" y="35091"/>
                  <a:pt x="29764" y="33083"/>
                </a:cubicBezTo>
                <a:lnTo>
                  <a:pt x="29764" y="33003"/>
                </a:lnTo>
                <a:cubicBezTo>
                  <a:pt x="29845" y="32976"/>
                  <a:pt x="29952" y="32950"/>
                  <a:pt x="30005" y="32869"/>
                </a:cubicBezTo>
                <a:close/>
                <a:moveTo>
                  <a:pt x="3454" y="30005"/>
                </a:moveTo>
                <a:cubicBezTo>
                  <a:pt x="6130" y="30005"/>
                  <a:pt x="9342" y="32280"/>
                  <a:pt x="11376" y="33645"/>
                </a:cubicBezTo>
                <a:cubicBezTo>
                  <a:pt x="12902" y="34689"/>
                  <a:pt x="14053" y="36135"/>
                  <a:pt x="15177" y="37553"/>
                </a:cubicBezTo>
                <a:cubicBezTo>
                  <a:pt x="11885" y="34475"/>
                  <a:pt x="7388" y="32066"/>
                  <a:pt x="3454" y="30005"/>
                </a:cubicBezTo>
                <a:close/>
                <a:moveTo>
                  <a:pt x="2731" y="30112"/>
                </a:moveTo>
                <a:lnTo>
                  <a:pt x="2731" y="30112"/>
                </a:lnTo>
                <a:cubicBezTo>
                  <a:pt x="5086" y="32468"/>
                  <a:pt x="8325" y="34154"/>
                  <a:pt x="11135" y="35894"/>
                </a:cubicBezTo>
                <a:cubicBezTo>
                  <a:pt x="13036" y="37071"/>
                  <a:pt x="14829" y="38303"/>
                  <a:pt x="16489" y="39641"/>
                </a:cubicBezTo>
                <a:cubicBezTo>
                  <a:pt x="15097" y="38999"/>
                  <a:pt x="13571" y="38597"/>
                  <a:pt x="12153" y="38035"/>
                </a:cubicBezTo>
                <a:cubicBezTo>
                  <a:pt x="8432" y="36563"/>
                  <a:pt x="5060" y="33324"/>
                  <a:pt x="2731" y="30166"/>
                </a:cubicBezTo>
                <a:cubicBezTo>
                  <a:pt x="2785" y="30139"/>
                  <a:pt x="2731" y="30139"/>
                  <a:pt x="2731" y="30112"/>
                </a:cubicBezTo>
                <a:close/>
                <a:moveTo>
                  <a:pt x="2597" y="30380"/>
                </a:moveTo>
                <a:lnTo>
                  <a:pt x="2597" y="30380"/>
                </a:lnTo>
                <a:cubicBezTo>
                  <a:pt x="4310" y="33110"/>
                  <a:pt x="6853" y="35332"/>
                  <a:pt x="9610" y="37018"/>
                </a:cubicBezTo>
                <a:cubicBezTo>
                  <a:pt x="12045" y="38570"/>
                  <a:pt x="14829" y="39239"/>
                  <a:pt x="17372" y="40497"/>
                </a:cubicBezTo>
                <a:cubicBezTo>
                  <a:pt x="14187" y="39480"/>
                  <a:pt x="10734" y="39775"/>
                  <a:pt x="7870" y="37687"/>
                </a:cubicBezTo>
                <a:cubicBezTo>
                  <a:pt x="6077" y="36402"/>
                  <a:pt x="1446" y="32976"/>
                  <a:pt x="2597" y="30380"/>
                </a:cubicBezTo>
                <a:close/>
                <a:moveTo>
                  <a:pt x="26419" y="41167"/>
                </a:moveTo>
                <a:cubicBezTo>
                  <a:pt x="26526" y="41167"/>
                  <a:pt x="26633" y="41220"/>
                  <a:pt x="26767" y="41247"/>
                </a:cubicBezTo>
                <a:cubicBezTo>
                  <a:pt x="26927" y="41274"/>
                  <a:pt x="27168" y="41408"/>
                  <a:pt x="27329" y="41541"/>
                </a:cubicBezTo>
                <a:cubicBezTo>
                  <a:pt x="27677" y="41809"/>
                  <a:pt x="27810" y="42103"/>
                  <a:pt x="27489" y="42451"/>
                </a:cubicBezTo>
                <a:lnTo>
                  <a:pt x="27436" y="42505"/>
                </a:lnTo>
                <a:cubicBezTo>
                  <a:pt x="27302" y="42318"/>
                  <a:pt x="27088" y="42210"/>
                  <a:pt x="26927" y="42050"/>
                </a:cubicBezTo>
                <a:cubicBezTo>
                  <a:pt x="26659" y="41809"/>
                  <a:pt x="26419" y="41541"/>
                  <a:pt x="26258" y="41220"/>
                </a:cubicBezTo>
                <a:cubicBezTo>
                  <a:pt x="26204" y="41220"/>
                  <a:pt x="26204" y="41220"/>
                  <a:pt x="26231" y="41167"/>
                </a:cubicBezTo>
                <a:close/>
                <a:moveTo>
                  <a:pt x="25535" y="41809"/>
                </a:moveTo>
                <a:lnTo>
                  <a:pt x="25535" y="41809"/>
                </a:lnTo>
                <a:cubicBezTo>
                  <a:pt x="25589" y="42023"/>
                  <a:pt x="25696" y="42103"/>
                  <a:pt x="25830" y="42237"/>
                </a:cubicBezTo>
                <a:cubicBezTo>
                  <a:pt x="25857" y="42451"/>
                  <a:pt x="25937" y="42612"/>
                  <a:pt x="26017" y="42773"/>
                </a:cubicBezTo>
                <a:cubicBezTo>
                  <a:pt x="26017" y="42773"/>
                  <a:pt x="26017" y="42826"/>
                  <a:pt x="25990" y="42826"/>
                </a:cubicBezTo>
                <a:cubicBezTo>
                  <a:pt x="25937" y="42773"/>
                  <a:pt x="25857" y="42746"/>
                  <a:pt x="25803" y="42692"/>
                </a:cubicBezTo>
                <a:cubicBezTo>
                  <a:pt x="25455" y="42425"/>
                  <a:pt x="25428" y="42103"/>
                  <a:pt x="25535" y="41809"/>
                </a:cubicBezTo>
                <a:close/>
                <a:moveTo>
                  <a:pt x="12386" y="44772"/>
                </a:moveTo>
                <a:cubicBezTo>
                  <a:pt x="15527" y="44772"/>
                  <a:pt x="17965" y="46194"/>
                  <a:pt x="20477" y="47912"/>
                </a:cubicBezTo>
                <a:cubicBezTo>
                  <a:pt x="18496" y="47055"/>
                  <a:pt x="16355" y="46600"/>
                  <a:pt x="14240" y="46225"/>
                </a:cubicBezTo>
                <a:cubicBezTo>
                  <a:pt x="12794" y="45976"/>
                  <a:pt x="11090" y="45706"/>
                  <a:pt x="9420" y="45706"/>
                </a:cubicBezTo>
                <a:cubicBezTo>
                  <a:pt x="7688" y="45706"/>
                  <a:pt x="5993" y="45995"/>
                  <a:pt x="4658" y="46894"/>
                </a:cubicBezTo>
                <a:cubicBezTo>
                  <a:pt x="5916" y="45449"/>
                  <a:pt x="10975" y="44834"/>
                  <a:pt x="11965" y="44780"/>
                </a:cubicBezTo>
                <a:cubicBezTo>
                  <a:pt x="12107" y="44774"/>
                  <a:pt x="12247" y="44772"/>
                  <a:pt x="12386" y="44772"/>
                </a:cubicBezTo>
                <a:close/>
                <a:moveTo>
                  <a:pt x="10674" y="46061"/>
                </a:moveTo>
                <a:cubicBezTo>
                  <a:pt x="13989" y="46061"/>
                  <a:pt x="17548" y="46965"/>
                  <a:pt x="20477" y="48340"/>
                </a:cubicBezTo>
                <a:cubicBezTo>
                  <a:pt x="17227" y="47381"/>
                  <a:pt x="13636" y="46976"/>
                  <a:pt x="10117" y="46976"/>
                </a:cubicBezTo>
                <a:cubicBezTo>
                  <a:pt x="8332" y="46976"/>
                  <a:pt x="6566" y="47080"/>
                  <a:pt x="4872" y="47269"/>
                </a:cubicBezTo>
                <a:cubicBezTo>
                  <a:pt x="6558" y="46427"/>
                  <a:pt x="8566" y="46061"/>
                  <a:pt x="10674" y="46061"/>
                </a:cubicBezTo>
                <a:close/>
                <a:moveTo>
                  <a:pt x="5720" y="47479"/>
                </a:moveTo>
                <a:cubicBezTo>
                  <a:pt x="10588" y="47479"/>
                  <a:pt x="15199" y="47896"/>
                  <a:pt x="20048" y="48527"/>
                </a:cubicBezTo>
                <a:cubicBezTo>
                  <a:pt x="19968" y="48527"/>
                  <a:pt x="19915" y="48581"/>
                  <a:pt x="19861" y="48581"/>
                </a:cubicBezTo>
                <a:cubicBezTo>
                  <a:pt x="17666" y="48313"/>
                  <a:pt x="15445" y="48126"/>
                  <a:pt x="13250" y="48045"/>
                </a:cubicBezTo>
                <a:cubicBezTo>
                  <a:pt x="12873" y="48028"/>
                  <a:pt x="12497" y="48021"/>
                  <a:pt x="12121" y="48021"/>
                </a:cubicBezTo>
                <a:cubicBezTo>
                  <a:pt x="11131" y="48021"/>
                  <a:pt x="10145" y="48066"/>
                  <a:pt x="9164" y="48066"/>
                </a:cubicBezTo>
                <a:cubicBezTo>
                  <a:pt x="7713" y="48066"/>
                  <a:pt x="6272" y="47968"/>
                  <a:pt x="4845" y="47483"/>
                </a:cubicBezTo>
                <a:cubicBezTo>
                  <a:pt x="5138" y="47480"/>
                  <a:pt x="5430" y="47479"/>
                  <a:pt x="5720" y="47479"/>
                </a:cubicBezTo>
                <a:close/>
                <a:moveTo>
                  <a:pt x="4658" y="47724"/>
                </a:moveTo>
                <a:lnTo>
                  <a:pt x="4658" y="47724"/>
                </a:lnTo>
                <a:cubicBezTo>
                  <a:pt x="6102" y="48334"/>
                  <a:pt x="7608" y="48481"/>
                  <a:pt x="9151" y="48481"/>
                </a:cubicBezTo>
                <a:cubicBezTo>
                  <a:pt x="9640" y="48481"/>
                  <a:pt x="10132" y="48466"/>
                  <a:pt x="10627" y="48447"/>
                </a:cubicBezTo>
                <a:cubicBezTo>
                  <a:pt x="10945" y="48435"/>
                  <a:pt x="11263" y="48429"/>
                  <a:pt x="11580" y="48429"/>
                </a:cubicBezTo>
                <a:cubicBezTo>
                  <a:pt x="14009" y="48429"/>
                  <a:pt x="16405" y="48757"/>
                  <a:pt x="18844" y="48875"/>
                </a:cubicBezTo>
                <a:cubicBezTo>
                  <a:pt x="18764" y="48902"/>
                  <a:pt x="18657" y="48929"/>
                  <a:pt x="18523" y="49009"/>
                </a:cubicBezTo>
                <a:cubicBezTo>
                  <a:pt x="17445" y="49434"/>
                  <a:pt x="16360" y="49589"/>
                  <a:pt x="15264" y="49589"/>
                </a:cubicBezTo>
                <a:cubicBezTo>
                  <a:pt x="14290" y="49589"/>
                  <a:pt x="13308" y="49467"/>
                  <a:pt x="12313" y="49303"/>
                </a:cubicBezTo>
                <a:cubicBezTo>
                  <a:pt x="10038" y="48982"/>
                  <a:pt x="6318" y="49571"/>
                  <a:pt x="4658" y="47724"/>
                </a:cubicBezTo>
                <a:close/>
                <a:moveTo>
                  <a:pt x="13072" y="1"/>
                </a:moveTo>
                <a:cubicBezTo>
                  <a:pt x="13019" y="1"/>
                  <a:pt x="12967" y="24"/>
                  <a:pt x="12929" y="81"/>
                </a:cubicBezTo>
                <a:cubicBezTo>
                  <a:pt x="8887" y="6371"/>
                  <a:pt x="11376" y="13732"/>
                  <a:pt x="14053" y="20075"/>
                </a:cubicBezTo>
                <a:cubicBezTo>
                  <a:pt x="14080" y="20664"/>
                  <a:pt x="14106" y="21280"/>
                  <a:pt x="14187" y="21895"/>
                </a:cubicBezTo>
                <a:cubicBezTo>
                  <a:pt x="14347" y="23711"/>
                  <a:pt x="14640" y="25554"/>
                  <a:pt x="15040" y="27317"/>
                </a:cubicBezTo>
                <a:lnTo>
                  <a:pt x="15040" y="27317"/>
                </a:lnTo>
                <a:cubicBezTo>
                  <a:pt x="15037" y="27310"/>
                  <a:pt x="15031" y="27302"/>
                  <a:pt x="15016" y="27302"/>
                </a:cubicBezTo>
                <a:cubicBezTo>
                  <a:pt x="14883" y="27061"/>
                  <a:pt x="14776" y="26820"/>
                  <a:pt x="14615" y="26579"/>
                </a:cubicBezTo>
                <a:cubicBezTo>
                  <a:pt x="14642" y="26553"/>
                  <a:pt x="14642" y="26526"/>
                  <a:pt x="14642" y="26472"/>
                </a:cubicBezTo>
                <a:cubicBezTo>
                  <a:pt x="13251" y="20267"/>
                  <a:pt x="7972" y="14185"/>
                  <a:pt x="1376" y="14185"/>
                </a:cubicBezTo>
                <a:cubicBezTo>
                  <a:pt x="1116" y="14185"/>
                  <a:pt x="854" y="14194"/>
                  <a:pt x="590" y="14214"/>
                </a:cubicBezTo>
                <a:cubicBezTo>
                  <a:pt x="567" y="14180"/>
                  <a:pt x="536" y="14165"/>
                  <a:pt x="504" y="14165"/>
                </a:cubicBezTo>
                <a:cubicBezTo>
                  <a:pt x="461" y="14165"/>
                  <a:pt x="418" y="14194"/>
                  <a:pt x="402" y="14240"/>
                </a:cubicBezTo>
                <a:lnTo>
                  <a:pt x="215" y="14240"/>
                </a:lnTo>
                <a:cubicBezTo>
                  <a:pt x="81" y="14240"/>
                  <a:pt x="1" y="14374"/>
                  <a:pt x="28" y="14508"/>
                </a:cubicBezTo>
                <a:cubicBezTo>
                  <a:pt x="456" y="17452"/>
                  <a:pt x="2758" y="19834"/>
                  <a:pt x="4765" y="21842"/>
                </a:cubicBezTo>
                <a:cubicBezTo>
                  <a:pt x="6050" y="23100"/>
                  <a:pt x="7442" y="24144"/>
                  <a:pt x="9101" y="24947"/>
                </a:cubicBezTo>
                <a:cubicBezTo>
                  <a:pt x="9690" y="25214"/>
                  <a:pt x="10118" y="25348"/>
                  <a:pt x="10761" y="25348"/>
                </a:cubicBezTo>
                <a:cubicBezTo>
                  <a:pt x="12715" y="25348"/>
                  <a:pt x="13518" y="26044"/>
                  <a:pt x="14615" y="27248"/>
                </a:cubicBezTo>
                <a:cubicBezTo>
                  <a:pt x="14856" y="27596"/>
                  <a:pt x="15043" y="27971"/>
                  <a:pt x="15284" y="28292"/>
                </a:cubicBezTo>
                <a:cubicBezTo>
                  <a:pt x="15686" y="29925"/>
                  <a:pt x="16141" y="31585"/>
                  <a:pt x="16649" y="33190"/>
                </a:cubicBezTo>
                <a:cubicBezTo>
                  <a:pt x="15846" y="31718"/>
                  <a:pt x="14749" y="30300"/>
                  <a:pt x="13437" y="29845"/>
                </a:cubicBezTo>
                <a:cubicBezTo>
                  <a:pt x="13384" y="29470"/>
                  <a:pt x="13170" y="29122"/>
                  <a:pt x="12875" y="28908"/>
                </a:cubicBezTo>
                <a:cubicBezTo>
                  <a:pt x="12580" y="28650"/>
                  <a:pt x="12146" y="28455"/>
                  <a:pt x="11729" y="28455"/>
                </a:cubicBezTo>
                <a:cubicBezTo>
                  <a:pt x="11540" y="28455"/>
                  <a:pt x="11356" y="28495"/>
                  <a:pt x="11189" y="28587"/>
                </a:cubicBezTo>
                <a:cubicBezTo>
                  <a:pt x="10466" y="28961"/>
                  <a:pt x="10466" y="30032"/>
                  <a:pt x="10975" y="30594"/>
                </a:cubicBezTo>
                <a:cubicBezTo>
                  <a:pt x="10998" y="30629"/>
                  <a:pt x="11042" y="30649"/>
                  <a:pt x="11088" y="30649"/>
                </a:cubicBezTo>
                <a:cubicBezTo>
                  <a:pt x="11148" y="30649"/>
                  <a:pt x="11212" y="30616"/>
                  <a:pt x="11242" y="30541"/>
                </a:cubicBezTo>
                <a:cubicBezTo>
                  <a:pt x="11269" y="30380"/>
                  <a:pt x="11242" y="30166"/>
                  <a:pt x="11242" y="29979"/>
                </a:cubicBezTo>
                <a:lnTo>
                  <a:pt x="11242" y="29979"/>
                </a:lnTo>
                <a:lnTo>
                  <a:pt x="11269" y="30005"/>
                </a:lnTo>
                <a:cubicBezTo>
                  <a:pt x="11296" y="30139"/>
                  <a:pt x="11323" y="30300"/>
                  <a:pt x="11376" y="30434"/>
                </a:cubicBezTo>
                <a:cubicBezTo>
                  <a:pt x="11457" y="30835"/>
                  <a:pt x="11778" y="31183"/>
                  <a:pt x="12179" y="31263"/>
                </a:cubicBezTo>
                <a:cubicBezTo>
                  <a:pt x="12241" y="31280"/>
                  <a:pt x="12302" y="31288"/>
                  <a:pt x="12362" y="31288"/>
                </a:cubicBezTo>
                <a:cubicBezTo>
                  <a:pt x="12773" y="31288"/>
                  <a:pt x="13143" y="30918"/>
                  <a:pt x="13330" y="30567"/>
                </a:cubicBezTo>
                <a:cubicBezTo>
                  <a:pt x="13384" y="30514"/>
                  <a:pt x="13411" y="30434"/>
                  <a:pt x="13437" y="30327"/>
                </a:cubicBezTo>
                <a:cubicBezTo>
                  <a:pt x="14883" y="31344"/>
                  <a:pt x="16194" y="32789"/>
                  <a:pt x="17051" y="34315"/>
                </a:cubicBezTo>
                <a:cubicBezTo>
                  <a:pt x="17051" y="34341"/>
                  <a:pt x="17077" y="34422"/>
                  <a:pt x="17077" y="34448"/>
                </a:cubicBezTo>
                <a:cubicBezTo>
                  <a:pt x="17880" y="36938"/>
                  <a:pt x="18817" y="39373"/>
                  <a:pt x="19861" y="41782"/>
                </a:cubicBezTo>
                <a:cubicBezTo>
                  <a:pt x="19031" y="40765"/>
                  <a:pt x="18014" y="39909"/>
                  <a:pt x="16997" y="39106"/>
                </a:cubicBezTo>
                <a:cubicBezTo>
                  <a:pt x="15070" y="36831"/>
                  <a:pt x="13464" y="34341"/>
                  <a:pt x="10868" y="32682"/>
                </a:cubicBezTo>
                <a:cubicBezTo>
                  <a:pt x="9241" y="31651"/>
                  <a:pt x="6223" y="29425"/>
                  <a:pt x="3860" y="29425"/>
                </a:cubicBezTo>
                <a:cubicBezTo>
                  <a:pt x="3462" y="29425"/>
                  <a:pt x="3082" y="29488"/>
                  <a:pt x="2731" y="29631"/>
                </a:cubicBezTo>
                <a:cubicBezTo>
                  <a:pt x="2624" y="29657"/>
                  <a:pt x="2597" y="29764"/>
                  <a:pt x="2624" y="29872"/>
                </a:cubicBezTo>
                <a:cubicBezTo>
                  <a:pt x="697" y="31745"/>
                  <a:pt x="4203" y="34877"/>
                  <a:pt x="5434" y="36081"/>
                </a:cubicBezTo>
                <a:cubicBezTo>
                  <a:pt x="6505" y="37125"/>
                  <a:pt x="7709" y="38062"/>
                  <a:pt x="9021" y="38838"/>
                </a:cubicBezTo>
                <a:cubicBezTo>
                  <a:pt x="11858" y="40551"/>
                  <a:pt x="15605" y="40096"/>
                  <a:pt x="18657" y="41247"/>
                </a:cubicBezTo>
                <a:cubicBezTo>
                  <a:pt x="19219" y="41729"/>
                  <a:pt x="19754" y="42237"/>
                  <a:pt x="20343" y="42773"/>
                </a:cubicBezTo>
                <a:cubicBezTo>
                  <a:pt x="21146" y="44646"/>
                  <a:pt x="22002" y="46493"/>
                  <a:pt x="22886" y="48313"/>
                </a:cubicBezTo>
                <a:cubicBezTo>
                  <a:pt x="23046" y="48661"/>
                  <a:pt x="23233" y="49036"/>
                  <a:pt x="23421" y="49410"/>
                </a:cubicBezTo>
                <a:cubicBezTo>
                  <a:pt x="22752" y="48875"/>
                  <a:pt x="22002" y="48447"/>
                  <a:pt x="21226" y="48072"/>
                </a:cubicBezTo>
                <a:cubicBezTo>
                  <a:pt x="21226" y="48045"/>
                  <a:pt x="21280" y="47992"/>
                  <a:pt x="21226" y="47965"/>
                </a:cubicBezTo>
                <a:cubicBezTo>
                  <a:pt x="19348" y="45244"/>
                  <a:pt x="16022" y="44027"/>
                  <a:pt x="12644" y="44027"/>
                </a:cubicBezTo>
                <a:cubicBezTo>
                  <a:pt x="9476" y="44027"/>
                  <a:pt x="6261" y="45097"/>
                  <a:pt x="4150" y="47002"/>
                </a:cubicBezTo>
                <a:cubicBezTo>
                  <a:pt x="4069" y="47055"/>
                  <a:pt x="4043" y="47162"/>
                  <a:pt x="4096" y="47242"/>
                </a:cubicBezTo>
                <a:cubicBezTo>
                  <a:pt x="4150" y="47296"/>
                  <a:pt x="4176" y="47323"/>
                  <a:pt x="4203" y="47403"/>
                </a:cubicBezTo>
                <a:cubicBezTo>
                  <a:pt x="4283" y="47510"/>
                  <a:pt x="4310" y="47564"/>
                  <a:pt x="4364" y="47671"/>
                </a:cubicBezTo>
                <a:cubicBezTo>
                  <a:pt x="4417" y="47697"/>
                  <a:pt x="4471" y="47697"/>
                  <a:pt x="4498" y="47697"/>
                </a:cubicBezTo>
                <a:cubicBezTo>
                  <a:pt x="5354" y="49330"/>
                  <a:pt x="7629" y="49330"/>
                  <a:pt x="9289" y="49410"/>
                </a:cubicBezTo>
                <a:cubicBezTo>
                  <a:pt x="11269" y="49464"/>
                  <a:pt x="13170" y="49865"/>
                  <a:pt x="15150" y="49973"/>
                </a:cubicBezTo>
                <a:cubicBezTo>
                  <a:pt x="15262" y="49979"/>
                  <a:pt x="15373" y="49982"/>
                  <a:pt x="15483" y="49982"/>
                </a:cubicBezTo>
                <a:cubicBezTo>
                  <a:pt x="17587" y="49982"/>
                  <a:pt x="19335" y="48847"/>
                  <a:pt x="21438" y="48847"/>
                </a:cubicBezTo>
                <a:cubicBezTo>
                  <a:pt x="21483" y="48847"/>
                  <a:pt x="21528" y="48847"/>
                  <a:pt x="21574" y="48848"/>
                </a:cubicBezTo>
                <a:cubicBezTo>
                  <a:pt x="21628" y="48848"/>
                  <a:pt x="21708" y="48795"/>
                  <a:pt x="21735" y="48741"/>
                </a:cubicBezTo>
                <a:cubicBezTo>
                  <a:pt x="22484" y="49143"/>
                  <a:pt x="23153" y="49544"/>
                  <a:pt x="23769" y="49999"/>
                </a:cubicBezTo>
                <a:cubicBezTo>
                  <a:pt x="25428" y="53425"/>
                  <a:pt x="27088" y="56932"/>
                  <a:pt x="29122" y="60090"/>
                </a:cubicBezTo>
                <a:cubicBezTo>
                  <a:pt x="29145" y="60113"/>
                  <a:pt x="29174" y="60123"/>
                  <a:pt x="29203" y="60123"/>
                </a:cubicBezTo>
                <a:cubicBezTo>
                  <a:pt x="29278" y="60123"/>
                  <a:pt x="29355" y="60060"/>
                  <a:pt x="29336" y="59983"/>
                </a:cubicBezTo>
                <a:cubicBezTo>
                  <a:pt x="28426" y="57681"/>
                  <a:pt x="27248" y="55433"/>
                  <a:pt x="26044" y="53184"/>
                </a:cubicBezTo>
                <a:lnTo>
                  <a:pt x="26044" y="53158"/>
                </a:lnTo>
                <a:cubicBezTo>
                  <a:pt x="26044" y="53131"/>
                  <a:pt x="26097" y="53131"/>
                  <a:pt x="26044" y="53077"/>
                </a:cubicBezTo>
                <a:cubicBezTo>
                  <a:pt x="25455" y="51257"/>
                  <a:pt x="25348" y="49330"/>
                  <a:pt x="25482" y="47430"/>
                </a:cubicBezTo>
                <a:cubicBezTo>
                  <a:pt x="25589" y="46065"/>
                  <a:pt x="26097" y="44726"/>
                  <a:pt x="26365" y="43415"/>
                </a:cubicBezTo>
                <a:cubicBezTo>
                  <a:pt x="26550" y="43489"/>
                  <a:pt x="26745" y="43540"/>
                  <a:pt x="26927" y="43540"/>
                </a:cubicBezTo>
                <a:cubicBezTo>
                  <a:pt x="27140" y="43540"/>
                  <a:pt x="27332" y="43469"/>
                  <a:pt x="27462" y="43281"/>
                </a:cubicBezTo>
                <a:cubicBezTo>
                  <a:pt x="27623" y="43254"/>
                  <a:pt x="27757" y="43174"/>
                  <a:pt x="27891" y="43094"/>
                </a:cubicBezTo>
                <a:cubicBezTo>
                  <a:pt x="28640" y="42585"/>
                  <a:pt x="28720" y="41675"/>
                  <a:pt x="28132" y="41006"/>
                </a:cubicBezTo>
                <a:cubicBezTo>
                  <a:pt x="28105" y="40979"/>
                  <a:pt x="28051" y="40979"/>
                  <a:pt x="28051" y="40952"/>
                </a:cubicBezTo>
                <a:lnTo>
                  <a:pt x="28105" y="40952"/>
                </a:lnTo>
                <a:cubicBezTo>
                  <a:pt x="28112" y="40955"/>
                  <a:pt x="28119" y="40956"/>
                  <a:pt x="28126" y="40956"/>
                </a:cubicBezTo>
                <a:cubicBezTo>
                  <a:pt x="28203" y="40956"/>
                  <a:pt x="28287" y="40836"/>
                  <a:pt x="28239" y="40738"/>
                </a:cubicBezTo>
                <a:cubicBezTo>
                  <a:pt x="27957" y="40347"/>
                  <a:pt x="27519" y="40175"/>
                  <a:pt x="27065" y="40175"/>
                </a:cubicBezTo>
                <a:cubicBezTo>
                  <a:pt x="26743" y="40175"/>
                  <a:pt x="26413" y="40262"/>
                  <a:pt x="26124" y="40417"/>
                </a:cubicBezTo>
                <a:cubicBezTo>
                  <a:pt x="26017" y="40444"/>
                  <a:pt x="25964" y="40497"/>
                  <a:pt x="25883" y="40578"/>
                </a:cubicBezTo>
                <a:cubicBezTo>
                  <a:pt x="25830" y="40605"/>
                  <a:pt x="25776" y="40631"/>
                  <a:pt x="25723" y="40712"/>
                </a:cubicBezTo>
                <a:cubicBezTo>
                  <a:pt x="25696" y="40738"/>
                  <a:pt x="25696" y="40765"/>
                  <a:pt x="25696" y="40845"/>
                </a:cubicBezTo>
                <a:cubicBezTo>
                  <a:pt x="25642" y="40952"/>
                  <a:pt x="25616" y="41033"/>
                  <a:pt x="25589" y="41167"/>
                </a:cubicBezTo>
                <a:lnTo>
                  <a:pt x="25589" y="41300"/>
                </a:lnTo>
                <a:cubicBezTo>
                  <a:pt x="25107" y="41702"/>
                  <a:pt x="25054" y="42291"/>
                  <a:pt x="25455" y="42853"/>
                </a:cubicBezTo>
                <a:cubicBezTo>
                  <a:pt x="25562" y="42987"/>
                  <a:pt x="25749" y="43147"/>
                  <a:pt x="25964" y="43254"/>
                </a:cubicBezTo>
                <a:cubicBezTo>
                  <a:pt x="25187" y="45289"/>
                  <a:pt x="24839" y="47510"/>
                  <a:pt x="25027" y="49651"/>
                </a:cubicBezTo>
                <a:cubicBezTo>
                  <a:pt x="24251" y="46466"/>
                  <a:pt x="23822" y="43254"/>
                  <a:pt x="23876" y="39935"/>
                </a:cubicBezTo>
                <a:lnTo>
                  <a:pt x="23876" y="39561"/>
                </a:lnTo>
                <a:cubicBezTo>
                  <a:pt x="23983" y="38945"/>
                  <a:pt x="24144" y="38329"/>
                  <a:pt x="24384" y="37767"/>
                </a:cubicBezTo>
                <a:cubicBezTo>
                  <a:pt x="24713" y="37577"/>
                  <a:pt x="25092" y="37533"/>
                  <a:pt x="25483" y="37533"/>
                </a:cubicBezTo>
                <a:cubicBezTo>
                  <a:pt x="25816" y="37533"/>
                  <a:pt x="26157" y="37564"/>
                  <a:pt x="26484" y="37564"/>
                </a:cubicBezTo>
                <a:cubicBezTo>
                  <a:pt x="26743" y="37564"/>
                  <a:pt x="26993" y="37544"/>
                  <a:pt x="27222" y="37473"/>
                </a:cubicBezTo>
                <a:cubicBezTo>
                  <a:pt x="27971" y="37232"/>
                  <a:pt x="28506" y="36831"/>
                  <a:pt x="29068" y="36322"/>
                </a:cubicBezTo>
                <a:cubicBezTo>
                  <a:pt x="29978" y="35492"/>
                  <a:pt x="30835" y="33886"/>
                  <a:pt x="30594" y="32548"/>
                </a:cubicBezTo>
                <a:cubicBezTo>
                  <a:pt x="30699" y="32469"/>
                  <a:pt x="30804" y="32442"/>
                  <a:pt x="30909" y="32390"/>
                </a:cubicBezTo>
                <a:lnTo>
                  <a:pt x="30909" y="32390"/>
                </a:lnTo>
                <a:cubicBezTo>
                  <a:pt x="30909" y="32391"/>
                  <a:pt x="30909" y="32391"/>
                  <a:pt x="30909" y="32391"/>
                </a:cubicBezTo>
                <a:cubicBezTo>
                  <a:pt x="30882" y="32391"/>
                  <a:pt x="30834" y="32277"/>
                  <a:pt x="30731" y="32277"/>
                </a:cubicBezTo>
                <a:cubicBezTo>
                  <a:pt x="30721" y="32277"/>
                  <a:pt x="30711" y="32278"/>
                  <a:pt x="30701" y="32280"/>
                </a:cubicBezTo>
                <a:cubicBezTo>
                  <a:pt x="30621" y="32280"/>
                  <a:pt x="30514" y="32307"/>
                  <a:pt x="30407" y="32334"/>
                </a:cubicBezTo>
                <a:cubicBezTo>
                  <a:pt x="30407" y="32307"/>
                  <a:pt x="30380" y="32254"/>
                  <a:pt x="30380" y="32200"/>
                </a:cubicBezTo>
                <a:cubicBezTo>
                  <a:pt x="30368" y="32165"/>
                  <a:pt x="30321" y="32145"/>
                  <a:pt x="30269" y="32145"/>
                </a:cubicBezTo>
                <a:cubicBezTo>
                  <a:pt x="30202" y="32145"/>
                  <a:pt x="30127" y="32178"/>
                  <a:pt x="30112" y="32254"/>
                </a:cubicBezTo>
                <a:cubicBezTo>
                  <a:pt x="30112" y="32307"/>
                  <a:pt x="30085" y="32334"/>
                  <a:pt x="30085" y="32414"/>
                </a:cubicBezTo>
                <a:cubicBezTo>
                  <a:pt x="27462" y="33057"/>
                  <a:pt x="24946" y="35278"/>
                  <a:pt x="23929" y="37821"/>
                </a:cubicBezTo>
                <a:lnTo>
                  <a:pt x="23876" y="37874"/>
                </a:lnTo>
                <a:cubicBezTo>
                  <a:pt x="23983" y="36938"/>
                  <a:pt x="24117" y="36028"/>
                  <a:pt x="24331" y="35118"/>
                </a:cubicBezTo>
                <a:lnTo>
                  <a:pt x="24358" y="35091"/>
                </a:lnTo>
                <a:cubicBezTo>
                  <a:pt x="24384" y="34984"/>
                  <a:pt x="24411" y="34877"/>
                  <a:pt x="24491" y="34823"/>
                </a:cubicBezTo>
                <a:cubicBezTo>
                  <a:pt x="25402" y="32976"/>
                  <a:pt x="27168" y="31451"/>
                  <a:pt x="28132" y="29711"/>
                </a:cubicBezTo>
                <a:cubicBezTo>
                  <a:pt x="28908" y="28266"/>
                  <a:pt x="29175" y="26044"/>
                  <a:pt x="27543" y="25080"/>
                </a:cubicBezTo>
                <a:lnTo>
                  <a:pt x="27489" y="25080"/>
                </a:lnTo>
                <a:cubicBezTo>
                  <a:pt x="27489" y="25054"/>
                  <a:pt x="27489" y="25054"/>
                  <a:pt x="27543" y="25027"/>
                </a:cubicBezTo>
                <a:cubicBezTo>
                  <a:pt x="27561" y="24937"/>
                  <a:pt x="27493" y="24858"/>
                  <a:pt x="27423" y="24858"/>
                </a:cubicBezTo>
                <a:cubicBezTo>
                  <a:pt x="27389" y="24858"/>
                  <a:pt x="27355" y="24876"/>
                  <a:pt x="27329" y="24920"/>
                </a:cubicBezTo>
                <a:cubicBezTo>
                  <a:pt x="22752" y="32709"/>
                  <a:pt x="22350" y="43040"/>
                  <a:pt x="25000" y="51605"/>
                </a:cubicBezTo>
                <a:cubicBezTo>
                  <a:pt x="24384" y="50481"/>
                  <a:pt x="23796" y="49384"/>
                  <a:pt x="23233" y="48233"/>
                </a:cubicBezTo>
                <a:cubicBezTo>
                  <a:pt x="21895" y="45503"/>
                  <a:pt x="20664" y="42719"/>
                  <a:pt x="19540" y="39882"/>
                </a:cubicBezTo>
                <a:cubicBezTo>
                  <a:pt x="18924" y="37607"/>
                  <a:pt x="18764" y="35358"/>
                  <a:pt x="18817" y="33110"/>
                </a:cubicBezTo>
                <a:cubicBezTo>
                  <a:pt x="20343" y="29256"/>
                  <a:pt x="23608" y="25455"/>
                  <a:pt x="23635" y="21280"/>
                </a:cubicBezTo>
                <a:cubicBezTo>
                  <a:pt x="23689" y="19326"/>
                  <a:pt x="23689" y="14615"/>
                  <a:pt x="21199" y="13919"/>
                </a:cubicBezTo>
                <a:cubicBezTo>
                  <a:pt x="21199" y="13785"/>
                  <a:pt x="21199" y="13652"/>
                  <a:pt x="21173" y="13464"/>
                </a:cubicBezTo>
                <a:cubicBezTo>
                  <a:pt x="21160" y="13367"/>
                  <a:pt x="21081" y="13319"/>
                  <a:pt x="20999" y="13319"/>
                </a:cubicBezTo>
                <a:cubicBezTo>
                  <a:pt x="20901" y="13319"/>
                  <a:pt x="20798" y="13387"/>
                  <a:pt x="20798" y="13518"/>
                </a:cubicBezTo>
                <a:lnTo>
                  <a:pt x="20798" y="13732"/>
                </a:lnTo>
                <a:cubicBezTo>
                  <a:pt x="20771" y="13785"/>
                  <a:pt x="20744" y="13812"/>
                  <a:pt x="20771" y="13866"/>
                </a:cubicBezTo>
                <a:cubicBezTo>
                  <a:pt x="20771" y="13919"/>
                  <a:pt x="20798" y="13919"/>
                  <a:pt x="20798" y="13946"/>
                </a:cubicBezTo>
                <a:cubicBezTo>
                  <a:pt x="20664" y="15552"/>
                  <a:pt x="19326" y="17078"/>
                  <a:pt x="18790" y="18550"/>
                </a:cubicBezTo>
                <a:cubicBezTo>
                  <a:pt x="18228" y="20129"/>
                  <a:pt x="17800" y="21735"/>
                  <a:pt x="17479" y="23341"/>
                </a:cubicBezTo>
                <a:cubicBezTo>
                  <a:pt x="16890" y="26499"/>
                  <a:pt x="17318" y="29631"/>
                  <a:pt x="18362" y="32602"/>
                </a:cubicBezTo>
                <a:cubicBezTo>
                  <a:pt x="18255" y="34208"/>
                  <a:pt x="18335" y="35867"/>
                  <a:pt x="18603" y="37419"/>
                </a:cubicBezTo>
                <a:cubicBezTo>
                  <a:pt x="18362" y="36750"/>
                  <a:pt x="18094" y="36081"/>
                  <a:pt x="17854" y="35412"/>
                </a:cubicBezTo>
                <a:cubicBezTo>
                  <a:pt x="16355" y="31022"/>
                  <a:pt x="15204" y="26499"/>
                  <a:pt x="14668" y="21869"/>
                </a:cubicBezTo>
                <a:cubicBezTo>
                  <a:pt x="14615" y="21440"/>
                  <a:pt x="14588" y="21039"/>
                  <a:pt x="14535" y="20611"/>
                </a:cubicBezTo>
                <a:cubicBezTo>
                  <a:pt x="15016" y="17318"/>
                  <a:pt x="16381" y="14240"/>
                  <a:pt x="16729" y="10921"/>
                </a:cubicBezTo>
                <a:cubicBezTo>
                  <a:pt x="17104" y="7148"/>
                  <a:pt x="14749" y="3454"/>
                  <a:pt x="13303" y="162"/>
                </a:cubicBezTo>
                <a:cubicBezTo>
                  <a:pt x="13269" y="76"/>
                  <a:pt x="13168" y="1"/>
                  <a:pt x="130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6"/>
          <p:cNvSpPr/>
          <p:nvPr/>
        </p:nvSpPr>
        <p:spPr>
          <a:xfrm rot="-6506817">
            <a:off x="6616619" y="-613807"/>
            <a:ext cx="1387183" cy="2401672"/>
          </a:xfrm>
          <a:custGeom>
            <a:rect b="b" l="l" r="r" t="t"/>
            <a:pathLst>
              <a:path extrusionOk="0" h="53061" w="30647">
                <a:moveTo>
                  <a:pt x="2811" y="18855"/>
                </a:moveTo>
                <a:cubicBezTo>
                  <a:pt x="3774" y="19256"/>
                  <a:pt x="4577" y="20086"/>
                  <a:pt x="5407" y="20809"/>
                </a:cubicBezTo>
                <a:cubicBezTo>
                  <a:pt x="6290" y="21558"/>
                  <a:pt x="7200" y="22334"/>
                  <a:pt x="8030" y="23137"/>
                </a:cubicBezTo>
                <a:cubicBezTo>
                  <a:pt x="9529" y="24556"/>
                  <a:pt x="10867" y="26215"/>
                  <a:pt x="11965" y="27982"/>
                </a:cubicBezTo>
                <a:cubicBezTo>
                  <a:pt x="13169" y="29909"/>
                  <a:pt x="14079" y="32024"/>
                  <a:pt x="15043" y="34111"/>
                </a:cubicBezTo>
                <a:cubicBezTo>
                  <a:pt x="15551" y="35128"/>
                  <a:pt x="16033" y="36199"/>
                  <a:pt x="16515" y="37243"/>
                </a:cubicBezTo>
                <a:cubicBezTo>
                  <a:pt x="16996" y="38260"/>
                  <a:pt x="17585" y="39250"/>
                  <a:pt x="17987" y="40294"/>
                </a:cubicBezTo>
                <a:cubicBezTo>
                  <a:pt x="15043" y="36975"/>
                  <a:pt x="12366" y="33576"/>
                  <a:pt x="9957" y="29856"/>
                </a:cubicBezTo>
                <a:cubicBezTo>
                  <a:pt x="8753" y="27982"/>
                  <a:pt x="7629" y="26108"/>
                  <a:pt x="6424" y="24235"/>
                </a:cubicBezTo>
                <a:cubicBezTo>
                  <a:pt x="5246" y="22415"/>
                  <a:pt x="3935" y="20621"/>
                  <a:pt x="2811" y="18855"/>
                </a:cubicBezTo>
                <a:close/>
                <a:moveTo>
                  <a:pt x="19432" y="1404"/>
                </a:moveTo>
                <a:cubicBezTo>
                  <a:pt x="21252" y="4054"/>
                  <a:pt x="22778" y="6757"/>
                  <a:pt x="23929" y="9781"/>
                </a:cubicBezTo>
                <a:cubicBezTo>
                  <a:pt x="25883" y="14974"/>
                  <a:pt x="26498" y="20621"/>
                  <a:pt x="26472" y="26135"/>
                </a:cubicBezTo>
                <a:cubicBezTo>
                  <a:pt x="26418" y="28946"/>
                  <a:pt x="26231" y="31729"/>
                  <a:pt x="25963" y="34540"/>
                </a:cubicBezTo>
                <a:cubicBezTo>
                  <a:pt x="25695" y="37323"/>
                  <a:pt x="25160" y="40053"/>
                  <a:pt x="25187" y="42837"/>
                </a:cubicBezTo>
                <a:cubicBezTo>
                  <a:pt x="24892" y="39705"/>
                  <a:pt x="24544" y="36654"/>
                  <a:pt x="24250" y="33522"/>
                </a:cubicBezTo>
                <a:cubicBezTo>
                  <a:pt x="23688" y="28062"/>
                  <a:pt x="23206" y="22656"/>
                  <a:pt x="22644" y="17195"/>
                </a:cubicBezTo>
                <a:cubicBezTo>
                  <a:pt x="22350" y="14492"/>
                  <a:pt x="22002" y="11735"/>
                  <a:pt x="21413" y="9059"/>
                </a:cubicBezTo>
                <a:cubicBezTo>
                  <a:pt x="21118" y="7720"/>
                  <a:pt x="20770" y="6382"/>
                  <a:pt x="20449" y="5044"/>
                </a:cubicBezTo>
                <a:cubicBezTo>
                  <a:pt x="20262" y="4348"/>
                  <a:pt x="20101" y="3679"/>
                  <a:pt x="19914" y="2983"/>
                </a:cubicBezTo>
                <a:cubicBezTo>
                  <a:pt x="19727" y="2608"/>
                  <a:pt x="19165" y="1645"/>
                  <a:pt x="19432" y="1404"/>
                </a:cubicBezTo>
                <a:close/>
                <a:moveTo>
                  <a:pt x="18254" y="547"/>
                </a:moveTo>
                <a:cubicBezTo>
                  <a:pt x="18897" y="949"/>
                  <a:pt x="19138" y="1752"/>
                  <a:pt x="19405" y="2421"/>
                </a:cubicBezTo>
                <a:cubicBezTo>
                  <a:pt x="19700" y="3143"/>
                  <a:pt x="19941" y="3920"/>
                  <a:pt x="20182" y="4696"/>
                </a:cubicBezTo>
                <a:cubicBezTo>
                  <a:pt x="20637" y="6329"/>
                  <a:pt x="20958" y="8042"/>
                  <a:pt x="21279" y="9701"/>
                </a:cubicBezTo>
                <a:cubicBezTo>
                  <a:pt x="22350" y="15670"/>
                  <a:pt x="22751" y="21692"/>
                  <a:pt x="23340" y="27688"/>
                </a:cubicBezTo>
                <a:cubicBezTo>
                  <a:pt x="23634" y="30632"/>
                  <a:pt x="24009" y="33603"/>
                  <a:pt x="24304" y="36547"/>
                </a:cubicBezTo>
                <a:cubicBezTo>
                  <a:pt x="24625" y="39491"/>
                  <a:pt x="24812" y="42409"/>
                  <a:pt x="25321" y="45273"/>
                </a:cubicBezTo>
                <a:cubicBezTo>
                  <a:pt x="24411" y="43934"/>
                  <a:pt x="23929" y="42221"/>
                  <a:pt x="23474" y="40696"/>
                </a:cubicBezTo>
                <a:cubicBezTo>
                  <a:pt x="23019" y="39090"/>
                  <a:pt x="22671" y="37457"/>
                  <a:pt x="22457" y="35771"/>
                </a:cubicBezTo>
                <a:cubicBezTo>
                  <a:pt x="21600" y="29775"/>
                  <a:pt x="21520" y="23753"/>
                  <a:pt x="20931" y="17731"/>
                </a:cubicBezTo>
                <a:cubicBezTo>
                  <a:pt x="20663" y="14787"/>
                  <a:pt x="20262" y="11842"/>
                  <a:pt x="19727" y="8952"/>
                </a:cubicBezTo>
                <a:cubicBezTo>
                  <a:pt x="19191" y="6168"/>
                  <a:pt x="18495" y="3384"/>
                  <a:pt x="18254" y="547"/>
                </a:cubicBezTo>
                <a:close/>
                <a:moveTo>
                  <a:pt x="24444" y="46945"/>
                </a:moveTo>
                <a:cubicBezTo>
                  <a:pt x="24540" y="46945"/>
                  <a:pt x="24654" y="47036"/>
                  <a:pt x="24785" y="47146"/>
                </a:cubicBezTo>
                <a:cubicBezTo>
                  <a:pt x="24651" y="47039"/>
                  <a:pt x="24518" y="46986"/>
                  <a:pt x="24384" y="46959"/>
                </a:cubicBezTo>
                <a:cubicBezTo>
                  <a:pt x="24403" y="46949"/>
                  <a:pt x="24423" y="46945"/>
                  <a:pt x="24444" y="46945"/>
                </a:cubicBezTo>
                <a:close/>
                <a:moveTo>
                  <a:pt x="1017" y="17410"/>
                </a:moveTo>
                <a:lnTo>
                  <a:pt x="1017" y="17410"/>
                </a:lnTo>
                <a:cubicBezTo>
                  <a:pt x="1553" y="17436"/>
                  <a:pt x="1874" y="18079"/>
                  <a:pt x="2115" y="18480"/>
                </a:cubicBezTo>
                <a:cubicBezTo>
                  <a:pt x="2516" y="19069"/>
                  <a:pt x="2891" y="19658"/>
                  <a:pt x="3319" y="20247"/>
                </a:cubicBezTo>
                <a:cubicBezTo>
                  <a:pt x="4149" y="21478"/>
                  <a:pt x="4979" y="22682"/>
                  <a:pt x="5782" y="23967"/>
                </a:cubicBezTo>
                <a:cubicBezTo>
                  <a:pt x="8619" y="28276"/>
                  <a:pt x="11135" y="32827"/>
                  <a:pt x="14454" y="36841"/>
                </a:cubicBezTo>
                <a:cubicBezTo>
                  <a:pt x="16060" y="38822"/>
                  <a:pt x="17799" y="40669"/>
                  <a:pt x="19512" y="42542"/>
                </a:cubicBezTo>
                <a:cubicBezTo>
                  <a:pt x="20396" y="43506"/>
                  <a:pt x="21306" y="44470"/>
                  <a:pt x="22243" y="45406"/>
                </a:cubicBezTo>
                <a:cubicBezTo>
                  <a:pt x="22751" y="45942"/>
                  <a:pt x="23340" y="46691"/>
                  <a:pt x="23875" y="47226"/>
                </a:cubicBezTo>
                <a:cubicBezTo>
                  <a:pt x="23822" y="47173"/>
                  <a:pt x="23795" y="47146"/>
                  <a:pt x="23715" y="47119"/>
                </a:cubicBezTo>
                <a:cubicBezTo>
                  <a:pt x="23447" y="46905"/>
                  <a:pt x="23153" y="46825"/>
                  <a:pt x="22885" y="46638"/>
                </a:cubicBezTo>
                <a:cubicBezTo>
                  <a:pt x="22269" y="46290"/>
                  <a:pt x="21707" y="45915"/>
                  <a:pt x="21145" y="45540"/>
                </a:cubicBezTo>
                <a:cubicBezTo>
                  <a:pt x="19994" y="44764"/>
                  <a:pt x="18870" y="44015"/>
                  <a:pt x="17799" y="43131"/>
                </a:cubicBezTo>
                <a:cubicBezTo>
                  <a:pt x="13811" y="39946"/>
                  <a:pt x="10519" y="35878"/>
                  <a:pt x="7923" y="31515"/>
                </a:cubicBezTo>
                <a:cubicBezTo>
                  <a:pt x="6558" y="29240"/>
                  <a:pt x="5353" y="26911"/>
                  <a:pt x="4203" y="24529"/>
                </a:cubicBezTo>
                <a:cubicBezTo>
                  <a:pt x="3105" y="22201"/>
                  <a:pt x="1874" y="19845"/>
                  <a:pt x="1017" y="17410"/>
                </a:cubicBezTo>
                <a:close/>
                <a:moveTo>
                  <a:pt x="25561" y="44577"/>
                </a:moveTo>
                <a:cubicBezTo>
                  <a:pt x="25883" y="45540"/>
                  <a:pt x="26204" y="46477"/>
                  <a:pt x="26525" y="47441"/>
                </a:cubicBezTo>
                <a:cubicBezTo>
                  <a:pt x="26231" y="47119"/>
                  <a:pt x="26097" y="46825"/>
                  <a:pt x="25990" y="46370"/>
                </a:cubicBezTo>
                <a:cubicBezTo>
                  <a:pt x="25883" y="46183"/>
                  <a:pt x="25722" y="45166"/>
                  <a:pt x="25561" y="44577"/>
                </a:cubicBezTo>
                <a:close/>
                <a:moveTo>
                  <a:pt x="18410" y="0"/>
                </a:moveTo>
                <a:cubicBezTo>
                  <a:pt x="17623" y="0"/>
                  <a:pt x="18022" y="2277"/>
                  <a:pt x="18174" y="2929"/>
                </a:cubicBezTo>
                <a:cubicBezTo>
                  <a:pt x="18469" y="4562"/>
                  <a:pt x="18790" y="6168"/>
                  <a:pt x="19138" y="7801"/>
                </a:cubicBezTo>
                <a:cubicBezTo>
                  <a:pt x="20476" y="14358"/>
                  <a:pt x="20904" y="21130"/>
                  <a:pt x="21386" y="27821"/>
                </a:cubicBezTo>
                <a:cubicBezTo>
                  <a:pt x="21600" y="31114"/>
                  <a:pt x="21868" y="34513"/>
                  <a:pt x="22483" y="37778"/>
                </a:cubicBezTo>
                <a:cubicBezTo>
                  <a:pt x="23099" y="41151"/>
                  <a:pt x="24411" y="44202"/>
                  <a:pt x="25909" y="47280"/>
                </a:cubicBezTo>
                <a:cubicBezTo>
                  <a:pt x="25294" y="47119"/>
                  <a:pt x="24651" y="46504"/>
                  <a:pt x="24116" y="46076"/>
                </a:cubicBezTo>
                <a:cubicBezTo>
                  <a:pt x="23581" y="45674"/>
                  <a:pt x="23046" y="45192"/>
                  <a:pt x="22537" y="44764"/>
                </a:cubicBezTo>
                <a:cubicBezTo>
                  <a:pt x="20422" y="42837"/>
                  <a:pt x="18736" y="40562"/>
                  <a:pt x="17425" y="38019"/>
                </a:cubicBezTo>
                <a:cubicBezTo>
                  <a:pt x="15953" y="35128"/>
                  <a:pt x="14855" y="32104"/>
                  <a:pt x="13276" y="29240"/>
                </a:cubicBezTo>
                <a:cubicBezTo>
                  <a:pt x="11831" y="26644"/>
                  <a:pt x="10011" y="24235"/>
                  <a:pt x="7789" y="22227"/>
                </a:cubicBezTo>
                <a:cubicBezTo>
                  <a:pt x="6558" y="21076"/>
                  <a:pt x="5246" y="20006"/>
                  <a:pt x="3988" y="18908"/>
                </a:cubicBezTo>
                <a:cubicBezTo>
                  <a:pt x="3556" y="18548"/>
                  <a:pt x="1378" y="16270"/>
                  <a:pt x="549" y="16270"/>
                </a:cubicBezTo>
                <a:cubicBezTo>
                  <a:pt x="454" y="16270"/>
                  <a:pt x="376" y="16300"/>
                  <a:pt x="321" y="16366"/>
                </a:cubicBezTo>
                <a:cubicBezTo>
                  <a:pt x="0" y="16767"/>
                  <a:pt x="562" y="17838"/>
                  <a:pt x="723" y="18213"/>
                </a:cubicBezTo>
                <a:cubicBezTo>
                  <a:pt x="1044" y="18935"/>
                  <a:pt x="1365" y="19685"/>
                  <a:pt x="1713" y="20407"/>
                </a:cubicBezTo>
                <a:cubicBezTo>
                  <a:pt x="2409" y="21960"/>
                  <a:pt x="3105" y="23539"/>
                  <a:pt x="3855" y="25038"/>
                </a:cubicBezTo>
                <a:cubicBezTo>
                  <a:pt x="5273" y="28036"/>
                  <a:pt x="6852" y="30980"/>
                  <a:pt x="8699" y="33763"/>
                </a:cubicBezTo>
                <a:cubicBezTo>
                  <a:pt x="12179" y="39063"/>
                  <a:pt x="16622" y="43345"/>
                  <a:pt x="22002" y="46691"/>
                </a:cubicBezTo>
                <a:cubicBezTo>
                  <a:pt x="24491" y="48217"/>
                  <a:pt x="27060" y="49662"/>
                  <a:pt x="29041" y="51857"/>
                </a:cubicBezTo>
                <a:cubicBezTo>
                  <a:pt x="29188" y="52053"/>
                  <a:pt x="29854" y="53061"/>
                  <a:pt x="30211" y="53061"/>
                </a:cubicBezTo>
                <a:cubicBezTo>
                  <a:pt x="30243" y="53061"/>
                  <a:pt x="30272" y="53052"/>
                  <a:pt x="30299" y="53035"/>
                </a:cubicBezTo>
                <a:cubicBezTo>
                  <a:pt x="30647" y="52794"/>
                  <a:pt x="29764" y="51857"/>
                  <a:pt x="29603" y="51643"/>
                </a:cubicBezTo>
                <a:cubicBezTo>
                  <a:pt x="28666" y="50331"/>
                  <a:pt x="27810" y="49020"/>
                  <a:pt x="27141" y="47548"/>
                </a:cubicBezTo>
                <a:cubicBezTo>
                  <a:pt x="26418" y="46049"/>
                  <a:pt x="25936" y="44470"/>
                  <a:pt x="25802" y="42837"/>
                </a:cubicBezTo>
                <a:cubicBezTo>
                  <a:pt x="25669" y="41231"/>
                  <a:pt x="25856" y="39598"/>
                  <a:pt x="26017" y="37992"/>
                </a:cubicBezTo>
                <a:cubicBezTo>
                  <a:pt x="26391" y="34700"/>
                  <a:pt x="26739" y="31435"/>
                  <a:pt x="26873" y="28116"/>
                </a:cubicBezTo>
                <a:cubicBezTo>
                  <a:pt x="27007" y="24877"/>
                  <a:pt x="26900" y="21585"/>
                  <a:pt x="26498" y="18373"/>
                </a:cubicBezTo>
                <a:cubicBezTo>
                  <a:pt x="26097" y="15027"/>
                  <a:pt x="25133" y="11708"/>
                  <a:pt x="23956" y="8604"/>
                </a:cubicBezTo>
                <a:cubicBezTo>
                  <a:pt x="23393" y="7132"/>
                  <a:pt x="22671" y="5686"/>
                  <a:pt x="21921" y="4321"/>
                </a:cubicBezTo>
                <a:cubicBezTo>
                  <a:pt x="21145" y="3010"/>
                  <a:pt x="20315" y="1404"/>
                  <a:pt x="19165" y="413"/>
                </a:cubicBezTo>
                <a:cubicBezTo>
                  <a:pt x="18838" y="122"/>
                  <a:pt x="18592" y="0"/>
                  <a:pt x="184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5"/>
          <p:cNvSpPr txBox="1"/>
          <p:nvPr>
            <p:ph idx="1" type="body"/>
          </p:nvPr>
        </p:nvSpPr>
        <p:spPr>
          <a:xfrm>
            <a:off x="701600" y="1206100"/>
            <a:ext cx="6866700" cy="3025500"/>
          </a:xfrm>
          <a:prstGeom prst="rect">
            <a:avLst/>
          </a:prstGeom>
        </p:spPr>
        <p:txBody>
          <a:bodyPr anchorCtr="0" anchor="t" bIns="0" lIns="0" spcFirstLastPara="1" rIns="0" wrap="square" tIns="182875">
            <a:noAutofit/>
          </a:bodyPr>
          <a:lstStyle/>
          <a:p>
            <a:pPr indent="0" lvl="0" marL="0" rtl="0" algn="l">
              <a:lnSpc>
                <a:spcPct val="115000"/>
              </a:lnSpc>
              <a:spcBef>
                <a:spcPts val="0"/>
              </a:spcBef>
              <a:spcAft>
                <a:spcPts val="0"/>
              </a:spcAft>
              <a:buNone/>
            </a:pPr>
            <a:r>
              <a:rPr lang="en"/>
              <a:t>We will build a conv2D model with 3 hidden Conv2D layer. We can see that the conv2D model performs better than the baseline model not only because the accuracy increase but also the loss values decreasing. This shows </a:t>
            </a:r>
            <a:r>
              <a:rPr lang="en"/>
              <a:t>that</a:t>
            </a:r>
            <a:r>
              <a:rPr lang="en"/>
              <a:t> the conv2D </a:t>
            </a:r>
            <a:r>
              <a:rPr lang="en"/>
              <a:t>model</a:t>
            </a:r>
            <a:r>
              <a:rPr lang="en"/>
              <a:t> is able to use neighbouring </a:t>
            </a:r>
            <a:r>
              <a:rPr lang="en"/>
              <a:t>pixels</a:t>
            </a:r>
            <a:r>
              <a:rPr lang="en"/>
              <a:t> to help in the </a:t>
            </a:r>
            <a:r>
              <a:rPr lang="en"/>
              <a:t>prediction</a:t>
            </a:r>
            <a:r>
              <a:rPr lang="en"/>
              <a:t> of understanding the different features of the images.</a:t>
            </a:r>
            <a:endParaRPr/>
          </a:p>
        </p:txBody>
      </p:sp>
      <p:sp>
        <p:nvSpPr>
          <p:cNvPr id="313" name="Google Shape;313;p45"/>
          <p:cNvSpPr txBox="1"/>
          <p:nvPr>
            <p:ph type="title"/>
          </p:nvPr>
        </p:nvSpPr>
        <p:spPr>
          <a:xfrm>
            <a:off x="701600" y="627400"/>
            <a:ext cx="77292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Conv2D</a:t>
            </a:r>
            <a:r>
              <a:rPr lang="en"/>
              <a:t> Model</a:t>
            </a:r>
            <a:endParaRPr b="0"/>
          </a:p>
        </p:txBody>
      </p:sp>
      <p:sp>
        <p:nvSpPr>
          <p:cNvPr id="314" name="Google Shape;314;p45"/>
          <p:cNvSpPr/>
          <p:nvPr/>
        </p:nvSpPr>
        <p:spPr>
          <a:xfrm rot="-267255">
            <a:off x="7259116" y="2657035"/>
            <a:ext cx="1723957" cy="2496611"/>
          </a:xfrm>
          <a:custGeom>
            <a:rect b="b" l="l" r="r" t="t"/>
            <a:pathLst>
              <a:path extrusionOk="0" h="60973" w="42103">
                <a:moveTo>
                  <a:pt x="26097" y="27168"/>
                </a:moveTo>
                <a:lnTo>
                  <a:pt x="26097" y="27168"/>
                </a:lnTo>
                <a:cubicBezTo>
                  <a:pt x="26044" y="29229"/>
                  <a:pt x="24839" y="31210"/>
                  <a:pt x="23688" y="33056"/>
                </a:cubicBezTo>
                <a:cubicBezTo>
                  <a:pt x="23661" y="33030"/>
                  <a:pt x="23661" y="32949"/>
                  <a:pt x="23635" y="32923"/>
                </a:cubicBezTo>
                <a:cubicBezTo>
                  <a:pt x="23581" y="32816"/>
                  <a:pt x="23554" y="32762"/>
                  <a:pt x="23528" y="32655"/>
                </a:cubicBezTo>
                <a:cubicBezTo>
                  <a:pt x="23528" y="32628"/>
                  <a:pt x="23501" y="32575"/>
                  <a:pt x="23447" y="32575"/>
                </a:cubicBezTo>
                <a:cubicBezTo>
                  <a:pt x="23367" y="32280"/>
                  <a:pt x="23260" y="31959"/>
                  <a:pt x="23153" y="31584"/>
                </a:cubicBezTo>
                <a:cubicBezTo>
                  <a:pt x="23073" y="31290"/>
                  <a:pt x="23019" y="30942"/>
                  <a:pt x="22912" y="30648"/>
                </a:cubicBezTo>
                <a:cubicBezTo>
                  <a:pt x="22832" y="30139"/>
                  <a:pt x="22832" y="29684"/>
                  <a:pt x="22912" y="29336"/>
                </a:cubicBezTo>
                <a:cubicBezTo>
                  <a:pt x="23287" y="28346"/>
                  <a:pt x="25214" y="27677"/>
                  <a:pt x="26097" y="27168"/>
                </a:cubicBezTo>
                <a:close/>
                <a:moveTo>
                  <a:pt x="22511" y="30085"/>
                </a:moveTo>
                <a:cubicBezTo>
                  <a:pt x="22725" y="30808"/>
                  <a:pt x="22698" y="31584"/>
                  <a:pt x="22885" y="32307"/>
                </a:cubicBezTo>
                <a:cubicBezTo>
                  <a:pt x="22992" y="32896"/>
                  <a:pt x="23099" y="33431"/>
                  <a:pt x="23153" y="33993"/>
                </a:cubicBezTo>
                <a:cubicBezTo>
                  <a:pt x="22966" y="34288"/>
                  <a:pt x="22778" y="34582"/>
                  <a:pt x="22644" y="34850"/>
                </a:cubicBezTo>
                <a:cubicBezTo>
                  <a:pt x="20878" y="38195"/>
                  <a:pt x="18951" y="41273"/>
                  <a:pt x="16836" y="44405"/>
                </a:cubicBezTo>
                <a:cubicBezTo>
                  <a:pt x="16488" y="44887"/>
                  <a:pt x="16194" y="45529"/>
                  <a:pt x="15792" y="45957"/>
                </a:cubicBezTo>
                <a:cubicBezTo>
                  <a:pt x="16167" y="45235"/>
                  <a:pt x="16461" y="43067"/>
                  <a:pt x="16435" y="42986"/>
                </a:cubicBezTo>
                <a:cubicBezTo>
                  <a:pt x="16702" y="41327"/>
                  <a:pt x="17398" y="39614"/>
                  <a:pt x="18014" y="38142"/>
                </a:cubicBezTo>
                <a:cubicBezTo>
                  <a:pt x="19031" y="35572"/>
                  <a:pt x="20343" y="32976"/>
                  <a:pt x="22029" y="30701"/>
                </a:cubicBezTo>
                <a:cubicBezTo>
                  <a:pt x="22163" y="30487"/>
                  <a:pt x="22323" y="30246"/>
                  <a:pt x="22511" y="30085"/>
                </a:cubicBezTo>
                <a:close/>
                <a:moveTo>
                  <a:pt x="33119" y="0"/>
                </a:moveTo>
                <a:cubicBezTo>
                  <a:pt x="32916" y="0"/>
                  <a:pt x="32675" y="90"/>
                  <a:pt x="32387" y="295"/>
                </a:cubicBezTo>
                <a:cubicBezTo>
                  <a:pt x="31183" y="1179"/>
                  <a:pt x="31049" y="3962"/>
                  <a:pt x="31076" y="5274"/>
                </a:cubicBezTo>
                <a:cubicBezTo>
                  <a:pt x="31076" y="7254"/>
                  <a:pt x="31852" y="9021"/>
                  <a:pt x="31531" y="11002"/>
                </a:cubicBezTo>
                <a:cubicBezTo>
                  <a:pt x="31102" y="13303"/>
                  <a:pt x="30540" y="15632"/>
                  <a:pt x="29871" y="17907"/>
                </a:cubicBezTo>
                <a:cubicBezTo>
                  <a:pt x="29255" y="20075"/>
                  <a:pt x="28506" y="22243"/>
                  <a:pt x="27650" y="24331"/>
                </a:cubicBezTo>
                <a:cubicBezTo>
                  <a:pt x="26873" y="26151"/>
                  <a:pt x="24652" y="26793"/>
                  <a:pt x="22966" y="27703"/>
                </a:cubicBezTo>
                <a:cubicBezTo>
                  <a:pt x="23715" y="25321"/>
                  <a:pt x="24331" y="22859"/>
                  <a:pt x="25455" y="20637"/>
                </a:cubicBezTo>
                <a:cubicBezTo>
                  <a:pt x="26177" y="19299"/>
                  <a:pt x="28185" y="15177"/>
                  <a:pt x="26311" y="13999"/>
                </a:cubicBezTo>
                <a:cubicBezTo>
                  <a:pt x="26143" y="13894"/>
                  <a:pt x="25986" y="13845"/>
                  <a:pt x="25841" y="13845"/>
                </a:cubicBezTo>
                <a:cubicBezTo>
                  <a:pt x="24325" y="13845"/>
                  <a:pt x="24022" y="19111"/>
                  <a:pt x="23876" y="19941"/>
                </a:cubicBezTo>
                <a:cubicBezTo>
                  <a:pt x="23554" y="22484"/>
                  <a:pt x="23394" y="24893"/>
                  <a:pt x="22136" y="27195"/>
                </a:cubicBezTo>
                <a:cubicBezTo>
                  <a:pt x="21547" y="23474"/>
                  <a:pt x="21119" y="19674"/>
                  <a:pt x="20262" y="15980"/>
                </a:cubicBezTo>
                <a:cubicBezTo>
                  <a:pt x="19995" y="14802"/>
                  <a:pt x="19566" y="12233"/>
                  <a:pt x="18603" y="11457"/>
                </a:cubicBezTo>
                <a:cubicBezTo>
                  <a:pt x="18367" y="11273"/>
                  <a:pt x="18170" y="11194"/>
                  <a:pt x="18006" y="11194"/>
                </a:cubicBezTo>
                <a:cubicBezTo>
                  <a:pt x="17168" y="11194"/>
                  <a:pt x="17202" y="13256"/>
                  <a:pt x="17291" y="13839"/>
                </a:cubicBezTo>
                <a:cubicBezTo>
                  <a:pt x="17559" y="15525"/>
                  <a:pt x="18255" y="16783"/>
                  <a:pt x="19299" y="18094"/>
                </a:cubicBezTo>
                <a:cubicBezTo>
                  <a:pt x="20396" y="19459"/>
                  <a:pt x="20503" y="21172"/>
                  <a:pt x="20798" y="22832"/>
                </a:cubicBezTo>
                <a:cubicBezTo>
                  <a:pt x="21145" y="24652"/>
                  <a:pt x="21922" y="26847"/>
                  <a:pt x="21681" y="28694"/>
                </a:cubicBezTo>
                <a:cubicBezTo>
                  <a:pt x="21440" y="30273"/>
                  <a:pt x="20075" y="31798"/>
                  <a:pt x="19272" y="33137"/>
                </a:cubicBezTo>
                <a:cubicBezTo>
                  <a:pt x="19272" y="31611"/>
                  <a:pt x="19379" y="30085"/>
                  <a:pt x="19245" y="28533"/>
                </a:cubicBezTo>
                <a:cubicBezTo>
                  <a:pt x="19178" y="27975"/>
                  <a:pt x="19056" y="26117"/>
                  <a:pt x="18350" y="26117"/>
                </a:cubicBezTo>
                <a:cubicBezTo>
                  <a:pt x="18209" y="26117"/>
                  <a:pt x="18045" y="26191"/>
                  <a:pt x="17853" y="26365"/>
                </a:cubicBezTo>
                <a:cubicBezTo>
                  <a:pt x="17104" y="27061"/>
                  <a:pt x="17104" y="29470"/>
                  <a:pt x="16997" y="30407"/>
                </a:cubicBezTo>
                <a:cubicBezTo>
                  <a:pt x="16863" y="31959"/>
                  <a:pt x="16863" y="33511"/>
                  <a:pt x="17024" y="35091"/>
                </a:cubicBezTo>
                <a:cubicBezTo>
                  <a:pt x="17318" y="38329"/>
                  <a:pt x="16114" y="41166"/>
                  <a:pt x="15364" y="44325"/>
                </a:cubicBezTo>
                <a:cubicBezTo>
                  <a:pt x="14695" y="47001"/>
                  <a:pt x="13276" y="49544"/>
                  <a:pt x="10841" y="51016"/>
                </a:cubicBezTo>
                <a:cubicBezTo>
                  <a:pt x="10948" y="49946"/>
                  <a:pt x="10948" y="48768"/>
                  <a:pt x="11135" y="47751"/>
                </a:cubicBezTo>
                <a:cubicBezTo>
                  <a:pt x="11376" y="46707"/>
                  <a:pt x="12045" y="45957"/>
                  <a:pt x="12607" y="45128"/>
                </a:cubicBezTo>
                <a:cubicBezTo>
                  <a:pt x="13276" y="44164"/>
                  <a:pt x="14026" y="43067"/>
                  <a:pt x="14427" y="41916"/>
                </a:cubicBezTo>
                <a:cubicBezTo>
                  <a:pt x="14748" y="41166"/>
                  <a:pt x="15578" y="39560"/>
                  <a:pt x="14561" y="38998"/>
                </a:cubicBezTo>
                <a:cubicBezTo>
                  <a:pt x="14508" y="38998"/>
                  <a:pt x="14481" y="38972"/>
                  <a:pt x="14454" y="38972"/>
                </a:cubicBezTo>
                <a:cubicBezTo>
                  <a:pt x="13838" y="39266"/>
                  <a:pt x="13410" y="39748"/>
                  <a:pt x="13089" y="40283"/>
                </a:cubicBezTo>
                <a:cubicBezTo>
                  <a:pt x="12848" y="40711"/>
                  <a:pt x="12634" y="41166"/>
                  <a:pt x="12500" y="41675"/>
                </a:cubicBezTo>
                <a:cubicBezTo>
                  <a:pt x="12099" y="42639"/>
                  <a:pt x="11778" y="43656"/>
                  <a:pt x="11242" y="44485"/>
                </a:cubicBezTo>
                <a:cubicBezTo>
                  <a:pt x="11028" y="43120"/>
                  <a:pt x="10948" y="41675"/>
                  <a:pt x="11135" y="40310"/>
                </a:cubicBezTo>
                <a:cubicBezTo>
                  <a:pt x="11349" y="38891"/>
                  <a:pt x="11965" y="37633"/>
                  <a:pt x="12018" y="36188"/>
                </a:cubicBezTo>
                <a:cubicBezTo>
                  <a:pt x="12072" y="34876"/>
                  <a:pt x="11831" y="33511"/>
                  <a:pt x="11430" y="32280"/>
                </a:cubicBezTo>
                <a:cubicBezTo>
                  <a:pt x="11223" y="31624"/>
                  <a:pt x="10650" y="30838"/>
                  <a:pt x="10049" y="30838"/>
                </a:cubicBezTo>
                <a:cubicBezTo>
                  <a:pt x="9792" y="30838"/>
                  <a:pt x="9529" y="30982"/>
                  <a:pt x="9288" y="31343"/>
                </a:cubicBezTo>
                <a:cubicBezTo>
                  <a:pt x="8592" y="32414"/>
                  <a:pt x="9154" y="34823"/>
                  <a:pt x="9262" y="36001"/>
                </a:cubicBezTo>
                <a:cubicBezTo>
                  <a:pt x="9395" y="37526"/>
                  <a:pt x="9743" y="38972"/>
                  <a:pt x="10011" y="40471"/>
                </a:cubicBezTo>
                <a:cubicBezTo>
                  <a:pt x="10493" y="43441"/>
                  <a:pt x="10546" y="46493"/>
                  <a:pt x="10305" y="49517"/>
                </a:cubicBezTo>
                <a:cubicBezTo>
                  <a:pt x="9690" y="48714"/>
                  <a:pt x="9342" y="47644"/>
                  <a:pt x="8887" y="46627"/>
                </a:cubicBezTo>
                <a:cubicBezTo>
                  <a:pt x="8592" y="45984"/>
                  <a:pt x="8271" y="44780"/>
                  <a:pt x="7549" y="44432"/>
                </a:cubicBezTo>
                <a:cubicBezTo>
                  <a:pt x="7423" y="44348"/>
                  <a:pt x="7249" y="44281"/>
                  <a:pt x="7076" y="44281"/>
                </a:cubicBezTo>
                <a:cubicBezTo>
                  <a:pt x="7028" y="44281"/>
                  <a:pt x="6980" y="44286"/>
                  <a:pt x="6933" y="44298"/>
                </a:cubicBezTo>
                <a:cubicBezTo>
                  <a:pt x="6398" y="45262"/>
                  <a:pt x="6933" y="46305"/>
                  <a:pt x="7415" y="47162"/>
                </a:cubicBezTo>
                <a:cubicBezTo>
                  <a:pt x="7896" y="48206"/>
                  <a:pt x="8539" y="49250"/>
                  <a:pt x="8967" y="50079"/>
                </a:cubicBezTo>
                <a:cubicBezTo>
                  <a:pt x="9636" y="51418"/>
                  <a:pt x="10279" y="52006"/>
                  <a:pt x="9154" y="53184"/>
                </a:cubicBezTo>
                <a:cubicBezTo>
                  <a:pt x="7682" y="54763"/>
                  <a:pt x="6023" y="56235"/>
                  <a:pt x="4310" y="57547"/>
                </a:cubicBezTo>
                <a:cubicBezTo>
                  <a:pt x="3507" y="58163"/>
                  <a:pt x="2276" y="58698"/>
                  <a:pt x="1339" y="59474"/>
                </a:cubicBezTo>
                <a:cubicBezTo>
                  <a:pt x="991" y="59715"/>
                  <a:pt x="375" y="59876"/>
                  <a:pt x="134" y="60250"/>
                </a:cubicBezTo>
                <a:cubicBezTo>
                  <a:pt x="1" y="60491"/>
                  <a:pt x="27" y="60839"/>
                  <a:pt x="268" y="60973"/>
                </a:cubicBezTo>
                <a:cubicBezTo>
                  <a:pt x="509" y="60893"/>
                  <a:pt x="723" y="60705"/>
                  <a:pt x="937" y="60571"/>
                </a:cubicBezTo>
                <a:cubicBezTo>
                  <a:pt x="2276" y="59715"/>
                  <a:pt x="3614" y="58751"/>
                  <a:pt x="5059" y="58109"/>
                </a:cubicBezTo>
                <a:cubicBezTo>
                  <a:pt x="5996" y="57708"/>
                  <a:pt x="6853" y="57601"/>
                  <a:pt x="7719" y="57601"/>
                </a:cubicBezTo>
                <a:cubicBezTo>
                  <a:pt x="8586" y="57601"/>
                  <a:pt x="9462" y="57708"/>
                  <a:pt x="10439" y="57734"/>
                </a:cubicBezTo>
                <a:cubicBezTo>
                  <a:pt x="10527" y="57737"/>
                  <a:pt x="10614" y="57738"/>
                  <a:pt x="10701" y="57738"/>
                </a:cubicBezTo>
                <a:cubicBezTo>
                  <a:pt x="11654" y="57738"/>
                  <a:pt x="12586" y="57605"/>
                  <a:pt x="13517" y="57360"/>
                </a:cubicBezTo>
                <a:cubicBezTo>
                  <a:pt x="14240" y="57199"/>
                  <a:pt x="15846" y="56905"/>
                  <a:pt x="16328" y="56235"/>
                </a:cubicBezTo>
                <a:cubicBezTo>
                  <a:pt x="16354" y="55861"/>
                  <a:pt x="16354" y="55540"/>
                  <a:pt x="15846" y="55218"/>
                </a:cubicBezTo>
                <a:cubicBezTo>
                  <a:pt x="15565" y="55057"/>
                  <a:pt x="15172" y="54994"/>
                  <a:pt x="14728" y="54994"/>
                </a:cubicBezTo>
                <a:cubicBezTo>
                  <a:pt x="13209" y="54994"/>
                  <a:pt x="11089" y="55727"/>
                  <a:pt x="10772" y="55727"/>
                </a:cubicBezTo>
                <a:cubicBezTo>
                  <a:pt x="10768" y="55727"/>
                  <a:pt x="10764" y="55727"/>
                  <a:pt x="10760" y="55727"/>
                </a:cubicBezTo>
                <a:cubicBezTo>
                  <a:pt x="11697" y="55325"/>
                  <a:pt x="13357" y="54790"/>
                  <a:pt x="13892" y="53827"/>
                </a:cubicBezTo>
                <a:cubicBezTo>
                  <a:pt x="13946" y="53719"/>
                  <a:pt x="13972" y="53586"/>
                  <a:pt x="14026" y="53479"/>
                </a:cubicBezTo>
                <a:cubicBezTo>
                  <a:pt x="14160" y="53131"/>
                  <a:pt x="13972" y="52783"/>
                  <a:pt x="13303" y="52729"/>
                </a:cubicBezTo>
                <a:cubicBezTo>
                  <a:pt x="13201" y="52715"/>
                  <a:pt x="13097" y="52708"/>
                  <a:pt x="12992" y="52708"/>
                </a:cubicBezTo>
                <a:cubicBezTo>
                  <a:pt x="11516" y="52708"/>
                  <a:pt x="9709" y="54032"/>
                  <a:pt x="8485" y="54656"/>
                </a:cubicBezTo>
                <a:cubicBezTo>
                  <a:pt x="9502" y="53612"/>
                  <a:pt x="10466" y="52515"/>
                  <a:pt x="11537" y="51551"/>
                </a:cubicBezTo>
                <a:cubicBezTo>
                  <a:pt x="12031" y="51085"/>
                  <a:pt x="12497" y="50949"/>
                  <a:pt x="13003" y="50949"/>
                </a:cubicBezTo>
                <a:cubicBezTo>
                  <a:pt x="13484" y="50949"/>
                  <a:pt x="14002" y="51072"/>
                  <a:pt x="14615" y="51150"/>
                </a:cubicBezTo>
                <a:cubicBezTo>
                  <a:pt x="17398" y="51525"/>
                  <a:pt x="19941" y="50909"/>
                  <a:pt x="21975" y="53157"/>
                </a:cubicBezTo>
                <a:cubicBezTo>
                  <a:pt x="23046" y="54335"/>
                  <a:pt x="24224" y="55299"/>
                  <a:pt x="25749" y="55807"/>
                </a:cubicBezTo>
                <a:cubicBezTo>
                  <a:pt x="26104" y="55909"/>
                  <a:pt x="26656" y="56070"/>
                  <a:pt x="27083" y="56070"/>
                </a:cubicBezTo>
                <a:cubicBezTo>
                  <a:pt x="27558" y="56070"/>
                  <a:pt x="27878" y="55870"/>
                  <a:pt x="27596" y="55165"/>
                </a:cubicBezTo>
                <a:cubicBezTo>
                  <a:pt x="26766" y="53050"/>
                  <a:pt x="22939" y="52408"/>
                  <a:pt x="21065" y="51659"/>
                </a:cubicBezTo>
                <a:cubicBezTo>
                  <a:pt x="23206" y="50882"/>
                  <a:pt x="25696" y="50936"/>
                  <a:pt x="27971" y="50588"/>
                </a:cubicBezTo>
                <a:cubicBezTo>
                  <a:pt x="29041" y="50401"/>
                  <a:pt x="33056" y="49517"/>
                  <a:pt x="32896" y="47938"/>
                </a:cubicBezTo>
                <a:cubicBezTo>
                  <a:pt x="32841" y="47427"/>
                  <a:pt x="32473" y="47239"/>
                  <a:pt x="31959" y="47239"/>
                </a:cubicBezTo>
                <a:cubicBezTo>
                  <a:pt x="30696" y="47239"/>
                  <a:pt x="28549" y="48375"/>
                  <a:pt x="27997" y="48661"/>
                </a:cubicBezTo>
                <a:cubicBezTo>
                  <a:pt x="27141" y="49169"/>
                  <a:pt x="26472" y="49946"/>
                  <a:pt x="25482" y="50267"/>
                </a:cubicBezTo>
                <a:cubicBezTo>
                  <a:pt x="24598" y="50588"/>
                  <a:pt x="23581" y="50508"/>
                  <a:pt x="22644" y="50615"/>
                </a:cubicBezTo>
                <a:cubicBezTo>
                  <a:pt x="23742" y="49731"/>
                  <a:pt x="25829" y="48393"/>
                  <a:pt x="26231" y="47001"/>
                </a:cubicBezTo>
                <a:cubicBezTo>
                  <a:pt x="26462" y="46231"/>
                  <a:pt x="26250" y="45970"/>
                  <a:pt x="25859" y="45970"/>
                </a:cubicBezTo>
                <a:cubicBezTo>
                  <a:pt x="25162" y="45970"/>
                  <a:pt x="23897" y="46798"/>
                  <a:pt x="23554" y="47055"/>
                </a:cubicBezTo>
                <a:cubicBezTo>
                  <a:pt x="22805" y="47590"/>
                  <a:pt x="22109" y="48206"/>
                  <a:pt x="21547" y="48928"/>
                </a:cubicBezTo>
                <a:cubicBezTo>
                  <a:pt x="21145" y="49437"/>
                  <a:pt x="20798" y="50374"/>
                  <a:pt x="20209" y="50668"/>
                </a:cubicBezTo>
                <a:cubicBezTo>
                  <a:pt x="19913" y="50805"/>
                  <a:pt x="19527" y="50847"/>
                  <a:pt x="19121" y="50847"/>
                </a:cubicBezTo>
                <a:cubicBezTo>
                  <a:pt x="18496" y="50847"/>
                  <a:pt x="17826" y="50749"/>
                  <a:pt x="17372" y="50749"/>
                </a:cubicBezTo>
                <a:lnTo>
                  <a:pt x="16702" y="50749"/>
                </a:lnTo>
                <a:cubicBezTo>
                  <a:pt x="15632" y="50588"/>
                  <a:pt x="14454" y="50722"/>
                  <a:pt x="13437" y="50267"/>
                </a:cubicBezTo>
                <a:cubicBezTo>
                  <a:pt x="13946" y="50053"/>
                  <a:pt x="14508" y="49972"/>
                  <a:pt x="15043" y="49785"/>
                </a:cubicBezTo>
                <a:cubicBezTo>
                  <a:pt x="15578" y="49464"/>
                  <a:pt x="16247" y="49250"/>
                  <a:pt x="16756" y="49009"/>
                </a:cubicBezTo>
                <a:cubicBezTo>
                  <a:pt x="17666" y="48527"/>
                  <a:pt x="18576" y="47992"/>
                  <a:pt x="19406" y="47430"/>
                </a:cubicBezTo>
                <a:cubicBezTo>
                  <a:pt x="21172" y="46225"/>
                  <a:pt x="22805" y="44860"/>
                  <a:pt x="24357" y="43388"/>
                </a:cubicBezTo>
                <a:cubicBezTo>
                  <a:pt x="25937" y="41889"/>
                  <a:pt x="27141" y="41300"/>
                  <a:pt x="29282" y="40872"/>
                </a:cubicBezTo>
                <a:cubicBezTo>
                  <a:pt x="29710" y="40765"/>
                  <a:pt x="30166" y="40711"/>
                  <a:pt x="30647" y="40604"/>
                </a:cubicBezTo>
                <a:cubicBezTo>
                  <a:pt x="32762" y="40203"/>
                  <a:pt x="35064" y="40685"/>
                  <a:pt x="35626" y="39641"/>
                </a:cubicBezTo>
                <a:cubicBezTo>
                  <a:pt x="35786" y="39373"/>
                  <a:pt x="35626" y="39105"/>
                  <a:pt x="35385" y="38945"/>
                </a:cubicBezTo>
                <a:cubicBezTo>
                  <a:pt x="35197" y="38811"/>
                  <a:pt x="34903" y="38758"/>
                  <a:pt x="34689" y="38624"/>
                </a:cubicBezTo>
                <a:lnTo>
                  <a:pt x="34635" y="38624"/>
                </a:lnTo>
                <a:cubicBezTo>
                  <a:pt x="34273" y="38531"/>
                  <a:pt x="33896" y="38491"/>
                  <a:pt x="33510" y="38491"/>
                </a:cubicBezTo>
                <a:cubicBezTo>
                  <a:pt x="31553" y="38491"/>
                  <a:pt x="29362" y="39524"/>
                  <a:pt x="27730" y="40015"/>
                </a:cubicBezTo>
                <a:cubicBezTo>
                  <a:pt x="29737" y="38035"/>
                  <a:pt x="31905" y="36161"/>
                  <a:pt x="33832" y="34127"/>
                </a:cubicBezTo>
                <a:cubicBezTo>
                  <a:pt x="34823" y="33056"/>
                  <a:pt x="35760" y="31852"/>
                  <a:pt x="36455" y="30540"/>
                </a:cubicBezTo>
                <a:cubicBezTo>
                  <a:pt x="36766" y="29964"/>
                  <a:pt x="36984" y="28983"/>
                  <a:pt x="36350" y="28983"/>
                </a:cubicBezTo>
                <a:cubicBezTo>
                  <a:pt x="36219" y="28983"/>
                  <a:pt x="36051" y="29025"/>
                  <a:pt x="35840" y="29122"/>
                </a:cubicBezTo>
                <a:cubicBezTo>
                  <a:pt x="34689" y="29630"/>
                  <a:pt x="33592" y="31477"/>
                  <a:pt x="32815" y="32414"/>
                </a:cubicBezTo>
                <a:cubicBezTo>
                  <a:pt x="31852" y="33619"/>
                  <a:pt x="30968" y="34876"/>
                  <a:pt x="30112" y="36134"/>
                </a:cubicBezTo>
                <a:cubicBezTo>
                  <a:pt x="28399" y="38543"/>
                  <a:pt x="26472" y="40738"/>
                  <a:pt x="24063" y="42451"/>
                </a:cubicBezTo>
                <a:cubicBezTo>
                  <a:pt x="24598" y="41220"/>
                  <a:pt x="25187" y="39962"/>
                  <a:pt x="25696" y="38704"/>
                </a:cubicBezTo>
                <a:cubicBezTo>
                  <a:pt x="25990" y="37928"/>
                  <a:pt x="26873" y="36161"/>
                  <a:pt x="26525" y="35385"/>
                </a:cubicBezTo>
                <a:cubicBezTo>
                  <a:pt x="26395" y="35087"/>
                  <a:pt x="26233" y="34960"/>
                  <a:pt x="26052" y="34960"/>
                </a:cubicBezTo>
                <a:cubicBezTo>
                  <a:pt x="25045" y="34960"/>
                  <a:pt x="23441" y="38893"/>
                  <a:pt x="23260" y="39346"/>
                </a:cubicBezTo>
                <a:cubicBezTo>
                  <a:pt x="22377" y="41488"/>
                  <a:pt x="21788" y="44646"/>
                  <a:pt x="19968" y="46091"/>
                </a:cubicBezTo>
                <a:cubicBezTo>
                  <a:pt x="17987" y="47670"/>
                  <a:pt x="15792" y="49009"/>
                  <a:pt x="13357" y="49705"/>
                </a:cubicBezTo>
                <a:cubicBezTo>
                  <a:pt x="14293" y="48848"/>
                  <a:pt x="15525" y="47001"/>
                  <a:pt x="16435" y="45797"/>
                </a:cubicBezTo>
                <a:cubicBezTo>
                  <a:pt x="17666" y="44191"/>
                  <a:pt x="18844" y="42505"/>
                  <a:pt x="19968" y="40818"/>
                </a:cubicBezTo>
                <a:cubicBezTo>
                  <a:pt x="20985" y="39266"/>
                  <a:pt x="21841" y="37660"/>
                  <a:pt x="22805" y="36134"/>
                </a:cubicBezTo>
                <a:lnTo>
                  <a:pt x="22805" y="36108"/>
                </a:lnTo>
                <a:cubicBezTo>
                  <a:pt x="24331" y="34047"/>
                  <a:pt x="26231" y="32869"/>
                  <a:pt x="28399" y="31638"/>
                </a:cubicBezTo>
                <a:cubicBezTo>
                  <a:pt x="28613" y="31531"/>
                  <a:pt x="28827" y="31477"/>
                  <a:pt x="29041" y="31424"/>
                </a:cubicBezTo>
                <a:cubicBezTo>
                  <a:pt x="29951" y="31183"/>
                  <a:pt x="32789" y="30835"/>
                  <a:pt x="32789" y="29523"/>
                </a:cubicBezTo>
                <a:cubicBezTo>
                  <a:pt x="32789" y="29086"/>
                  <a:pt x="32524" y="28924"/>
                  <a:pt x="32134" y="28924"/>
                </a:cubicBezTo>
                <a:cubicBezTo>
                  <a:pt x="31188" y="28924"/>
                  <a:pt x="29504" y="29874"/>
                  <a:pt x="29068" y="30139"/>
                </a:cubicBezTo>
                <a:cubicBezTo>
                  <a:pt x="27462" y="31076"/>
                  <a:pt x="26097" y="32307"/>
                  <a:pt x="24625" y="33458"/>
                </a:cubicBezTo>
                <a:cubicBezTo>
                  <a:pt x="24598" y="33351"/>
                  <a:pt x="24545" y="33244"/>
                  <a:pt x="24545" y="33190"/>
                </a:cubicBezTo>
                <a:cubicBezTo>
                  <a:pt x="24652" y="32816"/>
                  <a:pt x="24866" y="32441"/>
                  <a:pt x="25000" y="32066"/>
                </a:cubicBezTo>
                <a:cubicBezTo>
                  <a:pt x="25401" y="31129"/>
                  <a:pt x="25829" y="30246"/>
                  <a:pt x="26231" y="29309"/>
                </a:cubicBezTo>
                <a:cubicBezTo>
                  <a:pt x="26525" y="28640"/>
                  <a:pt x="26873" y="27436"/>
                  <a:pt x="27355" y="26900"/>
                </a:cubicBezTo>
                <a:cubicBezTo>
                  <a:pt x="27624" y="26600"/>
                  <a:pt x="28045" y="26491"/>
                  <a:pt x="28536" y="26491"/>
                </a:cubicBezTo>
                <a:cubicBezTo>
                  <a:pt x="29703" y="26491"/>
                  <a:pt x="31263" y="27108"/>
                  <a:pt x="32093" y="27222"/>
                </a:cubicBezTo>
                <a:cubicBezTo>
                  <a:pt x="32265" y="27250"/>
                  <a:pt x="32556" y="27270"/>
                  <a:pt x="32887" y="27270"/>
                </a:cubicBezTo>
                <a:cubicBezTo>
                  <a:pt x="34096" y="27270"/>
                  <a:pt x="35850" y="27002"/>
                  <a:pt x="34421" y="25910"/>
                </a:cubicBezTo>
                <a:cubicBezTo>
                  <a:pt x="33725" y="25375"/>
                  <a:pt x="32789" y="25321"/>
                  <a:pt x="31959" y="25214"/>
                </a:cubicBezTo>
                <a:cubicBezTo>
                  <a:pt x="31536" y="25193"/>
                  <a:pt x="30780" y="24972"/>
                  <a:pt x="30243" y="24972"/>
                </a:cubicBezTo>
                <a:cubicBezTo>
                  <a:pt x="30100" y="24972"/>
                  <a:pt x="29973" y="24987"/>
                  <a:pt x="29872" y="25026"/>
                </a:cubicBezTo>
                <a:lnTo>
                  <a:pt x="29872" y="25026"/>
                </a:lnTo>
                <a:cubicBezTo>
                  <a:pt x="32147" y="24143"/>
                  <a:pt x="34689" y="23876"/>
                  <a:pt x="36910" y="22912"/>
                </a:cubicBezTo>
                <a:cubicBezTo>
                  <a:pt x="37874" y="22618"/>
                  <a:pt x="42103" y="20450"/>
                  <a:pt x="40925" y="19031"/>
                </a:cubicBezTo>
                <a:cubicBezTo>
                  <a:pt x="40845" y="18934"/>
                  <a:pt x="40706" y="18891"/>
                  <a:pt x="40522" y="18891"/>
                </a:cubicBezTo>
                <a:cubicBezTo>
                  <a:pt x="39187" y="18891"/>
                  <a:pt x="35496" y="21177"/>
                  <a:pt x="34742" y="21601"/>
                </a:cubicBezTo>
                <a:cubicBezTo>
                  <a:pt x="32735" y="22752"/>
                  <a:pt x="30754" y="23929"/>
                  <a:pt x="28586" y="24732"/>
                </a:cubicBezTo>
                <a:cubicBezTo>
                  <a:pt x="29336" y="22377"/>
                  <a:pt x="29710" y="19995"/>
                  <a:pt x="31798" y="18496"/>
                </a:cubicBezTo>
                <a:cubicBezTo>
                  <a:pt x="33752" y="17051"/>
                  <a:pt x="35331" y="15284"/>
                  <a:pt x="36696" y="13277"/>
                </a:cubicBezTo>
                <a:cubicBezTo>
                  <a:pt x="37232" y="12447"/>
                  <a:pt x="38115" y="11403"/>
                  <a:pt x="38383" y="10439"/>
                </a:cubicBezTo>
                <a:cubicBezTo>
                  <a:pt x="38593" y="9690"/>
                  <a:pt x="38429" y="9419"/>
                  <a:pt x="38128" y="9419"/>
                </a:cubicBezTo>
                <a:cubicBezTo>
                  <a:pt x="37817" y="9419"/>
                  <a:pt x="37358" y="9711"/>
                  <a:pt x="37018" y="10065"/>
                </a:cubicBezTo>
                <a:cubicBezTo>
                  <a:pt x="35412" y="11778"/>
                  <a:pt x="33886" y="13571"/>
                  <a:pt x="32360" y="15364"/>
                </a:cubicBezTo>
                <a:cubicBezTo>
                  <a:pt x="31611" y="16194"/>
                  <a:pt x="31129" y="17184"/>
                  <a:pt x="30487" y="18094"/>
                </a:cubicBezTo>
                <a:cubicBezTo>
                  <a:pt x="30728" y="17639"/>
                  <a:pt x="31209" y="16328"/>
                  <a:pt x="31263" y="15846"/>
                </a:cubicBezTo>
                <a:cubicBezTo>
                  <a:pt x="31450" y="13946"/>
                  <a:pt x="31932" y="12045"/>
                  <a:pt x="32226" y="10199"/>
                </a:cubicBezTo>
                <a:cubicBezTo>
                  <a:pt x="32601" y="8084"/>
                  <a:pt x="33592" y="6211"/>
                  <a:pt x="33993" y="4150"/>
                </a:cubicBezTo>
                <a:cubicBezTo>
                  <a:pt x="34131" y="3413"/>
                  <a:pt x="34368" y="0"/>
                  <a:pt x="331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5"/>
          <p:cNvSpPr/>
          <p:nvPr/>
        </p:nvSpPr>
        <p:spPr>
          <a:xfrm rot="8486663">
            <a:off x="6569323" y="-1397497"/>
            <a:ext cx="2482463" cy="3359061"/>
          </a:xfrm>
          <a:custGeom>
            <a:rect b="b" l="l" r="r" t="t"/>
            <a:pathLst>
              <a:path extrusionOk="0" h="69538" w="51391">
                <a:moveTo>
                  <a:pt x="21386" y="25535"/>
                </a:moveTo>
                <a:cubicBezTo>
                  <a:pt x="20316" y="7254"/>
                  <a:pt x="7790" y="5487"/>
                  <a:pt x="7790" y="5487"/>
                </a:cubicBezTo>
                <a:cubicBezTo>
                  <a:pt x="9315" y="17425"/>
                  <a:pt x="21413" y="25669"/>
                  <a:pt x="21413" y="25669"/>
                </a:cubicBezTo>
                <a:cubicBezTo>
                  <a:pt x="21386" y="25642"/>
                  <a:pt x="21386" y="25588"/>
                  <a:pt x="21386" y="25535"/>
                </a:cubicBezTo>
                <a:lnTo>
                  <a:pt x="33351" y="51765"/>
                </a:lnTo>
                <a:cubicBezTo>
                  <a:pt x="31290" y="46840"/>
                  <a:pt x="29095" y="41434"/>
                  <a:pt x="27382" y="36241"/>
                </a:cubicBezTo>
                <a:close/>
                <a:moveTo>
                  <a:pt x="31664" y="35572"/>
                </a:moveTo>
                <a:lnTo>
                  <a:pt x="31022" y="45850"/>
                </a:lnTo>
                <a:cubicBezTo>
                  <a:pt x="32227" y="44806"/>
                  <a:pt x="31664" y="35572"/>
                  <a:pt x="31664" y="35572"/>
                </a:cubicBezTo>
                <a:close/>
                <a:moveTo>
                  <a:pt x="5514" y="47991"/>
                </a:moveTo>
                <a:cubicBezTo>
                  <a:pt x="16328" y="56717"/>
                  <a:pt x="23715" y="51899"/>
                  <a:pt x="25348" y="50561"/>
                </a:cubicBezTo>
                <a:lnTo>
                  <a:pt x="29202" y="51016"/>
                </a:lnTo>
                <a:cubicBezTo>
                  <a:pt x="28613" y="50721"/>
                  <a:pt x="27275" y="50454"/>
                  <a:pt x="25589" y="50186"/>
                </a:cubicBezTo>
                <a:cubicBezTo>
                  <a:pt x="17158" y="44431"/>
                  <a:pt x="5514" y="47991"/>
                  <a:pt x="5514" y="47991"/>
                </a:cubicBezTo>
                <a:close/>
                <a:moveTo>
                  <a:pt x="24893" y="22055"/>
                </a:moveTo>
                <a:cubicBezTo>
                  <a:pt x="24893" y="22216"/>
                  <a:pt x="24920" y="22350"/>
                  <a:pt x="24973" y="22376"/>
                </a:cubicBezTo>
                <a:lnTo>
                  <a:pt x="25000" y="21895"/>
                </a:lnTo>
                <a:cubicBezTo>
                  <a:pt x="34609" y="7896"/>
                  <a:pt x="25803" y="0"/>
                  <a:pt x="25803" y="0"/>
                </a:cubicBezTo>
                <a:cubicBezTo>
                  <a:pt x="20102" y="9582"/>
                  <a:pt x="24893" y="22055"/>
                  <a:pt x="24893" y="22055"/>
                </a:cubicBezTo>
                <a:close/>
                <a:moveTo>
                  <a:pt x="32762" y="12928"/>
                </a:moveTo>
                <a:cubicBezTo>
                  <a:pt x="27061" y="22510"/>
                  <a:pt x="31825" y="34956"/>
                  <a:pt x="31825" y="34956"/>
                </a:cubicBezTo>
                <a:cubicBezTo>
                  <a:pt x="41621" y="20851"/>
                  <a:pt x="32762" y="12928"/>
                  <a:pt x="32762" y="12928"/>
                </a:cubicBezTo>
                <a:close/>
                <a:moveTo>
                  <a:pt x="33940" y="39158"/>
                </a:moveTo>
                <a:lnTo>
                  <a:pt x="33752" y="39319"/>
                </a:lnTo>
                <a:cubicBezTo>
                  <a:pt x="33806" y="39319"/>
                  <a:pt x="33859" y="39239"/>
                  <a:pt x="33940" y="39158"/>
                </a:cubicBezTo>
                <a:cubicBezTo>
                  <a:pt x="48580" y="35304"/>
                  <a:pt x="47242" y="24839"/>
                  <a:pt x="47242" y="24839"/>
                </a:cubicBezTo>
                <a:cubicBezTo>
                  <a:pt x="37767" y="27970"/>
                  <a:pt x="33672" y="39212"/>
                  <a:pt x="33672" y="39212"/>
                </a:cubicBezTo>
                <a:cubicBezTo>
                  <a:pt x="33806" y="39185"/>
                  <a:pt x="33859" y="39185"/>
                  <a:pt x="33940" y="39158"/>
                </a:cubicBezTo>
                <a:close/>
                <a:moveTo>
                  <a:pt x="40149" y="52889"/>
                </a:moveTo>
                <a:lnTo>
                  <a:pt x="40176" y="52889"/>
                </a:lnTo>
                <a:cubicBezTo>
                  <a:pt x="39908" y="53023"/>
                  <a:pt x="39641" y="53210"/>
                  <a:pt x="39373" y="53371"/>
                </a:cubicBezTo>
                <a:lnTo>
                  <a:pt x="40149" y="51016"/>
                </a:lnTo>
                <a:cubicBezTo>
                  <a:pt x="47189" y="45448"/>
                  <a:pt x="44084" y="39828"/>
                  <a:pt x="44084" y="39828"/>
                </a:cubicBezTo>
                <a:cubicBezTo>
                  <a:pt x="39159" y="43923"/>
                  <a:pt x="39319" y="51631"/>
                  <a:pt x="39319" y="51631"/>
                </a:cubicBezTo>
                <a:cubicBezTo>
                  <a:pt x="39373" y="51604"/>
                  <a:pt x="39400" y="51551"/>
                  <a:pt x="39480" y="51524"/>
                </a:cubicBezTo>
                <a:cubicBezTo>
                  <a:pt x="39186" y="52327"/>
                  <a:pt x="38918" y="53130"/>
                  <a:pt x="38650" y="53906"/>
                </a:cubicBezTo>
                <a:lnTo>
                  <a:pt x="38624" y="53933"/>
                </a:lnTo>
                <a:lnTo>
                  <a:pt x="38650" y="53933"/>
                </a:lnTo>
                <a:cubicBezTo>
                  <a:pt x="37767" y="56476"/>
                  <a:pt x="37098" y="58778"/>
                  <a:pt x="37098" y="59929"/>
                </a:cubicBezTo>
                <a:lnTo>
                  <a:pt x="33351" y="51765"/>
                </a:lnTo>
                <a:cubicBezTo>
                  <a:pt x="34047" y="53425"/>
                  <a:pt x="34769" y="55084"/>
                  <a:pt x="35465" y="56610"/>
                </a:cubicBezTo>
                <a:lnTo>
                  <a:pt x="24010" y="44993"/>
                </a:lnTo>
                <a:cubicBezTo>
                  <a:pt x="23742" y="44324"/>
                  <a:pt x="23340" y="43254"/>
                  <a:pt x="22859" y="41996"/>
                </a:cubicBezTo>
                <a:cubicBezTo>
                  <a:pt x="22671" y="26177"/>
                  <a:pt x="11965" y="24089"/>
                  <a:pt x="11965" y="24089"/>
                </a:cubicBezTo>
                <a:cubicBezTo>
                  <a:pt x="12634" y="33136"/>
                  <a:pt x="20343" y="40122"/>
                  <a:pt x="22377" y="41781"/>
                </a:cubicBezTo>
                <a:lnTo>
                  <a:pt x="23688" y="44645"/>
                </a:lnTo>
                <a:lnTo>
                  <a:pt x="19272" y="40149"/>
                </a:lnTo>
                <a:lnTo>
                  <a:pt x="19245" y="40095"/>
                </a:lnTo>
                <a:cubicBezTo>
                  <a:pt x="19192" y="40042"/>
                  <a:pt x="19192" y="40042"/>
                  <a:pt x="19138" y="40015"/>
                </a:cubicBezTo>
                <a:lnTo>
                  <a:pt x="19165" y="40015"/>
                </a:lnTo>
                <a:cubicBezTo>
                  <a:pt x="12233" y="32413"/>
                  <a:pt x="1" y="33270"/>
                  <a:pt x="1" y="33270"/>
                </a:cubicBezTo>
                <a:cubicBezTo>
                  <a:pt x="8673" y="44271"/>
                  <a:pt x="16997" y="41059"/>
                  <a:pt x="18790" y="40176"/>
                </a:cubicBezTo>
                <a:lnTo>
                  <a:pt x="19513" y="40523"/>
                </a:lnTo>
                <a:cubicBezTo>
                  <a:pt x="20369" y="41889"/>
                  <a:pt x="22243" y="43923"/>
                  <a:pt x="24384" y="46117"/>
                </a:cubicBezTo>
                <a:lnTo>
                  <a:pt x="24411" y="46171"/>
                </a:lnTo>
                <a:lnTo>
                  <a:pt x="24411" y="46144"/>
                </a:lnTo>
                <a:cubicBezTo>
                  <a:pt x="29229" y="51069"/>
                  <a:pt x="35546" y="56636"/>
                  <a:pt x="35546" y="56636"/>
                </a:cubicBezTo>
                <a:cubicBezTo>
                  <a:pt x="36108" y="57948"/>
                  <a:pt x="36670" y="59179"/>
                  <a:pt x="37205" y="60357"/>
                </a:cubicBezTo>
                <a:lnTo>
                  <a:pt x="37205" y="60384"/>
                </a:lnTo>
                <a:lnTo>
                  <a:pt x="37205" y="60384"/>
                </a:lnTo>
                <a:cubicBezTo>
                  <a:pt x="39694" y="65844"/>
                  <a:pt x="41514" y="69537"/>
                  <a:pt x="41514" y="69537"/>
                </a:cubicBezTo>
                <a:lnTo>
                  <a:pt x="37205" y="60116"/>
                </a:lnTo>
                <a:lnTo>
                  <a:pt x="39293" y="53639"/>
                </a:lnTo>
                <a:lnTo>
                  <a:pt x="41113" y="52943"/>
                </a:lnTo>
                <a:cubicBezTo>
                  <a:pt x="50079" y="53264"/>
                  <a:pt x="51391" y="47001"/>
                  <a:pt x="51391" y="47001"/>
                </a:cubicBezTo>
                <a:cubicBezTo>
                  <a:pt x="44994" y="46920"/>
                  <a:pt x="40149" y="52889"/>
                  <a:pt x="40149" y="5288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6" name="Google Shape;316;p45"/>
          <p:cNvPicPr preferRelativeResize="0"/>
          <p:nvPr/>
        </p:nvPicPr>
        <p:blipFill>
          <a:blip r:embed="rId3">
            <a:alphaModFix/>
          </a:blip>
          <a:stretch>
            <a:fillRect/>
          </a:stretch>
        </p:blipFill>
        <p:spPr>
          <a:xfrm>
            <a:off x="0" y="2865250"/>
            <a:ext cx="3117600" cy="2278250"/>
          </a:xfrm>
          <a:prstGeom prst="rect">
            <a:avLst/>
          </a:prstGeom>
          <a:noFill/>
          <a:ln>
            <a:noFill/>
          </a:ln>
        </p:spPr>
      </p:pic>
      <p:pic>
        <p:nvPicPr>
          <p:cNvPr id="317" name="Google Shape;317;p45"/>
          <p:cNvPicPr preferRelativeResize="0"/>
          <p:nvPr/>
        </p:nvPicPr>
        <p:blipFill>
          <a:blip r:embed="rId4">
            <a:alphaModFix/>
          </a:blip>
          <a:stretch>
            <a:fillRect/>
          </a:stretch>
        </p:blipFill>
        <p:spPr>
          <a:xfrm>
            <a:off x="3885209" y="2369050"/>
            <a:ext cx="5258791" cy="27744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6"/>
          <p:cNvSpPr txBox="1"/>
          <p:nvPr>
            <p:ph idx="1" type="body"/>
          </p:nvPr>
        </p:nvSpPr>
        <p:spPr>
          <a:xfrm>
            <a:off x="701600" y="1206100"/>
            <a:ext cx="6866700" cy="3025500"/>
          </a:xfrm>
          <a:prstGeom prst="rect">
            <a:avLst/>
          </a:prstGeom>
        </p:spPr>
        <p:txBody>
          <a:bodyPr anchorCtr="0" anchor="t" bIns="0" lIns="0" spcFirstLastPara="1" rIns="0" wrap="square" tIns="182875">
            <a:noAutofit/>
          </a:bodyPr>
          <a:lstStyle/>
          <a:p>
            <a:pPr indent="0" lvl="0" marL="0" rtl="0" algn="l">
              <a:lnSpc>
                <a:spcPct val="115000"/>
              </a:lnSpc>
              <a:spcBef>
                <a:spcPts val="0"/>
              </a:spcBef>
              <a:spcAft>
                <a:spcPts val="0"/>
              </a:spcAft>
              <a:buNone/>
            </a:pPr>
            <a:r>
              <a:rPr lang="en"/>
              <a:t>Comparing out conv2D model with aug compared to our conv2D model without aug, we can clearly see that conv2D model without aug performed better than conv2D model with aug in terms of validation accuracy. </a:t>
            </a:r>
            <a:r>
              <a:rPr lang="en"/>
              <a:t>However, the training accuracy increased which suggest that with the conv2D layers, the model is able to better predict the augmented data. [overfit]</a:t>
            </a:r>
            <a:endParaRPr/>
          </a:p>
        </p:txBody>
      </p:sp>
      <p:sp>
        <p:nvSpPr>
          <p:cNvPr id="323" name="Google Shape;323;p46"/>
          <p:cNvSpPr txBox="1"/>
          <p:nvPr>
            <p:ph type="title"/>
          </p:nvPr>
        </p:nvSpPr>
        <p:spPr>
          <a:xfrm>
            <a:off x="701600" y="627400"/>
            <a:ext cx="77292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Conv2D Model - Aug</a:t>
            </a:r>
            <a:endParaRPr b="0"/>
          </a:p>
        </p:txBody>
      </p:sp>
      <p:sp>
        <p:nvSpPr>
          <p:cNvPr id="324" name="Google Shape;324;p46"/>
          <p:cNvSpPr/>
          <p:nvPr/>
        </p:nvSpPr>
        <p:spPr>
          <a:xfrm rot="-267255">
            <a:off x="7259116" y="2657035"/>
            <a:ext cx="1723957" cy="2496611"/>
          </a:xfrm>
          <a:custGeom>
            <a:rect b="b" l="l" r="r" t="t"/>
            <a:pathLst>
              <a:path extrusionOk="0" h="60973" w="42103">
                <a:moveTo>
                  <a:pt x="26097" y="27168"/>
                </a:moveTo>
                <a:lnTo>
                  <a:pt x="26097" y="27168"/>
                </a:lnTo>
                <a:cubicBezTo>
                  <a:pt x="26044" y="29229"/>
                  <a:pt x="24839" y="31210"/>
                  <a:pt x="23688" y="33056"/>
                </a:cubicBezTo>
                <a:cubicBezTo>
                  <a:pt x="23661" y="33030"/>
                  <a:pt x="23661" y="32949"/>
                  <a:pt x="23635" y="32923"/>
                </a:cubicBezTo>
                <a:cubicBezTo>
                  <a:pt x="23581" y="32816"/>
                  <a:pt x="23554" y="32762"/>
                  <a:pt x="23528" y="32655"/>
                </a:cubicBezTo>
                <a:cubicBezTo>
                  <a:pt x="23528" y="32628"/>
                  <a:pt x="23501" y="32575"/>
                  <a:pt x="23447" y="32575"/>
                </a:cubicBezTo>
                <a:cubicBezTo>
                  <a:pt x="23367" y="32280"/>
                  <a:pt x="23260" y="31959"/>
                  <a:pt x="23153" y="31584"/>
                </a:cubicBezTo>
                <a:cubicBezTo>
                  <a:pt x="23073" y="31290"/>
                  <a:pt x="23019" y="30942"/>
                  <a:pt x="22912" y="30648"/>
                </a:cubicBezTo>
                <a:cubicBezTo>
                  <a:pt x="22832" y="30139"/>
                  <a:pt x="22832" y="29684"/>
                  <a:pt x="22912" y="29336"/>
                </a:cubicBezTo>
                <a:cubicBezTo>
                  <a:pt x="23287" y="28346"/>
                  <a:pt x="25214" y="27677"/>
                  <a:pt x="26097" y="27168"/>
                </a:cubicBezTo>
                <a:close/>
                <a:moveTo>
                  <a:pt x="22511" y="30085"/>
                </a:moveTo>
                <a:cubicBezTo>
                  <a:pt x="22725" y="30808"/>
                  <a:pt x="22698" y="31584"/>
                  <a:pt x="22885" y="32307"/>
                </a:cubicBezTo>
                <a:cubicBezTo>
                  <a:pt x="22992" y="32896"/>
                  <a:pt x="23099" y="33431"/>
                  <a:pt x="23153" y="33993"/>
                </a:cubicBezTo>
                <a:cubicBezTo>
                  <a:pt x="22966" y="34288"/>
                  <a:pt x="22778" y="34582"/>
                  <a:pt x="22644" y="34850"/>
                </a:cubicBezTo>
                <a:cubicBezTo>
                  <a:pt x="20878" y="38195"/>
                  <a:pt x="18951" y="41273"/>
                  <a:pt x="16836" y="44405"/>
                </a:cubicBezTo>
                <a:cubicBezTo>
                  <a:pt x="16488" y="44887"/>
                  <a:pt x="16194" y="45529"/>
                  <a:pt x="15792" y="45957"/>
                </a:cubicBezTo>
                <a:cubicBezTo>
                  <a:pt x="16167" y="45235"/>
                  <a:pt x="16461" y="43067"/>
                  <a:pt x="16435" y="42986"/>
                </a:cubicBezTo>
                <a:cubicBezTo>
                  <a:pt x="16702" y="41327"/>
                  <a:pt x="17398" y="39614"/>
                  <a:pt x="18014" y="38142"/>
                </a:cubicBezTo>
                <a:cubicBezTo>
                  <a:pt x="19031" y="35572"/>
                  <a:pt x="20343" y="32976"/>
                  <a:pt x="22029" y="30701"/>
                </a:cubicBezTo>
                <a:cubicBezTo>
                  <a:pt x="22163" y="30487"/>
                  <a:pt x="22323" y="30246"/>
                  <a:pt x="22511" y="30085"/>
                </a:cubicBezTo>
                <a:close/>
                <a:moveTo>
                  <a:pt x="33119" y="0"/>
                </a:moveTo>
                <a:cubicBezTo>
                  <a:pt x="32916" y="0"/>
                  <a:pt x="32675" y="90"/>
                  <a:pt x="32387" y="295"/>
                </a:cubicBezTo>
                <a:cubicBezTo>
                  <a:pt x="31183" y="1179"/>
                  <a:pt x="31049" y="3962"/>
                  <a:pt x="31076" y="5274"/>
                </a:cubicBezTo>
                <a:cubicBezTo>
                  <a:pt x="31076" y="7254"/>
                  <a:pt x="31852" y="9021"/>
                  <a:pt x="31531" y="11002"/>
                </a:cubicBezTo>
                <a:cubicBezTo>
                  <a:pt x="31102" y="13303"/>
                  <a:pt x="30540" y="15632"/>
                  <a:pt x="29871" y="17907"/>
                </a:cubicBezTo>
                <a:cubicBezTo>
                  <a:pt x="29255" y="20075"/>
                  <a:pt x="28506" y="22243"/>
                  <a:pt x="27650" y="24331"/>
                </a:cubicBezTo>
                <a:cubicBezTo>
                  <a:pt x="26873" y="26151"/>
                  <a:pt x="24652" y="26793"/>
                  <a:pt x="22966" y="27703"/>
                </a:cubicBezTo>
                <a:cubicBezTo>
                  <a:pt x="23715" y="25321"/>
                  <a:pt x="24331" y="22859"/>
                  <a:pt x="25455" y="20637"/>
                </a:cubicBezTo>
                <a:cubicBezTo>
                  <a:pt x="26177" y="19299"/>
                  <a:pt x="28185" y="15177"/>
                  <a:pt x="26311" y="13999"/>
                </a:cubicBezTo>
                <a:cubicBezTo>
                  <a:pt x="26143" y="13894"/>
                  <a:pt x="25986" y="13845"/>
                  <a:pt x="25841" y="13845"/>
                </a:cubicBezTo>
                <a:cubicBezTo>
                  <a:pt x="24325" y="13845"/>
                  <a:pt x="24022" y="19111"/>
                  <a:pt x="23876" y="19941"/>
                </a:cubicBezTo>
                <a:cubicBezTo>
                  <a:pt x="23554" y="22484"/>
                  <a:pt x="23394" y="24893"/>
                  <a:pt x="22136" y="27195"/>
                </a:cubicBezTo>
                <a:cubicBezTo>
                  <a:pt x="21547" y="23474"/>
                  <a:pt x="21119" y="19674"/>
                  <a:pt x="20262" y="15980"/>
                </a:cubicBezTo>
                <a:cubicBezTo>
                  <a:pt x="19995" y="14802"/>
                  <a:pt x="19566" y="12233"/>
                  <a:pt x="18603" y="11457"/>
                </a:cubicBezTo>
                <a:cubicBezTo>
                  <a:pt x="18367" y="11273"/>
                  <a:pt x="18170" y="11194"/>
                  <a:pt x="18006" y="11194"/>
                </a:cubicBezTo>
                <a:cubicBezTo>
                  <a:pt x="17168" y="11194"/>
                  <a:pt x="17202" y="13256"/>
                  <a:pt x="17291" y="13839"/>
                </a:cubicBezTo>
                <a:cubicBezTo>
                  <a:pt x="17559" y="15525"/>
                  <a:pt x="18255" y="16783"/>
                  <a:pt x="19299" y="18094"/>
                </a:cubicBezTo>
                <a:cubicBezTo>
                  <a:pt x="20396" y="19459"/>
                  <a:pt x="20503" y="21172"/>
                  <a:pt x="20798" y="22832"/>
                </a:cubicBezTo>
                <a:cubicBezTo>
                  <a:pt x="21145" y="24652"/>
                  <a:pt x="21922" y="26847"/>
                  <a:pt x="21681" y="28694"/>
                </a:cubicBezTo>
                <a:cubicBezTo>
                  <a:pt x="21440" y="30273"/>
                  <a:pt x="20075" y="31798"/>
                  <a:pt x="19272" y="33137"/>
                </a:cubicBezTo>
                <a:cubicBezTo>
                  <a:pt x="19272" y="31611"/>
                  <a:pt x="19379" y="30085"/>
                  <a:pt x="19245" y="28533"/>
                </a:cubicBezTo>
                <a:cubicBezTo>
                  <a:pt x="19178" y="27975"/>
                  <a:pt x="19056" y="26117"/>
                  <a:pt x="18350" y="26117"/>
                </a:cubicBezTo>
                <a:cubicBezTo>
                  <a:pt x="18209" y="26117"/>
                  <a:pt x="18045" y="26191"/>
                  <a:pt x="17853" y="26365"/>
                </a:cubicBezTo>
                <a:cubicBezTo>
                  <a:pt x="17104" y="27061"/>
                  <a:pt x="17104" y="29470"/>
                  <a:pt x="16997" y="30407"/>
                </a:cubicBezTo>
                <a:cubicBezTo>
                  <a:pt x="16863" y="31959"/>
                  <a:pt x="16863" y="33511"/>
                  <a:pt x="17024" y="35091"/>
                </a:cubicBezTo>
                <a:cubicBezTo>
                  <a:pt x="17318" y="38329"/>
                  <a:pt x="16114" y="41166"/>
                  <a:pt x="15364" y="44325"/>
                </a:cubicBezTo>
                <a:cubicBezTo>
                  <a:pt x="14695" y="47001"/>
                  <a:pt x="13276" y="49544"/>
                  <a:pt x="10841" y="51016"/>
                </a:cubicBezTo>
                <a:cubicBezTo>
                  <a:pt x="10948" y="49946"/>
                  <a:pt x="10948" y="48768"/>
                  <a:pt x="11135" y="47751"/>
                </a:cubicBezTo>
                <a:cubicBezTo>
                  <a:pt x="11376" y="46707"/>
                  <a:pt x="12045" y="45957"/>
                  <a:pt x="12607" y="45128"/>
                </a:cubicBezTo>
                <a:cubicBezTo>
                  <a:pt x="13276" y="44164"/>
                  <a:pt x="14026" y="43067"/>
                  <a:pt x="14427" y="41916"/>
                </a:cubicBezTo>
                <a:cubicBezTo>
                  <a:pt x="14748" y="41166"/>
                  <a:pt x="15578" y="39560"/>
                  <a:pt x="14561" y="38998"/>
                </a:cubicBezTo>
                <a:cubicBezTo>
                  <a:pt x="14508" y="38998"/>
                  <a:pt x="14481" y="38972"/>
                  <a:pt x="14454" y="38972"/>
                </a:cubicBezTo>
                <a:cubicBezTo>
                  <a:pt x="13838" y="39266"/>
                  <a:pt x="13410" y="39748"/>
                  <a:pt x="13089" y="40283"/>
                </a:cubicBezTo>
                <a:cubicBezTo>
                  <a:pt x="12848" y="40711"/>
                  <a:pt x="12634" y="41166"/>
                  <a:pt x="12500" y="41675"/>
                </a:cubicBezTo>
                <a:cubicBezTo>
                  <a:pt x="12099" y="42639"/>
                  <a:pt x="11778" y="43656"/>
                  <a:pt x="11242" y="44485"/>
                </a:cubicBezTo>
                <a:cubicBezTo>
                  <a:pt x="11028" y="43120"/>
                  <a:pt x="10948" y="41675"/>
                  <a:pt x="11135" y="40310"/>
                </a:cubicBezTo>
                <a:cubicBezTo>
                  <a:pt x="11349" y="38891"/>
                  <a:pt x="11965" y="37633"/>
                  <a:pt x="12018" y="36188"/>
                </a:cubicBezTo>
                <a:cubicBezTo>
                  <a:pt x="12072" y="34876"/>
                  <a:pt x="11831" y="33511"/>
                  <a:pt x="11430" y="32280"/>
                </a:cubicBezTo>
                <a:cubicBezTo>
                  <a:pt x="11223" y="31624"/>
                  <a:pt x="10650" y="30838"/>
                  <a:pt x="10049" y="30838"/>
                </a:cubicBezTo>
                <a:cubicBezTo>
                  <a:pt x="9792" y="30838"/>
                  <a:pt x="9529" y="30982"/>
                  <a:pt x="9288" y="31343"/>
                </a:cubicBezTo>
                <a:cubicBezTo>
                  <a:pt x="8592" y="32414"/>
                  <a:pt x="9154" y="34823"/>
                  <a:pt x="9262" y="36001"/>
                </a:cubicBezTo>
                <a:cubicBezTo>
                  <a:pt x="9395" y="37526"/>
                  <a:pt x="9743" y="38972"/>
                  <a:pt x="10011" y="40471"/>
                </a:cubicBezTo>
                <a:cubicBezTo>
                  <a:pt x="10493" y="43441"/>
                  <a:pt x="10546" y="46493"/>
                  <a:pt x="10305" y="49517"/>
                </a:cubicBezTo>
                <a:cubicBezTo>
                  <a:pt x="9690" y="48714"/>
                  <a:pt x="9342" y="47644"/>
                  <a:pt x="8887" y="46627"/>
                </a:cubicBezTo>
                <a:cubicBezTo>
                  <a:pt x="8592" y="45984"/>
                  <a:pt x="8271" y="44780"/>
                  <a:pt x="7549" y="44432"/>
                </a:cubicBezTo>
                <a:cubicBezTo>
                  <a:pt x="7423" y="44348"/>
                  <a:pt x="7249" y="44281"/>
                  <a:pt x="7076" y="44281"/>
                </a:cubicBezTo>
                <a:cubicBezTo>
                  <a:pt x="7028" y="44281"/>
                  <a:pt x="6980" y="44286"/>
                  <a:pt x="6933" y="44298"/>
                </a:cubicBezTo>
                <a:cubicBezTo>
                  <a:pt x="6398" y="45262"/>
                  <a:pt x="6933" y="46305"/>
                  <a:pt x="7415" y="47162"/>
                </a:cubicBezTo>
                <a:cubicBezTo>
                  <a:pt x="7896" y="48206"/>
                  <a:pt x="8539" y="49250"/>
                  <a:pt x="8967" y="50079"/>
                </a:cubicBezTo>
                <a:cubicBezTo>
                  <a:pt x="9636" y="51418"/>
                  <a:pt x="10279" y="52006"/>
                  <a:pt x="9154" y="53184"/>
                </a:cubicBezTo>
                <a:cubicBezTo>
                  <a:pt x="7682" y="54763"/>
                  <a:pt x="6023" y="56235"/>
                  <a:pt x="4310" y="57547"/>
                </a:cubicBezTo>
                <a:cubicBezTo>
                  <a:pt x="3507" y="58163"/>
                  <a:pt x="2276" y="58698"/>
                  <a:pt x="1339" y="59474"/>
                </a:cubicBezTo>
                <a:cubicBezTo>
                  <a:pt x="991" y="59715"/>
                  <a:pt x="375" y="59876"/>
                  <a:pt x="134" y="60250"/>
                </a:cubicBezTo>
                <a:cubicBezTo>
                  <a:pt x="1" y="60491"/>
                  <a:pt x="27" y="60839"/>
                  <a:pt x="268" y="60973"/>
                </a:cubicBezTo>
                <a:cubicBezTo>
                  <a:pt x="509" y="60893"/>
                  <a:pt x="723" y="60705"/>
                  <a:pt x="937" y="60571"/>
                </a:cubicBezTo>
                <a:cubicBezTo>
                  <a:pt x="2276" y="59715"/>
                  <a:pt x="3614" y="58751"/>
                  <a:pt x="5059" y="58109"/>
                </a:cubicBezTo>
                <a:cubicBezTo>
                  <a:pt x="5996" y="57708"/>
                  <a:pt x="6853" y="57601"/>
                  <a:pt x="7719" y="57601"/>
                </a:cubicBezTo>
                <a:cubicBezTo>
                  <a:pt x="8586" y="57601"/>
                  <a:pt x="9462" y="57708"/>
                  <a:pt x="10439" y="57734"/>
                </a:cubicBezTo>
                <a:cubicBezTo>
                  <a:pt x="10527" y="57737"/>
                  <a:pt x="10614" y="57738"/>
                  <a:pt x="10701" y="57738"/>
                </a:cubicBezTo>
                <a:cubicBezTo>
                  <a:pt x="11654" y="57738"/>
                  <a:pt x="12586" y="57605"/>
                  <a:pt x="13517" y="57360"/>
                </a:cubicBezTo>
                <a:cubicBezTo>
                  <a:pt x="14240" y="57199"/>
                  <a:pt x="15846" y="56905"/>
                  <a:pt x="16328" y="56235"/>
                </a:cubicBezTo>
                <a:cubicBezTo>
                  <a:pt x="16354" y="55861"/>
                  <a:pt x="16354" y="55540"/>
                  <a:pt x="15846" y="55218"/>
                </a:cubicBezTo>
                <a:cubicBezTo>
                  <a:pt x="15565" y="55057"/>
                  <a:pt x="15172" y="54994"/>
                  <a:pt x="14728" y="54994"/>
                </a:cubicBezTo>
                <a:cubicBezTo>
                  <a:pt x="13209" y="54994"/>
                  <a:pt x="11089" y="55727"/>
                  <a:pt x="10772" y="55727"/>
                </a:cubicBezTo>
                <a:cubicBezTo>
                  <a:pt x="10768" y="55727"/>
                  <a:pt x="10764" y="55727"/>
                  <a:pt x="10760" y="55727"/>
                </a:cubicBezTo>
                <a:cubicBezTo>
                  <a:pt x="11697" y="55325"/>
                  <a:pt x="13357" y="54790"/>
                  <a:pt x="13892" y="53827"/>
                </a:cubicBezTo>
                <a:cubicBezTo>
                  <a:pt x="13946" y="53719"/>
                  <a:pt x="13972" y="53586"/>
                  <a:pt x="14026" y="53479"/>
                </a:cubicBezTo>
                <a:cubicBezTo>
                  <a:pt x="14160" y="53131"/>
                  <a:pt x="13972" y="52783"/>
                  <a:pt x="13303" y="52729"/>
                </a:cubicBezTo>
                <a:cubicBezTo>
                  <a:pt x="13201" y="52715"/>
                  <a:pt x="13097" y="52708"/>
                  <a:pt x="12992" y="52708"/>
                </a:cubicBezTo>
                <a:cubicBezTo>
                  <a:pt x="11516" y="52708"/>
                  <a:pt x="9709" y="54032"/>
                  <a:pt x="8485" y="54656"/>
                </a:cubicBezTo>
                <a:cubicBezTo>
                  <a:pt x="9502" y="53612"/>
                  <a:pt x="10466" y="52515"/>
                  <a:pt x="11537" y="51551"/>
                </a:cubicBezTo>
                <a:cubicBezTo>
                  <a:pt x="12031" y="51085"/>
                  <a:pt x="12497" y="50949"/>
                  <a:pt x="13003" y="50949"/>
                </a:cubicBezTo>
                <a:cubicBezTo>
                  <a:pt x="13484" y="50949"/>
                  <a:pt x="14002" y="51072"/>
                  <a:pt x="14615" y="51150"/>
                </a:cubicBezTo>
                <a:cubicBezTo>
                  <a:pt x="17398" y="51525"/>
                  <a:pt x="19941" y="50909"/>
                  <a:pt x="21975" y="53157"/>
                </a:cubicBezTo>
                <a:cubicBezTo>
                  <a:pt x="23046" y="54335"/>
                  <a:pt x="24224" y="55299"/>
                  <a:pt x="25749" y="55807"/>
                </a:cubicBezTo>
                <a:cubicBezTo>
                  <a:pt x="26104" y="55909"/>
                  <a:pt x="26656" y="56070"/>
                  <a:pt x="27083" y="56070"/>
                </a:cubicBezTo>
                <a:cubicBezTo>
                  <a:pt x="27558" y="56070"/>
                  <a:pt x="27878" y="55870"/>
                  <a:pt x="27596" y="55165"/>
                </a:cubicBezTo>
                <a:cubicBezTo>
                  <a:pt x="26766" y="53050"/>
                  <a:pt x="22939" y="52408"/>
                  <a:pt x="21065" y="51659"/>
                </a:cubicBezTo>
                <a:cubicBezTo>
                  <a:pt x="23206" y="50882"/>
                  <a:pt x="25696" y="50936"/>
                  <a:pt x="27971" y="50588"/>
                </a:cubicBezTo>
                <a:cubicBezTo>
                  <a:pt x="29041" y="50401"/>
                  <a:pt x="33056" y="49517"/>
                  <a:pt x="32896" y="47938"/>
                </a:cubicBezTo>
                <a:cubicBezTo>
                  <a:pt x="32841" y="47427"/>
                  <a:pt x="32473" y="47239"/>
                  <a:pt x="31959" y="47239"/>
                </a:cubicBezTo>
                <a:cubicBezTo>
                  <a:pt x="30696" y="47239"/>
                  <a:pt x="28549" y="48375"/>
                  <a:pt x="27997" y="48661"/>
                </a:cubicBezTo>
                <a:cubicBezTo>
                  <a:pt x="27141" y="49169"/>
                  <a:pt x="26472" y="49946"/>
                  <a:pt x="25482" y="50267"/>
                </a:cubicBezTo>
                <a:cubicBezTo>
                  <a:pt x="24598" y="50588"/>
                  <a:pt x="23581" y="50508"/>
                  <a:pt x="22644" y="50615"/>
                </a:cubicBezTo>
                <a:cubicBezTo>
                  <a:pt x="23742" y="49731"/>
                  <a:pt x="25829" y="48393"/>
                  <a:pt x="26231" y="47001"/>
                </a:cubicBezTo>
                <a:cubicBezTo>
                  <a:pt x="26462" y="46231"/>
                  <a:pt x="26250" y="45970"/>
                  <a:pt x="25859" y="45970"/>
                </a:cubicBezTo>
                <a:cubicBezTo>
                  <a:pt x="25162" y="45970"/>
                  <a:pt x="23897" y="46798"/>
                  <a:pt x="23554" y="47055"/>
                </a:cubicBezTo>
                <a:cubicBezTo>
                  <a:pt x="22805" y="47590"/>
                  <a:pt x="22109" y="48206"/>
                  <a:pt x="21547" y="48928"/>
                </a:cubicBezTo>
                <a:cubicBezTo>
                  <a:pt x="21145" y="49437"/>
                  <a:pt x="20798" y="50374"/>
                  <a:pt x="20209" y="50668"/>
                </a:cubicBezTo>
                <a:cubicBezTo>
                  <a:pt x="19913" y="50805"/>
                  <a:pt x="19527" y="50847"/>
                  <a:pt x="19121" y="50847"/>
                </a:cubicBezTo>
                <a:cubicBezTo>
                  <a:pt x="18496" y="50847"/>
                  <a:pt x="17826" y="50749"/>
                  <a:pt x="17372" y="50749"/>
                </a:cubicBezTo>
                <a:lnTo>
                  <a:pt x="16702" y="50749"/>
                </a:lnTo>
                <a:cubicBezTo>
                  <a:pt x="15632" y="50588"/>
                  <a:pt x="14454" y="50722"/>
                  <a:pt x="13437" y="50267"/>
                </a:cubicBezTo>
                <a:cubicBezTo>
                  <a:pt x="13946" y="50053"/>
                  <a:pt x="14508" y="49972"/>
                  <a:pt x="15043" y="49785"/>
                </a:cubicBezTo>
                <a:cubicBezTo>
                  <a:pt x="15578" y="49464"/>
                  <a:pt x="16247" y="49250"/>
                  <a:pt x="16756" y="49009"/>
                </a:cubicBezTo>
                <a:cubicBezTo>
                  <a:pt x="17666" y="48527"/>
                  <a:pt x="18576" y="47992"/>
                  <a:pt x="19406" y="47430"/>
                </a:cubicBezTo>
                <a:cubicBezTo>
                  <a:pt x="21172" y="46225"/>
                  <a:pt x="22805" y="44860"/>
                  <a:pt x="24357" y="43388"/>
                </a:cubicBezTo>
                <a:cubicBezTo>
                  <a:pt x="25937" y="41889"/>
                  <a:pt x="27141" y="41300"/>
                  <a:pt x="29282" y="40872"/>
                </a:cubicBezTo>
                <a:cubicBezTo>
                  <a:pt x="29710" y="40765"/>
                  <a:pt x="30166" y="40711"/>
                  <a:pt x="30647" y="40604"/>
                </a:cubicBezTo>
                <a:cubicBezTo>
                  <a:pt x="32762" y="40203"/>
                  <a:pt x="35064" y="40685"/>
                  <a:pt x="35626" y="39641"/>
                </a:cubicBezTo>
                <a:cubicBezTo>
                  <a:pt x="35786" y="39373"/>
                  <a:pt x="35626" y="39105"/>
                  <a:pt x="35385" y="38945"/>
                </a:cubicBezTo>
                <a:cubicBezTo>
                  <a:pt x="35197" y="38811"/>
                  <a:pt x="34903" y="38758"/>
                  <a:pt x="34689" y="38624"/>
                </a:cubicBezTo>
                <a:lnTo>
                  <a:pt x="34635" y="38624"/>
                </a:lnTo>
                <a:cubicBezTo>
                  <a:pt x="34273" y="38531"/>
                  <a:pt x="33896" y="38491"/>
                  <a:pt x="33510" y="38491"/>
                </a:cubicBezTo>
                <a:cubicBezTo>
                  <a:pt x="31553" y="38491"/>
                  <a:pt x="29362" y="39524"/>
                  <a:pt x="27730" y="40015"/>
                </a:cubicBezTo>
                <a:cubicBezTo>
                  <a:pt x="29737" y="38035"/>
                  <a:pt x="31905" y="36161"/>
                  <a:pt x="33832" y="34127"/>
                </a:cubicBezTo>
                <a:cubicBezTo>
                  <a:pt x="34823" y="33056"/>
                  <a:pt x="35760" y="31852"/>
                  <a:pt x="36455" y="30540"/>
                </a:cubicBezTo>
                <a:cubicBezTo>
                  <a:pt x="36766" y="29964"/>
                  <a:pt x="36984" y="28983"/>
                  <a:pt x="36350" y="28983"/>
                </a:cubicBezTo>
                <a:cubicBezTo>
                  <a:pt x="36219" y="28983"/>
                  <a:pt x="36051" y="29025"/>
                  <a:pt x="35840" y="29122"/>
                </a:cubicBezTo>
                <a:cubicBezTo>
                  <a:pt x="34689" y="29630"/>
                  <a:pt x="33592" y="31477"/>
                  <a:pt x="32815" y="32414"/>
                </a:cubicBezTo>
                <a:cubicBezTo>
                  <a:pt x="31852" y="33619"/>
                  <a:pt x="30968" y="34876"/>
                  <a:pt x="30112" y="36134"/>
                </a:cubicBezTo>
                <a:cubicBezTo>
                  <a:pt x="28399" y="38543"/>
                  <a:pt x="26472" y="40738"/>
                  <a:pt x="24063" y="42451"/>
                </a:cubicBezTo>
                <a:cubicBezTo>
                  <a:pt x="24598" y="41220"/>
                  <a:pt x="25187" y="39962"/>
                  <a:pt x="25696" y="38704"/>
                </a:cubicBezTo>
                <a:cubicBezTo>
                  <a:pt x="25990" y="37928"/>
                  <a:pt x="26873" y="36161"/>
                  <a:pt x="26525" y="35385"/>
                </a:cubicBezTo>
                <a:cubicBezTo>
                  <a:pt x="26395" y="35087"/>
                  <a:pt x="26233" y="34960"/>
                  <a:pt x="26052" y="34960"/>
                </a:cubicBezTo>
                <a:cubicBezTo>
                  <a:pt x="25045" y="34960"/>
                  <a:pt x="23441" y="38893"/>
                  <a:pt x="23260" y="39346"/>
                </a:cubicBezTo>
                <a:cubicBezTo>
                  <a:pt x="22377" y="41488"/>
                  <a:pt x="21788" y="44646"/>
                  <a:pt x="19968" y="46091"/>
                </a:cubicBezTo>
                <a:cubicBezTo>
                  <a:pt x="17987" y="47670"/>
                  <a:pt x="15792" y="49009"/>
                  <a:pt x="13357" y="49705"/>
                </a:cubicBezTo>
                <a:cubicBezTo>
                  <a:pt x="14293" y="48848"/>
                  <a:pt x="15525" y="47001"/>
                  <a:pt x="16435" y="45797"/>
                </a:cubicBezTo>
                <a:cubicBezTo>
                  <a:pt x="17666" y="44191"/>
                  <a:pt x="18844" y="42505"/>
                  <a:pt x="19968" y="40818"/>
                </a:cubicBezTo>
                <a:cubicBezTo>
                  <a:pt x="20985" y="39266"/>
                  <a:pt x="21841" y="37660"/>
                  <a:pt x="22805" y="36134"/>
                </a:cubicBezTo>
                <a:lnTo>
                  <a:pt x="22805" y="36108"/>
                </a:lnTo>
                <a:cubicBezTo>
                  <a:pt x="24331" y="34047"/>
                  <a:pt x="26231" y="32869"/>
                  <a:pt x="28399" y="31638"/>
                </a:cubicBezTo>
                <a:cubicBezTo>
                  <a:pt x="28613" y="31531"/>
                  <a:pt x="28827" y="31477"/>
                  <a:pt x="29041" y="31424"/>
                </a:cubicBezTo>
                <a:cubicBezTo>
                  <a:pt x="29951" y="31183"/>
                  <a:pt x="32789" y="30835"/>
                  <a:pt x="32789" y="29523"/>
                </a:cubicBezTo>
                <a:cubicBezTo>
                  <a:pt x="32789" y="29086"/>
                  <a:pt x="32524" y="28924"/>
                  <a:pt x="32134" y="28924"/>
                </a:cubicBezTo>
                <a:cubicBezTo>
                  <a:pt x="31188" y="28924"/>
                  <a:pt x="29504" y="29874"/>
                  <a:pt x="29068" y="30139"/>
                </a:cubicBezTo>
                <a:cubicBezTo>
                  <a:pt x="27462" y="31076"/>
                  <a:pt x="26097" y="32307"/>
                  <a:pt x="24625" y="33458"/>
                </a:cubicBezTo>
                <a:cubicBezTo>
                  <a:pt x="24598" y="33351"/>
                  <a:pt x="24545" y="33244"/>
                  <a:pt x="24545" y="33190"/>
                </a:cubicBezTo>
                <a:cubicBezTo>
                  <a:pt x="24652" y="32816"/>
                  <a:pt x="24866" y="32441"/>
                  <a:pt x="25000" y="32066"/>
                </a:cubicBezTo>
                <a:cubicBezTo>
                  <a:pt x="25401" y="31129"/>
                  <a:pt x="25829" y="30246"/>
                  <a:pt x="26231" y="29309"/>
                </a:cubicBezTo>
                <a:cubicBezTo>
                  <a:pt x="26525" y="28640"/>
                  <a:pt x="26873" y="27436"/>
                  <a:pt x="27355" y="26900"/>
                </a:cubicBezTo>
                <a:cubicBezTo>
                  <a:pt x="27624" y="26600"/>
                  <a:pt x="28045" y="26491"/>
                  <a:pt x="28536" y="26491"/>
                </a:cubicBezTo>
                <a:cubicBezTo>
                  <a:pt x="29703" y="26491"/>
                  <a:pt x="31263" y="27108"/>
                  <a:pt x="32093" y="27222"/>
                </a:cubicBezTo>
                <a:cubicBezTo>
                  <a:pt x="32265" y="27250"/>
                  <a:pt x="32556" y="27270"/>
                  <a:pt x="32887" y="27270"/>
                </a:cubicBezTo>
                <a:cubicBezTo>
                  <a:pt x="34096" y="27270"/>
                  <a:pt x="35850" y="27002"/>
                  <a:pt x="34421" y="25910"/>
                </a:cubicBezTo>
                <a:cubicBezTo>
                  <a:pt x="33725" y="25375"/>
                  <a:pt x="32789" y="25321"/>
                  <a:pt x="31959" y="25214"/>
                </a:cubicBezTo>
                <a:cubicBezTo>
                  <a:pt x="31536" y="25193"/>
                  <a:pt x="30780" y="24972"/>
                  <a:pt x="30243" y="24972"/>
                </a:cubicBezTo>
                <a:cubicBezTo>
                  <a:pt x="30100" y="24972"/>
                  <a:pt x="29973" y="24987"/>
                  <a:pt x="29872" y="25026"/>
                </a:cubicBezTo>
                <a:lnTo>
                  <a:pt x="29872" y="25026"/>
                </a:lnTo>
                <a:cubicBezTo>
                  <a:pt x="32147" y="24143"/>
                  <a:pt x="34689" y="23876"/>
                  <a:pt x="36910" y="22912"/>
                </a:cubicBezTo>
                <a:cubicBezTo>
                  <a:pt x="37874" y="22618"/>
                  <a:pt x="42103" y="20450"/>
                  <a:pt x="40925" y="19031"/>
                </a:cubicBezTo>
                <a:cubicBezTo>
                  <a:pt x="40845" y="18934"/>
                  <a:pt x="40706" y="18891"/>
                  <a:pt x="40522" y="18891"/>
                </a:cubicBezTo>
                <a:cubicBezTo>
                  <a:pt x="39187" y="18891"/>
                  <a:pt x="35496" y="21177"/>
                  <a:pt x="34742" y="21601"/>
                </a:cubicBezTo>
                <a:cubicBezTo>
                  <a:pt x="32735" y="22752"/>
                  <a:pt x="30754" y="23929"/>
                  <a:pt x="28586" y="24732"/>
                </a:cubicBezTo>
                <a:cubicBezTo>
                  <a:pt x="29336" y="22377"/>
                  <a:pt x="29710" y="19995"/>
                  <a:pt x="31798" y="18496"/>
                </a:cubicBezTo>
                <a:cubicBezTo>
                  <a:pt x="33752" y="17051"/>
                  <a:pt x="35331" y="15284"/>
                  <a:pt x="36696" y="13277"/>
                </a:cubicBezTo>
                <a:cubicBezTo>
                  <a:pt x="37232" y="12447"/>
                  <a:pt x="38115" y="11403"/>
                  <a:pt x="38383" y="10439"/>
                </a:cubicBezTo>
                <a:cubicBezTo>
                  <a:pt x="38593" y="9690"/>
                  <a:pt x="38429" y="9419"/>
                  <a:pt x="38128" y="9419"/>
                </a:cubicBezTo>
                <a:cubicBezTo>
                  <a:pt x="37817" y="9419"/>
                  <a:pt x="37358" y="9711"/>
                  <a:pt x="37018" y="10065"/>
                </a:cubicBezTo>
                <a:cubicBezTo>
                  <a:pt x="35412" y="11778"/>
                  <a:pt x="33886" y="13571"/>
                  <a:pt x="32360" y="15364"/>
                </a:cubicBezTo>
                <a:cubicBezTo>
                  <a:pt x="31611" y="16194"/>
                  <a:pt x="31129" y="17184"/>
                  <a:pt x="30487" y="18094"/>
                </a:cubicBezTo>
                <a:cubicBezTo>
                  <a:pt x="30728" y="17639"/>
                  <a:pt x="31209" y="16328"/>
                  <a:pt x="31263" y="15846"/>
                </a:cubicBezTo>
                <a:cubicBezTo>
                  <a:pt x="31450" y="13946"/>
                  <a:pt x="31932" y="12045"/>
                  <a:pt x="32226" y="10199"/>
                </a:cubicBezTo>
                <a:cubicBezTo>
                  <a:pt x="32601" y="8084"/>
                  <a:pt x="33592" y="6211"/>
                  <a:pt x="33993" y="4150"/>
                </a:cubicBezTo>
                <a:cubicBezTo>
                  <a:pt x="34131" y="3413"/>
                  <a:pt x="34368" y="0"/>
                  <a:pt x="331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6"/>
          <p:cNvSpPr/>
          <p:nvPr/>
        </p:nvSpPr>
        <p:spPr>
          <a:xfrm rot="8486663">
            <a:off x="6569323" y="-1397497"/>
            <a:ext cx="2482463" cy="3359061"/>
          </a:xfrm>
          <a:custGeom>
            <a:rect b="b" l="l" r="r" t="t"/>
            <a:pathLst>
              <a:path extrusionOk="0" h="69538" w="51391">
                <a:moveTo>
                  <a:pt x="21386" y="25535"/>
                </a:moveTo>
                <a:cubicBezTo>
                  <a:pt x="20316" y="7254"/>
                  <a:pt x="7790" y="5487"/>
                  <a:pt x="7790" y="5487"/>
                </a:cubicBezTo>
                <a:cubicBezTo>
                  <a:pt x="9315" y="17425"/>
                  <a:pt x="21413" y="25669"/>
                  <a:pt x="21413" y="25669"/>
                </a:cubicBezTo>
                <a:cubicBezTo>
                  <a:pt x="21386" y="25642"/>
                  <a:pt x="21386" y="25588"/>
                  <a:pt x="21386" y="25535"/>
                </a:cubicBezTo>
                <a:lnTo>
                  <a:pt x="33351" y="51765"/>
                </a:lnTo>
                <a:cubicBezTo>
                  <a:pt x="31290" y="46840"/>
                  <a:pt x="29095" y="41434"/>
                  <a:pt x="27382" y="36241"/>
                </a:cubicBezTo>
                <a:close/>
                <a:moveTo>
                  <a:pt x="31664" y="35572"/>
                </a:moveTo>
                <a:lnTo>
                  <a:pt x="31022" y="45850"/>
                </a:lnTo>
                <a:cubicBezTo>
                  <a:pt x="32227" y="44806"/>
                  <a:pt x="31664" y="35572"/>
                  <a:pt x="31664" y="35572"/>
                </a:cubicBezTo>
                <a:close/>
                <a:moveTo>
                  <a:pt x="5514" y="47991"/>
                </a:moveTo>
                <a:cubicBezTo>
                  <a:pt x="16328" y="56717"/>
                  <a:pt x="23715" y="51899"/>
                  <a:pt x="25348" y="50561"/>
                </a:cubicBezTo>
                <a:lnTo>
                  <a:pt x="29202" y="51016"/>
                </a:lnTo>
                <a:cubicBezTo>
                  <a:pt x="28613" y="50721"/>
                  <a:pt x="27275" y="50454"/>
                  <a:pt x="25589" y="50186"/>
                </a:cubicBezTo>
                <a:cubicBezTo>
                  <a:pt x="17158" y="44431"/>
                  <a:pt x="5514" y="47991"/>
                  <a:pt x="5514" y="47991"/>
                </a:cubicBezTo>
                <a:close/>
                <a:moveTo>
                  <a:pt x="24893" y="22055"/>
                </a:moveTo>
                <a:cubicBezTo>
                  <a:pt x="24893" y="22216"/>
                  <a:pt x="24920" y="22350"/>
                  <a:pt x="24973" y="22376"/>
                </a:cubicBezTo>
                <a:lnTo>
                  <a:pt x="25000" y="21895"/>
                </a:lnTo>
                <a:cubicBezTo>
                  <a:pt x="34609" y="7896"/>
                  <a:pt x="25803" y="0"/>
                  <a:pt x="25803" y="0"/>
                </a:cubicBezTo>
                <a:cubicBezTo>
                  <a:pt x="20102" y="9582"/>
                  <a:pt x="24893" y="22055"/>
                  <a:pt x="24893" y="22055"/>
                </a:cubicBezTo>
                <a:close/>
                <a:moveTo>
                  <a:pt x="32762" y="12928"/>
                </a:moveTo>
                <a:cubicBezTo>
                  <a:pt x="27061" y="22510"/>
                  <a:pt x="31825" y="34956"/>
                  <a:pt x="31825" y="34956"/>
                </a:cubicBezTo>
                <a:cubicBezTo>
                  <a:pt x="41621" y="20851"/>
                  <a:pt x="32762" y="12928"/>
                  <a:pt x="32762" y="12928"/>
                </a:cubicBezTo>
                <a:close/>
                <a:moveTo>
                  <a:pt x="33940" y="39158"/>
                </a:moveTo>
                <a:lnTo>
                  <a:pt x="33752" y="39319"/>
                </a:lnTo>
                <a:cubicBezTo>
                  <a:pt x="33806" y="39319"/>
                  <a:pt x="33859" y="39239"/>
                  <a:pt x="33940" y="39158"/>
                </a:cubicBezTo>
                <a:cubicBezTo>
                  <a:pt x="48580" y="35304"/>
                  <a:pt x="47242" y="24839"/>
                  <a:pt x="47242" y="24839"/>
                </a:cubicBezTo>
                <a:cubicBezTo>
                  <a:pt x="37767" y="27970"/>
                  <a:pt x="33672" y="39212"/>
                  <a:pt x="33672" y="39212"/>
                </a:cubicBezTo>
                <a:cubicBezTo>
                  <a:pt x="33806" y="39185"/>
                  <a:pt x="33859" y="39185"/>
                  <a:pt x="33940" y="39158"/>
                </a:cubicBezTo>
                <a:close/>
                <a:moveTo>
                  <a:pt x="40149" y="52889"/>
                </a:moveTo>
                <a:lnTo>
                  <a:pt x="40176" y="52889"/>
                </a:lnTo>
                <a:cubicBezTo>
                  <a:pt x="39908" y="53023"/>
                  <a:pt x="39641" y="53210"/>
                  <a:pt x="39373" y="53371"/>
                </a:cubicBezTo>
                <a:lnTo>
                  <a:pt x="40149" y="51016"/>
                </a:lnTo>
                <a:cubicBezTo>
                  <a:pt x="47189" y="45448"/>
                  <a:pt x="44084" y="39828"/>
                  <a:pt x="44084" y="39828"/>
                </a:cubicBezTo>
                <a:cubicBezTo>
                  <a:pt x="39159" y="43923"/>
                  <a:pt x="39319" y="51631"/>
                  <a:pt x="39319" y="51631"/>
                </a:cubicBezTo>
                <a:cubicBezTo>
                  <a:pt x="39373" y="51604"/>
                  <a:pt x="39400" y="51551"/>
                  <a:pt x="39480" y="51524"/>
                </a:cubicBezTo>
                <a:cubicBezTo>
                  <a:pt x="39186" y="52327"/>
                  <a:pt x="38918" y="53130"/>
                  <a:pt x="38650" y="53906"/>
                </a:cubicBezTo>
                <a:lnTo>
                  <a:pt x="38624" y="53933"/>
                </a:lnTo>
                <a:lnTo>
                  <a:pt x="38650" y="53933"/>
                </a:lnTo>
                <a:cubicBezTo>
                  <a:pt x="37767" y="56476"/>
                  <a:pt x="37098" y="58778"/>
                  <a:pt x="37098" y="59929"/>
                </a:cubicBezTo>
                <a:lnTo>
                  <a:pt x="33351" y="51765"/>
                </a:lnTo>
                <a:cubicBezTo>
                  <a:pt x="34047" y="53425"/>
                  <a:pt x="34769" y="55084"/>
                  <a:pt x="35465" y="56610"/>
                </a:cubicBezTo>
                <a:lnTo>
                  <a:pt x="24010" y="44993"/>
                </a:lnTo>
                <a:cubicBezTo>
                  <a:pt x="23742" y="44324"/>
                  <a:pt x="23340" y="43254"/>
                  <a:pt x="22859" y="41996"/>
                </a:cubicBezTo>
                <a:cubicBezTo>
                  <a:pt x="22671" y="26177"/>
                  <a:pt x="11965" y="24089"/>
                  <a:pt x="11965" y="24089"/>
                </a:cubicBezTo>
                <a:cubicBezTo>
                  <a:pt x="12634" y="33136"/>
                  <a:pt x="20343" y="40122"/>
                  <a:pt x="22377" y="41781"/>
                </a:cubicBezTo>
                <a:lnTo>
                  <a:pt x="23688" y="44645"/>
                </a:lnTo>
                <a:lnTo>
                  <a:pt x="19272" y="40149"/>
                </a:lnTo>
                <a:lnTo>
                  <a:pt x="19245" y="40095"/>
                </a:lnTo>
                <a:cubicBezTo>
                  <a:pt x="19192" y="40042"/>
                  <a:pt x="19192" y="40042"/>
                  <a:pt x="19138" y="40015"/>
                </a:cubicBezTo>
                <a:lnTo>
                  <a:pt x="19165" y="40015"/>
                </a:lnTo>
                <a:cubicBezTo>
                  <a:pt x="12233" y="32413"/>
                  <a:pt x="1" y="33270"/>
                  <a:pt x="1" y="33270"/>
                </a:cubicBezTo>
                <a:cubicBezTo>
                  <a:pt x="8673" y="44271"/>
                  <a:pt x="16997" y="41059"/>
                  <a:pt x="18790" y="40176"/>
                </a:cubicBezTo>
                <a:lnTo>
                  <a:pt x="19513" y="40523"/>
                </a:lnTo>
                <a:cubicBezTo>
                  <a:pt x="20369" y="41889"/>
                  <a:pt x="22243" y="43923"/>
                  <a:pt x="24384" y="46117"/>
                </a:cubicBezTo>
                <a:lnTo>
                  <a:pt x="24411" y="46171"/>
                </a:lnTo>
                <a:lnTo>
                  <a:pt x="24411" y="46144"/>
                </a:lnTo>
                <a:cubicBezTo>
                  <a:pt x="29229" y="51069"/>
                  <a:pt x="35546" y="56636"/>
                  <a:pt x="35546" y="56636"/>
                </a:cubicBezTo>
                <a:cubicBezTo>
                  <a:pt x="36108" y="57948"/>
                  <a:pt x="36670" y="59179"/>
                  <a:pt x="37205" y="60357"/>
                </a:cubicBezTo>
                <a:lnTo>
                  <a:pt x="37205" y="60384"/>
                </a:lnTo>
                <a:lnTo>
                  <a:pt x="37205" y="60384"/>
                </a:lnTo>
                <a:cubicBezTo>
                  <a:pt x="39694" y="65844"/>
                  <a:pt x="41514" y="69537"/>
                  <a:pt x="41514" y="69537"/>
                </a:cubicBezTo>
                <a:lnTo>
                  <a:pt x="37205" y="60116"/>
                </a:lnTo>
                <a:lnTo>
                  <a:pt x="39293" y="53639"/>
                </a:lnTo>
                <a:lnTo>
                  <a:pt x="41113" y="52943"/>
                </a:lnTo>
                <a:cubicBezTo>
                  <a:pt x="50079" y="53264"/>
                  <a:pt x="51391" y="47001"/>
                  <a:pt x="51391" y="47001"/>
                </a:cubicBezTo>
                <a:cubicBezTo>
                  <a:pt x="44994" y="46920"/>
                  <a:pt x="40149" y="52889"/>
                  <a:pt x="40149" y="5288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6" name="Google Shape;326;p46"/>
          <p:cNvPicPr preferRelativeResize="0"/>
          <p:nvPr/>
        </p:nvPicPr>
        <p:blipFill>
          <a:blip r:embed="rId3">
            <a:alphaModFix/>
          </a:blip>
          <a:stretch>
            <a:fillRect/>
          </a:stretch>
        </p:blipFill>
        <p:spPr>
          <a:xfrm>
            <a:off x="-12" y="3114663"/>
            <a:ext cx="2790825" cy="2028825"/>
          </a:xfrm>
          <a:prstGeom prst="rect">
            <a:avLst/>
          </a:prstGeom>
          <a:noFill/>
          <a:ln>
            <a:noFill/>
          </a:ln>
        </p:spPr>
      </p:pic>
      <p:pic>
        <p:nvPicPr>
          <p:cNvPr id="327" name="Google Shape;327;p46"/>
          <p:cNvPicPr preferRelativeResize="0"/>
          <p:nvPr/>
        </p:nvPicPr>
        <p:blipFill>
          <a:blip r:embed="rId4">
            <a:alphaModFix/>
          </a:blip>
          <a:stretch>
            <a:fillRect/>
          </a:stretch>
        </p:blipFill>
        <p:spPr>
          <a:xfrm>
            <a:off x="3794750" y="2369039"/>
            <a:ext cx="5349239" cy="281296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7"/>
          <p:cNvSpPr txBox="1"/>
          <p:nvPr>
            <p:ph idx="1" type="body"/>
          </p:nvPr>
        </p:nvSpPr>
        <p:spPr>
          <a:xfrm>
            <a:off x="701600" y="1206100"/>
            <a:ext cx="6866700" cy="3025500"/>
          </a:xfrm>
          <a:prstGeom prst="rect">
            <a:avLst/>
          </a:prstGeom>
        </p:spPr>
        <p:txBody>
          <a:bodyPr anchorCtr="0" anchor="t" bIns="0" lIns="0" spcFirstLastPara="1" rIns="0" wrap="square" tIns="182875">
            <a:noAutofit/>
          </a:bodyPr>
          <a:lstStyle/>
          <a:p>
            <a:pPr indent="0" lvl="0" marL="0" rtl="0" algn="l">
              <a:lnSpc>
                <a:spcPct val="115000"/>
              </a:lnSpc>
              <a:spcBef>
                <a:spcPts val="0"/>
              </a:spcBef>
              <a:spcAft>
                <a:spcPts val="0"/>
              </a:spcAft>
              <a:buNone/>
            </a:pPr>
            <a:r>
              <a:rPr lang="en"/>
              <a:t>We will build a CustomVGG model with 10 hidden layer [VGG-10].</a:t>
            </a:r>
            <a:endParaRPr/>
          </a:p>
          <a:p>
            <a:pPr indent="0" lvl="0" marL="0" rtl="0" algn="l">
              <a:lnSpc>
                <a:spcPct val="115000"/>
              </a:lnSpc>
              <a:spcBef>
                <a:spcPts val="0"/>
              </a:spcBef>
              <a:spcAft>
                <a:spcPts val="0"/>
              </a:spcAft>
              <a:buNone/>
            </a:pPr>
            <a:r>
              <a:rPr lang="en"/>
              <a:t>Comparing our CustomVGGModel with our baseline model, we can see that the VGG model is able to predict and classify the images better with higher accuracy and is generalising the data. As the validation loss increased over time with more epochs, it seems that the VGG model is quite overfitted. To reduce the validation loss, we will try to use the augmented data.</a:t>
            </a:r>
            <a:endParaRPr/>
          </a:p>
        </p:txBody>
      </p:sp>
      <p:sp>
        <p:nvSpPr>
          <p:cNvPr id="333" name="Google Shape;333;p47"/>
          <p:cNvSpPr txBox="1"/>
          <p:nvPr>
            <p:ph type="title"/>
          </p:nvPr>
        </p:nvSpPr>
        <p:spPr>
          <a:xfrm>
            <a:off x="701600" y="627400"/>
            <a:ext cx="77292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CustomVGG</a:t>
            </a:r>
            <a:r>
              <a:rPr lang="en"/>
              <a:t> Model</a:t>
            </a:r>
            <a:endParaRPr b="0"/>
          </a:p>
        </p:txBody>
      </p:sp>
      <p:sp>
        <p:nvSpPr>
          <p:cNvPr id="334" name="Google Shape;334;p47"/>
          <p:cNvSpPr/>
          <p:nvPr/>
        </p:nvSpPr>
        <p:spPr>
          <a:xfrm rot="-267255">
            <a:off x="7259116" y="2657035"/>
            <a:ext cx="1723957" cy="2496611"/>
          </a:xfrm>
          <a:custGeom>
            <a:rect b="b" l="l" r="r" t="t"/>
            <a:pathLst>
              <a:path extrusionOk="0" h="60973" w="42103">
                <a:moveTo>
                  <a:pt x="26097" y="27168"/>
                </a:moveTo>
                <a:lnTo>
                  <a:pt x="26097" y="27168"/>
                </a:lnTo>
                <a:cubicBezTo>
                  <a:pt x="26044" y="29229"/>
                  <a:pt x="24839" y="31210"/>
                  <a:pt x="23688" y="33056"/>
                </a:cubicBezTo>
                <a:cubicBezTo>
                  <a:pt x="23661" y="33030"/>
                  <a:pt x="23661" y="32949"/>
                  <a:pt x="23635" y="32923"/>
                </a:cubicBezTo>
                <a:cubicBezTo>
                  <a:pt x="23581" y="32816"/>
                  <a:pt x="23554" y="32762"/>
                  <a:pt x="23528" y="32655"/>
                </a:cubicBezTo>
                <a:cubicBezTo>
                  <a:pt x="23528" y="32628"/>
                  <a:pt x="23501" y="32575"/>
                  <a:pt x="23447" y="32575"/>
                </a:cubicBezTo>
                <a:cubicBezTo>
                  <a:pt x="23367" y="32280"/>
                  <a:pt x="23260" y="31959"/>
                  <a:pt x="23153" y="31584"/>
                </a:cubicBezTo>
                <a:cubicBezTo>
                  <a:pt x="23073" y="31290"/>
                  <a:pt x="23019" y="30942"/>
                  <a:pt x="22912" y="30648"/>
                </a:cubicBezTo>
                <a:cubicBezTo>
                  <a:pt x="22832" y="30139"/>
                  <a:pt x="22832" y="29684"/>
                  <a:pt x="22912" y="29336"/>
                </a:cubicBezTo>
                <a:cubicBezTo>
                  <a:pt x="23287" y="28346"/>
                  <a:pt x="25214" y="27677"/>
                  <a:pt x="26097" y="27168"/>
                </a:cubicBezTo>
                <a:close/>
                <a:moveTo>
                  <a:pt x="22511" y="30085"/>
                </a:moveTo>
                <a:cubicBezTo>
                  <a:pt x="22725" y="30808"/>
                  <a:pt x="22698" y="31584"/>
                  <a:pt x="22885" y="32307"/>
                </a:cubicBezTo>
                <a:cubicBezTo>
                  <a:pt x="22992" y="32896"/>
                  <a:pt x="23099" y="33431"/>
                  <a:pt x="23153" y="33993"/>
                </a:cubicBezTo>
                <a:cubicBezTo>
                  <a:pt x="22966" y="34288"/>
                  <a:pt x="22778" y="34582"/>
                  <a:pt x="22644" y="34850"/>
                </a:cubicBezTo>
                <a:cubicBezTo>
                  <a:pt x="20878" y="38195"/>
                  <a:pt x="18951" y="41273"/>
                  <a:pt x="16836" y="44405"/>
                </a:cubicBezTo>
                <a:cubicBezTo>
                  <a:pt x="16488" y="44887"/>
                  <a:pt x="16194" y="45529"/>
                  <a:pt x="15792" y="45957"/>
                </a:cubicBezTo>
                <a:cubicBezTo>
                  <a:pt x="16167" y="45235"/>
                  <a:pt x="16461" y="43067"/>
                  <a:pt x="16435" y="42986"/>
                </a:cubicBezTo>
                <a:cubicBezTo>
                  <a:pt x="16702" y="41327"/>
                  <a:pt x="17398" y="39614"/>
                  <a:pt x="18014" y="38142"/>
                </a:cubicBezTo>
                <a:cubicBezTo>
                  <a:pt x="19031" y="35572"/>
                  <a:pt x="20343" y="32976"/>
                  <a:pt x="22029" y="30701"/>
                </a:cubicBezTo>
                <a:cubicBezTo>
                  <a:pt x="22163" y="30487"/>
                  <a:pt x="22323" y="30246"/>
                  <a:pt x="22511" y="30085"/>
                </a:cubicBezTo>
                <a:close/>
                <a:moveTo>
                  <a:pt x="33119" y="0"/>
                </a:moveTo>
                <a:cubicBezTo>
                  <a:pt x="32916" y="0"/>
                  <a:pt x="32675" y="90"/>
                  <a:pt x="32387" y="295"/>
                </a:cubicBezTo>
                <a:cubicBezTo>
                  <a:pt x="31183" y="1179"/>
                  <a:pt x="31049" y="3962"/>
                  <a:pt x="31076" y="5274"/>
                </a:cubicBezTo>
                <a:cubicBezTo>
                  <a:pt x="31076" y="7254"/>
                  <a:pt x="31852" y="9021"/>
                  <a:pt x="31531" y="11002"/>
                </a:cubicBezTo>
                <a:cubicBezTo>
                  <a:pt x="31102" y="13303"/>
                  <a:pt x="30540" y="15632"/>
                  <a:pt x="29871" y="17907"/>
                </a:cubicBezTo>
                <a:cubicBezTo>
                  <a:pt x="29255" y="20075"/>
                  <a:pt x="28506" y="22243"/>
                  <a:pt x="27650" y="24331"/>
                </a:cubicBezTo>
                <a:cubicBezTo>
                  <a:pt x="26873" y="26151"/>
                  <a:pt x="24652" y="26793"/>
                  <a:pt x="22966" y="27703"/>
                </a:cubicBezTo>
                <a:cubicBezTo>
                  <a:pt x="23715" y="25321"/>
                  <a:pt x="24331" y="22859"/>
                  <a:pt x="25455" y="20637"/>
                </a:cubicBezTo>
                <a:cubicBezTo>
                  <a:pt x="26177" y="19299"/>
                  <a:pt x="28185" y="15177"/>
                  <a:pt x="26311" y="13999"/>
                </a:cubicBezTo>
                <a:cubicBezTo>
                  <a:pt x="26143" y="13894"/>
                  <a:pt x="25986" y="13845"/>
                  <a:pt x="25841" y="13845"/>
                </a:cubicBezTo>
                <a:cubicBezTo>
                  <a:pt x="24325" y="13845"/>
                  <a:pt x="24022" y="19111"/>
                  <a:pt x="23876" y="19941"/>
                </a:cubicBezTo>
                <a:cubicBezTo>
                  <a:pt x="23554" y="22484"/>
                  <a:pt x="23394" y="24893"/>
                  <a:pt x="22136" y="27195"/>
                </a:cubicBezTo>
                <a:cubicBezTo>
                  <a:pt x="21547" y="23474"/>
                  <a:pt x="21119" y="19674"/>
                  <a:pt x="20262" y="15980"/>
                </a:cubicBezTo>
                <a:cubicBezTo>
                  <a:pt x="19995" y="14802"/>
                  <a:pt x="19566" y="12233"/>
                  <a:pt x="18603" y="11457"/>
                </a:cubicBezTo>
                <a:cubicBezTo>
                  <a:pt x="18367" y="11273"/>
                  <a:pt x="18170" y="11194"/>
                  <a:pt x="18006" y="11194"/>
                </a:cubicBezTo>
                <a:cubicBezTo>
                  <a:pt x="17168" y="11194"/>
                  <a:pt x="17202" y="13256"/>
                  <a:pt x="17291" y="13839"/>
                </a:cubicBezTo>
                <a:cubicBezTo>
                  <a:pt x="17559" y="15525"/>
                  <a:pt x="18255" y="16783"/>
                  <a:pt x="19299" y="18094"/>
                </a:cubicBezTo>
                <a:cubicBezTo>
                  <a:pt x="20396" y="19459"/>
                  <a:pt x="20503" y="21172"/>
                  <a:pt x="20798" y="22832"/>
                </a:cubicBezTo>
                <a:cubicBezTo>
                  <a:pt x="21145" y="24652"/>
                  <a:pt x="21922" y="26847"/>
                  <a:pt x="21681" y="28694"/>
                </a:cubicBezTo>
                <a:cubicBezTo>
                  <a:pt x="21440" y="30273"/>
                  <a:pt x="20075" y="31798"/>
                  <a:pt x="19272" y="33137"/>
                </a:cubicBezTo>
                <a:cubicBezTo>
                  <a:pt x="19272" y="31611"/>
                  <a:pt x="19379" y="30085"/>
                  <a:pt x="19245" y="28533"/>
                </a:cubicBezTo>
                <a:cubicBezTo>
                  <a:pt x="19178" y="27975"/>
                  <a:pt x="19056" y="26117"/>
                  <a:pt x="18350" y="26117"/>
                </a:cubicBezTo>
                <a:cubicBezTo>
                  <a:pt x="18209" y="26117"/>
                  <a:pt x="18045" y="26191"/>
                  <a:pt x="17853" y="26365"/>
                </a:cubicBezTo>
                <a:cubicBezTo>
                  <a:pt x="17104" y="27061"/>
                  <a:pt x="17104" y="29470"/>
                  <a:pt x="16997" y="30407"/>
                </a:cubicBezTo>
                <a:cubicBezTo>
                  <a:pt x="16863" y="31959"/>
                  <a:pt x="16863" y="33511"/>
                  <a:pt x="17024" y="35091"/>
                </a:cubicBezTo>
                <a:cubicBezTo>
                  <a:pt x="17318" y="38329"/>
                  <a:pt x="16114" y="41166"/>
                  <a:pt x="15364" y="44325"/>
                </a:cubicBezTo>
                <a:cubicBezTo>
                  <a:pt x="14695" y="47001"/>
                  <a:pt x="13276" y="49544"/>
                  <a:pt x="10841" y="51016"/>
                </a:cubicBezTo>
                <a:cubicBezTo>
                  <a:pt x="10948" y="49946"/>
                  <a:pt x="10948" y="48768"/>
                  <a:pt x="11135" y="47751"/>
                </a:cubicBezTo>
                <a:cubicBezTo>
                  <a:pt x="11376" y="46707"/>
                  <a:pt x="12045" y="45957"/>
                  <a:pt x="12607" y="45128"/>
                </a:cubicBezTo>
                <a:cubicBezTo>
                  <a:pt x="13276" y="44164"/>
                  <a:pt x="14026" y="43067"/>
                  <a:pt x="14427" y="41916"/>
                </a:cubicBezTo>
                <a:cubicBezTo>
                  <a:pt x="14748" y="41166"/>
                  <a:pt x="15578" y="39560"/>
                  <a:pt x="14561" y="38998"/>
                </a:cubicBezTo>
                <a:cubicBezTo>
                  <a:pt x="14508" y="38998"/>
                  <a:pt x="14481" y="38972"/>
                  <a:pt x="14454" y="38972"/>
                </a:cubicBezTo>
                <a:cubicBezTo>
                  <a:pt x="13838" y="39266"/>
                  <a:pt x="13410" y="39748"/>
                  <a:pt x="13089" y="40283"/>
                </a:cubicBezTo>
                <a:cubicBezTo>
                  <a:pt x="12848" y="40711"/>
                  <a:pt x="12634" y="41166"/>
                  <a:pt x="12500" y="41675"/>
                </a:cubicBezTo>
                <a:cubicBezTo>
                  <a:pt x="12099" y="42639"/>
                  <a:pt x="11778" y="43656"/>
                  <a:pt x="11242" y="44485"/>
                </a:cubicBezTo>
                <a:cubicBezTo>
                  <a:pt x="11028" y="43120"/>
                  <a:pt x="10948" y="41675"/>
                  <a:pt x="11135" y="40310"/>
                </a:cubicBezTo>
                <a:cubicBezTo>
                  <a:pt x="11349" y="38891"/>
                  <a:pt x="11965" y="37633"/>
                  <a:pt x="12018" y="36188"/>
                </a:cubicBezTo>
                <a:cubicBezTo>
                  <a:pt x="12072" y="34876"/>
                  <a:pt x="11831" y="33511"/>
                  <a:pt x="11430" y="32280"/>
                </a:cubicBezTo>
                <a:cubicBezTo>
                  <a:pt x="11223" y="31624"/>
                  <a:pt x="10650" y="30838"/>
                  <a:pt x="10049" y="30838"/>
                </a:cubicBezTo>
                <a:cubicBezTo>
                  <a:pt x="9792" y="30838"/>
                  <a:pt x="9529" y="30982"/>
                  <a:pt x="9288" y="31343"/>
                </a:cubicBezTo>
                <a:cubicBezTo>
                  <a:pt x="8592" y="32414"/>
                  <a:pt x="9154" y="34823"/>
                  <a:pt x="9262" y="36001"/>
                </a:cubicBezTo>
                <a:cubicBezTo>
                  <a:pt x="9395" y="37526"/>
                  <a:pt x="9743" y="38972"/>
                  <a:pt x="10011" y="40471"/>
                </a:cubicBezTo>
                <a:cubicBezTo>
                  <a:pt x="10493" y="43441"/>
                  <a:pt x="10546" y="46493"/>
                  <a:pt x="10305" y="49517"/>
                </a:cubicBezTo>
                <a:cubicBezTo>
                  <a:pt x="9690" y="48714"/>
                  <a:pt x="9342" y="47644"/>
                  <a:pt x="8887" y="46627"/>
                </a:cubicBezTo>
                <a:cubicBezTo>
                  <a:pt x="8592" y="45984"/>
                  <a:pt x="8271" y="44780"/>
                  <a:pt x="7549" y="44432"/>
                </a:cubicBezTo>
                <a:cubicBezTo>
                  <a:pt x="7423" y="44348"/>
                  <a:pt x="7249" y="44281"/>
                  <a:pt x="7076" y="44281"/>
                </a:cubicBezTo>
                <a:cubicBezTo>
                  <a:pt x="7028" y="44281"/>
                  <a:pt x="6980" y="44286"/>
                  <a:pt x="6933" y="44298"/>
                </a:cubicBezTo>
                <a:cubicBezTo>
                  <a:pt x="6398" y="45262"/>
                  <a:pt x="6933" y="46305"/>
                  <a:pt x="7415" y="47162"/>
                </a:cubicBezTo>
                <a:cubicBezTo>
                  <a:pt x="7896" y="48206"/>
                  <a:pt x="8539" y="49250"/>
                  <a:pt x="8967" y="50079"/>
                </a:cubicBezTo>
                <a:cubicBezTo>
                  <a:pt x="9636" y="51418"/>
                  <a:pt x="10279" y="52006"/>
                  <a:pt x="9154" y="53184"/>
                </a:cubicBezTo>
                <a:cubicBezTo>
                  <a:pt x="7682" y="54763"/>
                  <a:pt x="6023" y="56235"/>
                  <a:pt x="4310" y="57547"/>
                </a:cubicBezTo>
                <a:cubicBezTo>
                  <a:pt x="3507" y="58163"/>
                  <a:pt x="2276" y="58698"/>
                  <a:pt x="1339" y="59474"/>
                </a:cubicBezTo>
                <a:cubicBezTo>
                  <a:pt x="991" y="59715"/>
                  <a:pt x="375" y="59876"/>
                  <a:pt x="134" y="60250"/>
                </a:cubicBezTo>
                <a:cubicBezTo>
                  <a:pt x="1" y="60491"/>
                  <a:pt x="27" y="60839"/>
                  <a:pt x="268" y="60973"/>
                </a:cubicBezTo>
                <a:cubicBezTo>
                  <a:pt x="509" y="60893"/>
                  <a:pt x="723" y="60705"/>
                  <a:pt x="937" y="60571"/>
                </a:cubicBezTo>
                <a:cubicBezTo>
                  <a:pt x="2276" y="59715"/>
                  <a:pt x="3614" y="58751"/>
                  <a:pt x="5059" y="58109"/>
                </a:cubicBezTo>
                <a:cubicBezTo>
                  <a:pt x="5996" y="57708"/>
                  <a:pt x="6853" y="57601"/>
                  <a:pt x="7719" y="57601"/>
                </a:cubicBezTo>
                <a:cubicBezTo>
                  <a:pt x="8586" y="57601"/>
                  <a:pt x="9462" y="57708"/>
                  <a:pt x="10439" y="57734"/>
                </a:cubicBezTo>
                <a:cubicBezTo>
                  <a:pt x="10527" y="57737"/>
                  <a:pt x="10614" y="57738"/>
                  <a:pt x="10701" y="57738"/>
                </a:cubicBezTo>
                <a:cubicBezTo>
                  <a:pt x="11654" y="57738"/>
                  <a:pt x="12586" y="57605"/>
                  <a:pt x="13517" y="57360"/>
                </a:cubicBezTo>
                <a:cubicBezTo>
                  <a:pt x="14240" y="57199"/>
                  <a:pt x="15846" y="56905"/>
                  <a:pt x="16328" y="56235"/>
                </a:cubicBezTo>
                <a:cubicBezTo>
                  <a:pt x="16354" y="55861"/>
                  <a:pt x="16354" y="55540"/>
                  <a:pt x="15846" y="55218"/>
                </a:cubicBezTo>
                <a:cubicBezTo>
                  <a:pt x="15565" y="55057"/>
                  <a:pt x="15172" y="54994"/>
                  <a:pt x="14728" y="54994"/>
                </a:cubicBezTo>
                <a:cubicBezTo>
                  <a:pt x="13209" y="54994"/>
                  <a:pt x="11089" y="55727"/>
                  <a:pt x="10772" y="55727"/>
                </a:cubicBezTo>
                <a:cubicBezTo>
                  <a:pt x="10768" y="55727"/>
                  <a:pt x="10764" y="55727"/>
                  <a:pt x="10760" y="55727"/>
                </a:cubicBezTo>
                <a:cubicBezTo>
                  <a:pt x="11697" y="55325"/>
                  <a:pt x="13357" y="54790"/>
                  <a:pt x="13892" y="53827"/>
                </a:cubicBezTo>
                <a:cubicBezTo>
                  <a:pt x="13946" y="53719"/>
                  <a:pt x="13972" y="53586"/>
                  <a:pt x="14026" y="53479"/>
                </a:cubicBezTo>
                <a:cubicBezTo>
                  <a:pt x="14160" y="53131"/>
                  <a:pt x="13972" y="52783"/>
                  <a:pt x="13303" y="52729"/>
                </a:cubicBezTo>
                <a:cubicBezTo>
                  <a:pt x="13201" y="52715"/>
                  <a:pt x="13097" y="52708"/>
                  <a:pt x="12992" y="52708"/>
                </a:cubicBezTo>
                <a:cubicBezTo>
                  <a:pt x="11516" y="52708"/>
                  <a:pt x="9709" y="54032"/>
                  <a:pt x="8485" y="54656"/>
                </a:cubicBezTo>
                <a:cubicBezTo>
                  <a:pt x="9502" y="53612"/>
                  <a:pt x="10466" y="52515"/>
                  <a:pt x="11537" y="51551"/>
                </a:cubicBezTo>
                <a:cubicBezTo>
                  <a:pt x="12031" y="51085"/>
                  <a:pt x="12497" y="50949"/>
                  <a:pt x="13003" y="50949"/>
                </a:cubicBezTo>
                <a:cubicBezTo>
                  <a:pt x="13484" y="50949"/>
                  <a:pt x="14002" y="51072"/>
                  <a:pt x="14615" y="51150"/>
                </a:cubicBezTo>
                <a:cubicBezTo>
                  <a:pt x="17398" y="51525"/>
                  <a:pt x="19941" y="50909"/>
                  <a:pt x="21975" y="53157"/>
                </a:cubicBezTo>
                <a:cubicBezTo>
                  <a:pt x="23046" y="54335"/>
                  <a:pt x="24224" y="55299"/>
                  <a:pt x="25749" y="55807"/>
                </a:cubicBezTo>
                <a:cubicBezTo>
                  <a:pt x="26104" y="55909"/>
                  <a:pt x="26656" y="56070"/>
                  <a:pt x="27083" y="56070"/>
                </a:cubicBezTo>
                <a:cubicBezTo>
                  <a:pt x="27558" y="56070"/>
                  <a:pt x="27878" y="55870"/>
                  <a:pt x="27596" y="55165"/>
                </a:cubicBezTo>
                <a:cubicBezTo>
                  <a:pt x="26766" y="53050"/>
                  <a:pt x="22939" y="52408"/>
                  <a:pt x="21065" y="51659"/>
                </a:cubicBezTo>
                <a:cubicBezTo>
                  <a:pt x="23206" y="50882"/>
                  <a:pt x="25696" y="50936"/>
                  <a:pt x="27971" y="50588"/>
                </a:cubicBezTo>
                <a:cubicBezTo>
                  <a:pt x="29041" y="50401"/>
                  <a:pt x="33056" y="49517"/>
                  <a:pt x="32896" y="47938"/>
                </a:cubicBezTo>
                <a:cubicBezTo>
                  <a:pt x="32841" y="47427"/>
                  <a:pt x="32473" y="47239"/>
                  <a:pt x="31959" y="47239"/>
                </a:cubicBezTo>
                <a:cubicBezTo>
                  <a:pt x="30696" y="47239"/>
                  <a:pt x="28549" y="48375"/>
                  <a:pt x="27997" y="48661"/>
                </a:cubicBezTo>
                <a:cubicBezTo>
                  <a:pt x="27141" y="49169"/>
                  <a:pt x="26472" y="49946"/>
                  <a:pt x="25482" y="50267"/>
                </a:cubicBezTo>
                <a:cubicBezTo>
                  <a:pt x="24598" y="50588"/>
                  <a:pt x="23581" y="50508"/>
                  <a:pt x="22644" y="50615"/>
                </a:cubicBezTo>
                <a:cubicBezTo>
                  <a:pt x="23742" y="49731"/>
                  <a:pt x="25829" y="48393"/>
                  <a:pt x="26231" y="47001"/>
                </a:cubicBezTo>
                <a:cubicBezTo>
                  <a:pt x="26462" y="46231"/>
                  <a:pt x="26250" y="45970"/>
                  <a:pt x="25859" y="45970"/>
                </a:cubicBezTo>
                <a:cubicBezTo>
                  <a:pt x="25162" y="45970"/>
                  <a:pt x="23897" y="46798"/>
                  <a:pt x="23554" y="47055"/>
                </a:cubicBezTo>
                <a:cubicBezTo>
                  <a:pt x="22805" y="47590"/>
                  <a:pt x="22109" y="48206"/>
                  <a:pt x="21547" y="48928"/>
                </a:cubicBezTo>
                <a:cubicBezTo>
                  <a:pt x="21145" y="49437"/>
                  <a:pt x="20798" y="50374"/>
                  <a:pt x="20209" y="50668"/>
                </a:cubicBezTo>
                <a:cubicBezTo>
                  <a:pt x="19913" y="50805"/>
                  <a:pt x="19527" y="50847"/>
                  <a:pt x="19121" y="50847"/>
                </a:cubicBezTo>
                <a:cubicBezTo>
                  <a:pt x="18496" y="50847"/>
                  <a:pt x="17826" y="50749"/>
                  <a:pt x="17372" y="50749"/>
                </a:cubicBezTo>
                <a:lnTo>
                  <a:pt x="16702" y="50749"/>
                </a:lnTo>
                <a:cubicBezTo>
                  <a:pt x="15632" y="50588"/>
                  <a:pt x="14454" y="50722"/>
                  <a:pt x="13437" y="50267"/>
                </a:cubicBezTo>
                <a:cubicBezTo>
                  <a:pt x="13946" y="50053"/>
                  <a:pt x="14508" y="49972"/>
                  <a:pt x="15043" y="49785"/>
                </a:cubicBezTo>
                <a:cubicBezTo>
                  <a:pt x="15578" y="49464"/>
                  <a:pt x="16247" y="49250"/>
                  <a:pt x="16756" y="49009"/>
                </a:cubicBezTo>
                <a:cubicBezTo>
                  <a:pt x="17666" y="48527"/>
                  <a:pt x="18576" y="47992"/>
                  <a:pt x="19406" y="47430"/>
                </a:cubicBezTo>
                <a:cubicBezTo>
                  <a:pt x="21172" y="46225"/>
                  <a:pt x="22805" y="44860"/>
                  <a:pt x="24357" y="43388"/>
                </a:cubicBezTo>
                <a:cubicBezTo>
                  <a:pt x="25937" y="41889"/>
                  <a:pt x="27141" y="41300"/>
                  <a:pt x="29282" y="40872"/>
                </a:cubicBezTo>
                <a:cubicBezTo>
                  <a:pt x="29710" y="40765"/>
                  <a:pt x="30166" y="40711"/>
                  <a:pt x="30647" y="40604"/>
                </a:cubicBezTo>
                <a:cubicBezTo>
                  <a:pt x="32762" y="40203"/>
                  <a:pt x="35064" y="40685"/>
                  <a:pt x="35626" y="39641"/>
                </a:cubicBezTo>
                <a:cubicBezTo>
                  <a:pt x="35786" y="39373"/>
                  <a:pt x="35626" y="39105"/>
                  <a:pt x="35385" y="38945"/>
                </a:cubicBezTo>
                <a:cubicBezTo>
                  <a:pt x="35197" y="38811"/>
                  <a:pt x="34903" y="38758"/>
                  <a:pt x="34689" y="38624"/>
                </a:cubicBezTo>
                <a:lnTo>
                  <a:pt x="34635" y="38624"/>
                </a:lnTo>
                <a:cubicBezTo>
                  <a:pt x="34273" y="38531"/>
                  <a:pt x="33896" y="38491"/>
                  <a:pt x="33510" y="38491"/>
                </a:cubicBezTo>
                <a:cubicBezTo>
                  <a:pt x="31553" y="38491"/>
                  <a:pt x="29362" y="39524"/>
                  <a:pt x="27730" y="40015"/>
                </a:cubicBezTo>
                <a:cubicBezTo>
                  <a:pt x="29737" y="38035"/>
                  <a:pt x="31905" y="36161"/>
                  <a:pt x="33832" y="34127"/>
                </a:cubicBezTo>
                <a:cubicBezTo>
                  <a:pt x="34823" y="33056"/>
                  <a:pt x="35760" y="31852"/>
                  <a:pt x="36455" y="30540"/>
                </a:cubicBezTo>
                <a:cubicBezTo>
                  <a:pt x="36766" y="29964"/>
                  <a:pt x="36984" y="28983"/>
                  <a:pt x="36350" y="28983"/>
                </a:cubicBezTo>
                <a:cubicBezTo>
                  <a:pt x="36219" y="28983"/>
                  <a:pt x="36051" y="29025"/>
                  <a:pt x="35840" y="29122"/>
                </a:cubicBezTo>
                <a:cubicBezTo>
                  <a:pt x="34689" y="29630"/>
                  <a:pt x="33592" y="31477"/>
                  <a:pt x="32815" y="32414"/>
                </a:cubicBezTo>
                <a:cubicBezTo>
                  <a:pt x="31852" y="33619"/>
                  <a:pt x="30968" y="34876"/>
                  <a:pt x="30112" y="36134"/>
                </a:cubicBezTo>
                <a:cubicBezTo>
                  <a:pt x="28399" y="38543"/>
                  <a:pt x="26472" y="40738"/>
                  <a:pt x="24063" y="42451"/>
                </a:cubicBezTo>
                <a:cubicBezTo>
                  <a:pt x="24598" y="41220"/>
                  <a:pt x="25187" y="39962"/>
                  <a:pt x="25696" y="38704"/>
                </a:cubicBezTo>
                <a:cubicBezTo>
                  <a:pt x="25990" y="37928"/>
                  <a:pt x="26873" y="36161"/>
                  <a:pt x="26525" y="35385"/>
                </a:cubicBezTo>
                <a:cubicBezTo>
                  <a:pt x="26395" y="35087"/>
                  <a:pt x="26233" y="34960"/>
                  <a:pt x="26052" y="34960"/>
                </a:cubicBezTo>
                <a:cubicBezTo>
                  <a:pt x="25045" y="34960"/>
                  <a:pt x="23441" y="38893"/>
                  <a:pt x="23260" y="39346"/>
                </a:cubicBezTo>
                <a:cubicBezTo>
                  <a:pt x="22377" y="41488"/>
                  <a:pt x="21788" y="44646"/>
                  <a:pt x="19968" y="46091"/>
                </a:cubicBezTo>
                <a:cubicBezTo>
                  <a:pt x="17987" y="47670"/>
                  <a:pt x="15792" y="49009"/>
                  <a:pt x="13357" y="49705"/>
                </a:cubicBezTo>
                <a:cubicBezTo>
                  <a:pt x="14293" y="48848"/>
                  <a:pt x="15525" y="47001"/>
                  <a:pt x="16435" y="45797"/>
                </a:cubicBezTo>
                <a:cubicBezTo>
                  <a:pt x="17666" y="44191"/>
                  <a:pt x="18844" y="42505"/>
                  <a:pt x="19968" y="40818"/>
                </a:cubicBezTo>
                <a:cubicBezTo>
                  <a:pt x="20985" y="39266"/>
                  <a:pt x="21841" y="37660"/>
                  <a:pt x="22805" y="36134"/>
                </a:cubicBezTo>
                <a:lnTo>
                  <a:pt x="22805" y="36108"/>
                </a:lnTo>
                <a:cubicBezTo>
                  <a:pt x="24331" y="34047"/>
                  <a:pt x="26231" y="32869"/>
                  <a:pt x="28399" y="31638"/>
                </a:cubicBezTo>
                <a:cubicBezTo>
                  <a:pt x="28613" y="31531"/>
                  <a:pt x="28827" y="31477"/>
                  <a:pt x="29041" y="31424"/>
                </a:cubicBezTo>
                <a:cubicBezTo>
                  <a:pt x="29951" y="31183"/>
                  <a:pt x="32789" y="30835"/>
                  <a:pt x="32789" y="29523"/>
                </a:cubicBezTo>
                <a:cubicBezTo>
                  <a:pt x="32789" y="29086"/>
                  <a:pt x="32524" y="28924"/>
                  <a:pt x="32134" y="28924"/>
                </a:cubicBezTo>
                <a:cubicBezTo>
                  <a:pt x="31188" y="28924"/>
                  <a:pt x="29504" y="29874"/>
                  <a:pt x="29068" y="30139"/>
                </a:cubicBezTo>
                <a:cubicBezTo>
                  <a:pt x="27462" y="31076"/>
                  <a:pt x="26097" y="32307"/>
                  <a:pt x="24625" y="33458"/>
                </a:cubicBezTo>
                <a:cubicBezTo>
                  <a:pt x="24598" y="33351"/>
                  <a:pt x="24545" y="33244"/>
                  <a:pt x="24545" y="33190"/>
                </a:cubicBezTo>
                <a:cubicBezTo>
                  <a:pt x="24652" y="32816"/>
                  <a:pt x="24866" y="32441"/>
                  <a:pt x="25000" y="32066"/>
                </a:cubicBezTo>
                <a:cubicBezTo>
                  <a:pt x="25401" y="31129"/>
                  <a:pt x="25829" y="30246"/>
                  <a:pt x="26231" y="29309"/>
                </a:cubicBezTo>
                <a:cubicBezTo>
                  <a:pt x="26525" y="28640"/>
                  <a:pt x="26873" y="27436"/>
                  <a:pt x="27355" y="26900"/>
                </a:cubicBezTo>
                <a:cubicBezTo>
                  <a:pt x="27624" y="26600"/>
                  <a:pt x="28045" y="26491"/>
                  <a:pt x="28536" y="26491"/>
                </a:cubicBezTo>
                <a:cubicBezTo>
                  <a:pt x="29703" y="26491"/>
                  <a:pt x="31263" y="27108"/>
                  <a:pt x="32093" y="27222"/>
                </a:cubicBezTo>
                <a:cubicBezTo>
                  <a:pt x="32265" y="27250"/>
                  <a:pt x="32556" y="27270"/>
                  <a:pt x="32887" y="27270"/>
                </a:cubicBezTo>
                <a:cubicBezTo>
                  <a:pt x="34096" y="27270"/>
                  <a:pt x="35850" y="27002"/>
                  <a:pt x="34421" y="25910"/>
                </a:cubicBezTo>
                <a:cubicBezTo>
                  <a:pt x="33725" y="25375"/>
                  <a:pt x="32789" y="25321"/>
                  <a:pt x="31959" y="25214"/>
                </a:cubicBezTo>
                <a:cubicBezTo>
                  <a:pt x="31536" y="25193"/>
                  <a:pt x="30780" y="24972"/>
                  <a:pt x="30243" y="24972"/>
                </a:cubicBezTo>
                <a:cubicBezTo>
                  <a:pt x="30100" y="24972"/>
                  <a:pt x="29973" y="24987"/>
                  <a:pt x="29872" y="25026"/>
                </a:cubicBezTo>
                <a:lnTo>
                  <a:pt x="29872" y="25026"/>
                </a:lnTo>
                <a:cubicBezTo>
                  <a:pt x="32147" y="24143"/>
                  <a:pt x="34689" y="23876"/>
                  <a:pt x="36910" y="22912"/>
                </a:cubicBezTo>
                <a:cubicBezTo>
                  <a:pt x="37874" y="22618"/>
                  <a:pt x="42103" y="20450"/>
                  <a:pt x="40925" y="19031"/>
                </a:cubicBezTo>
                <a:cubicBezTo>
                  <a:pt x="40845" y="18934"/>
                  <a:pt x="40706" y="18891"/>
                  <a:pt x="40522" y="18891"/>
                </a:cubicBezTo>
                <a:cubicBezTo>
                  <a:pt x="39187" y="18891"/>
                  <a:pt x="35496" y="21177"/>
                  <a:pt x="34742" y="21601"/>
                </a:cubicBezTo>
                <a:cubicBezTo>
                  <a:pt x="32735" y="22752"/>
                  <a:pt x="30754" y="23929"/>
                  <a:pt x="28586" y="24732"/>
                </a:cubicBezTo>
                <a:cubicBezTo>
                  <a:pt x="29336" y="22377"/>
                  <a:pt x="29710" y="19995"/>
                  <a:pt x="31798" y="18496"/>
                </a:cubicBezTo>
                <a:cubicBezTo>
                  <a:pt x="33752" y="17051"/>
                  <a:pt x="35331" y="15284"/>
                  <a:pt x="36696" y="13277"/>
                </a:cubicBezTo>
                <a:cubicBezTo>
                  <a:pt x="37232" y="12447"/>
                  <a:pt x="38115" y="11403"/>
                  <a:pt x="38383" y="10439"/>
                </a:cubicBezTo>
                <a:cubicBezTo>
                  <a:pt x="38593" y="9690"/>
                  <a:pt x="38429" y="9419"/>
                  <a:pt x="38128" y="9419"/>
                </a:cubicBezTo>
                <a:cubicBezTo>
                  <a:pt x="37817" y="9419"/>
                  <a:pt x="37358" y="9711"/>
                  <a:pt x="37018" y="10065"/>
                </a:cubicBezTo>
                <a:cubicBezTo>
                  <a:pt x="35412" y="11778"/>
                  <a:pt x="33886" y="13571"/>
                  <a:pt x="32360" y="15364"/>
                </a:cubicBezTo>
                <a:cubicBezTo>
                  <a:pt x="31611" y="16194"/>
                  <a:pt x="31129" y="17184"/>
                  <a:pt x="30487" y="18094"/>
                </a:cubicBezTo>
                <a:cubicBezTo>
                  <a:pt x="30728" y="17639"/>
                  <a:pt x="31209" y="16328"/>
                  <a:pt x="31263" y="15846"/>
                </a:cubicBezTo>
                <a:cubicBezTo>
                  <a:pt x="31450" y="13946"/>
                  <a:pt x="31932" y="12045"/>
                  <a:pt x="32226" y="10199"/>
                </a:cubicBezTo>
                <a:cubicBezTo>
                  <a:pt x="32601" y="8084"/>
                  <a:pt x="33592" y="6211"/>
                  <a:pt x="33993" y="4150"/>
                </a:cubicBezTo>
                <a:cubicBezTo>
                  <a:pt x="34131" y="3413"/>
                  <a:pt x="34368" y="0"/>
                  <a:pt x="331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7"/>
          <p:cNvSpPr/>
          <p:nvPr/>
        </p:nvSpPr>
        <p:spPr>
          <a:xfrm rot="8486663">
            <a:off x="6569323" y="-1397497"/>
            <a:ext cx="2482463" cy="3359061"/>
          </a:xfrm>
          <a:custGeom>
            <a:rect b="b" l="l" r="r" t="t"/>
            <a:pathLst>
              <a:path extrusionOk="0" h="69538" w="51391">
                <a:moveTo>
                  <a:pt x="21386" y="25535"/>
                </a:moveTo>
                <a:cubicBezTo>
                  <a:pt x="20316" y="7254"/>
                  <a:pt x="7790" y="5487"/>
                  <a:pt x="7790" y="5487"/>
                </a:cubicBezTo>
                <a:cubicBezTo>
                  <a:pt x="9315" y="17425"/>
                  <a:pt x="21413" y="25669"/>
                  <a:pt x="21413" y="25669"/>
                </a:cubicBezTo>
                <a:cubicBezTo>
                  <a:pt x="21386" y="25642"/>
                  <a:pt x="21386" y="25588"/>
                  <a:pt x="21386" y="25535"/>
                </a:cubicBezTo>
                <a:lnTo>
                  <a:pt x="33351" y="51765"/>
                </a:lnTo>
                <a:cubicBezTo>
                  <a:pt x="31290" y="46840"/>
                  <a:pt x="29095" y="41434"/>
                  <a:pt x="27382" y="36241"/>
                </a:cubicBezTo>
                <a:close/>
                <a:moveTo>
                  <a:pt x="31664" y="35572"/>
                </a:moveTo>
                <a:lnTo>
                  <a:pt x="31022" y="45850"/>
                </a:lnTo>
                <a:cubicBezTo>
                  <a:pt x="32227" y="44806"/>
                  <a:pt x="31664" y="35572"/>
                  <a:pt x="31664" y="35572"/>
                </a:cubicBezTo>
                <a:close/>
                <a:moveTo>
                  <a:pt x="5514" y="47991"/>
                </a:moveTo>
                <a:cubicBezTo>
                  <a:pt x="16328" y="56717"/>
                  <a:pt x="23715" y="51899"/>
                  <a:pt x="25348" y="50561"/>
                </a:cubicBezTo>
                <a:lnTo>
                  <a:pt x="29202" y="51016"/>
                </a:lnTo>
                <a:cubicBezTo>
                  <a:pt x="28613" y="50721"/>
                  <a:pt x="27275" y="50454"/>
                  <a:pt x="25589" y="50186"/>
                </a:cubicBezTo>
                <a:cubicBezTo>
                  <a:pt x="17158" y="44431"/>
                  <a:pt x="5514" y="47991"/>
                  <a:pt x="5514" y="47991"/>
                </a:cubicBezTo>
                <a:close/>
                <a:moveTo>
                  <a:pt x="24893" y="22055"/>
                </a:moveTo>
                <a:cubicBezTo>
                  <a:pt x="24893" y="22216"/>
                  <a:pt x="24920" y="22350"/>
                  <a:pt x="24973" y="22376"/>
                </a:cubicBezTo>
                <a:lnTo>
                  <a:pt x="25000" y="21895"/>
                </a:lnTo>
                <a:cubicBezTo>
                  <a:pt x="34609" y="7896"/>
                  <a:pt x="25803" y="0"/>
                  <a:pt x="25803" y="0"/>
                </a:cubicBezTo>
                <a:cubicBezTo>
                  <a:pt x="20102" y="9582"/>
                  <a:pt x="24893" y="22055"/>
                  <a:pt x="24893" y="22055"/>
                </a:cubicBezTo>
                <a:close/>
                <a:moveTo>
                  <a:pt x="32762" y="12928"/>
                </a:moveTo>
                <a:cubicBezTo>
                  <a:pt x="27061" y="22510"/>
                  <a:pt x="31825" y="34956"/>
                  <a:pt x="31825" y="34956"/>
                </a:cubicBezTo>
                <a:cubicBezTo>
                  <a:pt x="41621" y="20851"/>
                  <a:pt x="32762" y="12928"/>
                  <a:pt x="32762" y="12928"/>
                </a:cubicBezTo>
                <a:close/>
                <a:moveTo>
                  <a:pt x="33940" y="39158"/>
                </a:moveTo>
                <a:lnTo>
                  <a:pt x="33752" y="39319"/>
                </a:lnTo>
                <a:cubicBezTo>
                  <a:pt x="33806" y="39319"/>
                  <a:pt x="33859" y="39239"/>
                  <a:pt x="33940" y="39158"/>
                </a:cubicBezTo>
                <a:cubicBezTo>
                  <a:pt x="48580" y="35304"/>
                  <a:pt x="47242" y="24839"/>
                  <a:pt x="47242" y="24839"/>
                </a:cubicBezTo>
                <a:cubicBezTo>
                  <a:pt x="37767" y="27970"/>
                  <a:pt x="33672" y="39212"/>
                  <a:pt x="33672" y="39212"/>
                </a:cubicBezTo>
                <a:cubicBezTo>
                  <a:pt x="33806" y="39185"/>
                  <a:pt x="33859" y="39185"/>
                  <a:pt x="33940" y="39158"/>
                </a:cubicBezTo>
                <a:close/>
                <a:moveTo>
                  <a:pt x="40149" y="52889"/>
                </a:moveTo>
                <a:lnTo>
                  <a:pt x="40176" y="52889"/>
                </a:lnTo>
                <a:cubicBezTo>
                  <a:pt x="39908" y="53023"/>
                  <a:pt x="39641" y="53210"/>
                  <a:pt x="39373" y="53371"/>
                </a:cubicBezTo>
                <a:lnTo>
                  <a:pt x="40149" y="51016"/>
                </a:lnTo>
                <a:cubicBezTo>
                  <a:pt x="47189" y="45448"/>
                  <a:pt x="44084" y="39828"/>
                  <a:pt x="44084" y="39828"/>
                </a:cubicBezTo>
                <a:cubicBezTo>
                  <a:pt x="39159" y="43923"/>
                  <a:pt x="39319" y="51631"/>
                  <a:pt x="39319" y="51631"/>
                </a:cubicBezTo>
                <a:cubicBezTo>
                  <a:pt x="39373" y="51604"/>
                  <a:pt x="39400" y="51551"/>
                  <a:pt x="39480" y="51524"/>
                </a:cubicBezTo>
                <a:cubicBezTo>
                  <a:pt x="39186" y="52327"/>
                  <a:pt x="38918" y="53130"/>
                  <a:pt x="38650" y="53906"/>
                </a:cubicBezTo>
                <a:lnTo>
                  <a:pt x="38624" y="53933"/>
                </a:lnTo>
                <a:lnTo>
                  <a:pt x="38650" y="53933"/>
                </a:lnTo>
                <a:cubicBezTo>
                  <a:pt x="37767" y="56476"/>
                  <a:pt x="37098" y="58778"/>
                  <a:pt x="37098" y="59929"/>
                </a:cubicBezTo>
                <a:lnTo>
                  <a:pt x="33351" y="51765"/>
                </a:lnTo>
                <a:cubicBezTo>
                  <a:pt x="34047" y="53425"/>
                  <a:pt x="34769" y="55084"/>
                  <a:pt x="35465" y="56610"/>
                </a:cubicBezTo>
                <a:lnTo>
                  <a:pt x="24010" y="44993"/>
                </a:lnTo>
                <a:cubicBezTo>
                  <a:pt x="23742" y="44324"/>
                  <a:pt x="23340" y="43254"/>
                  <a:pt x="22859" y="41996"/>
                </a:cubicBezTo>
                <a:cubicBezTo>
                  <a:pt x="22671" y="26177"/>
                  <a:pt x="11965" y="24089"/>
                  <a:pt x="11965" y="24089"/>
                </a:cubicBezTo>
                <a:cubicBezTo>
                  <a:pt x="12634" y="33136"/>
                  <a:pt x="20343" y="40122"/>
                  <a:pt x="22377" y="41781"/>
                </a:cubicBezTo>
                <a:lnTo>
                  <a:pt x="23688" y="44645"/>
                </a:lnTo>
                <a:lnTo>
                  <a:pt x="19272" y="40149"/>
                </a:lnTo>
                <a:lnTo>
                  <a:pt x="19245" y="40095"/>
                </a:lnTo>
                <a:cubicBezTo>
                  <a:pt x="19192" y="40042"/>
                  <a:pt x="19192" y="40042"/>
                  <a:pt x="19138" y="40015"/>
                </a:cubicBezTo>
                <a:lnTo>
                  <a:pt x="19165" y="40015"/>
                </a:lnTo>
                <a:cubicBezTo>
                  <a:pt x="12233" y="32413"/>
                  <a:pt x="1" y="33270"/>
                  <a:pt x="1" y="33270"/>
                </a:cubicBezTo>
                <a:cubicBezTo>
                  <a:pt x="8673" y="44271"/>
                  <a:pt x="16997" y="41059"/>
                  <a:pt x="18790" y="40176"/>
                </a:cubicBezTo>
                <a:lnTo>
                  <a:pt x="19513" y="40523"/>
                </a:lnTo>
                <a:cubicBezTo>
                  <a:pt x="20369" y="41889"/>
                  <a:pt x="22243" y="43923"/>
                  <a:pt x="24384" y="46117"/>
                </a:cubicBezTo>
                <a:lnTo>
                  <a:pt x="24411" y="46171"/>
                </a:lnTo>
                <a:lnTo>
                  <a:pt x="24411" y="46144"/>
                </a:lnTo>
                <a:cubicBezTo>
                  <a:pt x="29229" y="51069"/>
                  <a:pt x="35546" y="56636"/>
                  <a:pt x="35546" y="56636"/>
                </a:cubicBezTo>
                <a:cubicBezTo>
                  <a:pt x="36108" y="57948"/>
                  <a:pt x="36670" y="59179"/>
                  <a:pt x="37205" y="60357"/>
                </a:cubicBezTo>
                <a:lnTo>
                  <a:pt x="37205" y="60384"/>
                </a:lnTo>
                <a:lnTo>
                  <a:pt x="37205" y="60384"/>
                </a:lnTo>
                <a:cubicBezTo>
                  <a:pt x="39694" y="65844"/>
                  <a:pt x="41514" y="69537"/>
                  <a:pt x="41514" y="69537"/>
                </a:cubicBezTo>
                <a:lnTo>
                  <a:pt x="37205" y="60116"/>
                </a:lnTo>
                <a:lnTo>
                  <a:pt x="39293" y="53639"/>
                </a:lnTo>
                <a:lnTo>
                  <a:pt x="41113" y="52943"/>
                </a:lnTo>
                <a:cubicBezTo>
                  <a:pt x="50079" y="53264"/>
                  <a:pt x="51391" y="47001"/>
                  <a:pt x="51391" y="47001"/>
                </a:cubicBezTo>
                <a:cubicBezTo>
                  <a:pt x="44994" y="46920"/>
                  <a:pt x="40149" y="52889"/>
                  <a:pt x="40149" y="5288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6" name="Google Shape;336;p47"/>
          <p:cNvPicPr preferRelativeResize="0"/>
          <p:nvPr/>
        </p:nvPicPr>
        <p:blipFill rotWithShape="1">
          <a:blip r:embed="rId3">
            <a:alphaModFix/>
          </a:blip>
          <a:srcRect b="0" l="0" r="0" t="0"/>
          <a:stretch/>
        </p:blipFill>
        <p:spPr>
          <a:xfrm>
            <a:off x="4310078" y="2593851"/>
            <a:ext cx="4833923" cy="2549651"/>
          </a:xfrm>
          <a:prstGeom prst="rect">
            <a:avLst/>
          </a:prstGeom>
          <a:noFill/>
          <a:ln>
            <a:noFill/>
          </a:ln>
        </p:spPr>
      </p:pic>
      <p:pic>
        <p:nvPicPr>
          <p:cNvPr id="337" name="Google Shape;337;p47"/>
          <p:cNvPicPr preferRelativeResize="0"/>
          <p:nvPr/>
        </p:nvPicPr>
        <p:blipFill>
          <a:blip r:embed="rId4">
            <a:alphaModFix/>
          </a:blip>
          <a:stretch>
            <a:fillRect/>
          </a:stretch>
        </p:blipFill>
        <p:spPr>
          <a:xfrm>
            <a:off x="0" y="3314700"/>
            <a:ext cx="3695700" cy="1828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8"/>
          <p:cNvSpPr txBox="1"/>
          <p:nvPr>
            <p:ph idx="1" type="body"/>
          </p:nvPr>
        </p:nvSpPr>
        <p:spPr>
          <a:xfrm>
            <a:off x="701600" y="1206100"/>
            <a:ext cx="6866700" cy="3025500"/>
          </a:xfrm>
          <a:prstGeom prst="rect">
            <a:avLst/>
          </a:prstGeom>
        </p:spPr>
        <p:txBody>
          <a:bodyPr anchorCtr="0" anchor="t" bIns="0" lIns="0" spcFirstLastPara="1" rIns="0" wrap="square" tIns="182875">
            <a:noAutofit/>
          </a:bodyPr>
          <a:lstStyle/>
          <a:p>
            <a:pPr indent="0" lvl="0" marL="0" rtl="0" algn="l">
              <a:lnSpc>
                <a:spcPct val="115000"/>
              </a:lnSpc>
              <a:spcBef>
                <a:spcPts val="0"/>
              </a:spcBef>
              <a:spcAft>
                <a:spcPts val="0"/>
              </a:spcAft>
              <a:buNone/>
            </a:pPr>
            <a:r>
              <a:rPr lang="en"/>
              <a:t>Comparing our CustomVGGModel with aug to our CustomVGGModel without aug, we note that the train accuracy is higher but the test accuracy is lower but it is not as significant compared to the other models. However, the validation loss is still higher than the none augmented data. This suggest that more needs to be done like regularisation or other forms of data augmentation.</a:t>
            </a:r>
            <a:endParaRPr/>
          </a:p>
          <a:p>
            <a:pPr indent="0" lvl="0" marL="0" rtl="0" algn="l">
              <a:lnSpc>
                <a:spcPct val="115000"/>
              </a:lnSpc>
              <a:spcBef>
                <a:spcPts val="0"/>
              </a:spcBef>
              <a:spcAft>
                <a:spcPts val="0"/>
              </a:spcAft>
              <a:buNone/>
            </a:pPr>
            <a:r>
              <a:t/>
            </a:r>
            <a:endParaRPr/>
          </a:p>
        </p:txBody>
      </p:sp>
      <p:sp>
        <p:nvSpPr>
          <p:cNvPr id="343" name="Google Shape;343;p48"/>
          <p:cNvSpPr txBox="1"/>
          <p:nvPr>
            <p:ph type="title"/>
          </p:nvPr>
        </p:nvSpPr>
        <p:spPr>
          <a:xfrm>
            <a:off x="701600" y="627400"/>
            <a:ext cx="77292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CustomVGG Model -Aug</a:t>
            </a:r>
            <a:endParaRPr b="0"/>
          </a:p>
        </p:txBody>
      </p:sp>
      <p:sp>
        <p:nvSpPr>
          <p:cNvPr id="344" name="Google Shape;344;p48"/>
          <p:cNvSpPr/>
          <p:nvPr/>
        </p:nvSpPr>
        <p:spPr>
          <a:xfrm rot="-267255">
            <a:off x="7259116" y="2657035"/>
            <a:ext cx="1723957" cy="2496611"/>
          </a:xfrm>
          <a:custGeom>
            <a:rect b="b" l="l" r="r" t="t"/>
            <a:pathLst>
              <a:path extrusionOk="0" h="60973" w="42103">
                <a:moveTo>
                  <a:pt x="26097" y="27168"/>
                </a:moveTo>
                <a:lnTo>
                  <a:pt x="26097" y="27168"/>
                </a:lnTo>
                <a:cubicBezTo>
                  <a:pt x="26044" y="29229"/>
                  <a:pt x="24839" y="31210"/>
                  <a:pt x="23688" y="33056"/>
                </a:cubicBezTo>
                <a:cubicBezTo>
                  <a:pt x="23661" y="33030"/>
                  <a:pt x="23661" y="32949"/>
                  <a:pt x="23635" y="32923"/>
                </a:cubicBezTo>
                <a:cubicBezTo>
                  <a:pt x="23581" y="32816"/>
                  <a:pt x="23554" y="32762"/>
                  <a:pt x="23528" y="32655"/>
                </a:cubicBezTo>
                <a:cubicBezTo>
                  <a:pt x="23528" y="32628"/>
                  <a:pt x="23501" y="32575"/>
                  <a:pt x="23447" y="32575"/>
                </a:cubicBezTo>
                <a:cubicBezTo>
                  <a:pt x="23367" y="32280"/>
                  <a:pt x="23260" y="31959"/>
                  <a:pt x="23153" y="31584"/>
                </a:cubicBezTo>
                <a:cubicBezTo>
                  <a:pt x="23073" y="31290"/>
                  <a:pt x="23019" y="30942"/>
                  <a:pt x="22912" y="30648"/>
                </a:cubicBezTo>
                <a:cubicBezTo>
                  <a:pt x="22832" y="30139"/>
                  <a:pt x="22832" y="29684"/>
                  <a:pt x="22912" y="29336"/>
                </a:cubicBezTo>
                <a:cubicBezTo>
                  <a:pt x="23287" y="28346"/>
                  <a:pt x="25214" y="27677"/>
                  <a:pt x="26097" y="27168"/>
                </a:cubicBezTo>
                <a:close/>
                <a:moveTo>
                  <a:pt x="22511" y="30085"/>
                </a:moveTo>
                <a:cubicBezTo>
                  <a:pt x="22725" y="30808"/>
                  <a:pt x="22698" y="31584"/>
                  <a:pt x="22885" y="32307"/>
                </a:cubicBezTo>
                <a:cubicBezTo>
                  <a:pt x="22992" y="32896"/>
                  <a:pt x="23099" y="33431"/>
                  <a:pt x="23153" y="33993"/>
                </a:cubicBezTo>
                <a:cubicBezTo>
                  <a:pt x="22966" y="34288"/>
                  <a:pt x="22778" y="34582"/>
                  <a:pt x="22644" y="34850"/>
                </a:cubicBezTo>
                <a:cubicBezTo>
                  <a:pt x="20878" y="38195"/>
                  <a:pt x="18951" y="41273"/>
                  <a:pt x="16836" y="44405"/>
                </a:cubicBezTo>
                <a:cubicBezTo>
                  <a:pt x="16488" y="44887"/>
                  <a:pt x="16194" y="45529"/>
                  <a:pt x="15792" y="45957"/>
                </a:cubicBezTo>
                <a:cubicBezTo>
                  <a:pt x="16167" y="45235"/>
                  <a:pt x="16461" y="43067"/>
                  <a:pt x="16435" y="42986"/>
                </a:cubicBezTo>
                <a:cubicBezTo>
                  <a:pt x="16702" y="41327"/>
                  <a:pt x="17398" y="39614"/>
                  <a:pt x="18014" y="38142"/>
                </a:cubicBezTo>
                <a:cubicBezTo>
                  <a:pt x="19031" y="35572"/>
                  <a:pt x="20343" y="32976"/>
                  <a:pt x="22029" y="30701"/>
                </a:cubicBezTo>
                <a:cubicBezTo>
                  <a:pt x="22163" y="30487"/>
                  <a:pt x="22323" y="30246"/>
                  <a:pt x="22511" y="30085"/>
                </a:cubicBezTo>
                <a:close/>
                <a:moveTo>
                  <a:pt x="33119" y="0"/>
                </a:moveTo>
                <a:cubicBezTo>
                  <a:pt x="32916" y="0"/>
                  <a:pt x="32675" y="90"/>
                  <a:pt x="32387" y="295"/>
                </a:cubicBezTo>
                <a:cubicBezTo>
                  <a:pt x="31183" y="1179"/>
                  <a:pt x="31049" y="3962"/>
                  <a:pt x="31076" y="5274"/>
                </a:cubicBezTo>
                <a:cubicBezTo>
                  <a:pt x="31076" y="7254"/>
                  <a:pt x="31852" y="9021"/>
                  <a:pt x="31531" y="11002"/>
                </a:cubicBezTo>
                <a:cubicBezTo>
                  <a:pt x="31102" y="13303"/>
                  <a:pt x="30540" y="15632"/>
                  <a:pt x="29871" y="17907"/>
                </a:cubicBezTo>
                <a:cubicBezTo>
                  <a:pt x="29255" y="20075"/>
                  <a:pt x="28506" y="22243"/>
                  <a:pt x="27650" y="24331"/>
                </a:cubicBezTo>
                <a:cubicBezTo>
                  <a:pt x="26873" y="26151"/>
                  <a:pt x="24652" y="26793"/>
                  <a:pt x="22966" y="27703"/>
                </a:cubicBezTo>
                <a:cubicBezTo>
                  <a:pt x="23715" y="25321"/>
                  <a:pt x="24331" y="22859"/>
                  <a:pt x="25455" y="20637"/>
                </a:cubicBezTo>
                <a:cubicBezTo>
                  <a:pt x="26177" y="19299"/>
                  <a:pt x="28185" y="15177"/>
                  <a:pt x="26311" y="13999"/>
                </a:cubicBezTo>
                <a:cubicBezTo>
                  <a:pt x="26143" y="13894"/>
                  <a:pt x="25986" y="13845"/>
                  <a:pt x="25841" y="13845"/>
                </a:cubicBezTo>
                <a:cubicBezTo>
                  <a:pt x="24325" y="13845"/>
                  <a:pt x="24022" y="19111"/>
                  <a:pt x="23876" y="19941"/>
                </a:cubicBezTo>
                <a:cubicBezTo>
                  <a:pt x="23554" y="22484"/>
                  <a:pt x="23394" y="24893"/>
                  <a:pt x="22136" y="27195"/>
                </a:cubicBezTo>
                <a:cubicBezTo>
                  <a:pt x="21547" y="23474"/>
                  <a:pt x="21119" y="19674"/>
                  <a:pt x="20262" y="15980"/>
                </a:cubicBezTo>
                <a:cubicBezTo>
                  <a:pt x="19995" y="14802"/>
                  <a:pt x="19566" y="12233"/>
                  <a:pt x="18603" y="11457"/>
                </a:cubicBezTo>
                <a:cubicBezTo>
                  <a:pt x="18367" y="11273"/>
                  <a:pt x="18170" y="11194"/>
                  <a:pt x="18006" y="11194"/>
                </a:cubicBezTo>
                <a:cubicBezTo>
                  <a:pt x="17168" y="11194"/>
                  <a:pt x="17202" y="13256"/>
                  <a:pt x="17291" y="13839"/>
                </a:cubicBezTo>
                <a:cubicBezTo>
                  <a:pt x="17559" y="15525"/>
                  <a:pt x="18255" y="16783"/>
                  <a:pt x="19299" y="18094"/>
                </a:cubicBezTo>
                <a:cubicBezTo>
                  <a:pt x="20396" y="19459"/>
                  <a:pt x="20503" y="21172"/>
                  <a:pt x="20798" y="22832"/>
                </a:cubicBezTo>
                <a:cubicBezTo>
                  <a:pt x="21145" y="24652"/>
                  <a:pt x="21922" y="26847"/>
                  <a:pt x="21681" y="28694"/>
                </a:cubicBezTo>
                <a:cubicBezTo>
                  <a:pt x="21440" y="30273"/>
                  <a:pt x="20075" y="31798"/>
                  <a:pt x="19272" y="33137"/>
                </a:cubicBezTo>
                <a:cubicBezTo>
                  <a:pt x="19272" y="31611"/>
                  <a:pt x="19379" y="30085"/>
                  <a:pt x="19245" y="28533"/>
                </a:cubicBezTo>
                <a:cubicBezTo>
                  <a:pt x="19178" y="27975"/>
                  <a:pt x="19056" y="26117"/>
                  <a:pt x="18350" y="26117"/>
                </a:cubicBezTo>
                <a:cubicBezTo>
                  <a:pt x="18209" y="26117"/>
                  <a:pt x="18045" y="26191"/>
                  <a:pt x="17853" y="26365"/>
                </a:cubicBezTo>
                <a:cubicBezTo>
                  <a:pt x="17104" y="27061"/>
                  <a:pt x="17104" y="29470"/>
                  <a:pt x="16997" y="30407"/>
                </a:cubicBezTo>
                <a:cubicBezTo>
                  <a:pt x="16863" y="31959"/>
                  <a:pt x="16863" y="33511"/>
                  <a:pt x="17024" y="35091"/>
                </a:cubicBezTo>
                <a:cubicBezTo>
                  <a:pt x="17318" y="38329"/>
                  <a:pt x="16114" y="41166"/>
                  <a:pt x="15364" y="44325"/>
                </a:cubicBezTo>
                <a:cubicBezTo>
                  <a:pt x="14695" y="47001"/>
                  <a:pt x="13276" y="49544"/>
                  <a:pt x="10841" y="51016"/>
                </a:cubicBezTo>
                <a:cubicBezTo>
                  <a:pt x="10948" y="49946"/>
                  <a:pt x="10948" y="48768"/>
                  <a:pt x="11135" y="47751"/>
                </a:cubicBezTo>
                <a:cubicBezTo>
                  <a:pt x="11376" y="46707"/>
                  <a:pt x="12045" y="45957"/>
                  <a:pt x="12607" y="45128"/>
                </a:cubicBezTo>
                <a:cubicBezTo>
                  <a:pt x="13276" y="44164"/>
                  <a:pt x="14026" y="43067"/>
                  <a:pt x="14427" y="41916"/>
                </a:cubicBezTo>
                <a:cubicBezTo>
                  <a:pt x="14748" y="41166"/>
                  <a:pt x="15578" y="39560"/>
                  <a:pt x="14561" y="38998"/>
                </a:cubicBezTo>
                <a:cubicBezTo>
                  <a:pt x="14508" y="38998"/>
                  <a:pt x="14481" y="38972"/>
                  <a:pt x="14454" y="38972"/>
                </a:cubicBezTo>
                <a:cubicBezTo>
                  <a:pt x="13838" y="39266"/>
                  <a:pt x="13410" y="39748"/>
                  <a:pt x="13089" y="40283"/>
                </a:cubicBezTo>
                <a:cubicBezTo>
                  <a:pt x="12848" y="40711"/>
                  <a:pt x="12634" y="41166"/>
                  <a:pt x="12500" y="41675"/>
                </a:cubicBezTo>
                <a:cubicBezTo>
                  <a:pt x="12099" y="42639"/>
                  <a:pt x="11778" y="43656"/>
                  <a:pt x="11242" y="44485"/>
                </a:cubicBezTo>
                <a:cubicBezTo>
                  <a:pt x="11028" y="43120"/>
                  <a:pt x="10948" y="41675"/>
                  <a:pt x="11135" y="40310"/>
                </a:cubicBezTo>
                <a:cubicBezTo>
                  <a:pt x="11349" y="38891"/>
                  <a:pt x="11965" y="37633"/>
                  <a:pt x="12018" y="36188"/>
                </a:cubicBezTo>
                <a:cubicBezTo>
                  <a:pt x="12072" y="34876"/>
                  <a:pt x="11831" y="33511"/>
                  <a:pt x="11430" y="32280"/>
                </a:cubicBezTo>
                <a:cubicBezTo>
                  <a:pt x="11223" y="31624"/>
                  <a:pt x="10650" y="30838"/>
                  <a:pt x="10049" y="30838"/>
                </a:cubicBezTo>
                <a:cubicBezTo>
                  <a:pt x="9792" y="30838"/>
                  <a:pt x="9529" y="30982"/>
                  <a:pt x="9288" y="31343"/>
                </a:cubicBezTo>
                <a:cubicBezTo>
                  <a:pt x="8592" y="32414"/>
                  <a:pt x="9154" y="34823"/>
                  <a:pt x="9262" y="36001"/>
                </a:cubicBezTo>
                <a:cubicBezTo>
                  <a:pt x="9395" y="37526"/>
                  <a:pt x="9743" y="38972"/>
                  <a:pt x="10011" y="40471"/>
                </a:cubicBezTo>
                <a:cubicBezTo>
                  <a:pt x="10493" y="43441"/>
                  <a:pt x="10546" y="46493"/>
                  <a:pt x="10305" y="49517"/>
                </a:cubicBezTo>
                <a:cubicBezTo>
                  <a:pt x="9690" y="48714"/>
                  <a:pt x="9342" y="47644"/>
                  <a:pt x="8887" y="46627"/>
                </a:cubicBezTo>
                <a:cubicBezTo>
                  <a:pt x="8592" y="45984"/>
                  <a:pt x="8271" y="44780"/>
                  <a:pt x="7549" y="44432"/>
                </a:cubicBezTo>
                <a:cubicBezTo>
                  <a:pt x="7423" y="44348"/>
                  <a:pt x="7249" y="44281"/>
                  <a:pt x="7076" y="44281"/>
                </a:cubicBezTo>
                <a:cubicBezTo>
                  <a:pt x="7028" y="44281"/>
                  <a:pt x="6980" y="44286"/>
                  <a:pt x="6933" y="44298"/>
                </a:cubicBezTo>
                <a:cubicBezTo>
                  <a:pt x="6398" y="45262"/>
                  <a:pt x="6933" y="46305"/>
                  <a:pt x="7415" y="47162"/>
                </a:cubicBezTo>
                <a:cubicBezTo>
                  <a:pt x="7896" y="48206"/>
                  <a:pt x="8539" y="49250"/>
                  <a:pt x="8967" y="50079"/>
                </a:cubicBezTo>
                <a:cubicBezTo>
                  <a:pt x="9636" y="51418"/>
                  <a:pt x="10279" y="52006"/>
                  <a:pt x="9154" y="53184"/>
                </a:cubicBezTo>
                <a:cubicBezTo>
                  <a:pt x="7682" y="54763"/>
                  <a:pt x="6023" y="56235"/>
                  <a:pt x="4310" y="57547"/>
                </a:cubicBezTo>
                <a:cubicBezTo>
                  <a:pt x="3507" y="58163"/>
                  <a:pt x="2276" y="58698"/>
                  <a:pt x="1339" y="59474"/>
                </a:cubicBezTo>
                <a:cubicBezTo>
                  <a:pt x="991" y="59715"/>
                  <a:pt x="375" y="59876"/>
                  <a:pt x="134" y="60250"/>
                </a:cubicBezTo>
                <a:cubicBezTo>
                  <a:pt x="1" y="60491"/>
                  <a:pt x="27" y="60839"/>
                  <a:pt x="268" y="60973"/>
                </a:cubicBezTo>
                <a:cubicBezTo>
                  <a:pt x="509" y="60893"/>
                  <a:pt x="723" y="60705"/>
                  <a:pt x="937" y="60571"/>
                </a:cubicBezTo>
                <a:cubicBezTo>
                  <a:pt x="2276" y="59715"/>
                  <a:pt x="3614" y="58751"/>
                  <a:pt x="5059" y="58109"/>
                </a:cubicBezTo>
                <a:cubicBezTo>
                  <a:pt x="5996" y="57708"/>
                  <a:pt x="6853" y="57601"/>
                  <a:pt x="7719" y="57601"/>
                </a:cubicBezTo>
                <a:cubicBezTo>
                  <a:pt x="8586" y="57601"/>
                  <a:pt x="9462" y="57708"/>
                  <a:pt x="10439" y="57734"/>
                </a:cubicBezTo>
                <a:cubicBezTo>
                  <a:pt x="10527" y="57737"/>
                  <a:pt x="10614" y="57738"/>
                  <a:pt x="10701" y="57738"/>
                </a:cubicBezTo>
                <a:cubicBezTo>
                  <a:pt x="11654" y="57738"/>
                  <a:pt x="12586" y="57605"/>
                  <a:pt x="13517" y="57360"/>
                </a:cubicBezTo>
                <a:cubicBezTo>
                  <a:pt x="14240" y="57199"/>
                  <a:pt x="15846" y="56905"/>
                  <a:pt x="16328" y="56235"/>
                </a:cubicBezTo>
                <a:cubicBezTo>
                  <a:pt x="16354" y="55861"/>
                  <a:pt x="16354" y="55540"/>
                  <a:pt x="15846" y="55218"/>
                </a:cubicBezTo>
                <a:cubicBezTo>
                  <a:pt x="15565" y="55057"/>
                  <a:pt x="15172" y="54994"/>
                  <a:pt x="14728" y="54994"/>
                </a:cubicBezTo>
                <a:cubicBezTo>
                  <a:pt x="13209" y="54994"/>
                  <a:pt x="11089" y="55727"/>
                  <a:pt x="10772" y="55727"/>
                </a:cubicBezTo>
                <a:cubicBezTo>
                  <a:pt x="10768" y="55727"/>
                  <a:pt x="10764" y="55727"/>
                  <a:pt x="10760" y="55727"/>
                </a:cubicBezTo>
                <a:cubicBezTo>
                  <a:pt x="11697" y="55325"/>
                  <a:pt x="13357" y="54790"/>
                  <a:pt x="13892" y="53827"/>
                </a:cubicBezTo>
                <a:cubicBezTo>
                  <a:pt x="13946" y="53719"/>
                  <a:pt x="13972" y="53586"/>
                  <a:pt x="14026" y="53479"/>
                </a:cubicBezTo>
                <a:cubicBezTo>
                  <a:pt x="14160" y="53131"/>
                  <a:pt x="13972" y="52783"/>
                  <a:pt x="13303" y="52729"/>
                </a:cubicBezTo>
                <a:cubicBezTo>
                  <a:pt x="13201" y="52715"/>
                  <a:pt x="13097" y="52708"/>
                  <a:pt x="12992" y="52708"/>
                </a:cubicBezTo>
                <a:cubicBezTo>
                  <a:pt x="11516" y="52708"/>
                  <a:pt x="9709" y="54032"/>
                  <a:pt x="8485" y="54656"/>
                </a:cubicBezTo>
                <a:cubicBezTo>
                  <a:pt x="9502" y="53612"/>
                  <a:pt x="10466" y="52515"/>
                  <a:pt x="11537" y="51551"/>
                </a:cubicBezTo>
                <a:cubicBezTo>
                  <a:pt x="12031" y="51085"/>
                  <a:pt x="12497" y="50949"/>
                  <a:pt x="13003" y="50949"/>
                </a:cubicBezTo>
                <a:cubicBezTo>
                  <a:pt x="13484" y="50949"/>
                  <a:pt x="14002" y="51072"/>
                  <a:pt x="14615" y="51150"/>
                </a:cubicBezTo>
                <a:cubicBezTo>
                  <a:pt x="17398" y="51525"/>
                  <a:pt x="19941" y="50909"/>
                  <a:pt x="21975" y="53157"/>
                </a:cubicBezTo>
                <a:cubicBezTo>
                  <a:pt x="23046" y="54335"/>
                  <a:pt x="24224" y="55299"/>
                  <a:pt x="25749" y="55807"/>
                </a:cubicBezTo>
                <a:cubicBezTo>
                  <a:pt x="26104" y="55909"/>
                  <a:pt x="26656" y="56070"/>
                  <a:pt x="27083" y="56070"/>
                </a:cubicBezTo>
                <a:cubicBezTo>
                  <a:pt x="27558" y="56070"/>
                  <a:pt x="27878" y="55870"/>
                  <a:pt x="27596" y="55165"/>
                </a:cubicBezTo>
                <a:cubicBezTo>
                  <a:pt x="26766" y="53050"/>
                  <a:pt x="22939" y="52408"/>
                  <a:pt x="21065" y="51659"/>
                </a:cubicBezTo>
                <a:cubicBezTo>
                  <a:pt x="23206" y="50882"/>
                  <a:pt x="25696" y="50936"/>
                  <a:pt x="27971" y="50588"/>
                </a:cubicBezTo>
                <a:cubicBezTo>
                  <a:pt x="29041" y="50401"/>
                  <a:pt x="33056" y="49517"/>
                  <a:pt x="32896" y="47938"/>
                </a:cubicBezTo>
                <a:cubicBezTo>
                  <a:pt x="32841" y="47427"/>
                  <a:pt x="32473" y="47239"/>
                  <a:pt x="31959" y="47239"/>
                </a:cubicBezTo>
                <a:cubicBezTo>
                  <a:pt x="30696" y="47239"/>
                  <a:pt x="28549" y="48375"/>
                  <a:pt x="27997" y="48661"/>
                </a:cubicBezTo>
                <a:cubicBezTo>
                  <a:pt x="27141" y="49169"/>
                  <a:pt x="26472" y="49946"/>
                  <a:pt x="25482" y="50267"/>
                </a:cubicBezTo>
                <a:cubicBezTo>
                  <a:pt x="24598" y="50588"/>
                  <a:pt x="23581" y="50508"/>
                  <a:pt x="22644" y="50615"/>
                </a:cubicBezTo>
                <a:cubicBezTo>
                  <a:pt x="23742" y="49731"/>
                  <a:pt x="25829" y="48393"/>
                  <a:pt x="26231" y="47001"/>
                </a:cubicBezTo>
                <a:cubicBezTo>
                  <a:pt x="26462" y="46231"/>
                  <a:pt x="26250" y="45970"/>
                  <a:pt x="25859" y="45970"/>
                </a:cubicBezTo>
                <a:cubicBezTo>
                  <a:pt x="25162" y="45970"/>
                  <a:pt x="23897" y="46798"/>
                  <a:pt x="23554" y="47055"/>
                </a:cubicBezTo>
                <a:cubicBezTo>
                  <a:pt x="22805" y="47590"/>
                  <a:pt x="22109" y="48206"/>
                  <a:pt x="21547" y="48928"/>
                </a:cubicBezTo>
                <a:cubicBezTo>
                  <a:pt x="21145" y="49437"/>
                  <a:pt x="20798" y="50374"/>
                  <a:pt x="20209" y="50668"/>
                </a:cubicBezTo>
                <a:cubicBezTo>
                  <a:pt x="19913" y="50805"/>
                  <a:pt x="19527" y="50847"/>
                  <a:pt x="19121" y="50847"/>
                </a:cubicBezTo>
                <a:cubicBezTo>
                  <a:pt x="18496" y="50847"/>
                  <a:pt x="17826" y="50749"/>
                  <a:pt x="17372" y="50749"/>
                </a:cubicBezTo>
                <a:lnTo>
                  <a:pt x="16702" y="50749"/>
                </a:lnTo>
                <a:cubicBezTo>
                  <a:pt x="15632" y="50588"/>
                  <a:pt x="14454" y="50722"/>
                  <a:pt x="13437" y="50267"/>
                </a:cubicBezTo>
                <a:cubicBezTo>
                  <a:pt x="13946" y="50053"/>
                  <a:pt x="14508" y="49972"/>
                  <a:pt x="15043" y="49785"/>
                </a:cubicBezTo>
                <a:cubicBezTo>
                  <a:pt x="15578" y="49464"/>
                  <a:pt x="16247" y="49250"/>
                  <a:pt x="16756" y="49009"/>
                </a:cubicBezTo>
                <a:cubicBezTo>
                  <a:pt x="17666" y="48527"/>
                  <a:pt x="18576" y="47992"/>
                  <a:pt x="19406" y="47430"/>
                </a:cubicBezTo>
                <a:cubicBezTo>
                  <a:pt x="21172" y="46225"/>
                  <a:pt x="22805" y="44860"/>
                  <a:pt x="24357" y="43388"/>
                </a:cubicBezTo>
                <a:cubicBezTo>
                  <a:pt x="25937" y="41889"/>
                  <a:pt x="27141" y="41300"/>
                  <a:pt x="29282" y="40872"/>
                </a:cubicBezTo>
                <a:cubicBezTo>
                  <a:pt x="29710" y="40765"/>
                  <a:pt x="30166" y="40711"/>
                  <a:pt x="30647" y="40604"/>
                </a:cubicBezTo>
                <a:cubicBezTo>
                  <a:pt x="32762" y="40203"/>
                  <a:pt x="35064" y="40685"/>
                  <a:pt x="35626" y="39641"/>
                </a:cubicBezTo>
                <a:cubicBezTo>
                  <a:pt x="35786" y="39373"/>
                  <a:pt x="35626" y="39105"/>
                  <a:pt x="35385" y="38945"/>
                </a:cubicBezTo>
                <a:cubicBezTo>
                  <a:pt x="35197" y="38811"/>
                  <a:pt x="34903" y="38758"/>
                  <a:pt x="34689" y="38624"/>
                </a:cubicBezTo>
                <a:lnTo>
                  <a:pt x="34635" y="38624"/>
                </a:lnTo>
                <a:cubicBezTo>
                  <a:pt x="34273" y="38531"/>
                  <a:pt x="33896" y="38491"/>
                  <a:pt x="33510" y="38491"/>
                </a:cubicBezTo>
                <a:cubicBezTo>
                  <a:pt x="31553" y="38491"/>
                  <a:pt x="29362" y="39524"/>
                  <a:pt x="27730" y="40015"/>
                </a:cubicBezTo>
                <a:cubicBezTo>
                  <a:pt x="29737" y="38035"/>
                  <a:pt x="31905" y="36161"/>
                  <a:pt x="33832" y="34127"/>
                </a:cubicBezTo>
                <a:cubicBezTo>
                  <a:pt x="34823" y="33056"/>
                  <a:pt x="35760" y="31852"/>
                  <a:pt x="36455" y="30540"/>
                </a:cubicBezTo>
                <a:cubicBezTo>
                  <a:pt x="36766" y="29964"/>
                  <a:pt x="36984" y="28983"/>
                  <a:pt x="36350" y="28983"/>
                </a:cubicBezTo>
                <a:cubicBezTo>
                  <a:pt x="36219" y="28983"/>
                  <a:pt x="36051" y="29025"/>
                  <a:pt x="35840" y="29122"/>
                </a:cubicBezTo>
                <a:cubicBezTo>
                  <a:pt x="34689" y="29630"/>
                  <a:pt x="33592" y="31477"/>
                  <a:pt x="32815" y="32414"/>
                </a:cubicBezTo>
                <a:cubicBezTo>
                  <a:pt x="31852" y="33619"/>
                  <a:pt x="30968" y="34876"/>
                  <a:pt x="30112" y="36134"/>
                </a:cubicBezTo>
                <a:cubicBezTo>
                  <a:pt x="28399" y="38543"/>
                  <a:pt x="26472" y="40738"/>
                  <a:pt x="24063" y="42451"/>
                </a:cubicBezTo>
                <a:cubicBezTo>
                  <a:pt x="24598" y="41220"/>
                  <a:pt x="25187" y="39962"/>
                  <a:pt x="25696" y="38704"/>
                </a:cubicBezTo>
                <a:cubicBezTo>
                  <a:pt x="25990" y="37928"/>
                  <a:pt x="26873" y="36161"/>
                  <a:pt x="26525" y="35385"/>
                </a:cubicBezTo>
                <a:cubicBezTo>
                  <a:pt x="26395" y="35087"/>
                  <a:pt x="26233" y="34960"/>
                  <a:pt x="26052" y="34960"/>
                </a:cubicBezTo>
                <a:cubicBezTo>
                  <a:pt x="25045" y="34960"/>
                  <a:pt x="23441" y="38893"/>
                  <a:pt x="23260" y="39346"/>
                </a:cubicBezTo>
                <a:cubicBezTo>
                  <a:pt x="22377" y="41488"/>
                  <a:pt x="21788" y="44646"/>
                  <a:pt x="19968" y="46091"/>
                </a:cubicBezTo>
                <a:cubicBezTo>
                  <a:pt x="17987" y="47670"/>
                  <a:pt x="15792" y="49009"/>
                  <a:pt x="13357" y="49705"/>
                </a:cubicBezTo>
                <a:cubicBezTo>
                  <a:pt x="14293" y="48848"/>
                  <a:pt x="15525" y="47001"/>
                  <a:pt x="16435" y="45797"/>
                </a:cubicBezTo>
                <a:cubicBezTo>
                  <a:pt x="17666" y="44191"/>
                  <a:pt x="18844" y="42505"/>
                  <a:pt x="19968" y="40818"/>
                </a:cubicBezTo>
                <a:cubicBezTo>
                  <a:pt x="20985" y="39266"/>
                  <a:pt x="21841" y="37660"/>
                  <a:pt x="22805" y="36134"/>
                </a:cubicBezTo>
                <a:lnTo>
                  <a:pt x="22805" y="36108"/>
                </a:lnTo>
                <a:cubicBezTo>
                  <a:pt x="24331" y="34047"/>
                  <a:pt x="26231" y="32869"/>
                  <a:pt x="28399" y="31638"/>
                </a:cubicBezTo>
                <a:cubicBezTo>
                  <a:pt x="28613" y="31531"/>
                  <a:pt x="28827" y="31477"/>
                  <a:pt x="29041" y="31424"/>
                </a:cubicBezTo>
                <a:cubicBezTo>
                  <a:pt x="29951" y="31183"/>
                  <a:pt x="32789" y="30835"/>
                  <a:pt x="32789" y="29523"/>
                </a:cubicBezTo>
                <a:cubicBezTo>
                  <a:pt x="32789" y="29086"/>
                  <a:pt x="32524" y="28924"/>
                  <a:pt x="32134" y="28924"/>
                </a:cubicBezTo>
                <a:cubicBezTo>
                  <a:pt x="31188" y="28924"/>
                  <a:pt x="29504" y="29874"/>
                  <a:pt x="29068" y="30139"/>
                </a:cubicBezTo>
                <a:cubicBezTo>
                  <a:pt x="27462" y="31076"/>
                  <a:pt x="26097" y="32307"/>
                  <a:pt x="24625" y="33458"/>
                </a:cubicBezTo>
                <a:cubicBezTo>
                  <a:pt x="24598" y="33351"/>
                  <a:pt x="24545" y="33244"/>
                  <a:pt x="24545" y="33190"/>
                </a:cubicBezTo>
                <a:cubicBezTo>
                  <a:pt x="24652" y="32816"/>
                  <a:pt x="24866" y="32441"/>
                  <a:pt x="25000" y="32066"/>
                </a:cubicBezTo>
                <a:cubicBezTo>
                  <a:pt x="25401" y="31129"/>
                  <a:pt x="25829" y="30246"/>
                  <a:pt x="26231" y="29309"/>
                </a:cubicBezTo>
                <a:cubicBezTo>
                  <a:pt x="26525" y="28640"/>
                  <a:pt x="26873" y="27436"/>
                  <a:pt x="27355" y="26900"/>
                </a:cubicBezTo>
                <a:cubicBezTo>
                  <a:pt x="27624" y="26600"/>
                  <a:pt x="28045" y="26491"/>
                  <a:pt x="28536" y="26491"/>
                </a:cubicBezTo>
                <a:cubicBezTo>
                  <a:pt x="29703" y="26491"/>
                  <a:pt x="31263" y="27108"/>
                  <a:pt x="32093" y="27222"/>
                </a:cubicBezTo>
                <a:cubicBezTo>
                  <a:pt x="32265" y="27250"/>
                  <a:pt x="32556" y="27270"/>
                  <a:pt x="32887" y="27270"/>
                </a:cubicBezTo>
                <a:cubicBezTo>
                  <a:pt x="34096" y="27270"/>
                  <a:pt x="35850" y="27002"/>
                  <a:pt x="34421" y="25910"/>
                </a:cubicBezTo>
                <a:cubicBezTo>
                  <a:pt x="33725" y="25375"/>
                  <a:pt x="32789" y="25321"/>
                  <a:pt x="31959" y="25214"/>
                </a:cubicBezTo>
                <a:cubicBezTo>
                  <a:pt x="31536" y="25193"/>
                  <a:pt x="30780" y="24972"/>
                  <a:pt x="30243" y="24972"/>
                </a:cubicBezTo>
                <a:cubicBezTo>
                  <a:pt x="30100" y="24972"/>
                  <a:pt x="29973" y="24987"/>
                  <a:pt x="29872" y="25026"/>
                </a:cubicBezTo>
                <a:lnTo>
                  <a:pt x="29872" y="25026"/>
                </a:lnTo>
                <a:cubicBezTo>
                  <a:pt x="32147" y="24143"/>
                  <a:pt x="34689" y="23876"/>
                  <a:pt x="36910" y="22912"/>
                </a:cubicBezTo>
                <a:cubicBezTo>
                  <a:pt x="37874" y="22618"/>
                  <a:pt x="42103" y="20450"/>
                  <a:pt x="40925" y="19031"/>
                </a:cubicBezTo>
                <a:cubicBezTo>
                  <a:pt x="40845" y="18934"/>
                  <a:pt x="40706" y="18891"/>
                  <a:pt x="40522" y="18891"/>
                </a:cubicBezTo>
                <a:cubicBezTo>
                  <a:pt x="39187" y="18891"/>
                  <a:pt x="35496" y="21177"/>
                  <a:pt x="34742" y="21601"/>
                </a:cubicBezTo>
                <a:cubicBezTo>
                  <a:pt x="32735" y="22752"/>
                  <a:pt x="30754" y="23929"/>
                  <a:pt x="28586" y="24732"/>
                </a:cubicBezTo>
                <a:cubicBezTo>
                  <a:pt x="29336" y="22377"/>
                  <a:pt x="29710" y="19995"/>
                  <a:pt x="31798" y="18496"/>
                </a:cubicBezTo>
                <a:cubicBezTo>
                  <a:pt x="33752" y="17051"/>
                  <a:pt x="35331" y="15284"/>
                  <a:pt x="36696" y="13277"/>
                </a:cubicBezTo>
                <a:cubicBezTo>
                  <a:pt x="37232" y="12447"/>
                  <a:pt x="38115" y="11403"/>
                  <a:pt x="38383" y="10439"/>
                </a:cubicBezTo>
                <a:cubicBezTo>
                  <a:pt x="38593" y="9690"/>
                  <a:pt x="38429" y="9419"/>
                  <a:pt x="38128" y="9419"/>
                </a:cubicBezTo>
                <a:cubicBezTo>
                  <a:pt x="37817" y="9419"/>
                  <a:pt x="37358" y="9711"/>
                  <a:pt x="37018" y="10065"/>
                </a:cubicBezTo>
                <a:cubicBezTo>
                  <a:pt x="35412" y="11778"/>
                  <a:pt x="33886" y="13571"/>
                  <a:pt x="32360" y="15364"/>
                </a:cubicBezTo>
                <a:cubicBezTo>
                  <a:pt x="31611" y="16194"/>
                  <a:pt x="31129" y="17184"/>
                  <a:pt x="30487" y="18094"/>
                </a:cubicBezTo>
                <a:cubicBezTo>
                  <a:pt x="30728" y="17639"/>
                  <a:pt x="31209" y="16328"/>
                  <a:pt x="31263" y="15846"/>
                </a:cubicBezTo>
                <a:cubicBezTo>
                  <a:pt x="31450" y="13946"/>
                  <a:pt x="31932" y="12045"/>
                  <a:pt x="32226" y="10199"/>
                </a:cubicBezTo>
                <a:cubicBezTo>
                  <a:pt x="32601" y="8084"/>
                  <a:pt x="33592" y="6211"/>
                  <a:pt x="33993" y="4150"/>
                </a:cubicBezTo>
                <a:cubicBezTo>
                  <a:pt x="34131" y="3413"/>
                  <a:pt x="34368" y="0"/>
                  <a:pt x="331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8"/>
          <p:cNvSpPr/>
          <p:nvPr/>
        </p:nvSpPr>
        <p:spPr>
          <a:xfrm rot="8486663">
            <a:off x="6569323" y="-1397497"/>
            <a:ext cx="2482463" cy="3359061"/>
          </a:xfrm>
          <a:custGeom>
            <a:rect b="b" l="l" r="r" t="t"/>
            <a:pathLst>
              <a:path extrusionOk="0" h="69538" w="51391">
                <a:moveTo>
                  <a:pt x="21386" y="25535"/>
                </a:moveTo>
                <a:cubicBezTo>
                  <a:pt x="20316" y="7254"/>
                  <a:pt x="7790" y="5487"/>
                  <a:pt x="7790" y="5487"/>
                </a:cubicBezTo>
                <a:cubicBezTo>
                  <a:pt x="9315" y="17425"/>
                  <a:pt x="21413" y="25669"/>
                  <a:pt x="21413" y="25669"/>
                </a:cubicBezTo>
                <a:cubicBezTo>
                  <a:pt x="21386" y="25642"/>
                  <a:pt x="21386" y="25588"/>
                  <a:pt x="21386" y="25535"/>
                </a:cubicBezTo>
                <a:lnTo>
                  <a:pt x="33351" y="51765"/>
                </a:lnTo>
                <a:cubicBezTo>
                  <a:pt x="31290" y="46840"/>
                  <a:pt x="29095" y="41434"/>
                  <a:pt x="27382" y="36241"/>
                </a:cubicBezTo>
                <a:close/>
                <a:moveTo>
                  <a:pt x="31664" y="35572"/>
                </a:moveTo>
                <a:lnTo>
                  <a:pt x="31022" y="45850"/>
                </a:lnTo>
                <a:cubicBezTo>
                  <a:pt x="32227" y="44806"/>
                  <a:pt x="31664" y="35572"/>
                  <a:pt x="31664" y="35572"/>
                </a:cubicBezTo>
                <a:close/>
                <a:moveTo>
                  <a:pt x="5514" y="47991"/>
                </a:moveTo>
                <a:cubicBezTo>
                  <a:pt x="16328" y="56717"/>
                  <a:pt x="23715" y="51899"/>
                  <a:pt x="25348" y="50561"/>
                </a:cubicBezTo>
                <a:lnTo>
                  <a:pt x="29202" y="51016"/>
                </a:lnTo>
                <a:cubicBezTo>
                  <a:pt x="28613" y="50721"/>
                  <a:pt x="27275" y="50454"/>
                  <a:pt x="25589" y="50186"/>
                </a:cubicBezTo>
                <a:cubicBezTo>
                  <a:pt x="17158" y="44431"/>
                  <a:pt x="5514" y="47991"/>
                  <a:pt x="5514" y="47991"/>
                </a:cubicBezTo>
                <a:close/>
                <a:moveTo>
                  <a:pt x="24893" y="22055"/>
                </a:moveTo>
                <a:cubicBezTo>
                  <a:pt x="24893" y="22216"/>
                  <a:pt x="24920" y="22350"/>
                  <a:pt x="24973" y="22376"/>
                </a:cubicBezTo>
                <a:lnTo>
                  <a:pt x="25000" y="21895"/>
                </a:lnTo>
                <a:cubicBezTo>
                  <a:pt x="34609" y="7896"/>
                  <a:pt x="25803" y="0"/>
                  <a:pt x="25803" y="0"/>
                </a:cubicBezTo>
                <a:cubicBezTo>
                  <a:pt x="20102" y="9582"/>
                  <a:pt x="24893" y="22055"/>
                  <a:pt x="24893" y="22055"/>
                </a:cubicBezTo>
                <a:close/>
                <a:moveTo>
                  <a:pt x="32762" y="12928"/>
                </a:moveTo>
                <a:cubicBezTo>
                  <a:pt x="27061" y="22510"/>
                  <a:pt x="31825" y="34956"/>
                  <a:pt x="31825" y="34956"/>
                </a:cubicBezTo>
                <a:cubicBezTo>
                  <a:pt x="41621" y="20851"/>
                  <a:pt x="32762" y="12928"/>
                  <a:pt x="32762" y="12928"/>
                </a:cubicBezTo>
                <a:close/>
                <a:moveTo>
                  <a:pt x="33940" y="39158"/>
                </a:moveTo>
                <a:lnTo>
                  <a:pt x="33752" y="39319"/>
                </a:lnTo>
                <a:cubicBezTo>
                  <a:pt x="33806" y="39319"/>
                  <a:pt x="33859" y="39239"/>
                  <a:pt x="33940" y="39158"/>
                </a:cubicBezTo>
                <a:cubicBezTo>
                  <a:pt x="48580" y="35304"/>
                  <a:pt x="47242" y="24839"/>
                  <a:pt x="47242" y="24839"/>
                </a:cubicBezTo>
                <a:cubicBezTo>
                  <a:pt x="37767" y="27970"/>
                  <a:pt x="33672" y="39212"/>
                  <a:pt x="33672" y="39212"/>
                </a:cubicBezTo>
                <a:cubicBezTo>
                  <a:pt x="33806" y="39185"/>
                  <a:pt x="33859" y="39185"/>
                  <a:pt x="33940" y="39158"/>
                </a:cubicBezTo>
                <a:close/>
                <a:moveTo>
                  <a:pt x="40149" y="52889"/>
                </a:moveTo>
                <a:lnTo>
                  <a:pt x="40176" y="52889"/>
                </a:lnTo>
                <a:cubicBezTo>
                  <a:pt x="39908" y="53023"/>
                  <a:pt x="39641" y="53210"/>
                  <a:pt x="39373" y="53371"/>
                </a:cubicBezTo>
                <a:lnTo>
                  <a:pt x="40149" y="51016"/>
                </a:lnTo>
                <a:cubicBezTo>
                  <a:pt x="47189" y="45448"/>
                  <a:pt x="44084" y="39828"/>
                  <a:pt x="44084" y="39828"/>
                </a:cubicBezTo>
                <a:cubicBezTo>
                  <a:pt x="39159" y="43923"/>
                  <a:pt x="39319" y="51631"/>
                  <a:pt x="39319" y="51631"/>
                </a:cubicBezTo>
                <a:cubicBezTo>
                  <a:pt x="39373" y="51604"/>
                  <a:pt x="39400" y="51551"/>
                  <a:pt x="39480" y="51524"/>
                </a:cubicBezTo>
                <a:cubicBezTo>
                  <a:pt x="39186" y="52327"/>
                  <a:pt x="38918" y="53130"/>
                  <a:pt x="38650" y="53906"/>
                </a:cubicBezTo>
                <a:lnTo>
                  <a:pt x="38624" y="53933"/>
                </a:lnTo>
                <a:lnTo>
                  <a:pt x="38650" y="53933"/>
                </a:lnTo>
                <a:cubicBezTo>
                  <a:pt x="37767" y="56476"/>
                  <a:pt x="37098" y="58778"/>
                  <a:pt x="37098" y="59929"/>
                </a:cubicBezTo>
                <a:lnTo>
                  <a:pt x="33351" y="51765"/>
                </a:lnTo>
                <a:cubicBezTo>
                  <a:pt x="34047" y="53425"/>
                  <a:pt x="34769" y="55084"/>
                  <a:pt x="35465" y="56610"/>
                </a:cubicBezTo>
                <a:lnTo>
                  <a:pt x="24010" y="44993"/>
                </a:lnTo>
                <a:cubicBezTo>
                  <a:pt x="23742" y="44324"/>
                  <a:pt x="23340" y="43254"/>
                  <a:pt x="22859" y="41996"/>
                </a:cubicBezTo>
                <a:cubicBezTo>
                  <a:pt x="22671" y="26177"/>
                  <a:pt x="11965" y="24089"/>
                  <a:pt x="11965" y="24089"/>
                </a:cubicBezTo>
                <a:cubicBezTo>
                  <a:pt x="12634" y="33136"/>
                  <a:pt x="20343" y="40122"/>
                  <a:pt x="22377" y="41781"/>
                </a:cubicBezTo>
                <a:lnTo>
                  <a:pt x="23688" y="44645"/>
                </a:lnTo>
                <a:lnTo>
                  <a:pt x="19272" y="40149"/>
                </a:lnTo>
                <a:lnTo>
                  <a:pt x="19245" y="40095"/>
                </a:lnTo>
                <a:cubicBezTo>
                  <a:pt x="19192" y="40042"/>
                  <a:pt x="19192" y="40042"/>
                  <a:pt x="19138" y="40015"/>
                </a:cubicBezTo>
                <a:lnTo>
                  <a:pt x="19165" y="40015"/>
                </a:lnTo>
                <a:cubicBezTo>
                  <a:pt x="12233" y="32413"/>
                  <a:pt x="1" y="33270"/>
                  <a:pt x="1" y="33270"/>
                </a:cubicBezTo>
                <a:cubicBezTo>
                  <a:pt x="8673" y="44271"/>
                  <a:pt x="16997" y="41059"/>
                  <a:pt x="18790" y="40176"/>
                </a:cubicBezTo>
                <a:lnTo>
                  <a:pt x="19513" y="40523"/>
                </a:lnTo>
                <a:cubicBezTo>
                  <a:pt x="20369" y="41889"/>
                  <a:pt x="22243" y="43923"/>
                  <a:pt x="24384" y="46117"/>
                </a:cubicBezTo>
                <a:lnTo>
                  <a:pt x="24411" y="46171"/>
                </a:lnTo>
                <a:lnTo>
                  <a:pt x="24411" y="46144"/>
                </a:lnTo>
                <a:cubicBezTo>
                  <a:pt x="29229" y="51069"/>
                  <a:pt x="35546" y="56636"/>
                  <a:pt x="35546" y="56636"/>
                </a:cubicBezTo>
                <a:cubicBezTo>
                  <a:pt x="36108" y="57948"/>
                  <a:pt x="36670" y="59179"/>
                  <a:pt x="37205" y="60357"/>
                </a:cubicBezTo>
                <a:lnTo>
                  <a:pt x="37205" y="60384"/>
                </a:lnTo>
                <a:lnTo>
                  <a:pt x="37205" y="60384"/>
                </a:lnTo>
                <a:cubicBezTo>
                  <a:pt x="39694" y="65844"/>
                  <a:pt x="41514" y="69537"/>
                  <a:pt x="41514" y="69537"/>
                </a:cubicBezTo>
                <a:lnTo>
                  <a:pt x="37205" y="60116"/>
                </a:lnTo>
                <a:lnTo>
                  <a:pt x="39293" y="53639"/>
                </a:lnTo>
                <a:lnTo>
                  <a:pt x="41113" y="52943"/>
                </a:lnTo>
                <a:cubicBezTo>
                  <a:pt x="50079" y="53264"/>
                  <a:pt x="51391" y="47001"/>
                  <a:pt x="51391" y="47001"/>
                </a:cubicBezTo>
                <a:cubicBezTo>
                  <a:pt x="44994" y="46920"/>
                  <a:pt x="40149" y="52889"/>
                  <a:pt x="40149" y="5288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6" name="Google Shape;346;p48"/>
          <p:cNvPicPr preferRelativeResize="0"/>
          <p:nvPr/>
        </p:nvPicPr>
        <p:blipFill rotWithShape="1">
          <a:blip r:embed="rId3">
            <a:alphaModFix/>
          </a:blip>
          <a:srcRect b="0" l="0" r="0" t="0"/>
          <a:stretch/>
        </p:blipFill>
        <p:spPr>
          <a:xfrm>
            <a:off x="4310078" y="2593851"/>
            <a:ext cx="4833923" cy="2549651"/>
          </a:xfrm>
          <a:prstGeom prst="rect">
            <a:avLst/>
          </a:prstGeom>
          <a:noFill/>
          <a:ln>
            <a:noFill/>
          </a:ln>
        </p:spPr>
      </p:pic>
      <p:pic>
        <p:nvPicPr>
          <p:cNvPr id="347" name="Google Shape;347;p48"/>
          <p:cNvPicPr preferRelativeResize="0"/>
          <p:nvPr/>
        </p:nvPicPr>
        <p:blipFill>
          <a:blip r:embed="rId4">
            <a:alphaModFix/>
          </a:blip>
          <a:stretch>
            <a:fillRect/>
          </a:stretch>
        </p:blipFill>
        <p:spPr>
          <a:xfrm>
            <a:off x="0" y="3286113"/>
            <a:ext cx="3733800" cy="1857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9"/>
          <p:cNvSpPr txBox="1"/>
          <p:nvPr>
            <p:ph idx="1" type="body"/>
          </p:nvPr>
        </p:nvSpPr>
        <p:spPr>
          <a:xfrm>
            <a:off x="701600" y="1206100"/>
            <a:ext cx="8375700" cy="3025500"/>
          </a:xfrm>
          <a:prstGeom prst="rect">
            <a:avLst/>
          </a:prstGeom>
        </p:spPr>
        <p:txBody>
          <a:bodyPr anchorCtr="0" anchor="t" bIns="0" lIns="0" spcFirstLastPara="1" rIns="0" wrap="square" tIns="182875">
            <a:noAutofit/>
          </a:bodyPr>
          <a:lstStyle/>
          <a:p>
            <a:pPr indent="0" lvl="0" marL="0" rtl="0" algn="l">
              <a:lnSpc>
                <a:spcPct val="115000"/>
              </a:lnSpc>
              <a:spcBef>
                <a:spcPts val="0"/>
              </a:spcBef>
              <a:spcAft>
                <a:spcPts val="0"/>
              </a:spcAft>
              <a:buNone/>
            </a:pPr>
            <a:r>
              <a:rPr lang="en"/>
              <a:t>We will build a CustomResNet model with 10 hidden layer [ResNet-10].</a:t>
            </a:r>
            <a:endParaRPr/>
          </a:p>
          <a:p>
            <a:pPr indent="0" lvl="0" marL="0" rtl="0" algn="l">
              <a:lnSpc>
                <a:spcPct val="115000"/>
              </a:lnSpc>
              <a:spcBef>
                <a:spcPts val="0"/>
              </a:spcBef>
              <a:spcAft>
                <a:spcPts val="0"/>
              </a:spcAft>
              <a:buNone/>
            </a:pPr>
            <a:r>
              <a:rPr lang="en"/>
              <a:t>Comparing CustomResNet to the baseline model, we can see that the CustomResNet model is very good compared to the baseline in terms of both training and validation accuracy. However, the issue is that the validation loss function increase over epochs. We also note that the model is able to be very good at a low epochs and not become too overfit [Not overfitted easily as epochs is very high before Early Stopping kicks in]</a:t>
            </a:r>
            <a:endParaRPr/>
          </a:p>
          <a:p>
            <a:pPr indent="0" lvl="0" marL="0" rtl="0" algn="l">
              <a:lnSpc>
                <a:spcPct val="115000"/>
              </a:lnSpc>
              <a:spcBef>
                <a:spcPts val="0"/>
              </a:spcBef>
              <a:spcAft>
                <a:spcPts val="0"/>
              </a:spcAft>
              <a:buNone/>
            </a:pPr>
            <a:r>
              <a:t/>
            </a:r>
            <a:endParaRPr/>
          </a:p>
        </p:txBody>
      </p:sp>
      <p:sp>
        <p:nvSpPr>
          <p:cNvPr id="353" name="Google Shape;353;p49"/>
          <p:cNvSpPr txBox="1"/>
          <p:nvPr>
            <p:ph type="title"/>
          </p:nvPr>
        </p:nvSpPr>
        <p:spPr>
          <a:xfrm>
            <a:off x="701600" y="627400"/>
            <a:ext cx="77292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CustomResNet Model</a:t>
            </a:r>
            <a:endParaRPr b="0"/>
          </a:p>
        </p:txBody>
      </p:sp>
      <p:sp>
        <p:nvSpPr>
          <p:cNvPr id="354" name="Google Shape;354;p49"/>
          <p:cNvSpPr/>
          <p:nvPr/>
        </p:nvSpPr>
        <p:spPr>
          <a:xfrm rot="-267255">
            <a:off x="7259116" y="2657035"/>
            <a:ext cx="1723957" cy="2496611"/>
          </a:xfrm>
          <a:custGeom>
            <a:rect b="b" l="l" r="r" t="t"/>
            <a:pathLst>
              <a:path extrusionOk="0" h="60973" w="42103">
                <a:moveTo>
                  <a:pt x="26097" y="27168"/>
                </a:moveTo>
                <a:lnTo>
                  <a:pt x="26097" y="27168"/>
                </a:lnTo>
                <a:cubicBezTo>
                  <a:pt x="26044" y="29229"/>
                  <a:pt x="24839" y="31210"/>
                  <a:pt x="23688" y="33056"/>
                </a:cubicBezTo>
                <a:cubicBezTo>
                  <a:pt x="23661" y="33030"/>
                  <a:pt x="23661" y="32949"/>
                  <a:pt x="23635" y="32923"/>
                </a:cubicBezTo>
                <a:cubicBezTo>
                  <a:pt x="23581" y="32816"/>
                  <a:pt x="23554" y="32762"/>
                  <a:pt x="23528" y="32655"/>
                </a:cubicBezTo>
                <a:cubicBezTo>
                  <a:pt x="23528" y="32628"/>
                  <a:pt x="23501" y="32575"/>
                  <a:pt x="23447" y="32575"/>
                </a:cubicBezTo>
                <a:cubicBezTo>
                  <a:pt x="23367" y="32280"/>
                  <a:pt x="23260" y="31959"/>
                  <a:pt x="23153" y="31584"/>
                </a:cubicBezTo>
                <a:cubicBezTo>
                  <a:pt x="23073" y="31290"/>
                  <a:pt x="23019" y="30942"/>
                  <a:pt x="22912" y="30648"/>
                </a:cubicBezTo>
                <a:cubicBezTo>
                  <a:pt x="22832" y="30139"/>
                  <a:pt x="22832" y="29684"/>
                  <a:pt x="22912" y="29336"/>
                </a:cubicBezTo>
                <a:cubicBezTo>
                  <a:pt x="23287" y="28346"/>
                  <a:pt x="25214" y="27677"/>
                  <a:pt x="26097" y="27168"/>
                </a:cubicBezTo>
                <a:close/>
                <a:moveTo>
                  <a:pt x="22511" y="30085"/>
                </a:moveTo>
                <a:cubicBezTo>
                  <a:pt x="22725" y="30808"/>
                  <a:pt x="22698" y="31584"/>
                  <a:pt x="22885" y="32307"/>
                </a:cubicBezTo>
                <a:cubicBezTo>
                  <a:pt x="22992" y="32896"/>
                  <a:pt x="23099" y="33431"/>
                  <a:pt x="23153" y="33993"/>
                </a:cubicBezTo>
                <a:cubicBezTo>
                  <a:pt x="22966" y="34288"/>
                  <a:pt x="22778" y="34582"/>
                  <a:pt x="22644" y="34850"/>
                </a:cubicBezTo>
                <a:cubicBezTo>
                  <a:pt x="20878" y="38195"/>
                  <a:pt x="18951" y="41273"/>
                  <a:pt x="16836" y="44405"/>
                </a:cubicBezTo>
                <a:cubicBezTo>
                  <a:pt x="16488" y="44887"/>
                  <a:pt x="16194" y="45529"/>
                  <a:pt x="15792" y="45957"/>
                </a:cubicBezTo>
                <a:cubicBezTo>
                  <a:pt x="16167" y="45235"/>
                  <a:pt x="16461" y="43067"/>
                  <a:pt x="16435" y="42986"/>
                </a:cubicBezTo>
                <a:cubicBezTo>
                  <a:pt x="16702" y="41327"/>
                  <a:pt x="17398" y="39614"/>
                  <a:pt x="18014" y="38142"/>
                </a:cubicBezTo>
                <a:cubicBezTo>
                  <a:pt x="19031" y="35572"/>
                  <a:pt x="20343" y="32976"/>
                  <a:pt x="22029" y="30701"/>
                </a:cubicBezTo>
                <a:cubicBezTo>
                  <a:pt x="22163" y="30487"/>
                  <a:pt x="22323" y="30246"/>
                  <a:pt x="22511" y="30085"/>
                </a:cubicBezTo>
                <a:close/>
                <a:moveTo>
                  <a:pt x="33119" y="0"/>
                </a:moveTo>
                <a:cubicBezTo>
                  <a:pt x="32916" y="0"/>
                  <a:pt x="32675" y="90"/>
                  <a:pt x="32387" y="295"/>
                </a:cubicBezTo>
                <a:cubicBezTo>
                  <a:pt x="31183" y="1179"/>
                  <a:pt x="31049" y="3962"/>
                  <a:pt x="31076" y="5274"/>
                </a:cubicBezTo>
                <a:cubicBezTo>
                  <a:pt x="31076" y="7254"/>
                  <a:pt x="31852" y="9021"/>
                  <a:pt x="31531" y="11002"/>
                </a:cubicBezTo>
                <a:cubicBezTo>
                  <a:pt x="31102" y="13303"/>
                  <a:pt x="30540" y="15632"/>
                  <a:pt x="29871" y="17907"/>
                </a:cubicBezTo>
                <a:cubicBezTo>
                  <a:pt x="29255" y="20075"/>
                  <a:pt x="28506" y="22243"/>
                  <a:pt x="27650" y="24331"/>
                </a:cubicBezTo>
                <a:cubicBezTo>
                  <a:pt x="26873" y="26151"/>
                  <a:pt x="24652" y="26793"/>
                  <a:pt x="22966" y="27703"/>
                </a:cubicBezTo>
                <a:cubicBezTo>
                  <a:pt x="23715" y="25321"/>
                  <a:pt x="24331" y="22859"/>
                  <a:pt x="25455" y="20637"/>
                </a:cubicBezTo>
                <a:cubicBezTo>
                  <a:pt x="26177" y="19299"/>
                  <a:pt x="28185" y="15177"/>
                  <a:pt x="26311" y="13999"/>
                </a:cubicBezTo>
                <a:cubicBezTo>
                  <a:pt x="26143" y="13894"/>
                  <a:pt x="25986" y="13845"/>
                  <a:pt x="25841" y="13845"/>
                </a:cubicBezTo>
                <a:cubicBezTo>
                  <a:pt x="24325" y="13845"/>
                  <a:pt x="24022" y="19111"/>
                  <a:pt x="23876" y="19941"/>
                </a:cubicBezTo>
                <a:cubicBezTo>
                  <a:pt x="23554" y="22484"/>
                  <a:pt x="23394" y="24893"/>
                  <a:pt x="22136" y="27195"/>
                </a:cubicBezTo>
                <a:cubicBezTo>
                  <a:pt x="21547" y="23474"/>
                  <a:pt x="21119" y="19674"/>
                  <a:pt x="20262" y="15980"/>
                </a:cubicBezTo>
                <a:cubicBezTo>
                  <a:pt x="19995" y="14802"/>
                  <a:pt x="19566" y="12233"/>
                  <a:pt x="18603" y="11457"/>
                </a:cubicBezTo>
                <a:cubicBezTo>
                  <a:pt x="18367" y="11273"/>
                  <a:pt x="18170" y="11194"/>
                  <a:pt x="18006" y="11194"/>
                </a:cubicBezTo>
                <a:cubicBezTo>
                  <a:pt x="17168" y="11194"/>
                  <a:pt x="17202" y="13256"/>
                  <a:pt x="17291" y="13839"/>
                </a:cubicBezTo>
                <a:cubicBezTo>
                  <a:pt x="17559" y="15525"/>
                  <a:pt x="18255" y="16783"/>
                  <a:pt x="19299" y="18094"/>
                </a:cubicBezTo>
                <a:cubicBezTo>
                  <a:pt x="20396" y="19459"/>
                  <a:pt x="20503" y="21172"/>
                  <a:pt x="20798" y="22832"/>
                </a:cubicBezTo>
                <a:cubicBezTo>
                  <a:pt x="21145" y="24652"/>
                  <a:pt x="21922" y="26847"/>
                  <a:pt x="21681" y="28694"/>
                </a:cubicBezTo>
                <a:cubicBezTo>
                  <a:pt x="21440" y="30273"/>
                  <a:pt x="20075" y="31798"/>
                  <a:pt x="19272" y="33137"/>
                </a:cubicBezTo>
                <a:cubicBezTo>
                  <a:pt x="19272" y="31611"/>
                  <a:pt x="19379" y="30085"/>
                  <a:pt x="19245" y="28533"/>
                </a:cubicBezTo>
                <a:cubicBezTo>
                  <a:pt x="19178" y="27975"/>
                  <a:pt x="19056" y="26117"/>
                  <a:pt x="18350" y="26117"/>
                </a:cubicBezTo>
                <a:cubicBezTo>
                  <a:pt x="18209" y="26117"/>
                  <a:pt x="18045" y="26191"/>
                  <a:pt x="17853" y="26365"/>
                </a:cubicBezTo>
                <a:cubicBezTo>
                  <a:pt x="17104" y="27061"/>
                  <a:pt x="17104" y="29470"/>
                  <a:pt x="16997" y="30407"/>
                </a:cubicBezTo>
                <a:cubicBezTo>
                  <a:pt x="16863" y="31959"/>
                  <a:pt x="16863" y="33511"/>
                  <a:pt x="17024" y="35091"/>
                </a:cubicBezTo>
                <a:cubicBezTo>
                  <a:pt x="17318" y="38329"/>
                  <a:pt x="16114" y="41166"/>
                  <a:pt x="15364" y="44325"/>
                </a:cubicBezTo>
                <a:cubicBezTo>
                  <a:pt x="14695" y="47001"/>
                  <a:pt x="13276" y="49544"/>
                  <a:pt x="10841" y="51016"/>
                </a:cubicBezTo>
                <a:cubicBezTo>
                  <a:pt x="10948" y="49946"/>
                  <a:pt x="10948" y="48768"/>
                  <a:pt x="11135" y="47751"/>
                </a:cubicBezTo>
                <a:cubicBezTo>
                  <a:pt x="11376" y="46707"/>
                  <a:pt x="12045" y="45957"/>
                  <a:pt x="12607" y="45128"/>
                </a:cubicBezTo>
                <a:cubicBezTo>
                  <a:pt x="13276" y="44164"/>
                  <a:pt x="14026" y="43067"/>
                  <a:pt x="14427" y="41916"/>
                </a:cubicBezTo>
                <a:cubicBezTo>
                  <a:pt x="14748" y="41166"/>
                  <a:pt x="15578" y="39560"/>
                  <a:pt x="14561" y="38998"/>
                </a:cubicBezTo>
                <a:cubicBezTo>
                  <a:pt x="14508" y="38998"/>
                  <a:pt x="14481" y="38972"/>
                  <a:pt x="14454" y="38972"/>
                </a:cubicBezTo>
                <a:cubicBezTo>
                  <a:pt x="13838" y="39266"/>
                  <a:pt x="13410" y="39748"/>
                  <a:pt x="13089" y="40283"/>
                </a:cubicBezTo>
                <a:cubicBezTo>
                  <a:pt x="12848" y="40711"/>
                  <a:pt x="12634" y="41166"/>
                  <a:pt x="12500" y="41675"/>
                </a:cubicBezTo>
                <a:cubicBezTo>
                  <a:pt x="12099" y="42639"/>
                  <a:pt x="11778" y="43656"/>
                  <a:pt x="11242" y="44485"/>
                </a:cubicBezTo>
                <a:cubicBezTo>
                  <a:pt x="11028" y="43120"/>
                  <a:pt x="10948" y="41675"/>
                  <a:pt x="11135" y="40310"/>
                </a:cubicBezTo>
                <a:cubicBezTo>
                  <a:pt x="11349" y="38891"/>
                  <a:pt x="11965" y="37633"/>
                  <a:pt x="12018" y="36188"/>
                </a:cubicBezTo>
                <a:cubicBezTo>
                  <a:pt x="12072" y="34876"/>
                  <a:pt x="11831" y="33511"/>
                  <a:pt x="11430" y="32280"/>
                </a:cubicBezTo>
                <a:cubicBezTo>
                  <a:pt x="11223" y="31624"/>
                  <a:pt x="10650" y="30838"/>
                  <a:pt x="10049" y="30838"/>
                </a:cubicBezTo>
                <a:cubicBezTo>
                  <a:pt x="9792" y="30838"/>
                  <a:pt x="9529" y="30982"/>
                  <a:pt x="9288" y="31343"/>
                </a:cubicBezTo>
                <a:cubicBezTo>
                  <a:pt x="8592" y="32414"/>
                  <a:pt x="9154" y="34823"/>
                  <a:pt x="9262" y="36001"/>
                </a:cubicBezTo>
                <a:cubicBezTo>
                  <a:pt x="9395" y="37526"/>
                  <a:pt x="9743" y="38972"/>
                  <a:pt x="10011" y="40471"/>
                </a:cubicBezTo>
                <a:cubicBezTo>
                  <a:pt x="10493" y="43441"/>
                  <a:pt x="10546" y="46493"/>
                  <a:pt x="10305" y="49517"/>
                </a:cubicBezTo>
                <a:cubicBezTo>
                  <a:pt x="9690" y="48714"/>
                  <a:pt x="9342" y="47644"/>
                  <a:pt x="8887" y="46627"/>
                </a:cubicBezTo>
                <a:cubicBezTo>
                  <a:pt x="8592" y="45984"/>
                  <a:pt x="8271" y="44780"/>
                  <a:pt x="7549" y="44432"/>
                </a:cubicBezTo>
                <a:cubicBezTo>
                  <a:pt x="7423" y="44348"/>
                  <a:pt x="7249" y="44281"/>
                  <a:pt x="7076" y="44281"/>
                </a:cubicBezTo>
                <a:cubicBezTo>
                  <a:pt x="7028" y="44281"/>
                  <a:pt x="6980" y="44286"/>
                  <a:pt x="6933" y="44298"/>
                </a:cubicBezTo>
                <a:cubicBezTo>
                  <a:pt x="6398" y="45262"/>
                  <a:pt x="6933" y="46305"/>
                  <a:pt x="7415" y="47162"/>
                </a:cubicBezTo>
                <a:cubicBezTo>
                  <a:pt x="7896" y="48206"/>
                  <a:pt x="8539" y="49250"/>
                  <a:pt x="8967" y="50079"/>
                </a:cubicBezTo>
                <a:cubicBezTo>
                  <a:pt x="9636" y="51418"/>
                  <a:pt x="10279" y="52006"/>
                  <a:pt x="9154" y="53184"/>
                </a:cubicBezTo>
                <a:cubicBezTo>
                  <a:pt x="7682" y="54763"/>
                  <a:pt x="6023" y="56235"/>
                  <a:pt x="4310" y="57547"/>
                </a:cubicBezTo>
                <a:cubicBezTo>
                  <a:pt x="3507" y="58163"/>
                  <a:pt x="2276" y="58698"/>
                  <a:pt x="1339" y="59474"/>
                </a:cubicBezTo>
                <a:cubicBezTo>
                  <a:pt x="991" y="59715"/>
                  <a:pt x="375" y="59876"/>
                  <a:pt x="134" y="60250"/>
                </a:cubicBezTo>
                <a:cubicBezTo>
                  <a:pt x="1" y="60491"/>
                  <a:pt x="27" y="60839"/>
                  <a:pt x="268" y="60973"/>
                </a:cubicBezTo>
                <a:cubicBezTo>
                  <a:pt x="509" y="60893"/>
                  <a:pt x="723" y="60705"/>
                  <a:pt x="937" y="60571"/>
                </a:cubicBezTo>
                <a:cubicBezTo>
                  <a:pt x="2276" y="59715"/>
                  <a:pt x="3614" y="58751"/>
                  <a:pt x="5059" y="58109"/>
                </a:cubicBezTo>
                <a:cubicBezTo>
                  <a:pt x="5996" y="57708"/>
                  <a:pt x="6853" y="57601"/>
                  <a:pt x="7719" y="57601"/>
                </a:cubicBezTo>
                <a:cubicBezTo>
                  <a:pt x="8586" y="57601"/>
                  <a:pt x="9462" y="57708"/>
                  <a:pt x="10439" y="57734"/>
                </a:cubicBezTo>
                <a:cubicBezTo>
                  <a:pt x="10527" y="57737"/>
                  <a:pt x="10614" y="57738"/>
                  <a:pt x="10701" y="57738"/>
                </a:cubicBezTo>
                <a:cubicBezTo>
                  <a:pt x="11654" y="57738"/>
                  <a:pt x="12586" y="57605"/>
                  <a:pt x="13517" y="57360"/>
                </a:cubicBezTo>
                <a:cubicBezTo>
                  <a:pt x="14240" y="57199"/>
                  <a:pt x="15846" y="56905"/>
                  <a:pt x="16328" y="56235"/>
                </a:cubicBezTo>
                <a:cubicBezTo>
                  <a:pt x="16354" y="55861"/>
                  <a:pt x="16354" y="55540"/>
                  <a:pt x="15846" y="55218"/>
                </a:cubicBezTo>
                <a:cubicBezTo>
                  <a:pt x="15565" y="55057"/>
                  <a:pt x="15172" y="54994"/>
                  <a:pt x="14728" y="54994"/>
                </a:cubicBezTo>
                <a:cubicBezTo>
                  <a:pt x="13209" y="54994"/>
                  <a:pt x="11089" y="55727"/>
                  <a:pt x="10772" y="55727"/>
                </a:cubicBezTo>
                <a:cubicBezTo>
                  <a:pt x="10768" y="55727"/>
                  <a:pt x="10764" y="55727"/>
                  <a:pt x="10760" y="55727"/>
                </a:cubicBezTo>
                <a:cubicBezTo>
                  <a:pt x="11697" y="55325"/>
                  <a:pt x="13357" y="54790"/>
                  <a:pt x="13892" y="53827"/>
                </a:cubicBezTo>
                <a:cubicBezTo>
                  <a:pt x="13946" y="53719"/>
                  <a:pt x="13972" y="53586"/>
                  <a:pt x="14026" y="53479"/>
                </a:cubicBezTo>
                <a:cubicBezTo>
                  <a:pt x="14160" y="53131"/>
                  <a:pt x="13972" y="52783"/>
                  <a:pt x="13303" y="52729"/>
                </a:cubicBezTo>
                <a:cubicBezTo>
                  <a:pt x="13201" y="52715"/>
                  <a:pt x="13097" y="52708"/>
                  <a:pt x="12992" y="52708"/>
                </a:cubicBezTo>
                <a:cubicBezTo>
                  <a:pt x="11516" y="52708"/>
                  <a:pt x="9709" y="54032"/>
                  <a:pt x="8485" y="54656"/>
                </a:cubicBezTo>
                <a:cubicBezTo>
                  <a:pt x="9502" y="53612"/>
                  <a:pt x="10466" y="52515"/>
                  <a:pt x="11537" y="51551"/>
                </a:cubicBezTo>
                <a:cubicBezTo>
                  <a:pt x="12031" y="51085"/>
                  <a:pt x="12497" y="50949"/>
                  <a:pt x="13003" y="50949"/>
                </a:cubicBezTo>
                <a:cubicBezTo>
                  <a:pt x="13484" y="50949"/>
                  <a:pt x="14002" y="51072"/>
                  <a:pt x="14615" y="51150"/>
                </a:cubicBezTo>
                <a:cubicBezTo>
                  <a:pt x="17398" y="51525"/>
                  <a:pt x="19941" y="50909"/>
                  <a:pt x="21975" y="53157"/>
                </a:cubicBezTo>
                <a:cubicBezTo>
                  <a:pt x="23046" y="54335"/>
                  <a:pt x="24224" y="55299"/>
                  <a:pt x="25749" y="55807"/>
                </a:cubicBezTo>
                <a:cubicBezTo>
                  <a:pt x="26104" y="55909"/>
                  <a:pt x="26656" y="56070"/>
                  <a:pt x="27083" y="56070"/>
                </a:cubicBezTo>
                <a:cubicBezTo>
                  <a:pt x="27558" y="56070"/>
                  <a:pt x="27878" y="55870"/>
                  <a:pt x="27596" y="55165"/>
                </a:cubicBezTo>
                <a:cubicBezTo>
                  <a:pt x="26766" y="53050"/>
                  <a:pt x="22939" y="52408"/>
                  <a:pt x="21065" y="51659"/>
                </a:cubicBezTo>
                <a:cubicBezTo>
                  <a:pt x="23206" y="50882"/>
                  <a:pt x="25696" y="50936"/>
                  <a:pt x="27971" y="50588"/>
                </a:cubicBezTo>
                <a:cubicBezTo>
                  <a:pt x="29041" y="50401"/>
                  <a:pt x="33056" y="49517"/>
                  <a:pt x="32896" y="47938"/>
                </a:cubicBezTo>
                <a:cubicBezTo>
                  <a:pt x="32841" y="47427"/>
                  <a:pt x="32473" y="47239"/>
                  <a:pt x="31959" y="47239"/>
                </a:cubicBezTo>
                <a:cubicBezTo>
                  <a:pt x="30696" y="47239"/>
                  <a:pt x="28549" y="48375"/>
                  <a:pt x="27997" y="48661"/>
                </a:cubicBezTo>
                <a:cubicBezTo>
                  <a:pt x="27141" y="49169"/>
                  <a:pt x="26472" y="49946"/>
                  <a:pt x="25482" y="50267"/>
                </a:cubicBezTo>
                <a:cubicBezTo>
                  <a:pt x="24598" y="50588"/>
                  <a:pt x="23581" y="50508"/>
                  <a:pt x="22644" y="50615"/>
                </a:cubicBezTo>
                <a:cubicBezTo>
                  <a:pt x="23742" y="49731"/>
                  <a:pt x="25829" y="48393"/>
                  <a:pt x="26231" y="47001"/>
                </a:cubicBezTo>
                <a:cubicBezTo>
                  <a:pt x="26462" y="46231"/>
                  <a:pt x="26250" y="45970"/>
                  <a:pt x="25859" y="45970"/>
                </a:cubicBezTo>
                <a:cubicBezTo>
                  <a:pt x="25162" y="45970"/>
                  <a:pt x="23897" y="46798"/>
                  <a:pt x="23554" y="47055"/>
                </a:cubicBezTo>
                <a:cubicBezTo>
                  <a:pt x="22805" y="47590"/>
                  <a:pt x="22109" y="48206"/>
                  <a:pt x="21547" y="48928"/>
                </a:cubicBezTo>
                <a:cubicBezTo>
                  <a:pt x="21145" y="49437"/>
                  <a:pt x="20798" y="50374"/>
                  <a:pt x="20209" y="50668"/>
                </a:cubicBezTo>
                <a:cubicBezTo>
                  <a:pt x="19913" y="50805"/>
                  <a:pt x="19527" y="50847"/>
                  <a:pt x="19121" y="50847"/>
                </a:cubicBezTo>
                <a:cubicBezTo>
                  <a:pt x="18496" y="50847"/>
                  <a:pt x="17826" y="50749"/>
                  <a:pt x="17372" y="50749"/>
                </a:cubicBezTo>
                <a:lnTo>
                  <a:pt x="16702" y="50749"/>
                </a:lnTo>
                <a:cubicBezTo>
                  <a:pt x="15632" y="50588"/>
                  <a:pt x="14454" y="50722"/>
                  <a:pt x="13437" y="50267"/>
                </a:cubicBezTo>
                <a:cubicBezTo>
                  <a:pt x="13946" y="50053"/>
                  <a:pt x="14508" y="49972"/>
                  <a:pt x="15043" y="49785"/>
                </a:cubicBezTo>
                <a:cubicBezTo>
                  <a:pt x="15578" y="49464"/>
                  <a:pt x="16247" y="49250"/>
                  <a:pt x="16756" y="49009"/>
                </a:cubicBezTo>
                <a:cubicBezTo>
                  <a:pt x="17666" y="48527"/>
                  <a:pt x="18576" y="47992"/>
                  <a:pt x="19406" y="47430"/>
                </a:cubicBezTo>
                <a:cubicBezTo>
                  <a:pt x="21172" y="46225"/>
                  <a:pt x="22805" y="44860"/>
                  <a:pt x="24357" y="43388"/>
                </a:cubicBezTo>
                <a:cubicBezTo>
                  <a:pt x="25937" y="41889"/>
                  <a:pt x="27141" y="41300"/>
                  <a:pt x="29282" y="40872"/>
                </a:cubicBezTo>
                <a:cubicBezTo>
                  <a:pt x="29710" y="40765"/>
                  <a:pt x="30166" y="40711"/>
                  <a:pt x="30647" y="40604"/>
                </a:cubicBezTo>
                <a:cubicBezTo>
                  <a:pt x="32762" y="40203"/>
                  <a:pt x="35064" y="40685"/>
                  <a:pt x="35626" y="39641"/>
                </a:cubicBezTo>
                <a:cubicBezTo>
                  <a:pt x="35786" y="39373"/>
                  <a:pt x="35626" y="39105"/>
                  <a:pt x="35385" y="38945"/>
                </a:cubicBezTo>
                <a:cubicBezTo>
                  <a:pt x="35197" y="38811"/>
                  <a:pt x="34903" y="38758"/>
                  <a:pt x="34689" y="38624"/>
                </a:cubicBezTo>
                <a:lnTo>
                  <a:pt x="34635" y="38624"/>
                </a:lnTo>
                <a:cubicBezTo>
                  <a:pt x="34273" y="38531"/>
                  <a:pt x="33896" y="38491"/>
                  <a:pt x="33510" y="38491"/>
                </a:cubicBezTo>
                <a:cubicBezTo>
                  <a:pt x="31553" y="38491"/>
                  <a:pt x="29362" y="39524"/>
                  <a:pt x="27730" y="40015"/>
                </a:cubicBezTo>
                <a:cubicBezTo>
                  <a:pt x="29737" y="38035"/>
                  <a:pt x="31905" y="36161"/>
                  <a:pt x="33832" y="34127"/>
                </a:cubicBezTo>
                <a:cubicBezTo>
                  <a:pt x="34823" y="33056"/>
                  <a:pt x="35760" y="31852"/>
                  <a:pt x="36455" y="30540"/>
                </a:cubicBezTo>
                <a:cubicBezTo>
                  <a:pt x="36766" y="29964"/>
                  <a:pt x="36984" y="28983"/>
                  <a:pt x="36350" y="28983"/>
                </a:cubicBezTo>
                <a:cubicBezTo>
                  <a:pt x="36219" y="28983"/>
                  <a:pt x="36051" y="29025"/>
                  <a:pt x="35840" y="29122"/>
                </a:cubicBezTo>
                <a:cubicBezTo>
                  <a:pt x="34689" y="29630"/>
                  <a:pt x="33592" y="31477"/>
                  <a:pt x="32815" y="32414"/>
                </a:cubicBezTo>
                <a:cubicBezTo>
                  <a:pt x="31852" y="33619"/>
                  <a:pt x="30968" y="34876"/>
                  <a:pt x="30112" y="36134"/>
                </a:cubicBezTo>
                <a:cubicBezTo>
                  <a:pt x="28399" y="38543"/>
                  <a:pt x="26472" y="40738"/>
                  <a:pt x="24063" y="42451"/>
                </a:cubicBezTo>
                <a:cubicBezTo>
                  <a:pt x="24598" y="41220"/>
                  <a:pt x="25187" y="39962"/>
                  <a:pt x="25696" y="38704"/>
                </a:cubicBezTo>
                <a:cubicBezTo>
                  <a:pt x="25990" y="37928"/>
                  <a:pt x="26873" y="36161"/>
                  <a:pt x="26525" y="35385"/>
                </a:cubicBezTo>
                <a:cubicBezTo>
                  <a:pt x="26395" y="35087"/>
                  <a:pt x="26233" y="34960"/>
                  <a:pt x="26052" y="34960"/>
                </a:cubicBezTo>
                <a:cubicBezTo>
                  <a:pt x="25045" y="34960"/>
                  <a:pt x="23441" y="38893"/>
                  <a:pt x="23260" y="39346"/>
                </a:cubicBezTo>
                <a:cubicBezTo>
                  <a:pt x="22377" y="41488"/>
                  <a:pt x="21788" y="44646"/>
                  <a:pt x="19968" y="46091"/>
                </a:cubicBezTo>
                <a:cubicBezTo>
                  <a:pt x="17987" y="47670"/>
                  <a:pt x="15792" y="49009"/>
                  <a:pt x="13357" y="49705"/>
                </a:cubicBezTo>
                <a:cubicBezTo>
                  <a:pt x="14293" y="48848"/>
                  <a:pt x="15525" y="47001"/>
                  <a:pt x="16435" y="45797"/>
                </a:cubicBezTo>
                <a:cubicBezTo>
                  <a:pt x="17666" y="44191"/>
                  <a:pt x="18844" y="42505"/>
                  <a:pt x="19968" y="40818"/>
                </a:cubicBezTo>
                <a:cubicBezTo>
                  <a:pt x="20985" y="39266"/>
                  <a:pt x="21841" y="37660"/>
                  <a:pt x="22805" y="36134"/>
                </a:cubicBezTo>
                <a:lnTo>
                  <a:pt x="22805" y="36108"/>
                </a:lnTo>
                <a:cubicBezTo>
                  <a:pt x="24331" y="34047"/>
                  <a:pt x="26231" y="32869"/>
                  <a:pt x="28399" y="31638"/>
                </a:cubicBezTo>
                <a:cubicBezTo>
                  <a:pt x="28613" y="31531"/>
                  <a:pt x="28827" y="31477"/>
                  <a:pt x="29041" y="31424"/>
                </a:cubicBezTo>
                <a:cubicBezTo>
                  <a:pt x="29951" y="31183"/>
                  <a:pt x="32789" y="30835"/>
                  <a:pt x="32789" y="29523"/>
                </a:cubicBezTo>
                <a:cubicBezTo>
                  <a:pt x="32789" y="29086"/>
                  <a:pt x="32524" y="28924"/>
                  <a:pt x="32134" y="28924"/>
                </a:cubicBezTo>
                <a:cubicBezTo>
                  <a:pt x="31188" y="28924"/>
                  <a:pt x="29504" y="29874"/>
                  <a:pt x="29068" y="30139"/>
                </a:cubicBezTo>
                <a:cubicBezTo>
                  <a:pt x="27462" y="31076"/>
                  <a:pt x="26097" y="32307"/>
                  <a:pt x="24625" y="33458"/>
                </a:cubicBezTo>
                <a:cubicBezTo>
                  <a:pt x="24598" y="33351"/>
                  <a:pt x="24545" y="33244"/>
                  <a:pt x="24545" y="33190"/>
                </a:cubicBezTo>
                <a:cubicBezTo>
                  <a:pt x="24652" y="32816"/>
                  <a:pt x="24866" y="32441"/>
                  <a:pt x="25000" y="32066"/>
                </a:cubicBezTo>
                <a:cubicBezTo>
                  <a:pt x="25401" y="31129"/>
                  <a:pt x="25829" y="30246"/>
                  <a:pt x="26231" y="29309"/>
                </a:cubicBezTo>
                <a:cubicBezTo>
                  <a:pt x="26525" y="28640"/>
                  <a:pt x="26873" y="27436"/>
                  <a:pt x="27355" y="26900"/>
                </a:cubicBezTo>
                <a:cubicBezTo>
                  <a:pt x="27624" y="26600"/>
                  <a:pt x="28045" y="26491"/>
                  <a:pt x="28536" y="26491"/>
                </a:cubicBezTo>
                <a:cubicBezTo>
                  <a:pt x="29703" y="26491"/>
                  <a:pt x="31263" y="27108"/>
                  <a:pt x="32093" y="27222"/>
                </a:cubicBezTo>
                <a:cubicBezTo>
                  <a:pt x="32265" y="27250"/>
                  <a:pt x="32556" y="27270"/>
                  <a:pt x="32887" y="27270"/>
                </a:cubicBezTo>
                <a:cubicBezTo>
                  <a:pt x="34096" y="27270"/>
                  <a:pt x="35850" y="27002"/>
                  <a:pt x="34421" y="25910"/>
                </a:cubicBezTo>
                <a:cubicBezTo>
                  <a:pt x="33725" y="25375"/>
                  <a:pt x="32789" y="25321"/>
                  <a:pt x="31959" y="25214"/>
                </a:cubicBezTo>
                <a:cubicBezTo>
                  <a:pt x="31536" y="25193"/>
                  <a:pt x="30780" y="24972"/>
                  <a:pt x="30243" y="24972"/>
                </a:cubicBezTo>
                <a:cubicBezTo>
                  <a:pt x="30100" y="24972"/>
                  <a:pt x="29973" y="24987"/>
                  <a:pt x="29872" y="25026"/>
                </a:cubicBezTo>
                <a:lnTo>
                  <a:pt x="29872" y="25026"/>
                </a:lnTo>
                <a:cubicBezTo>
                  <a:pt x="32147" y="24143"/>
                  <a:pt x="34689" y="23876"/>
                  <a:pt x="36910" y="22912"/>
                </a:cubicBezTo>
                <a:cubicBezTo>
                  <a:pt x="37874" y="22618"/>
                  <a:pt x="42103" y="20450"/>
                  <a:pt x="40925" y="19031"/>
                </a:cubicBezTo>
                <a:cubicBezTo>
                  <a:pt x="40845" y="18934"/>
                  <a:pt x="40706" y="18891"/>
                  <a:pt x="40522" y="18891"/>
                </a:cubicBezTo>
                <a:cubicBezTo>
                  <a:pt x="39187" y="18891"/>
                  <a:pt x="35496" y="21177"/>
                  <a:pt x="34742" y="21601"/>
                </a:cubicBezTo>
                <a:cubicBezTo>
                  <a:pt x="32735" y="22752"/>
                  <a:pt x="30754" y="23929"/>
                  <a:pt x="28586" y="24732"/>
                </a:cubicBezTo>
                <a:cubicBezTo>
                  <a:pt x="29336" y="22377"/>
                  <a:pt x="29710" y="19995"/>
                  <a:pt x="31798" y="18496"/>
                </a:cubicBezTo>
                <a:cubicBezTo>
                  <a:pt x="33752" y="17051"/>
                  <a:pt x="35331" y="15284"/>
                  <a:pt x="36696" y="13277"/>
                </a:cubicBezTo>
                <a:cubicBezTo>
                  <a:pt x="37232" y="12447"/>
                  <a:pt x="38115" y="11403"/>
                  <a:pt x="38383" y="10439"/>
                </a:cubicBezTo>
                <a:cubicBezTo>
                  <a:pt x="38593" y="9690"/>
                  <a:pt x="38429" y="9419"/>
                  <a:pt x="38128" y="9419"/>
                </a:cubicBezTo>
                <a:cubicBezTo>
                  <a:pt x="37817" y="9419"/>
                  <a:pt x="37358" y="9711"/>
                  <a:pt x="37018" y="10065"/>
                </a:cubicBezTo>
                <a:cubicBezTo>
                  <a:pt x="35412" y="11778"/>
                  <a:pt x="33886" y="13571"/>
                  <a:pt x="32360" y="15364"/>
                </a:cubicBezTo>
                <a:cubicBezTo>
                  <a:pt x="31611" y="16194"/>
                  <a:pt x="31129" y="17184"/>
                  <a:pt x="30487" y="18094"/>
                </a:cubicBezTo>
                <a:cubicBezTo>
                  <a:pt x="30728" y="17639"/>
                  <a:pt x="31209" y="16328"/>
                  <a:pt x="31263" y="15846"/>
                </a:cubicBezTo>
                <a:cubicBezTo>
                  <a:pt x="31450" y="13946"/>
                  <a:pt x="31932" y="12045"/>
                  <a:pt x="32226" y="10199"/>
                </a:cubicBezTo>
                <a:cubicBezTo>
                  <a:pt x="32601" y="8084"/>
                  <a:pt x="33592" y="6211"/>
                  <a:pt x="33993" y="4150"/>
                </a:cubicBezTo>
                <a:cubicBezTo>
                  <a:pt x="34131" y="3413"/>
                  <a:pt x="34368" y="0"/>
                  <a:pt x="331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9"/>
          <p:cNvSpPr/>
          <p:nvPr/>
        </p:nvSpPr>
        <p:spPr>
          <a:xfrm rot="8486663">
            <a:off x="6569323" y="-1397497"/>
            <a:ext cx="2482463" cy="3359061"/>
          </a:xfrm>
          <a:custGeom>
            <a:rect b="b" l="l" r="r" t="t"/>
            <a:pathLst>
              <a:path extrusionOk="0" h="69538" w="51391">
                <a:moveTo>
                  <a:pt x="21386" y="25535"/>
                </a:moveTo>
                <a:cubicBezTo>
                  <a:pt x="20316" y="7254"/>
                  <a:pt x="7790" y="5487"/>
                  <a:pt x="7790" y="5487"/>
                </a:cubicBezTo>
                <a:cubicBezTo>
                  <a:pt x="9315" y="17425"/>
                  <a:pt x="21413" y="25669"/>
                  <a:pt x="21413" y="25669"/>
                </a:cubicBezTo>
                <a:cubicBezTo>
                  <a:pt x="21386" y="25642"/>
                  <a:pt x="21386" y="25588"/>
                  <a:pt x="21386" y="25535"/>
                </a:cubicBezTo>
                <a:lnTo>
                  <a:pt x="33351" y="51765"/>
                </a:lnTo>
                <a:cubicBezTo>
                  <a:pt x="31290" y="46840"/>
                  <a:pt x="29095" y="41434"/>
                  <a:pt x="27382" y="36241"/>
                </a:cubicBezTo>
                <a:close/>
                <a:moveTo>
                  <a:pt x="31664" y="35572"/>
                </a:moveTo>
                <a:lnTo>
                  <a:pt x="31022" y="45850"/>
                </a:lnTo>
                <a:cubicBezTo>
                  <a:pt x="32227" y="44806"/>
                  <a:pt x="31664" y="35572"/>
                  <a:pt x="31664" y="35572"/>
                </a:cubicBezTo>
                <a:close/>
                <a:moveTo>
                  <a:pt x="5514" y="47991"/>
                </a:moveTo>
                <a:cubicBezTo>
                  <a:pt x="16328" y="56717"/>
                  <a:pt x="23715" y="51899"/>
                  <a:pt x="25348" y="50561"/>
                </a:cubicBezTo>
                <a:lnTo>
                  <a:pt x="29202" y="51016"/>
                </a:lnTo>
                <a:cubicBezTo>
                  <a:pt x="28613" y="50721"/>
                  <a:pt x="27275" y="50454"/>
                  <a:pt x="25589" y="50186"/>
                </a:cubicBezTo>
                <a:cubicBezTo>
                  <a:pt x="17158" y="44431"/>
                  <a:pt x="5514" y="47991"/>
                  <a:pt x="5514" y="47991"/>
                </a:cubicBezTo>
                <a:close/>
                <a:moveTo>
                  <a:pt x="24893" y="22055"/>
                </a:moveTo>
                <a:cubicBezTo>
                  <a:pt x="24893" y="22216"/>
                  <a:pt x="24920" y="22350"/>
                  <a:pt x="24973" y="22376"/>
                </a:cubicBezTo>
                <a:lnTo>
                  <a:pt x="25000" y="21895"/>
                </a:lnTo>
                <a:cubicBezTo>
                  <a:pt x="34609" y="7896"/>
                  <a:pt x="25803" y="0"/>
                  <a:pt x="25803" y="0"/>
                </a:cubicBezTo>
                <a:cubicBezTo>
                  <a:pt x="20102" y="9582"/>
                  <a:pt x="24893" y="22055"/>
                  <a:pt x="24893" y="22055"/>
                </a:cubicBezTo>
                <a:close/>
                <a:moveTo>
                  <a:pt x="32762" y="12928"/>
                </a:moveTo>
                <a:cubicBezTo>
                  <a:pt x="27061" y="22510"/>
                  <a:pt x="31825" y="34956"/>
                  <a:pt x="31825" y="34956"/>
                </a:cubicBezTo>
                <a:cubicBezTo>
                  <a:pt x="41621" y="20851"/>
                  <a:pt x="32762" y="12928"/>
                  <a:pt x="32762" y="12928"/>
                </a:cubicBezTo>
                <a:close/>
                <a:moveTo>
                  <a:pt x="33940" y="39158"/>
                </a:moveTo>
                <a:lnTo>
                  <a:pt x="33752" y="39319"/>
                </a:lnTo>
                <a:cubicBezTo>
                  <a:pt x="33806" y="39319"/>
                  <a:pt x="33859" y="39239"/>
                  <a:pt x="33940" y="39158"/>
                </a:cubicBezTo>
                <a:cubicBezTo>
                  <a:pt x="48580" y="35304"/>
                  <a:pt x="47242" y="24839"/>
                  <a:pt x="47242" y="24839"/>
                </a:cubicBezTo>
                <a:cubicBezTo>
                  <a:pt x="37767" y="27970"/>
                  <a:pt x="33672" y="39212"/>
                  <a:pt x="33672" y="39212"/>
                </a:cubicBezTo>
                <a:cubicBezTo>
                  <a:pt x="33806" y="39185"/>
                  <a:pt x="33859" y="39185"/>
                  <a:pt x="33940" y="39158"/>
                </a:cubicBezTo>
                <a:close/>
                <a:moveTo>
                  <a:pt x="40149" y="52889"/>
                </a:moveTo>
                <a:lnTo>
                  <a:pt x="40176" y="52889"/>
                </a:lnTo>
                <a:cubicBezTo>
                  <a:pt x="39908" y="53023"/>
                  <a:pt x="39641" y="53210"/>
                  <a:pt x="39373" y="53371"/>
                </a:cubicBezTo>
                <a:lnTo>
                  <a:pt x="40149" y="51016"/>
                </a:lnTo>
                <a:cubicBezTo>
                  <a:pt x="47189" y="45448"/>
                  <a:pt x="44084" y="39828"/>
                  <a:pt x="44084" y="39828"/>
                </a:cubicBezTo>
                <a:cubicBezTo>
                  <a:pt x="39159" y="43923"/>
                  <a:pt x="39319" y="51631"/>
                  <a:pt x="39319" y="51631"/>
                </a:cubicBezTo>
                <a:cubicBezTo>
                  <a:pt x="39373" y="51604"/>
                  <a:pt x="39400" y="51551"/>
                  <a:pt x="39480" y="51524"/>
                </a:cubicBezTo>
                <a:cubicBezTo>
                  <a:pt x="39186" y="52327"/>
                  <a:pt x="38918" y="53130"/>
                  <a:pt x="38650" y="53906"/>
                </a:cubicBezTo>
                <a:lnTo>
                  <a:pt x="38624" y="53933"/>
                </a:lnTo>
                <a:lnTo>
                  <a:pt x="38650" y="53933"/>
                </a:lnTo>
                <a:cubicBezTo>
                  <a:pt x="37767" y="56476"/>
                  <a:pt x="37098" y="58778"/>
                  <a:pt x="37098" y="59929"/>
                </a:cubicBezTo>
                <a:lnTo>
                  <a:pt x="33351" y="51765"/>
                </a:lnTo>
                <a:cubicBezTo>
                  <a:pt x="34047" y="53425"/>
                  <a:pt x="34769" y="55084"/>
                  <a:pt x="35465" y="56610"/>
                </a:cubicBezTo>
                <a:lnTo>
                  <a:pt x="24010" y="44993"/>
                </a:lnTo>
                <a:cubicBezTo>
                  <a:pt x="23742" y="44324"/>
                  <a:pt x="23340" y="43254"/>
                  <a:pt x="22859" y="41996"/>
                </a:cubicBezTo>
                <a:cubicBezTo>
                  <a:pt x="22671" y="26177"/>
                  <a:pt x="11965" y="24089"/>
                  <a:pt x="11965" y="24089"/>
                </a:cubicBezTo>
                <a:cubicBezTo>
                  <a:pt x="12634" y="33136"/>
                  <a:pt x="20343" y="40122"/>
                  <a:pt x="22377" y="41781"/>
                </a:cubicBezTo>
                <a:lnTo>
                  <a:pt x="23688" y="44645"/>
                </a:lnTo>
                <a:lnTo>
                  <a:pt x="19272" y="40149"/>
                </a:lnTo>
                <a:lnTo>
                  <a:pt x="19245" y="40095"/>
                </a:lnTo>
                <a:cubicBezTo>
                  <a:pt x="19192" y="40042"/>
                  <a:pt x="19192" y="40042"/>
                  <a:pt x="19138" y="40015"/>
                </a:cubicBezTo>
                <a:lnTo>
                  <a:pt x="19165" y="40015"/>
                </a:lnTo>
                <a:cubicBezTo>
                  <a:pt x="12233" y="32413"/>
                  <a:pt x="1" y="33270"/>
                  <a:pt x="1" y="33270"/>
                </a:cubicBezTo>
                <a:cubicBezTo>
                  <a:pt x="8673" y="44271"/>
                  <a:pt x="16997" y="41059"/>
                  <a:pt x="18790" y="40176"/>
                </a:cubicBezTo>
                <a:lnTo>
                  <a:pt x="19513" y="40523"/>
                </a:lnTo>
                <a:cubicBezTo>
                  <a:pt x="20369" y="41889"/>
                  <a:pt x="22243" y="43923"/>
                  <a:pt x="24384" y="46117"/>
                </a:cubicBezTo>
                <a:lnTo>
                  <a:pt x="24411" y="46171"/>
                </a:lnTo>
                <a:lnTo>
                  <a:pt x="24411" y="46144"/>
                </a:lnTo>
                <a:cubicBezTo>
                  <a:pt x="29229" y="51069"/>
                  <a:pt x="35546" y="56636"/>
                  <a:pt x="35546" y="56636"/>
                </a:cubicBezTo>
                <a:cubicBezTo>
                  <a:pt x="36108" y="57948"/>
                  <a:pt x="36670" y="59179"/>
                  <a:pt x="37205" y="60357"/>
                </a:cubicBezTo>
                <a:lnTo>
                  <a:pt x="37205" y="60384"/>
                </a:lnTo>
                <a:lnTo>
                  <a:pt x="37205" y="60384"/>
                </a:lnTo>
                <a:cubicBezTo>
                  <a:pt x="39694" y="65844"/>
                  <a:pt x="41514" y="69537"/>
                  <a:pt x="41514" y="69537"/>
                </a:cubicBezTo>
                <a:lnTo>
                  <a:pt x="37205" y="60116"/>
                </a:lnTo>
                <a:lnTo>
                  <a:pt x="39293" y="53639"/>
                </a:lnTo>
                <a:lnTo>
                  <a:pt x="41113" y="52943"/>
                </a:lnTo>
                <a:cubicBezTo>
                  <a:pt x="50079" y="53264"/>
                  <a:pt x="51391" y="47001"/>
                  <a:pt x="51391" y="47001"/>
                </a:cubicBezTo>
                <a:cubicBezTo>
                  <a:pt x="44994" y="46920"/>
                  <a:pt x="40149" y="52889"/>
                  <a:pt x="40149" y="5288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6" name="Google Shape;356;p49"/>
          <p:cNvPicPr preferRelativeResize="0"/>
          <p:nvPr/>
        </p:nvPicPr>
        <p:blipFill rotWithShape="1">
          <a:blip r:embed="rId3">
            <a:alphaModFix/>
          </a:blip>
          <a:srcRect b="0" l="0" r="0" t="0"/>
          <a:stretch/>
        </p:blipFill>
        <p:spPr>
          <a:xfrm>
            <a:off x="4310057" y="2593850"/>
            <a:ext cx="4833944" cy="2549651"/>
          </a:xfrm>
          <a:prstGeom prst="rect">
            <a:avLst/>
          </a:prstGeom>
          <a:noFill/>
          <a:ln>
            <a:noFill/>
          </a:ln>
        </p:spPr>
      </p:pic>
      <p:pic>
        <p:nvPicPr>
          <p:cNvPr id="357" name="Google Shape;357;p49"/>
          <p:cNvPicPr preferRelativeResize="0"/>
          <p:nvPr/>
        </p:nvPicPr>
        <p:blipFill>
          <a:blip r:embed="rId4">
            <a:alphaModFix/>
          </a:blip>
          <a:stretch>
            <a:fillRect/>
          </a:stretch>
        </p:blipFill>
        <p:spPr>
          <a:xfrm>
            <a:off x="0" y="3381363"/>
            <a:ext cx="3638550" cy="1762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0"/>
          <p:cNvSpPr txBox="1"/>
          <p:nvPr>
            <p:ph idx="1" type="body"/>
          </p:nvPr>
        </p:nvSpPr>
        <p:spPr>
          <a:xfrm>
            <a:off x="701600" y="1206100"/>
            <a:ext cx="8375700" cy="3025500"/>
          </a:xfrm>
          <a:prstGeom prst="rect">
            <a:avLst/>
          </a:prstGeom>
        </p:spPr>
        <p:txBody>
          <a:bodyPr anchorCtr="0" anchor="t" bIns="0" lIns="0" spcFirstLastPara="1" rIns="0" wrap="square" tIns="182875">
            <a:noAutofit/>
          </a:bodyPr>
          <a:lstStyle/>
          <a:p>
            <a:pPr indent="0" lvl="0" marL="0" rtl="0" algn="l">
              <a:lnSpc>
                <a:spcPct val="115000"/>
              </a:lnSpc>
              <a:spcBef>
                <a:spcPts val="0"/>
              </a:spcBef>
              <a:spcAft>
                <a:spcPts val="0"/>
              </a:spcAft>
              <a:buNone/>
            </a:pPr>
            <a:r>
              <a:rPr lang="en"/>
              <a:t>Comparing the CustomResNet with data augmentation and CustomResNet without data augmentation, we note that the validation loss decrease which means that the augmentation allowed the model to fit more to the validation set. However, despite that both accuracy dropped which suggest that training using only validation set affected some of the training.</a:t>
            </a:r>
            <a:endParaRPr/>
          </a:p>
        </p:txBody>
      </p:sp>
      <p:sp>
        <p:nvSpPr>
          <p:cNvPr id="363" name="Google Shape;363;p50"/>
          <p:cNvSpPr txBox="1"/>
          <p:nvPr>
            <p:ph type="title"/>
          </p:nvPr>
        </p:nvSpPr>
        <p:spPr>
          <a:xfrm>
            <a:off x="701600" y="627400"/>
            <a:ext cx="77292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CustomResNet Model - Aug</a:t>
            </a:r>
            <a:endParaRPr b="0"/>
          </a:p>
        </p:txBody>
      </p:sp>
      <p:sp>
        <p:nvSpPr>
          <p:cNvPr id="364" name="Google Shape;364;p50"/>
          <p:cNvSpPr/>
          <p:nvPr/>
        </p:nvSpPr>
        <p:spPr>
          <a:xfrm rot="-267255">
            <a:off x="7259116" y="2657035"/>
            <a:ext cx="1723957" cy="2496611"/>
          </a:xfrm>
          <a:custGeom>
            <a:rect b="b" l="l" r="r" t="t"/>
            <a:pathLst>
              <a:path extrusionOk="0" h="60973" w="42103">
                <a:moveTo>
                  <a:pt x="26097" y="27168"/>
                </a:moveTo>
                <a:lnTo>
                  <a:pt x="26097" y="27168"/>
                </a:lnTo>
                <a:cubicBezTo>
                  <a:pt x="26044" y="29229"/>
                  <a:pt x="24839" y="31210"/>
                  <a:pt x="23688" y="33056"/>
                </a:cubicBezTo>
                <a:cubicBezTo>
                  <a:pt x="23661" y="33030"/>
                  <a:pt x="23661" y="32949"/>
                  <a:pt x="23635" y="32923"/>
                </a:cubicBezTo>
                <a:cubicBezTo>
                  <a:pt x="23581" y="32816"/>
                  <a:pt x="23554" y="32762"/>
                  <a:pt x="23528" y="32655"/>
                </a:cubicBezTo>
                <a:cubicBezTo>
                  <a:pt x="23528" y="32628"/>
                  <a:pt x="23501" y="32575"/>
                  <a:pt x="23447" y="32575"/>
                </a:cubicBezTo>
                <a:cubicBezTo>
                  <a:pt x="23367" y="32280"/>
                  <a:pt x="23260" y="31959"/>
                  <a:pt x="23153" y="31584"/>
                </a:cubicBezTo>
                <a:cubicBezTo>
                  <a:pt x="23073" y="31290"/>
                  <a:pt x="23019" y="30942"/>
                  <a:pt x="22912" y="30648"/>
                </a:cubicBezTo>
                <a:cubicBezTo>
                  <a:pt x="22832" y="30139"/>
                  <a:pt x="22832" y="29684"/>
                  <a:pt x="22912" y="29336"/>
                </a:cubicBezTo>
                <a:cubicBezTo>
                  <a:pt x="23287" y="28346"/>
                  <a:pt x="25214" y="27677"/>
                  <a:pt x="26097" y="27168"/>
                </a:cubicBezTo>
                <a:close/>
                <a:moveTo>
                  <a:pt x="22511" y="30085"/>
                </a:moveTo>
                <a:cubicBezTo>
                  <a:pt x="22725" y="30808"/>
                  <a:pt x="22698" y="31584"/>
                  <a:pt x="22885" y="32307"/>
                </a:cubicBezTo>
                <a:cubicBezTo>
                  <a:pt x="22992" y="32896"/>
                  <a:pt x="23099" y="33431"/>
                  <a:pt x="23153" y="33993"/>
                </a:cubicBezTo>
                <a:cubicBezTo>
                  <a:pt x="22966" y="34288"/>
                  <a:pt x="22778" y="34582"/>
                  <a:pt x="22644" y="34850"/>
                </a:cubicBezTo>
                <a:cubicBezTo>
                  <a:pt x="20878" y="38195"/>
                  <a:pt x="18951" y="41273"/>
                  <a:pt x="16836" y="44405"/>
                </a:cubicBezTo>
                <a:cubicBezTo>
                  <a:pt x="16488" y="44887"/>
                  <a:pt x="16194" y="45529"/>
                  <a:pt x="15792" y="45957"/>
                </a:cubicBezTo>
                <a:cubicBezTo>
                  <a:pt x="16167" y="45235"/>
                  <a:pt x="16461" y="43067"/>
                  <a:pt x="16435" y="42986"/>
                </a:cubicBezTo>
                <a:cubicBezTo>
                  <a:pt x="16702" y="41327"/>
                  <a:pt x="17398" y="39614"/>
                  <a:pt x="18014" y="38142"/>
                </a:cubicBezTo>
                <a:cubicBezTo>
                  <a:pt x="19031" y="35572"/>
                  <a:pt x="20343" y="32976"/>
                  <a:pt x="22029" y="30701"/>
                </a:cubicBezTo>
                <a:cubicBezTo>
                  <a:pt x="22163" y="30487"/>
                  <a:pt x="22323" y="30246"/>
                  <a:pt x="22511" y="30085"/>
                </a:cubicBezTo>
                <a:close/>
                <a:moveTo>
                  <a:pt x="33119" y="0"/>
                </a:moveTo>
                <a:cubicBezTo>
                  <a:pt x="32916" y="0"/>
                  <a:pt x="32675" y="90"/>
                  <a:pt x="32387" y="295"/>
                </a:cubicBezTo>
                <a:cubicBezTo>
                  <a:pt x="31183" y="1179"/>
                  <a:pt x="31049" y="3962"/>
                  <a:pt x="31076" y="5274"/>
                </a:cubicBezTo>
                <a:cubicBezTo>
                  <a:pt x="31076" y="7254"/>
                  <a:pt x="31852" y="9021"/>
                  <a:pt x="31531" y="11002"/>
                </a:cubicBezTo>
                <a:cubicBezTo>
                  <a:pt x="31102" y="13303"/>
                  <a:pt x="30540" y="15632"/>
                  <a:pt x="29871" y="17907"/>
                </a:cubicBezTo>
                <a:cubicBezTo>
                  <a:pt x="29255" y="20075"/>
                  <a:pt x="28506" y="22243"/>
                  <a:pt x="27650" y="24331"/>
                </a:cubicBezTo>
                <a:cubicBezTo>
                  <a:pt x="26873" y="26151"/>
                  <a:pt x="24652" y="26793"/>
                  <a:pt x="22966" y="27703"/>
                </a:cubicBezTo>
                <a:cubicBezTo>
                  <a:pt x="23715" y="25321"/>
                  <a:pt x="24331" y="22859"/>
                  <a:pt x="25455" y="20637"/>
                </a:cubicBezTo>
                <a:cubicBezTo>
                  <a:pt x="26177" y="19299"/>
                  <a:pt x="28185" y="15177"/>
                  <a:pt x="26311" y="13999"/>
                </a:cubicBezTo>
                <a:cubicBezTo>
                  <a:pt x="26143" y="13894"/>
                  <a:pt x="25986" y="13845"/>
                  <a:pt x="25841" y="13845"/>
                </a:cubicBezTo>
                <a:cubicBezTo>
                  <a:pt x="24325" y="13845"/>
                  <a:pt x="24022" y="19111"/>
                  <a:pt x="23876" y="19941"/>
                </a:cubicBezTo>
                <a:cubicBezTo>
                  <a:pt x="23554" y="22484"/>
                  <a:pt x="23394" y="24893"/>
                  <a:pt x="22136" y="27195"/>
                </a:cubicBezTo>
                <a:cubicBezTo>
                  <a:pt x="21547" y="23474"/>
                  <a:pt x="21119" y="19674"/>
                  <a:pt x="20262" y="15980"/>
                </a:cubicBezTo>
                <a:cubicBezTo>
                  <a:pt x="19995" y="14802"/>
                  <a:pt x="19566" y="12233"/>
                  <a:pt x="18603" y="11457"/>
                </a:cubicBezTo>
                <a:cubicBezTo>
                  <a:pt x="18367" y="11273"/>
                  <a:pt x="18170" y="11194"/>
                  <a:pt x="18006" y="11194"/>
                </a:cubicBezTo>
                <a:cubicBezTo>
                  <a:pt x="17168" y="11194"/>
                  <a:pt x="17202" y="13256"/>
                  <a:pt x="17291" y="13839"/>
                </a:cubicBezTo>
                <a:cubicBezTo>
                  <a:pt x="17559" y="15525"/>
                  <a:pt x="18255" y="16783"/>
                  <a:pt x="19299" y="18094"/>
                </a:cubicBezTo>
                <a:cubicBezTo>
                  <a:pt x="20396" y="19459"/>
                  <a:pt x="20503" y="21172"/>
                  <a:pt x="20798" y="22832"/>
                </a:cubicBezTo>
                <a:cubicBezTo>
                  <a:pt x="21145" y="24652"/>
                  <a:pt x="21922" y="26847"/>
                  <a:pt x="21681" y="28694"/>
                </a:cubicBezTo>
                <a:cubicBezTo>
                  <a:pt x="21440" y="30273"/>
                  <a:pt x="20075" y="31798"/>
                  <a:pt x="19272" y="33137"/>
                </a:cubicBezTo>
                <a:cubicBezTo>
                  <a:pt x="19272" y="31611"/>
                  <a:pt x="19379" y="30085"/>
                  <a:pt x="19245" y="28533"/>
                </a:cubicBezTo>
                <a:cubicBezTo>
                  <a:pt x="19178" y="27975"/>
                  <a:pt x="19056" y="26117"/>
                  <a:pt x="18350" y="26117"/>
                </a:cubicBezTo>
                <a:cubicBezTo>
                  <a:pt x="18209" y="26117"/>
                  <a:pt x="18045" y="26191"/>
                  <a:pt x="17853" y="26365"/>
                </a:cubicBezTo>
                <a:cubicBezTo>
                  <a:pt x="17104" y="27061"/>
                  <a:pt x="17104" y="29470"/>
                  <a:pt x="16997" y="30407"/>
                </a:cubicBezTo>
                <a:cubicBezTo>
                  <a:pt x="16863" y="31959"/>
                  <a:pt x="16863" y="33511"/>
                  <a:pt x="17024" y="35091"/>
                </a:cubicBezTo>
                <a:cubicBezTo>
                  <a:pt x="17318" y="38329"/>
                  <a:pt x="16114" y="41166"/>
                  <a:pt x="15364" y="44325"/>
                </a:cubicBezTo>
                <a:cubicBezTo>
                  <a:pt x="14695" y="47001"/>
                  <a:pt x="13276" y="49544"/>
                  <a:pt x="10841" y="51016"/>
                </a:cubicBezTo>
                <a:cubicBezTo>
                  <a:pt x="10948" y="49946"/>
                  <a:pt x="10948" y="48768"/>
                  <a:pt x="11135" y="47751"/>
                </a:cubicBezTo>
                <a:cubicBezTo>
                  <a:pt x="11376" y="46707"/>
                  <a:pt x="12045" y="45957"/>
                  <a:pt x="12607" y="45128"/>
                </a:cubicBezTo>
                <a:cubicBezTo>
                  <a:pt x="13276" y="44164"/>
                  <a:pt x="14026" y="43067"/>
                  <a:pt x="14427" y="41916"/>
                </a:cubicBezTo>
                <a:cubicBezTo>
                  <a:pt x="14748" y="41166"/>
                  <a:pt x="15578" y="39560"/>
                  <a:pt x="14561" y="38998"/>
                </a:cubicBezTo>
                <a:cubicBezTo>
                  <a:pt x="14508" y="38998"/>
                  <a:pt x="14481" y="38972"/>
                  <a:pt x="14454" y="38972"/>
                </a:cubicBezTo>
                <a:cubicBezTo>
                  <a:pt x="13838" y="39266"/>
                  <a:pt x="13410" y="39748"/>
                  <a:pt x="13089" y="40283"/>
                </a:cubicBezTo>
                <a:cubicBezTo>
                  <a:pt x="12848" y="40711"/>
                  <a:pt x="12634" y="41166"/>
                  <a:pt x="12500" y="41675"/>
                </a:cubicBezTo>
                <a:cubicBezTo>
                  <a:pt x="12099" y="42639"/>
                  <a:pt x="11778" y="43656"/>
                  <a:pt x="11242" y="44485"/>
                </a:cubicBezTo>
                <a:cubicBezTo>
                  <a:pt x="11028" y="43120"/>
                  <a:pt x="10948" y="41675"/>
                  <a:pt x="11135" y="40310"/>
                </a:cubicBezTo>
                <a:cubicBezTo>
                  <a:pt x="11349" y="38891"/>
                  <a:pt x="11965" y="37633"/>
                  <a:pt x="12018" y="36188"/>
                </a:cubicBezTo>
                <a:cubicBezTo>
                  <a:pt x="12072" y="34876"/>
                  <a:pt x="11831" y="33511"/>
                  <a:pt x="11430" y="32280"/>
                </a:cubicBezTo>
                <a:cubicBezTo>
                  <a:pt x="11223" y="31624"/>
                  <a:pt x="10650" y="30838"/>
                  <a:pt x="10049" y="30838"/>
                </a:cubicBezTo>
                <a:cubicBezTo>
                  <a:pt x="9792" y="30838"/>
                  <a:pt x="9529" y="30982"/>
                  <a:pt x="9288" y="31343"/>
                </a:cubicBezTo>
                <a:cubicBezTo>
                  <a:pt x="8592" y="32414"/>
                  <a:pt x="9154" y="34823"/>
                  <a:pt x="9262" y="36001"/>
                </a:cubicBezTo>
                <a:cubicBezTo>
                  <a:pt x="9395" y="37526"/>
                  <a:pt x="9743" y="38972"/>
                  <a:pt x="10011" y="40471"/>
                </a:cubicBezTo>
                <a:cubicBezTo>
                  <a:pt x="10493" y="43441"/>
                  <a:pt x="10546" y="46493"/>
                  <a:pt x="10305" y="49517"/>
                </a:cubicBezTo>
                <a:cubicBezTo>
                  <a:pt x="9690" y="48714"/>
                  <a:pt x="9342" y="47644"/>
                  <a:pt x="8887" y="46627"/>
                </a:cubicBezTo>
                <a:cubicBezTo>
                  <a:pt x="8592" y="45984"/>
                  <a:pt x="8271" y="44780"/>
                  <a:pt x="7549" y="44432"/>
                </a:cubicBezTo>
                <a:cubicBezTo>
                  <a:pt x="7423" y="44348"/>
                  <a:pt x="7249" y="44281"/>
                  <a:pt x="7076" y="44281"/>
                </a:cubicBezTo>
                <a:cubicBezTo>
                  <a:pt x="7028" y="44281"/>
                  <a:pt x="6980" y="44286"/>
                  <a:pt x="6933" y="44298"/>
                </a:cubicBezTo>
                <a:cubicBezTo>
                  <a:pt x="6398" y="45262"/>
                  <a:pt x="6933" y="46305"/>
                  <a:pt x="7415" y="47162"/>
                </a:cubicBezTo>
                <a:cubicBezTo>
                  <a:pt x="7896" y="48206"/>
                  <a:pt x="8539" y="49250"/>
                  <a:pt x="8967" y="50079"/>
                </a:cubicBezTo>
                <a:cubicBezTo>
                  <a:pt x="9636" y="51418"/>
                  <a:pt x="10279" y="52006"/>
                  <a:pt x="9154" y="53184"/>
                </a:cubicBezTo>
                <a:cubicBezTo>
                  <a:pt x="7682" y="54763"/>
                  <a:pt x="6023" y="56235"/>
                  <a:pt x="4310" y="57547"/>
                </a:cubicBezTo>
                <a:cubicBezTo>
                  <a:pt x="3507" y="58163"/>
                  <a:pt x="2276" y="58698"/>
                  <a:pt x="1339" y="59474"/>
                </a:cubicBezTo>
                <a:cubicBezTo>
                  <a:pt x="991" y="59715"/>
                  <a:pt x="375" y="59876"/>
                  <a:pt x="134" y="60250"/>
                </a:cubicBezTo>
                <a:cubicBezTo>
                  <a:pt x="1" y="60491"/>
                  <a:pt x="27" y="60839"/>
                  <a:pt x="268" y="60973"/>
                </a:cubicBezTo>
                <a:cubicBezTo>
                  <a:pt x="509" y="60893"/>
                  <a:pt x="723" y="60705"/>
                  <a:pt x="937" y="60571"/>
                </a:cubicBezTo>
                <a:cubicBezTo>
                  <a:pt x="2276" y="59715"/>
                  <a:pt x="3614" y="58751"/>
                  <a:pt x="5059" y="58109"/>
                </a:cubicBezTo>
                <a:cubicBezTo>
                  <a:pt x="5996" y="57708"/>
                  <a:pt x="6853" y="57601"/>
                  <a:pt x="7719" y="57601"/>
                </a:cubicBezTo>
                <a:cubicBezTo>
                  <a:pt x="8586" y="57601"/>
                  <a:pt x="9462" y="57708"/>
                  <a:pt x="10439" y="57734"/>
                </a:cubicBezTo>
                <a:cubicBezTo>
                  <a:pt x="10527" y="57737"/>
                  <a:pt x="10614" y="57738"/>
                  <a:pt x="10701" y="57738"/>
                </a:cubicBezTo>
                <a:cubicBezTo>
                  <a:pt x="11654" y="57738"/>
                  <a:pt x="12586" y="57605"/>
                  <a:pt x="13517" y="57360"/>
                </a:cubicBezTo>
                <a:cubicBezTo>
                  <a:pt x="14240" y="57199"/>
                  <a:pt x="15846" y="56905"/>
                  <a:pt x="16328" y="56235"/>
                </a:cubicBezTo>
                <a:cubicBezTo>
                  <a:pt x="16354" y="55861"/>
                  <a:pt x="16354" y="55540"/>
                  <a:pt x="15846" y="55218"/>
                </a:cubicBezTo>
                <a:cubicBezTo>
                  <a:pt x="15565" y="55057"/>
                  <a:pt x="15172" y="54994"/>
                  <a:pt x="14728" y="54994"/>
                </a:cubicBezTo>
                <a:cubicBezTo>
                  <a:pt x="13209" y="54994"/>
                  <a:pt x="11089" y="55727"/>
                  <a:pt x="10772" y="55727"/>
                </a:cubicBezTo>
                <a:cubicBezTo>
                  <a:pt x="10768" y="55727"/>
                  <a:pt x="10764" y="55727"/>
                  <a:pt x="10760" y="55727"/>
                </a:cubicBezTo>
                <a:cubicBezTo>
                  <a:pt x="11697" y="55325"/>
                  <a:pt x="13357" y="54790"/>
                  <a:pt x="13892" y="53827"/>
                </a:cubicBezTo>
                <a:cubicBezTo>
                  <a:pt x="13946" y="53719"/>
                  <a:pt x="13972" y="53586"/>
                  <a:pt x="14026" y="53479"/>
                </a:cubicBezTo>
                <a:cubicBezTo>
                  <a:pt x="14160" y="53131"/>
                  <a:pt x="13972" y="52783"/>
                  <a:pt x="13303" y="52729"/>
                </a:cubicBezTo>
                <a:cubicBezTo>
                  <a:pt x="13201" y="52715"/>
                  <a:pt x="13097" y="52708"/>
                  <a:pt x="12992" y="52708"/>
                </a:cubicBezTo>
                <a:cubicBezTo>
                  <a:pt x="11516" y="52708"/>
                  <a:pt x="9709" y="54032"/>
                  <a:pt x="8485" y="54656"/>
                </a:cubicBezTo>
                <a:cubicBezTo>
                  <a:pt x="9502" y="53612"/>
                  <a:pt x="10466" y="52515"/>
                  <a:pt x="11537" y="51551"/>
                </a:cubicBezTo>
                <a:cubicBezTo>
                  <a:pt x="12031" y="51085"/>
                  <a:pt x="12497" y="50949"/>
                  <a:pt x="13003" y="50949"/>
                </a:cubicBezTo>
                <a:cubicBezTo>
                  <a:pt x="13484" y="50949"/>
                  <a:pt x="14002" y="51072"/>
                  <a:pt x="14615" y="51150"/>
                </a:cubicBezTo>
                <a:cubicBezTo>
                  <a:pt x="17398" y="51525"/>
                  <a:pt x="19941" y="50909"/>
                  <a:pt x="21975" y="53157"/>
                </a:cubicBezTo>
                <a:cubicBezTo>
                  <a:pt x="23046" y="54335"/>
                  <a:pt x="24224" y="55299"/>
                  <a:pt x="25749" y="55807"/>
                </a:cubicBezTo>
                <a:cubicBezTo>
                  <a:pt x="26104" y="55909"/>
                  <a:pt x="26656" y="56070"/>
                  <a:pt x="27083" y="56070"/>
                </a:cubicBezTo>
                <a:cubicBezTo>
                  <a:pt x="27558" y="56070"/>
                  <a:pt x="27878" y="55870"/>
                  <a:pt x="27596" y="55165"/>
                </a:cubicBezTo>
                <a:cubicBezTo>
                  <a:pt x="26766" y="53050"/>
                  <a:pt x="22939" y="52408"/>
                  <a:pt x="21065" y="51659"/>
                </a:cubicBezTo>
                <a:cubicBezTo>
                  <a:pt x="23206" y="50882"/>
                  <a:pt x="25696" y="50936"/>
                  <a:pt x="27971" y="50588"/>
                </a:cubicBezTo>
                <a:cubicBezTo>
                  <a:pt x="29041" y="50401"/>
                  <a:pt x="33056" y="49517"/>
                  <a:pt x="32896" y="47938"/>
                </a:cubicBezTo>
                <a:cubicBezTo>
                  <a:pt x="32841" y="47427"/>
                  <a:pt x="32473" y="47239"/>
                  <a:pt x="31959" y="47239"/>
                </a:cubicBezTo>
                <a:cubicBezTo>
                  <a:pt x="30696" y="47239"/>
                  <a:pt x="28549" y="48375"/>
                  <a:pt x="27997" y="48661"/>
                </a:cubicBezTo>
                <a:cubicBezTo>
                  <a:pt x="27141" y="49169"/>
                  <a:pt x="26472" y="49946"/>
                  <a:pt x="25482" y="50267"/>
                </a:cubicBezTo>
                <a:cubicBezTo>
                  <a:pt x="24598" y="50588"/>
                  <a:pt x="23581" y="50508"/>
                  <a:pt x="22644" y="50615"/>
                </a:cubicBezTo>
                <a:cubicBezTo>
                  <a:pt x="23742" y="49731"/>
                  <a:pt x="25829" y="48393"/>
                  <a:pt x="26231" y="47001"/>
                </a:cubicBezTo>
                <a:cubicBezTo>
                  <a:pt x="26462" y="46231"/>
                  <a:pt x="26250" y="45970"/>
                  <a:pt x="25859" y="45970"/>
                </a:cubicBezTo>
                <a:cubicBezTo>
                  <a:pt x="25162" y="45970"/>
                  <a:pt x="23897" y="46798"/>
                  <a:pt x="23554" y="47055"/>
                </a:cubicBezTo>
                <a:cubicBezTo>
                  <a:pt x="22805" y="47590"/>
                  <a:pt x="22109" y="48206"/>
                  <a:pt x="21547" y="48928"/>
                </a:cubicBezTo>
                <a:cubicBezTo>
                  <a:pt x="21145" y="49437"/>
                  <a:pt x="20798" y="50374"/>
                  <a:pt x="20209" y="50668"/>
                </a:cubicBezTo>
                <a:cubicBezTo>
                  <a:pt x="19913" y="50805"/>
                  <a:pt x="19527" y="50847"/>
                  <a:pt x="19121" y="50847"/>
                </a:cubicBezTo>
                <a:cubicBezTo>
                  <a:pt x="18496" y="50847"/>
                  <a:pt x="17826" y="50749"/>
                  <a:pt x="17372" y="50749"/>
                </a:cubicBezTo>
                <a:lnTo>
                  <a:pt x="16702" y="50749"/>
                </a:lnTo>
                <a:cubicBezTo>
                  <a:pt x="15632" y="50588"/>
                  <a:pt x="14454" y="50722"/>
                  <a:pt x="13437" y="50267"/>
                </a:cubicBezTo>
                <a:cubicBezTo>
                  <a:pt x="13946" y="50053"/>
                  <a:pt x="14508" y="49972"/>
                  <a:pt x="15043" y="49785"/>
                </a:cubicBezTo>
                <a:cubicBezTo>
                  <a:pt x="15578" y="49464"/>
                  <a:pt x="16247" y="49250"/>
                  <a:pt x="16756" y="49009"/>
                </a:cubicBezTo>
                <a:cubicBezTo>
                  <a:pt x="17666" y="48527"/>
                  <a:pt x="18576" y="47992"/>
                  <a:pt x="19406" y="47430"/>
                </a:cubicBezTo>
                <a:cubicBezTo>
                  <a:pt x="21172" y="46225"/>
                  <a:pt x="22805" y="44860"/>
                  <a:pt x="24357" y="43388"/>
                </a:cubicBezTo>
                <a:cubicBezTo>
                  <a:pt x="25937" y="41889"/>
                  <a:pt x="27141" y="41300"/>
                  <a:pt x="29282" y="40872"/>
                </a:cubicBezTo>
                <a:cubicBezTo>
                  <a:pt x="29710" y="40765"/>
                  <a:pt x="30166" y="40711"/>
                  <a:pt x="30647" y="40604"/>
                </a:cubicBezTo>
                <a:cubicBezTo>
                  <a:pt x="32762" y="40203"/>
                  <a:pt x="35064" y="40685"/>
                  <a:pt x="35626" y="39641"/>
                </a:cubicBezTo>
                <a:cubicBezTo>
                  <a:pt x="35786" y="39373"/>
                  <a:pt x="35626" y="39105"/>
                  <a:pt x="35385" y="38945"/>
                </a:cubicBezTo>
                <a:cubicBezTo>
                  <a:pt x="35197" y="38811"/>
                  <a:pt x="34903" y="38758"/>
                  <a:pt x="34689" y="38624"/>
                </a:cubicBezTo>
                <a:lnTo>
                  <a:pt x="34635" y="38624"/>
                </a:lnTo>
                <a:cubicBezTo>
                  <a:pt x="34273" y="38531"/>
                  <a:pt x="33896" y="38491"/>
                  <a:pt x="33510" y="38491"/>
                </a:cubicBezTo>
                <a:cubicBezTo>
                  <a:pt x="31553" y="38491"/>
                  <a:pt x="29362" y="39524"/>
                  <a:pt x="27730" y="40015"/>
                </a:cubicBezTo>
                <a:cubicBezTo>
                  <a:pt x="29737" y="38035"/>
                  <a:pt x="31905" y="36161"/>
                  <a:pt x="33832" y="34127"/>
                </a:cubicBezTo>
                <a:cubicBezTo>
                  <a:pt x="34823" y="33056"/>
                  <a:pt x="35760" y="31852"/>
                  <a:pt x="36455" y="30540"/>
                </a:cubicBezTo>
                <a:cubicBezTo>
                  <a:pt x="36766" y="29964"/>
                  <a:pt x="36984" y="28983"/>
                  <a:pt x="36350" y="28983"/>
                </a:cubicBezTo>
                <a:cubicBezTo>
                  <a:pt x="36219" y="28983"/>
                  <a:pt x="36051" y="29025"/>
                  <a:pt x="35840" y="29122"/>
                </a:cubicBezTo>
                <a:cubicBezTo>
                  <a:pt x="34689" y="29630"/>
                  <a:pt x="33592" y="31477"/>
                  <a:pt x="32815" y="32414"/>
                </a:cubicBezTo>
                <a:cubicBezTo>
                  <a:pt x="31852" y="33619"/>
                  <a:pt x="30968" y="34876"/>
                  <a:pt x="30112" y="36134"/>
                </a:cubicBezTo>
                <a:cubicBezTo>
                  <a:pt x="28399" y="38543"/>
                  <a:pt x="26472" y="40738"/>
                  <a:pt x="24063" y="42451"/>
                </a:cubicBezTo>
                <a:cubicBezTo>
                  <a:pt x="24598" y="41220"/>
                  <a:pt x="25187" y="39962"/>
                  <a:pt x="25696" y="38704"/>
                </a:cubicBezTo>
                <a:cubicBezTo>
                  <a:pt x="25990" y="37928"/>
                  <a:pt x="26873" y="36161"/>
                  <a:pt x="26525" y="35385"/>
                </a:cubicBezTo>
                <a:cubicBezTo>
                  <a:pt x="26395" y="35087"/>
                  <a:pt x="26233" y="34960"/>
                  <a:pt x="26052" y="34960"/>
                </a:cubicBezTo>
                <a:cubicBezTo>
                  <a:pt x="25045" y="34960"/>
                  <a:pt x="23441" y="38893"/>
                  <a:pt x="23260" y="39346"/>
                </a:cubicBezTo>
                <a:cubicBezTo>
                  <a:pt x="22377" y="41488"/>
                  <a:pt x="21788" y="44646"/>
                  <a:pt x="19968" y="46091"/>
                </a:cubicBezTo>
                <a:cubicBezTo>
                  <a:pt x="17987" y="47670"/>
                  <a:pt x="15792" y="49009"/>
                  <a:pt x="13357" y="49705"/>
                </a:cubicBezTo>
                <a:cubicBezTo>
                  <a:pt x="14293" y="48848"/>
                  <a:pt x="15525" y="47001"/>
                  <a:pt x="16435" y="45797"/>
                </a:cubicBezTo>
                <a:cubicBezTo>
                  <a:pt x="17666" y="44191"/>
                  <a:pt x="18844" y="42505"/>
                  <a:pt x="19968" y="40818"/>
                </a:cubicBezTo>
                <a:cubicBezTo>
                  <a:pt x="20985" y="39266"/>
                  <a:pt x="21841" y="37660"/>
                  <a:pt x="22805" y="36134"/>
                </a:cubicBezTo>
                <a:lnTo>
                  <a:pt x="22805" y="36108"/>
                </a:lnTo>
                <a:cubicBezTo>
                  <a:pt x="24331" y="34047"/>
                  <a:pt x="26231" y="32869"/>
                  <a:pt x="28399" y="31638"/>
                </a:cubicBezTo>
                <a:cubicBezTo>
                  <a:pt x="28613" y="31531"/>
                  <a:pt x="28827" y="31477"/>
                  <a:pt x="29041" y="31424"/>
                </a:cubicBezTo>
                <a:cubicBezTo>
                  <a:pt x="29951" y="31183"/>
                  <a:pt x="32789" y="30835"/>
                  <a:pt x="32789" y="29523"/>
                </a:cubicBezTo>
                <a:cubicBezTo>
                  <a:pt x="32789" y="29086"/>
                  <a:pt x="32524" y="28924"/>
                  <a:pt x="32134" y="28924"/>
                </a:cubicBezTo>
                <a:cubicBezTo>
                  <a:pt x="31188" y="28924"/>
                  <a:pt x="29504" y="29874"/>
                  <a:pt x="29068" y="30139"/>
                </a:cubicBezTo>
                <a:cubicBezTo>
                  <a:pt x="27462" y="31076"/>
                  <a:pt x="26097" y="32307"/>
                  <a:pt x="24625" y="33458"/>
                </a:cubicBezTo>
                <a:cubicBezTo>
                  <a:pt x="24598" y="33351"/>
                  <a:pt x="24545" y="33244"/>
                  <a:pt x="24545" y="33190"/>
                </a:cubicBezTo>
                <a:cubicBezTo>
                  <a:pt x="24652" y="32816"/>
                  <a:pt x="24866" y="32441"/>
                  <a:pt x="25000" y="32066"/>
                </a:cubicBezTo>
                <a:cubicBezTo>
                  <a:pt x="25401" y="31129"/>
                  <a:pt x="25829" y="30246"/>
                  <a:pt x="26231" y="29309"/>
                </a:cubicBezTo>
                <a:cubicBezTo>
                  <a:pt x="26525" y="28640"/>
                  <a:pt x="26873" y="27436"/>
                  <a:pt x="27355" y="26900"/>
                </a:cubicBezTo>
                <a:cubicBezTo>
                  <a:pt x="27624" y="26600"/>
                  <a:pt x="28045" y="26491"/>
                  <a:pt x="28536" y="26491"/>
                </a:cubicBezTo>
                <a:cubicBezTo>
                  <a:pt x="29703" y="26491"/>
                  <a:pt x="31263" y="27108"/>
                  <a:pt x="32093" y="27222"/>
                </a:cubicBezTo>
                <a:cubicBezTo>
                  <a:pt x="32265" y="27250"/>
                  <a:pt x="32556" y="27270"/>
                  <a:pt x="32887" y="27270"/>
                </a:cubicBezTo>
                <a:cubicBezTo>
                  <a:pt x="34096" y="27270"/>
                  <a:pt x="35850" y="27002"/>
                  <a:pt x="34421" y="25910"/>
                </a:cubicBezTo>
                <a:cubicBezTo>
                  <a:pt x="33725" y="25375"/>
                  <a:pt x="32789" y="25321"/>
                  <a:pt x="31959" y="25214"/>
                </a:cubicBezTo>
                <a:cubicBezTo>
                  <a:pt x="31536" y="25193"/>
                  <a:pt x="30780" y="24972"/>
                  <a:pt x="30243" y="24972"/>
                </a:cubicBezTo>
                <a:cubicBezTo>
                  <a:pt x="30100" y="24972"/>
                  <a:pt x="29973" y="24987"/>
                  <a:pt x="29872" y="25026"/>
                </a:cubicBezTo>
                <a:lnTo>
                  <a:pt x="29872" y="25026"/>
                </a:lnTo>
                <a:cubicBezTo>
                  <a:pt x="32147" y="24143"/>
                  <a:pt x="34689" y="23876"/>
                  <a:pt x="36910" y="22912"/>
                </a:cubicBezTo>
                <a:cubicBezTo>
                  <a:pt x="37874" y="22618"/>
                  <a:pt x="42103" y="20450"/>
                  <a:pt x="40925" y="19031"/>
                </a:cubicBezTo>
                <a:cubicBezTo>
                  <a:pt x="40845" y="18934"/>
                  <a:pt x="40706" y="18891"/>
                  <a:pt x="40522" y="18891"/>
                </a:cubicBezTo>
                <a:cubicBezTo>
                  <a:pt x="39187" y="18891"/>
                  <a:pt x="35496" y="21177"/>
                  <a:pt x="34742" y="21601"/>
                </a:cubicBezTo>
                <a:cubicBezTo>
                  <a:pt x="32735" y="22752"/>
                  <a:pt x="30754" y="23929"/>
                  <a:pt x="28586" y="24732"/>
                </a:cubicBezTo>
                <a:cubicBezTo>
                  <a:pt x="29336" y="22377"/>
                  <a:pt x="29710" y="19995"/>
                  <a:pt x="31798" y="18496"/>
                </a:cubicBezTo>
                <a:cubicBezTo>
                  <a:pt x="33752" y="17051"/>
                  <a:pt x="35331" y="15284"/>
                  <a:pt x="36696" y="13277"/>
                </a:cubicBezTo>
                <a:cubicBezTo>
                  <a:pt x="37232" y="12447"/>
                  <a:pt x="38115" y="11403"/>
                  <a:pt x="38383" y="10439"/>
                </a:cubicBezTo>
                <a:cubicBezTo>
                  <a:pt x="38593" y="9690"/>
                  <a:pt x="38429" y="9419"/>
                  <a:pt x="38128" y="9419"/>
                </a:cubicBezTo>
                <a:cubicBezTo>
                  <a:pt x="37817" y="9419"/>
                  <a:pt x="37358" y="9711"/>
                  <a:pt x="37018" y="10065"/>
                </a:cubicBezTo>
                <a:cubicBezTo>
                  <a:pt x="35412" y="11778"/>
                  <a:pt x="33886" y="13571"/>
                  <a:pt x="32360" y="15364"/>
                </a:cubicBezTo>
                <a:cubicBezTo>
                  <a:pt x="31611" y="16194"/>
                  <a:pt x="31129" y="17184"/>
                  <a:pt x="30487" y="18094"/>
                </a:cubicBezTo>
                <a:cubicBezTo>
                  <a:pt x="30728" y="17639"/>
                  <a:pt x="31209" y="16328"/>
                  <a:pt x="31263" y="15846"/>
                </a:cubicBezTo>
                <a:cubicBezTo>
                  <a:pt x="31450" y="13946"/>
                  <a:pt x="31932" y="12045"/>
                  <a:pt x="32226" y="10199"/>
                </a:cubicBezTo>
                <a:cubicBezTo>
                  <a:pt x="32601" y="8084"/>
                  <a:pt x="33592" y="6211"/>
                  <a:pt x="33993" y="4150"/>
                </a:cubicBezTo>
                <a:cubicBezTo>
                  <a:pt x="34131" y="3413"/>
                  <a:pt x="34368" y="0"/>
                  <a:pt x="331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0"/>
          <p:cNvSpPr/>
          <p:nvPr/>
        </p:nvSpPr>
        <p:spPr>
          <a:xfrm rot="8486663">
            <a:off x="6569323" y="-1397497"/>
            <a:ext cx="2482463" cy="3359061"/>
          </a:xfrm>
          <a:custGeom>
            <a:rect b="b" l="l" r="r" t="t"/>
            <a:pathLst>
              <a:path extrusionOk="0" h="69538" w="51391">
                <a:moveTo>
                  <a:pt x="21386" y="25535"/>
                </a:moveTo>
                <a:cubicBezTo>
                  <a:pt x="20316" y="7254"/>
                  <a:pt x="7790" y="5487"/>
                  <a:pt x="7790" y="5487"/>
                </a:cubicBezTo>
                <a:cubicBezTo>
                  <a:pt x="9315" y="17425"/>
                  <a:pt x="21413" y="25669"/>
                  <a:pt x="21413" y="25669"/>
                </a:cubicBezTo>
                <a:cubicBezTo>
                  <a:pt x="21386" y="25642"/>
                  <a:pt x="21386" y="25588"/>
                  <a:pt x="21386" y="25535"/>
                </a:cubicBezTo>
                <a:lnTo>
                  <a:pt x="33351" y="51765"/>
                </a:lnTo>
                <a:cubicBezTo>
                  <a:pt x="31290" y="46840"/>
                  <a:pt x="29095" y="41434"/>
                  <a:pt x="27382" y="36241"/>
                </a:cubicBezTo>
                <a:close/>
                <a:moveTo>
                  <a:pt x="31664" y="35572"/>
                </a:moveTo>
                <a:lnTo>
                  <a:pt x="31022" y="45850"/>
                </a:lnTo>
                <a:cubicBezTo>
                  <a:pt x="32227" y="44806"/>
                  <a:pt x="31664" y="35572"/>
                  <a:pt x="31664" y="35572"/>
                </a:cubicBezTo>
                <a:close/>
                <a:moveTo>
                  <a:pt x="5514" y="47991"/>
                </a:moveTo>
                <a:cubicBezTo>
                  <a:pt x="16328" y="56717"/>
                  <a:pt x="23715" y="51899"/>
                  <a:pt x="25348" y="50561"/>
                </a:cubicBezTo>
                <a:lnTo>
                  <a:pt x="29202" y="51016"/>
                </a:lnTo>
                <a:cubicBezTo>
                  <a:pt x="28613" y="50721"/>
                  <a:pt x="27275" y="50454"/>
                  <a:pt x="25589" y="50186"/>
                </a:cubicBezTo>
                <a:cubicBezTo>
                  <a:pt x="17158" y="44431"/>
                  <a:pt x="5514" y="47991"/>
                  <a:pt x="5514" y="47991"/>
                </a:cubicBezTo>
                <a:close/>
                <a:moveTo>
                  <a:pt x="24893" y="22055"/>
                </a:moveTo>
                <a:cubicBezTo>
                  <a:pt x="24893" y="22216"/>
                  <a:pt x="24920" y="22350"/>
                  <a:pt x="24973" y="22376"/>
                </a:cubicBezTo>
                <a:lnTo>
                  <a:pt x="25000" y="21895"/>
                </a:lnTo>
                <a:cubicBezTo>
                  <a:pt x="34609" y="7896"/>
                  <a:pt x="25803" y="0"/>
                  <a:pt x="25803" y="0"/>
                </a:cubicBezTo>
                <a:cubicBezTo>
                  <a:pt x="20102" y="9582"/>
                  <a:pt x="24893" y="22055"/>
                  <a:pt x="24893" y="22055"/>
                </a:cubicBezTo>
                <a:close/>
                <a:moveTo>
                  <a:pt x="32762" y="12928"/>
                </a:moveTo>
                <a:cubicBezTo>
                  <a:pt x="27061" y="22510"/>
                  <a:pt x="31825" y="34956"/>
                  <a:pt x="31825" y="34956"/>
                </a:cubicBezTo>
                <a:cubicBezTo>
                  <a:pt x="41621" y="20851"/>
                  <a:pt x="32762" y="12928"/>
                  <a:pt x="32762" y="12928"/>
                </a:cubicBezTo>
                <a:close/>
                <a:moveTo>
                  <a:pt x="33940" y="39158"/>
                </a:moveTo>
                <a:lnTo>
                  <a:pt x="33752" y="39319"/>
                </a:lnTo>
                <a:cubicBezTo>
                  <a:pt x="33806" y="39319"/>
                  <a:pt x="33859" y="39239"/>
                  <a:pt x="33940" y="39158"/>
                </a:cubicBezTo>
                <a:cubicBezTo>
                  <a:pt x="48580" y="35304"/>
                  <a:pt x="47242" y="24839"/>
                  <a:pt x="47242" y="24839"/>
                </a:cubicBezTo>
                <a:cubicBezTo>
                  <a:pt x="37767" y="27970"/>
                  <a:pt x="33672" y="39212"/>
                  <a:pt x="33672" y="39212"/>
                </a:cubicBezTo>
                <a:cubicBezTo>
                  <a:pt x="33806" y="39185"/>
                  <a:pt x="33859" y="39185"/>
                  <a:pt x="33940" y="39158"/>
                </a:cubicBezTo>
                <a:close/>
                <a:moveTo>
                  <a:pt x="40149" y="52889"/>
                </a:moveTo>
                <a:lnTo>
                  <a:pt x="40176" y="52889"/>
                </a:lnTo>
                <a:cubicBezTo>
                  <a:pt x="39908" y="53023"/>
                  <a:pt x="39641" y="53210"/>
                  <a:pt x="39373" y="53371"/>
                </a:cubicBezTo>
                <a:lnTo>
                  <a:pt x="40149" y="51016"/>
                </a:lnTo>
                <a:cubicBezTo>
                  <a:pt x="47189" y="45448"/>
                  <a:pt x="44084" y="39828"/>
                  <a:pt x="44084" y="39828"/>
                </a:cubicBezTo>
                <a:cubicBezTo>
                  <a:pt x="39159" y="43923"/>
                  <a:pt x="39319" y="51631"/>
                  <a:pt x="39319" y="51631"/>
                </a:cubicBezTo>
                <a:cubicBezTo>
                  <a:pt x="39373" y="51604"/>
                  <a:pt x="39400" y="51551"/>
                  <a:pt x="39480" y="51524"/>
                </a:cubicBezTo>
                <a:cubicBezTo>
                  <a:pt x="39186" y="52327"/>
                  <a:pt x="38918" y="53130"/>
                  <a:pt x="38650" y="53906"/>
                </a:cubicBezTo>
                <a:lnTo>
                  <a:pt x="38624" y="53933"/>
                </a:lnTo>
                <a:lnTo>
                  <a:pt x="38650" y="53933"/>
                </a:lnTo>
                <a:cubicBezTo>
                  <a:pt x="37767" y="56476"/>
                  <a:pt x="37098" y="58778"/>
                  <a:pt x="37098" y="59929"/>
                </a:cubicBezTo>
                <a:lnTo>
                  <a:pt x="33351" y="51765"/>
                </a:lnTo>
                <a:cubicBezTo>
                  <a:pt x="34047" y="53425"/>
                  <a:pt x="34769" y="55084"/>
                  <a:pt x="35465" y="56610"/>
                </a:cubicBezTo>
                <a:lnTo>
                  <a:pt x="24010" y="44993"/>
                </a:lnTo>
                <a:cubicBezTo>
                  <a:pt x="23742" y="44324"/>
                  <a:pt x="23340" y="43254"/>
                  <a:pt x="22859" y="41996"/>
                </a:cubicBezTo>
                <a:cubicBezTo>
                  <a:pt x="22671" y="26177"/>
                  <a:pt x="11965" y="24089"/>
                  <a:pt x="11965" y="24089"/>
                </a:cubicBezTo>
                <a:cubicBezTo>
                  <a:pt x="12634" y="33136"/>
                  <a:pt x="20343" y="40122"/>
                  <a:pt x="22377" y="41781"/>
                </a:cubicBezTo>
                <a:lnTo>
                  <a:pt x="23688" y="44645"/>
                </a:lnTo>
                <a:lnTo>
                  <a:pt x="19272" y="40149"/>
                </a:lnTo>
                <a:lnTo>
                  <a:pt x="19245" y="40095"/>
                </a:lnTo>
                <a:cubicBezTo>
                  <a:pt x="19192" y="40042"/>
                  <a:pt x="19192" y="40042"/>
                  <a:pt x="19138" y="40015"/>
                </a:cubicBezTo>
                <a:lnTo>
                  <a:pt x="19165" y="40015"/>
                </a:lnTo>
                <a:cubicBezTo>
                  <a:pt x="12233" y="32413"/>
                  <a:pt x="1" y="33270"/>
                  <a:pt x="1" y="33270"/>
                </a:cubicBezTo>
                <a:cubicBezTo>
                  <a:pt x="8673" y="44271"/>
                  <a:pt x="16997" y="41059"/>
                  <a:pt x="18790" y="40176"/>
                </a:cubicBezTo>
                <a:lnTo>
                  <a:pt x="19513" y="40523"/>
                </a:lnTo>
                <a:cubicBezTo>
                  <a:pt x="20369" y="41889"/>
                  <a:pt x="22243" y="43923"/>
                  <a:pt x="24384" y="46117"/>
                </a:cubicBezTo>
                <a:lnTo>
                  <a:pt x="24411" y="46171"/>
                </a:lnTo>
                <a:lnTo>
                  <a:pt x="24411" y="46144"/>
                </a:lnTo>
                <a:cubicBezTo>
                  <a:pt x="29229" y="51069"/>
                  <a:pt x="35546" y="56636"/>
                  <a:pt x="35546" y="56636"/>
                </a:cubicBezTo>
                <a:cubicBezTo>
                  <a:pt x="36108" y="57948"/>
                  <a:pt x="36670" y="59179"/>
                  <a:pt x="37205" y="60357"/>
                </a:cubicBezTo>
                <a:lnTo>
                  <a:pt x="37205" y="60384"/>
                </a:lnTo>
                <a:lnTo>
                  <a:pt x="37205" y="60384"/>
                </a:lnTo>
                <a:cubicBezTo>
                  <a:pt x="39694" y="65844"/>
                  <a:pt x="41514" y="69537"/>
                  <a:pt x="41514" y="69537"/>
                </a:cubicBezTo>
                <a:lnTo>
                  <a:pt x="37205" y="60116"/>
                </a:lnTo>
                <a:lnTo>
                  <a:pt x="39293" y="53639"/>
                </a:lnTo>
                <a:lnTo>
                  <a:pt x="41113" y="52943"/>
                </a:lnTo>
                <a:cubicBezTo>
                  <a:pt x="50079" y="53264"/>
                  <a:pt x="51391" y="47001"/>
                  <a:pt x="51391" y="47001"/>
                </a:cubicBezTo>
                <a:cubicBezTo>
                  <a:pt x="44994" y="46920"/>
                  <a:pt x="40149" y="52889"/>
                  <a:pt x="40149" y="5288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6" name="Google Shape;366;p50"/>
          <p:cNvPicPr preferRelativeResize="0"/>
          <p:nvPr/>
        </p:nvPicPr>
        <p:blipFill rotWithShape="1">
          <a:blip r:embed="rId3">
            <a:alphaModFix/>
          </a:blip>
          <a:srcRect b="0" l="0" r="0" t="0"/>
          <a:stretch/>
        </p:blipFill>
        <p:spPr>
          <a:xfrm>
            <a:off x="4019800" y="2440750"/>
            <a:ext cx="5124200" cy="2702749"/>
          </a:xfrm>
          <a:prstGeom prst="rect">
            <a:avLst/>
          </a:prstGeom>
          <a:noFill/>
          <a:ln>
            <a:noFill/>
          </a:ln>
        </p:spPr>
      </p:pic>
      <p:pic>
        <p:nvPicPr>
          <p:cNvPr id="367" name="Google Shape;367;p50"/>
          <p:cNvPicPr preferRelativeResize="0"/>
          <p:nvPr/>
        </p:nvPicPr>
        <p:blipFill>
          <a:blip r:embed="rId4">
            <a:alphaModFix/>
          </a:blip>
          <a:stretch>
            <a:fillRect/>
          </a:stretch>
        </p:blipFill>
        <p:spPr>
          <a:xfrm>
            <a:off x="-12" y="3305163"/>
            <a:ext cx="3571875" cy="1838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1"/>
          <p:cNvSpPr txBox="1"/>
          <p:nvPr>
            <p:ph idx="1" type="body"/>
          </p:nvPr>
        </p:nvSpPr>
        <p:spPr>
          <a:xfrm>
            <a:off x="701600" y="1206100"/>
            <a:ext cx="6866700" cy="3025500"/>
          </a:xfrm>
          <a:prstGeom prst="rect">
            <a:avLst/>
          </a:prstGeom>
        </p:spPr>
        <p:txBody>
          <a:bodyPr anchorCtr="0" anchor="t" bIns="0" lIns="0" spcFirstLastPara="1" rIns="0" wrap="square" tIns="182875">
            <a:noAutofit/>
          </a:bodyPr>
          <a:lstStyle/>
          <a:p>
            <a:pPr indent="0" lvl="0" marL="0" rtl="0" algn="l">
              <a:lnSpc>
                <a:spcPct val="115000"/>
              </a:lnSpc>
              <a:spcBef>
                <a:spcPts val="0"/>
              </a:spcBef>
              <a:spcAft>
                <a:spcPts val="0"/>
              </a:spcAft>
              <a:buNone/>
            </a:pPr>
            <a:r>
              <a:rPr lang="en"/>
              <a:t>To choose and select which model is the best model, we will be looking at the Results table. This results table shows that the CustomVGG model outperforms other models in terms of validation accuracy. However, the CustomResNet model is also very strong but is has a lower validation accuracy than the CustomVGG. This is likely due to the number of layers we set for the ResNet model. SOTA ResNet models are 34, 50 and 101 layers. But our implementation is a ResNet10 </a:t>
            </a:r>
            <a:r>
              <a:rPr lang="en"/>
              <a:t>model</a:t>
            </a:r>
            <a:r>
              <a:rPr lang="en"/>
              <a:t>. However this also shows the power of the VGG model.</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Therefore for </a:t>
            </a:r>
            <a:r>
              <a:rPr lang="en"/>
              <a:t>model</a:t>
            </a:r>
            <a:r>
              <a:rPr lang="en"/>
              <a:t> </a:t>
            </a:r>
            <a:endParaRPr/>
          </a:p>
          <a:p>
            <a:pPr indent="0" lvl="0" marL="0" rtl="0" algn="l">
              <a:lnSpc>
                <a:spcPct val="115000"/>
              </a:lnSpc>
              <a:spcBef>
                <a:spcPts val="0"/>
              </a:spcBef>
              <a:spcAft>
                <a:spcPts val="0"/>
              </a:spcAft>
              <a:buNone/>
            </a:pPr>
            <a:r>
              <a:rPr lang="en"/>
              <a:t>improvements, we will be </a:t>
            </a:r>
            <a:endParaRPr/>
          </a:p>
          <a:p>
            <a:pPr indent="0" lvl="0" marL="0" rtl="0" algn="l">
              <a:lnSpc>
                <a:spcPct val="115000"/>
              </a:lnSpc>
              <a:spcBef>
                <a:spcPts val="0"/>
              </a:spcBef>
              <a:spcAft>
                <a:spcPts val="0"/>
              </a:spcAft>
              <a:buNone/>
            </a:pPr>
            <a:r>
              <a:rPr lang="en"/>
              <a:t>focusing on VGG and ResNet.</a:t>
            </a:r>
            <a:endParaRPr/>
          </a:p>
        </p:txBody>
      </p:sp>
      <p:sp>
        <p:nvSpPr>
          <p:cNvPr id="373" name="Google Shape;373;p51"/>
          <p:cNvSpPr txBox="1"/>
          <p:nvPr>
            <p:ph type="title"/>
          </p:nvPr>
        </p:nvSpPr>
        <p:spPr>
          <a:xfrm>
            <a:off x="701600" y="627400"/>
            <a:ext cx="77292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Selection</a:t>
            </a:r>
            <a:endParaRPr b="0"/>
          </a:p>
        </p:txBody>
      </p:sp>
      <p:sp>
        <p:nvSpPr>
          <p:cNvPr id="374" name="Google Shape;374;p51"/>
          <p:cNvSpPr/>
          <p:nvPr/>
        </p:nvSpPr>
        <p:spPr>
          <a:xfrm rot="-267255">
            <a:off x="7259116" y="2657035"/>
            <a:ext cx="1723957" cy="2496611"/>
          </a:xfrm>
          <a:custGeom>
            <a:rect b="b" l="l" r="r" t="t"/>
            <a:pathLst>
              <a:path extrusionOk="0" h="60973" w="42103">
                <a:moveTo>
                  <a:pt x="26097" y="27168"/>
                </a:moveTo>
                <a:lnTo>
                  <a:pt x="26097" y="27168"/>
                </a:lnTo>
                <a:cubicBezTo>
                  <a:pt x="26044" y="29229"/>
                  <a:pt x="24839" y="31210"/>
                  <a:pt x="23688" y="33056"/>
                </a:cubicBezTo>
                <a:cubicBezTo>
                  <a:pt x="23661" y="33030"/>
                  <a:pt x="23661" y="32949"/>
                  <a:pt x="23635" y="32923"/>
                </a:cubicBezTo>
                <a:cubicBezTo>
                  <a:pt x="23581" y="32816"/>
                  <a:pt x="23554" y="32762"/>
                  <a:pt x="23528" y="32655"/>
                </a:cubicBezTo>
                <a:cubicBezTo>
                  <a:pt x="23528" y="32628"/>
                  <a:pt x="23501" y="32575"/>
                  <a:pt x="23447" y="32575"/>
                </a:cubicBezTo>
                <a:cubicBezTo>
                  <a:pt x="23367" y="32280"/>
                  <a:pt x="23260" y="31959"/>
                  <a:pt x="23153" y="31584"/>
                </a:cubicBezTo>
                <a:cubicBezTo>
                  <a:pt x="23073" y="31290"/>
                  <a:pt x="23019" y="30942"/>
                  <a:pt x="22912" y="30648"/>
                </a:cubicBezTo>
                <a:cubicBezTo>
                  <a:pt x="22832" y="30139"/>
                  <a:pt x="22832" y="29684"/>
                  <a:pt x="22912" y="29336"/>
                </a:cubicBezTo>
                <a:cubicBezTo>
                  <a:pt x="23287" y="28346"/>
                  <a:pt x="25214" y="27677"/>
                  <a:pt x="26097" y="27168"/>
                </a:cubicBezTo>
                <a:close/>
                <a:moveTo>
                  <a:pt x="22511" y="30085"/>
                </a:moveTo>
                <a:cubicBezTo>
                  <a:pt x="22725" y="30808"/>
                  <a:pt x="22698" y="31584"/>
                  <a:pt x="22885" y="32307"/>
                </a:cubicBezTo>
                <a:cubicBezTo>
                  <a:pt x="22992" y="32896"/>
                  <a:pt x="23099" y="33431"/>
                  <a:pt x="23153" y="33993"/>
                </a:cubicBezTo>
                <a:cubicBezTo>
                  <a:pt x="22966" y="34288"/>
                  <a:pt x="22778" y="34582"/>
                  <a:pt x="22644" y="34850"/>
                </a:cubicBezTo>
                <a:cubicBezTo>
                  <a:pt x="20878" y="38195"/>
                  <a:pt x="18951" y="41273"/>
                  <a:pt x="16836" y="44405"/>
                </a:cubicBezTo>
                <a:cubicBezTo>
                  <a:pt x="16488" y="44887"/>
                  <a:pt x="16194" y="45529"/>
                  <a:pt x="15792" y="45957"/>
                </a:cubicBezTo>
                <a:cubicBezTo>
                  <a:pt x="16167" y="45235"/>
                  <a:pt x="16461" y="43067"/>
                  <a:pt x="16435" y="42986"/>
                </a:cubicBezTo>
                <a:cubicBezTo>
                  <a:pt x="16702" y="41327"/>
                  <a:pt x="17398" y="39614"/>
                  <a:pt x="18014" y="38142"/>
                </a:cubicBezTo>
                <a:cubicBezTo>
                  <a:pt x="19031" y="35572"/>
                  <a:pt x="20343" y="32976"/>
                  <a:pt x="22029" y="30701"/>
                </a:cubicBezTo>
                <a:cubicBezTo>
                  <a:pt x="22163" y="30487"/>
                  <a:pt x="22323" y="30246"/>
                  <a:pt x="22511" y="30085"/>
                </a:cubicBezTo>
                <a:close/>
                <a:moveTo>
                  <a:pt x="33119" y="0"/>
                </a:moveTo>
                <a:cubicBezTo>
                  <a:pt x="32916" y="0"/>
                  <a:pt x="32675" y="90"/>
                  <a:pt x="32387" y="295"/>
                </a:cubicBezTo>
                <a:cubicBezTo>
                  <a:pt x="31183" y="1179"/>
                  <a:pt x="31049" y="3962"/>
                  <a:pt x="31076" y="5274"/>
                </a:cubicBezTo>
                <a:cubicBezTo>
                  <a:pt x="31076" y="7254"/>
                  <a:pt x="31852" y="9021"/>
                  <a:pt x="31531" y="11002"/>
                </a:cubicBezTo>
                <a:cubicBezTo>
                  <a:pt x="31102" y="13303"/>
                  <a:pt x="30540" y="15632"/>
                  <a:pt x="29871" y="17907"/>
                </a:cubicBezTo>
                <a:cubicBezTo>
                  <a:pt x="29255" y="20075"/>
                  <a:pt x="28506" y="22243"/>
                  <a:pt x="27650" y="24331"/>
                </a:cubicBezTo>
                <a:cubicBezTo>
                  <a:pt x="26873" y="26151"/>
                  <a:pt x="24652" y="26793"/>
                  <a:pt x="22966" y="27703"/>
                </a:cubicBezTo>
                <a:cubicBezTo>
                  <a:pt x="23715" y="25321"/>
                  <a:pt x="24331" y="22859"/>
                  <a:pt x="25455" y="20637"/>
                </a:cubicBezTo>
                <a:cubicBezTo>
                  <a:pt x="26177" y="19299"/>
                  <a:pt x="28185" y="15177"/>
                  <a:pt x="26311" y="13999"/>
                </a:cubicBezTo>
                <a:cubicBezTo>
                  <a:pt x="26143" y="13894"/>
                  <a:pt x="25986" y="13845"/>
                  <a:pt x="25841" y="13845"/>
                </a:cubicBezTo>
                <a:cubicBezTo>
                  <a:pt x="24325" y="13845"/>
                  <a:pt x="24022" y="19111"/>
                  <a:pt x="23876" y="19941"/>
                </a:cubicBezTo>
                <a:cubicBezTo>
                  <a:pt x="23554" y="22484"/>
                  <a:pt x="23394" y="24893"/>
                  <a:pt x="22136" y="27195"/>
                </a:cubicBezTo>
                <a:cubicBezTo>
                  <a:pt x="21547" y="23474"/>
                  <a:pt x="21119" y="19674"/>
                  <a:pt x="20262" y="15980"/>
                </a:cubicBezTo>
                <a:cubicBezTo>
                  <a:pt x="19995" y="14802"/>
                  <a:pt x="19566" y="12233"/>
                  <a:pt x="18603" y="11457"/>
                </a:cubicBezTo>
                <a:cubicBezTo>
                  <a:pt x="18367" y="11273"/>
                  <a:pt x="18170" y="11194"/>
                  <a:pt x="18006" y="11194"/>
                </a:cubicBezTo>
                <a:cubicBezTo>
                  <a:pt x="17168" y="11194"/>
                  <a:pt x="17202" y="13256"/>
                  <a:pt x="17291" y="13839"/>
                </a:cubicBezTo>
                <a:cubicBezTo>
                  <a:pt x="17559" y="15525"/>
                  <a:pt x="18255" y="16783"/>
                  <a:pt x="19299" y="18094"/>
                </a:cubicBezTo>
                <a:cubicBezTo>
                  <a:pt x="20396" y="19459"/>
                  <a:pt x="20503" y="21172"/>
                  <a:pt x="20798" y="22832"/>
                </a:cubicBezTo>
                <a:cubicBezTo>
                  <a:pt x="21145" y="24652"/>
                  <a:pt x="21922" y="26847"/>
                  <a:pt x="21681" y="28694"/>
                </a:cubicBezTo>
                <a:cubicBezTo>
                  <a:pt x="21440" y="30273"/>
                  <a:pt x="20075" y="31798"/>
                  <a:pt x="19272" y="33137"/>
                </a:cubicBezTo>
                <a:cubicBezTo>
                  <a:pt x="19272" y="31611"/>
                  <a:pt x="19379" y="30085"/>
                  <a:pt x="19245" y="28533"/>
                </a:cubicBezTo>
                <a:cubicBezTo>
                  <a:pt x="19178" y="27975"/>
                  <a:pt x="19056" y="26117"/>
                  <a:pt x="18350" y="26117"/>
                </a:cubicBezTo>
                <a:cubicBezTo>
                  <a:pt x="18209" y="26117"/>
                  <a:pt x="18045" y="26191"/>
                  <a:pt x="17853" y="26365"/>
                </a:cubicBezTo>
                <a:cubicBezTo>
                  <a:pt x="17104" y="27061"/>
                  <a:pt x="17104" y="29470"/>
                  <a:pt x="16997" y="30407"/>
                </a:cubicBezTo>
                <a:cubicBezTo>
                  <a:pt x="16863" y="31959"/>
                  <a:pt x="16863" y="33511"/>
                  <a:pt x="17024" y="35091"/>
                </a:cubicBezTo>
                <a:cubicBezTo>
                  <a:pt x="17318" y="38329"/>
                  <a:pt x="16114" y="41166"/>
                  <a:pt x="15364" y="44325"/>
                </a:cubicBezTo>
                <a:cubicBezTo>
                  <a:pt x="14695" y="47001"/>
                  <a:pt x="13276" y="49544"/>
                  <a:pt x="10841" y="51016"/>
                </a:cubicBezTo>
                <a:cubicBezTo>
                  <a:pt x="10948" y="49946"/>
                  <a:pt x="10948" y="48768"/>
                  <a:pt x="11135" y="47751"/>
                </a:cubicBezTo>
                <a:cubicBezTo>
                  <a:pt x="11376" y="46707"/>
                  <a:pt x="12045" y="45957"/>
                  <a:pt x="12607" y="45128"/>
                </a:cubicBezTo>
                <a:cubicBezTo>
                  <a:pt x="13276" y="44164"/>
                  <a:pt x="14026" y="43067"/>
                  <a:pt x="14427" y="41916"/>
                </a:cubicBezTo>
                <a:cubicBezTo>
                  <a:pt x="14748" y="41166"/>
                  <a:pt x="15578" y="39560"/>
                  <a:pt x="14561" y="38998"/>
                </a:cubicBezTo>
                <a:cubicBezTo>
                  <a:pt x="14508" y="38998"/>
                  <a:pt x="14481" y="38972"/>
                  <a:pt x="14454" y="38972"/>
                </a:cubicBezTo>
                <a:cubicBezTo>
                  <a:pt x="13838" y="39266"/>
                  <a:pt x="13410" y="39748"/>
                  <a:pt x="13089" y="40283"/>
                </a:cubicBezTo>
                <a:cubicBezTo>
                  <a:pt x="12848" y="40711"/>
                  <a:pt x="12634" y="41166"/>
                  <a:pt x="12500" y="41675"/>
                </a:cubicBezTo>
                <a:cubicBezTo>
                  <a:pt x="12099" y="42639"/>
                  <a:pt x="11778" y="43656"/>
                  <a:pt x="11242" y="44485"/>
                </a:cubicBezTo>
                <a:cubicBezTo>
                  <a:pt x="11028" y="43120"/>
                  <a:pt x="10948" y="41675"/>
                  <a:pt x="11135" y="40310"/>
                </a:cubicBezTo>
                <a:cubicBezTo>
                  <a:pt x="11349" y="38891"/>
                  <a:pt x="11965" y="37633"/>
                  <a:pt x="12018" y="36188"/>
                </a:cubicBezTo>
                <a:cubicBezTo>
                  <a:pt x="12072" y="34876"/>
                  <a:pt x="11831" y="33511"/>
                  <a:pt x="11430" y="32280"/>
                </a:cubicBezTo>
                <a:cubicBezTo>
                  <a:pt x="11223" y="31624"/>
                  <a:pt x="10650" y="30838"/>
                  <a:pt x="10049" y="30838"/>
                </a:cubicBezTo>
                <a:cubicBezTo>
                  <a:pt x="9792" y="30838"/>
                  <a:pt x="9529" y="30982"/>
                  <a:pt x="9288" y="31343"/>
                </a:cubicBezTo>
                <a:cubicBezTo>
                  <a:pt x="8592" y="32414"/>
                  <a:pt x="9154" y="34823"/>
                  <a:pt x="9262" y="36001"/>
                </a:cubicBezTo>
                <a:cubicBezTo>
                  <a:pt x="9395" y="37526"/>
                  <a:pt x="9743" y="38972"/>
                  <a:pt x="10011" y="40471"/>
                </a:cubicBezTo>
                <a:cubicBezTo>
                  <a:pt x="10493" y="43441"/>
                  <a:pt x="10546" y="46493"/>
                  <a:pt x="10305" y="49517"/>
                </a:cubicBezTo>
                <a:cubicBezTo>
                  <a:pt x="9690" y="48714"/>
                  <a:pt x="9342" y="47644"/>
                  <a:pt x="8887" y="46627"/>
                </a:cubicBezTo>
                <a:cubicBezTo>
                  <a:pt x="8592" y="45984"/>
                  <a:pt x="8271" y="44780"/>
                  <a:pt x="7549" y="44432"/>
                </a:cubicBezTo>
                <a:cubicBezTo>
                  <a:pt x="7423" y="44348"/>
                  <a:pt x="7249" y="44281"/>
                  <a:pt x="7076" y="44281"/>
                </a:cubicBezTo>
                <a:cubicBezTo>
                  <a:pt x="7028" y="44281"/>
                  <a:pt x="6980" y="44286"/>
                  <a:pt x="6933" y="44298"/>
                </a:cubicBezTo>
                <a:cubicBezTo>
                  <a:pt x="6398" y="45262"/>
                  <a:pt x="6933" y="46305"/>
                  <a:pt x="7415" y="47162"/>
                </a:cubicBezTo>
                <a:cubicBezTo>
                  <a:pt x="7896" y="48206"/>
                  <a:pt x="8539" y="49250"/>
                  <a:pt x="8967" y="50079"/>
                </a:cubicBezTo>
                <a:cubicBezTo>
                  <a:pt x="9636" y="51418"/>
                  <a:pt x="10279" y="52006"/>
                  <a:pt x="9154" y="53184"/>
                </a:cubicBezTo>
                <a:cubicBezTo>
                  <a:pt x="7682" y="54763"/>
                  <a:pt x="6023" y="56235"/>
                  <a:pt x="4310" y="57547"/>
                </a:cubicBezTo>
                <a:cubicBezTo>
                  <a:pt x="3507" y="58163"/>
                  <a:pt x="2276" y="58698"/>
                  <a:pt x="1339" y="59474"/>
                </a:cubicBezTo>
                <a:cubicBezTo>
                  <a:pt x="991" y="59715"/>
                  <a:pt x="375" y="59876"/>
                  <a:pt x="134" y="60250"/>
                </a:cubicBezTo>
                <a:cubicBezTo>
                  <a:pt x="1" y="60491"/>
                  <a:pt x="27" y="60839"/>
                  <a:pt x="268" y="60973"/>
                </a:cubicBezTo>
                <a:cubicBezTo>
                  <a:pt x="509" y="60893"/>
                  <a:pt x="723" y="60705"/>
                  <a:pt x="937" y="60571"/>
                </a:cubicBezTo>
                <a:cubicBezTo>
                  <a:pt x="2276" y="59715"/>
                  <a:pt x="3614" y="58751"/>
                  <a:pt x="5059" y="58109"/>
                </a:cubicBezTo>
                <a:cubicBezTo>
                  <a:pt x="5996" y="57708"/>
                  <a:pt x="6853" y="57601"/>
                  <a:pt x="7719" y="57601"/>
                </a:cubicBezTo>
                <a:cubicBezTo>
                  <a:pt x="8586" y="57601"/>
                  <a:pt x="9462" y="57708"/>
                  <a:pt x="10439" y="57734"/>
                </a:cubicBezTo>
                <a:cubicBezTo>
                  <a:pt x="10527" y="57737"/>
                  <a:pt x="10614" y="57738"/>
                  <a:pt x="10701" y="57738"/>
                </a:cubicBezTo>
                <a:cubicBezTo>
                  <a:pt x="11654" y="57738"/>
                  <a:pt x="12586" y="57605"/>
                  <a:pt x="13517" y="57360"/>
                </a:cubicBezTo>
                <a:cubicBezTo>
                  <a:pt x="14240" y="57199"/>
                  <a:pt x="15846" y="56905"/>
                  <a:pt x="16328" y="56235"/>
                </a:cubicBezTo>
                <a:cubicBezTo>
                  <a:pt x="16354" y="55861"/>
                  <a:pt x="16354" y="55540"/>
                  <a:pt x="15846" y="55218"/>
                </a:cubicBezTo>
                <a:cubicBezTo>
                  <a:pt x="15565" y="55057"/>
                  <a:pt x="15172" y="54994"/>
                  <a:pt x="14728" y="54994"/>
                </a:cubicBezTo>
                <a:cubicBezTo>
                  <a:pt x="13209" y="54994"/>
                  <a:pt x="11089" y="55727"/>
                  <a:pt x="10772" y="55727"/>
                </a:cubicBezTo>
                <a:cubicBezTo>
                  <a:pt x="10768" y="55727"/>
                  <a:pt x="10764" y="55727"/>
                  <a:pt x="10760" y="55727"/>
                </a:cubicBezTo>
                <a:cubicBezTo>
                  <a:pt x="11697" y="55325"/>
                  <a:pt x="13357" y="54790"/>
                  <a:pt x="13892" y="53827"/>
                </a:cubicBezTo>
                <a:cubicBezTo>
                  <a:pt x="13946" y="53719"/>
                  <a:pt x="13972" y="53586"/>
                  <a:pt x="14026" y="53479"/>
                </a:cubicBezTo>
                <a:cubicBezTo>
                  <a:pt x="14160" y="53131"/>
                  <a:pt x="13972" y="52783"/>
                  <a:pt x="13303" y="52729"/>
                </a:cubicBezTo>
                <a:cubicBezTo>
                  <a:pt x="13201" y="52715"/>
                  <a:pt x="13097" y="52708"/>
                  <a:pt x="12992" y="52708"/>
                </a:cubicBezTo>
                <a:cubicBezTo>
                  <a:pt x="11516" y="52708"/>
                  <a:pt x="9709" y="54032"/>
                  <a:pt x="8485" y="54656"/>
                </a:cubicBezTo>
                <a:cubicBezTo>
                  <a:pt x="9502" y="53612"/>
                  <a:pt x="10466" y="52515"/>
                  <a:pt x="11537" y="51551"/>
                </a:cubicBezTo>
                <a:cubicBezTo>
                  <a:pt x="12031" y="51085"/>
                  <a:pt x="12497" y="50949"/>
                  <a:pt x="13003" y="50949"/>
                </a:cubicBezTo>
                <a:cubicBezTo>
                  <a:pt x="13484" y="50949"/>
                  <a:pt x="14002" y="51072"/>
                  <a:pt x="14615" y="51150"/>
                </a:cubicBezTo>
                <a:cubicBezTo>
                  <a:pt x="17398" y="51525"/>
                  <a:pt x="19941" y="50909"/>
                  <a:pt x="21975" y="53157"/>
                </a:cubicBezTo>
                <a:cubicBezTo>
                  <a:pt x="23046" y="54335"/>
                  <a:pt x="24224" y="55299"/>
                  <a:pt x="25749" y="55807"/>
                </a:cubicBezTo>
                <a:cubicBezTo>
                  <a:pt x="26104" y="55909"/>
                  <a:pt x="26656" y="56070"/>
                  <a:pt x="27083" y="56070"/>
                </a:cubicBezTo>
                <a:cubicBezTo>
                  <a:pt x="27558" y="56070"/>
                  <a:pt x="27878" y="55870"/>
                  <a:pt x="27596" y="55165"/>
                </a:cubicBezTo>
                <a:cubicBezTo>
                  <a:pt x="26766" y="53050"/>
                  <a:pt x="22939" y="52408"/>
                  <a:pt x="21065" y="51659"/>
                </a:cubicBezTo>
                <a:cubicBezTo>
                  <a:pt x="23206" y="50882"/>
                  <a:pt x="25696" y="50936"/>
                  <a:pt x="27971" y="50588"/>
                </a:cubicBezTo>
                <a:cubicBezTo>
                  <a:pt x="29041" y="50401"/>
                  <a:pt x="33056" y="49517"/>
                  <a:pt x="32896" y="47938"/>
                </a:cubicBezTo>
                <a:cubicBezTo>
                  <a:pt x="32841" y="47427"/>
                  <a:pt x="32473" y="47239"/>
                  <a:pt x="31959" y="47239"/>
                </a:cubicBezTo>
                <a:cubicBezTo>
                  <a:pt x="30696" y="47239"/>
                  <a:pt x="28549" y="48375"/>
                  <a:pt x="27997" y="48661"/>
                </a:cubicBezTo>
                <a:cubicBezTo>
                  <a:pt x="27141" y="49169"/>
                  <a:pt x="26472" y="49946"/>
                  <a:pt x="25482" y="50267"/>
                </a:cubicBezTo>
                <a:cubicBezTo>
                  <a:pt x="24598" y="50588"/>
                  <a:pt x="23581" y="50508"/>
                  <a:pt x="22644" y="50615"/>
                </a:cubicBezTo>
                <a:cubicBezTo>
                  <a:pt x="23742" y="49731"/>
                  <a:pt x="25829" y="48393"/>
                  <a:pt x="26231" y="47001"/>
                </a:cubicBezTo>
                <a:cubicBezTo>
                  <a:pt x="26462" y="46231"/>
                  <a:pt x="26250" y="45970"/>
                  <a:pt x="25859" y="45970"/>
                </a:cubicBezTo>
                <a:cubicBezTo>
                  <a:pt x="25162" y="45970"/>
                  <a:pt x="23897" y="46798"/>
                  <a:pt x="23554" y="47055"/>
                </a:cubicBezTo>
                <a:cubicBezTo>
                  <a:pt x="22805" y="47590"/>
                  <a:pt x="22109" y="48206"/>
                  <a:pt x="21547" y="48928"/>
                </a:cubicBezTo>
                <a:cubicBezTo>
                  <a:pt x="21145" y="49437"/>
                  <a:pt x="20798" y="50374"/>
                  <a:pt x="20209" y="50668"/>
                </a:cubicBezTo>
                <a:cubicBezTo>
                  <a:pt x="19913" y="50805"/>
                  <a:pt x="19527" y="50847"/>
                  <a:pt x="19121" y="50847"/>
                </a:cubicBezTo>
                <a:cubicBezTo>
                  <a:pt x="18496" y="50847"/>
                  <a:pt x="17826" y="50749"/>
                  <a:pt x="17372" y="50749"/>
                </a:cubicBezTo>
                <a:lnTo>
                  <a:pt x="16702" y="50749"/>
                </a:lnTo>
                <a:cubicBezTo>
                  <a:pt x="15632" y="50588"/>
                  <a:pt x="14454" y="50722"/>
                  <a:pt x="13437" y="50267"/>
                </a:cubicBezTo>
                <a:cubicBezTo>
                  <a:pt x="13946" y="50053"/>
                  <a:pt x="14508" y="49972"/>
                  <a:pt x="15043" y="49785"/>
                </a:cubicBezTo>
                <a:cubicBezTo>
                  <a:pt x="15578" y="49464"/>
                  <a:pt x="16247" y="49250"/>
                  <a:pt x="16756" y="49009"/>
                </a:cubicBezTo>
                <a:cubicBezTo>
                  <a:pt x="17666" y="48527"/>
                  <a:pt x="18576" y="47992"/>
                  <a:pt x="19406" y="47430"/>
                </a:cubicBezTo>
                <a:cubicBezTo>
                  <a:pt x="21172" y="46225"/>
                  <a:pt x="22805" y="44860"/>
                  <a:pt x="24357" y="43388"/>
                </a:cubicBezTo>
                <a:cubicBezTo>
                  <a:pt x="25937" y="41889"/>
                  <a:pt x="27141" y="41300"/>
                  <a:pt x="29282" y="40872"/>
                </a:cubicBezTo>
                <a:cubicBezTo>
                  <a:pt x="29710" y="40765"/>
                  <a:pt x="30166" y="40711"/>
                  <a:pt x="30647" y="40604"/>
                </a:cubicBezTo>
                <a:cubicBezTo>
                  <a:pt x="32762" y="40203"/>
                  <a:pt x="35064" y="40685"/>
                  <a:pt x="35626" y="39641"/>
                </a:cubicBezTo>
                <a:cubicBezTo>
                  <a:pt x="35786" y="39373"/>
                  <a:pt x="35626" y="39105"/>
                  <a:pt x="35385" y="38945"/>
                </a:cubicBezTo>
                <a:cubicBezTo>
                  <a:pt x="35197" y="38811"/>
                  <a:pt x="34903" y="38758"/>
                  <a:pt x="34689" y="38624"/>
                </a:cubicBezTo>
                <a:lnTo>
                  <a:pt x="34635" y="38624"/>
                </a:lnTo>
                <a:cubicBezTo>
                  <a:pt x="34273" y="38531"/>
                  <a:pt x="33896" y="38491"/>
                  <a:pt x="33510" y="38491"/>
                </a:cubicBezTo>
                <a:cubicBezTo>
                  <a:pt x="31553" y="38491"/>
                  <a:pt x="29362" y="39524"/>
                  <a:pt x="27730" y="40015"/>
                </a:cubicBezTo>
                <a:cubicBezTo>
                  <a:pt x="29737" y="38035"/>
                  <a:pt x="31905" y="36161"/>
                  <a:pt x="33832" y="34127"/>
                </a:cubicBezTo>
                <a:cubicBezTo>
                  <a:pt x="34823" y="33056"/>
                  <a:pt x="35760" y="31852"/>
                  <a:pt x="36455" y="30540"/>
                </a:cubicBezTo>
                <a:cubicBezTo>
                  <a:pt x="36766" y="29964"/>
                  <a:pt x="36984" y="28983"/>
                  <a:pt x="36350" y="28983"/>
                </a:cubicBezTo>
                <a:cubicBezTo>
                  <a:pt x="36219" y="28983"/>
                  <a:pt x="36051" y="29025"/>
                  <a:pt x="35840" y="29122"/>
                </a:cubicBezTo>
                <a:cubicBezTo>
                  <a:pt x="34689" y="29630"/>
                  <a:pt x="33592" y="31477"/>
                  <a:pt x="32815" y="32414"/>
                </a:cubicBezTo>
                <a:cubicBezTo>
                  <a:pt x="31852" y="33619"/>
                  <a:pt x="30968" y="34876"/>
                  <a:pt x="30112" y="36134"/>
                </a:cubicBezTo>
                <a:cubicBezTo>
                  <a:pt x="28399" y="38543"/>
                  <a:pt x="26472" y="40738"/>
                  <a:pt x="24063" y="42451"/>
                </a:cubicBezTo>
                <a:cubicBezTo>
                  <a:pt x="24598" y="41220"/>
                  <a:pt x="25187" y="39962"/>
                  <a:pt x="25696" y="38704"/>
                </a:cubicBezTo>
                <a:cubicBezTo>
                  <a:pt x="25990" y="37928"/>
                  <a:pt x="26873" y="36161"/>
                  <a:pt x="26525" y="35385"/>
                </a:cubicBezTo>
                <a:cubicBezTo>
                  <a:pt x="26395" y="35087"/>
                  <a:pt x="26233" y="34960"/>
                  <a:pt x="26052" y="34960"/>
                </a:cubicBezTo>
                <a:cubicBezTo>
                  <a:pt x="25045" y="34960"/>
                  <a:pt x="23441" y="38893"/>
                  <a:pt x="23260" y="39346"/>
                </a:cubicBezTo>
                <a:cubicBezTo>
                  <a:pt x="22377" y="41488"/>
                  <a:pt x="21788" y="44646"/>
                  <a:pt x="19968" y="46091"/>
                </a:cubicBezTo>
                <a:cubicBezTo>
                  <a:pt x="17987" y="47670"/>
                  <a:pt x="15792" y="49009"/>
                  <a:pt x="13357" y="49705"/>
                </a:cubicBezTo>
                <a:cubicBezTo>
                  <a:pt x="14293" y="48848"/>
                  <a:pt x="15525" y="47001"/>
                  <a:pt x="16435" y="45797"/>
                </a:cubicBezTo>
                <a:cubicBezTo>
                  <a:pt x="17666" y="44191"/>
                  <a:pt x="18844" y="42505"/>
                  <a:pt x="19968" y="40818"/>
                </a:cubicBezTo>
                <a:cubicBezTo>
                  <a:pt x="20985" y="39266"/>
                  <a:pt x="21841" y="37660"/>
                  <a:pt x="22805" y="36134"/>
                </a:cubicBezTo>
                <a:lnTo>
                  <a:pt x="22805" y="36108"/>
                </a:lnTo>
                <a:cubicBezTo>
                  <a:pt x="24331" y="34047"/>
                  <a:pt x="26231" y="32869"/>
                  <a:pt x="28399" y="31638"/>
                </a:cubicBezTo>
                <a:cubicBezTo>
                  <a:pt x="28613" y="31531"/>
                  <a:pt x="28827" y="31477"/>
                  <a:pt x="29041" y="31424"/>
                </a:cubicBezTo>
                <a:cubicBezTo>
                  <a:pt x="29951" y="31183"/>
                  <a:pt x="32789" y="30835"/>
                  <a:pt x="32789" y="29523"/>
                </a:cubicBezTo>
                <a:cubicBezTo>
                  <a:pt x="32789" y="29086"/>
                  <a:pt x="32524" y="28924"/>
                  <a:pt x="32134" y="28924"/>
                </a:cubicBezTo>
                <a:cubicBezTo>
                  <a:pt x="31188" y="28924"/>
                  <a:pt x="29504" y="29874"/>
                  <a:pt x="29068" y="30139"/>
                </a:cubicBezTo>
                <a:cubicBezTo>
                  <a:pt x="27462" y="31076"/>
                  <a:pt x="26097" y="32307"/>
                  <a:pt x="24625" y="33458"/>
                </a:cubicBezTo>
                <a:cubicBezTo>
                  <a:pt x="24598" y="33351"/>
                  <a:pt x="24545" y="33244"/>
                  <a:pt x="24545" y="33190"/>
                </a:cubicBezTo>
                <a:cubicBezTo>
                  <a:pt x="24652" y="32816"/>
                  <a:pt x="24866" y="32441"/>
                  <a:pt x="25000" y="32066"/>
                </a:cubicBezTo>
                <a:cubicBezTo>
                  <a:pt x="25401" y="31129"/>
                  <a:pt x="25829" y="30246"/>
                  <a:pt x="26231" y="29309"/>
                </a:cubicBezTo>
                <a:cubicBezTo>
                  <a:pt x="26525" y="28640"/>
                  <a:pt x="26873" y="27436"/>
                  <a:pt x="27355" y="26900"/>
                </a:cubicBezTo>
                <a:cubicBezTo>
                  <a:pt x="27624" y="26600"/>
                  <a:pt x="28045" y="26491"/>
                  <a:pt x="28536" y="26491"/>
                </a:cubicBezTo>
                <a:cubicBezTo>
                  <a:pt x="29703" y="26491"/>
                  <a:pt x="31263" y="27108"/>
                  <a:pt x="32093" y="27222"/>
                </a:cubicBezTo>
                <a:cubicBezTo>
                  <a:pt x="32265" y="27250"/>
                  <a:pt x="32556" y="27270"/>
                  <a:pt x="32887" y="27270"/>
                </a:cubicBezTo>
                <a:cubicBezTo>
                  <a:pt x="34096" y="27270"/>
                  <a:pt x="35850" y="27002"/>
                  <a:pt x="34421" y="25910"/>
                </a:cubicBezTo>
                <a:cubicBezTo>
                  <a:pt x="33725" y="25375"/>
                  <a:pt x="32789" y="25321"/>
                  <a:pt x="31959" y="25214"/>
                </a:cubicBezTo>
                <a:cubicBezTo>
                  <a:pt x="31536" y="25193"/>
                  <a:pt x="30780" y="24972"/>
                  <a:pt x="30243" y="24972"/>
                </a:cubicBezTo>
                <a:cubicBezTo>
                  <a:pt x="30100" y="24972"/>
                  <a:pt x="29973" y="24987"/>
                  <a:pt x="29872" y="25026"/>
                </a:cubicBezTo>
                <a:lnTo>
                  <a:pt x="29872" y="25026"/>
                </a:lnTo>
                <a:cubicBezTo>
                  <a:pt x="32147" y="24143"/>
                  <a:pt x="34689" y="23876"/>
                  <a:pt x="36910" y="22912"/>
                </a:cubicBezTo>
                <a:cubicBezTo>
                  <a:pt x="37874" y="22618"/>
                  <a:pt x="42103" y="20450"/>
                  <a:pt x="40925" y="19031"/>
                </a:cubicBezTo>
                <a:cubicBezTo>
                  <a:pt x="40845" y="18934"/>
                  <a:pt x="40706" y="18891"/>
                  <a:pt x="40522" y="18891"/>
                </a:cubicBezTo>
                <a:cubicBezTo>
                  <a:pt x="39187" y="18891"/>
                  <a:pt x="35496" y="21177"/>
                  <a:pt x="34742" y="21601"/>
                </a:cubicBezTo>
                <a:cubicBezTo>
                  <a:pt x="32735" y="22752"/>
                  <a:pt x="30754" y="23929"/>
                  <a:pt x="28586" y="24732"/>
                </a:cubicBezTo>
                <a:cubicBezTo>
                  <a:pt x="29336" y="22377"/>
                  <a:pt x="29710" y="19995"/>
                  <a:pt x="31798" y="18496"/>
                </a:cubicBezTo>
                <a:cubicBezTo>
                  <a:pt x="33752" y="17051"/>
                  <a:pt x="35331" y="15284"/>
                  <a:pt x="36696" y="13277"/>
                </a:cubicBezTo>
                <a:cubicBezTo>
                  <a:pt x="37232" y="12447"/>
                  <a:pt x="38115" y="11403"/>
                  <a:pt x="38383" y="10439"/>
                </a:cubicBezTo>
                <a:cubicBezTo>
                  <a:pt x="38593" y="9690"/>
                  <a:pt x="38429" y="9419"/>
                  <a:pt x="38128" y="9419"/>
                </a:cubicBezTo>
                <a:cubicBezTo>
                  <a:pt x="37817" y="9419"/>
                  <a:pt x="37358" y="9711"/>
                  <a:pt x="37018" y="10065"/>
                </a:cubicBezTo>
                <a:cubicBezTo>
                  <a:pt x="35412" y="11778"/>
                  <a:pt x="33886" y="13571"/>
                  <a:pt x="32360" y="15364"/>
                </a:cubicBezTo>
                <a:cubicBezTo>
                  <a:pt x="31611" y="16194"/>
                  <a:pt x="31129" y="17184"/>
                  <a:pt x="30487" y="18094"/>
                </a:cubicBezTo>
                <a:cubicBezTo>
                  <a:pt x="30728" y="17639"/>
                  <a:pt x="31209" y="16328"/>
                  <a:pt x="31263" y="15846"/>
                </a:cubicBezTo>
                <a:cubicBezTo>
                  <a:pt x="31450" y="13946"/>
                  <a:pt x="31932" y="12045"/>
                  <a:pt x="32226" y="10199"/>
                </a:cubicBezTo>
                <a:cubicBezTo>
                  <a:pt x="32601" y="8084"/>
                  <a:pt x="33592" y="6211"/>
                  <a:pt x="33993" y="4150"/>
                </a:cubicBezTo>
                <a:cubicBezTo>
                  <a:pt x="34131" y="3413"/>
                  <a:pt x="34368" y="0"/>
                  <a:pt x="331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1"/>
          <p:cNvSpPr/>
          <p:nvPr/>
        </p:nvSpPr>
        <p:spPr>
          <a:xfrm rot="8486663">
            <a:off x="6569323" y="-1397497"/>
            <a:ext cx="2482463" cy="3359061"/>
          </a:xfrm>
          <a:custGeom>
            <a:rect b="b" l="l" r="r" t="t"/>
            <a:pathLst>
              <a:path extrusionOk="0" h="69538" w="51391">
                <a:moveTo>
                  <a:pt x="21386" y="25535"/>
                </a:moveTo>
                <a:cubicBezTo>
                  <a:pt x="20316" y="7254"/>
                  <a:pt x="7790" y="5487"/>
                  <a:pt x="7790" y="5487"/>
                </a:cubicBezTo>
                <a:cubicBezTo>
                  <a:pt x="9315" y="17425"/>
                  <a:pt x="21413" y="25669"/>
                  <a:pt x="21413" y="25669"/>
                </a:cubicBezTo>
                <a:cubicBezTo>
                  <a:pt x="21386" y="25642"/>
                  <a:pt x="21386" y="25588"/>
                  <a:pt x="21386" y="25535"/>
                </a:cubicBezTo>
                <a:lnTo>
                  <a:pt x="33351" y="51765"/>
                </a:lnTo>
                <a:cubicBezTo>
                  <a:pt x="31290" y="46840"/>
                  <a:pt x="29095" y="41434"/>
                  <a:pt x="27382" y="36241"/>
                </a:cubicBezTo>
                <a:close/>
                <a:moveTo>
                  <a:pt x="31664" y="35572"/>
                </a:moveTo>
                <a:lnTo>
                  <a:pt x="31022" y="45850"/>
                </a:lnTo>
                <a:cubicBezTo>
                  <a:pt x="32227" y="44806"/>
                  <a:pt x="31664" y="35572"/>
                  <a:pt x="31664" y="35572"/>
                </a:cubicBezTo>
                <a:close/>
                <a:moveTo>
                  <a:pt x="5514" y="47991"/>
                </a:moveTo>
                <a:cubicBezTo>
                  <a:pt x="16328" y="56717"/>
                  <a:pt x="23715" y="51899"/>
                  <a:pt x="25348" y="50561"/>
                </a:cubicBezTo>
                <a:lnTo>
                  <a:pt x="29202" y="51016"/>
                </a:lnTo>
                <a:cubicBezTo>
                  <a:pt x="28613" y="50721"/>
                  <a:pt x="27275" y="50454"/>
                  <a:pt x="25589" y="50186"/>
                </a:cubicBezTo>
                <a:cubicBezTo>
                  <a:pt x="17158" y="44431"/>
                  <a:pt x="5514" y="47991"/>
                  <a:pt x="5514" y="47991"/>
                </a:cubicBezTo>
                <a:close/>
                <a:moveTo>
                  <a:pt x="24893" y="22055"/>
                </a:moveTo>
                <a:cubicBezTo>
                  <a:pt x="24893" y="22216"/>
                  <a:pt x="24920" y="22350"/>
                  <a:pt x="24973" y="22376"/>
                </a:cubicBezTo>
                <a:lnTo>
                  <a:pt x="25000" y="21895"/>
                </a:lnTo>
                <a:cubicBezTo>
                  <a:pt x="34609" y="7896"/>
                  <a:pt x="25803" y="0"/>
                  <a:pt x="25803" y="0"/>
                </a:cubicBezTo>
                <a:cubicBezTo>
                  <a:pt x="20102" y="9582"/>
                  <a:pt x="24893" y="22055"/>
                  <a:pt x="24893" y="22055"/>
                </a:cubicBezTo>
                <a:close/>
                <a:moveTo>
                  <a:pt x="32762" y="12928"/>
                </a:moveTo>
                <a:cubicBezTo>
                  <a:pt x="27061" y="22510"/>
                  <a:pt x="31825" y="34956"/>
                  <a:pt x="31825" y="34956"/>
                </a:cubicBezTo>
                <a:cubicBezTo>
                  <a:pt x="41621" y="20851"/>
                  <a:pt x="32762" y="12928"/>
                  <a:pt x="32762" y="12928"/>
                </a:cubicBezTo>
                <a:close/>
                <a:moveTo>
                  <a:pt x="33940" y="39158"/>
                </a:moveTo>
                <a:lnTo>
                  <a:pt x="33752" y="39319"/>
                </a:lnTo>
                <a:cubicBezTo>
                  <a:pt x="33806" y="39319"/>
                  <a:pt x="33859" y="39239"/>
                  <a:pt x="33940" y="39158"/>
                </a:cubicBezTo>
                <a:cubicBezTo>
                  <a:pt x="48580" y="35304"/>
                  <a:pt x="47242" y="24839"/>
                  <a:pt x="47242" y="24839"/>
                </a:cubicBezTo>
                <a:cubicBezTo>
                  <a:pt x="37767" y="27970"/>
                  <a:pt x="33672" y="39212"/>
                  <a:pt x="33672" y="39212"/>
                </a:cubicBezTo>
                <a:cubicBezTo>
                  <a:pt x="33806" y="39185"/>
                  <a:pt x="33859" y="39185"/>
                  <a:pt x="33940" y="39158"/>
                </a:cubicBezTo>
                <a:close/>
                <a:moveTo>
                  <a:pt x="40149" y="52889"/>
                </a:moveTo>
                <a:lnTo>
                  <a:pt x="40176" y="52889"/>
                </a:lnTo>
                <a:cubicBezTo>
                  <a:pt x="39908" y="53023"/>
                  <a:pt x="39641" y="53210"/>
                  <a:pt x="39373" y="53371"/>
                </a:cubicBezTo>
                <a:lnTo>
                  <a:pt x="40149" y="51016"/>
                </a:lnTo>
                <a:cubicBezTo>
                  <a:pt x="47189" y="45448"/>
                  <a:pt x="44084" y="39828"/>
                  <a:pt x="44084" y="39828"/>
                </a:cubicBezTo>
                <a:cubicBezTo>
                  <a:pt x="39159" y="43923"/>
                  <a:pt x="39319" y="51631"/>
                  <a:pt x="39319" y="51631"/>
                </a:cubicBezTo>
                <a:cubicBezTo>
                  <a:pt x="39373" y="51604"/>
                  <a:pt x="39400" y="51551"/>
                  <a:pt x="39480" y="51524"/>
                </a:cubicBezTo>
                <a:cubicBezTo>
                  <a:pt x="39186" y="52327"/>
                  <a:pt x="38918" y="53130"/>
                  <a:pt x="38650" y="53906"/>
                </a:cubicBezTo>
                <a:lnTo>
                  <a:pt x="38624" y="53933"/>
                </a:lnTo>
                <a:lnTo>
                  <a:pt x="38650" y="53933"/>
                </a:lnTo>
                <a:cubicBezTo>
                  <a:pt x="37767" y="56476"/>
                  <a:pt x="37098" y="58778"/>
                  <a:pt x="37098" y="59929"/>
                </a:cubicBezTo>
                <a:lnTo>
                  <a:pt x="33351" y="51765"/>
                </a:lnTo>
                <a:cubicBezTo>
                  <a:pt x="34047" y="53425"/>
                  <a:pt x="34769" y="55084"/>
                  <a:pt x="35465" y="56610"/>
                </a:cubicBezTo>
                <a:lnTo>
                  <a:pt x="24010" y="44993"/>
                </a:lnTo>
                <a:cubicBezTo>
                  <a:pt x="23742" y="44324"/>
                  <a:pt x="23340" y="43254"/>
                  <a:pt x="22859" y="41996"/>
                </a:cubicBezTo>
                <a:cubicBezTo>
                  <a:pt x="22671" y="26177"/>
                  <a:pt x="11965" y="24089"/>
                  <a:pt x="11965" y="24089"/>
                </a:cubicBezTo>
                <a:cubicBezTo>
                  <a:pt x="12634" y="33136"/>
                  <a:pt x="20343" y="40122"/>
                  <a:pt x="22377" y="41781"/>
                </a:cubicBezTo>
                <a:lnTo>
                  <a:pt x="23688" y="44645"/>
                </a:lnTo>
                <a:lnTo>
                  <a:pt x="19272" y="40149"/>
                </a:lnTo>
                <a:lnTo>
                  <a:pt x="19245" y="40095"/>
                </a:lnTo>
                <a:cubicBezTo>
                  <a:pt x="19192" y="40042"/>
                  <a:pt x="19192" y="40042"/>
                  <a:pt x="19138" y="40015"/>
                </a:cubicBezTo>
                <a:lnTo>
                  <a:pt x="19165" y="40015"/>
                </a:lnTo>
                <a:cubicBezTo>
                  <a:pt x="12233" y="32413"/>
                  <a:pt x="1" y="33270"/>
                  <a:pt x="1" y="33270"/>
                </a:cubicBezTo>
                <a:cubicBezTo>
                  <a:pt x="8673" y="44271"/>
                  <a:pt x="16997" y="41059"/>
                  <a:pt x="18790" y="40176"/>
                </a:cubicBezTo>
                <a:lnTo>
                  <a:pt x="19513" y="40523"/>
                </a:lnTo>
                <a:cubicBezTo>
                  <a:pt x="20369" y="41889"/>
                  <a:pt x="22243" y="43923"/>
                  <a:pt x="24384" y="46117"/>
                </a:cubicBezTo>
                <a:lnTo>
                  <a:pt x="24411" y="46171"/>
                </a:lnTo>
                <a:lnTo>
                  <a:pt x="24411" y="46144"/>
                </a:lnTo>
                <a:cubicBezTo>
                  <a:pt x="29229" y="51069"/>
                  <a:pt x="35546" y="56636"/>
                  <a:pt x="35546" y="56636"/>
                </a:cubicBezTo>
                <a:cubicBezTo>
                  <a:pt x="36108" y="57948"/>
                  <a:pt x="36670" y="59179"/>
                  <a:pt x="37205" y="60357"/>
                </a:cubicBezTo>
                <a:lnTo>
                  <a:pt x="37205" y="60384"/>
                </a:lnTo>
                <a:lnTo>
                  <a:pt x="37205" y="60384"/>
                </a:lnTo>
                <a:cubicBezTo>
                  <a:pt x="39694" y="65844"/>
                  <a:pt x="41514" y="69537"/>
                  <a:pt x="41514" y="69537"/>
                </a:cubicBezTo>
                <a:lnTo>
                  <a:pt x="37205" y="60116"/>
                </a:lnTo>
                <a:lnTo>
                  <a:pt x="39293" y="53639"/>
                </a:lnTo>
                <a:lnTo>
                  <a:pt x="41113" y="52943"/>
                </a:lnTo>
                <a:cubicBezTo>
                  <a:pt x="50079" y="53264"/>
                  <a:pt x="51391" y="47001"/>
                  <a:pt x="51391" y="47001"/>
                </a:cubicBezTo>
                <a:cubicBezTo>
                  <a:pt x="44994" y="46920"/>
                  <a:pt x="40149" y="52889"/>
                  <a:pt x="40149" y="5288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6" name="Google Shape;376;p51"/>
          <p:cNvPicPr preferRelativeResize="0"/>
          <p:nvPr/>
        </p:nvPicPr>
        <p:blipFill>
          <a:blip r:embed="rId3">
            <a:alphaModFix/>
          </a:blip>
          <a:stretch>
            <a:fillRect/>
          </a:stretch>
        </p:blipFill>
        <p:spPr>
          <a:xfrm>
            <a:off x="3081050" y="3115000"/>
            <a:ext cx="6062951" cy="2028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2"/>
          <p:cNvSpPr txBox="1"/>
          <p:nvPr>
            <p:ph idx="1" type="body"/>
          </p:nvPr>
        </p:nvSpPr>
        <p:spPr>
          <a:xfrm>
            <a:off x="701600" y="1206100"/>
            <a:ext cx="6866700" cy="3025500"/>
          </a:xfrm>
          <a:prstGeom prst="rect">
            <a:avLst/>
          </a:prstGeom>
        </p:spPr>
        <p:txBody>
          <a:bodyPr anchorCtr="0" anchor="t" bIns="0" lIns="0" spcFirstLastPara="1" rIns="0" wrap="square" tIns="182875">
            <a:noAutofit/>
          </a:bodyPr>
          <a:lstStyle/>
          <a:p>
            <a:pPr indent="0" lvl="0" marL="0" rtl="0" algn="l">
              <a:lnSpc>
                <a:spcPct val="115000"/>
              </a:lnSpc>
              <a:spcBef>
                <a:spcPts val="0"/>
              </a:spcBef>
              <a:spcAft>
                <a:spcPts val="0"/>
              </a:spcAft>
              <a:buNone/>
            </a:pPr>
            <a:r>
              <a:rPr lang="en"/>
              <a:t>For the VGG model, we will be trying a few things. </a:t>
            </a:r>
            <a:endParaRPr/>
          </a:p>
          <a:p>
            <a:pPr indent="-317500" lvl="0" marL="457200" rtl="0" algn="l">
              <a:lnSpc>
                <a:spcPct val="115000"/>
              </a:lnSpc>
              <a:spcBef>
                <a:spcPts val="0"/>
              </a:spcBef>
              <a:spcAft>
                <a:spcPts val="0"/>
              </a:spcAft>
              <a:buSzPts val="1400"/>
              <a:buAutoNum type="arabicPeriod"/>
            </a:pPr>
            <a:r>
              <a:rPr lang="en"/>
              <a:t>Using different regularisation methods (L1 and L2)</a:t>
            </a:r>
            <a:endParaRPr/>
          </a:p>
          <a:p>
            <a:pPr indent="-317500" lvl="0" marL="457200" rtl="0" algn="l">
              <a:lnSpc>
                <a:spcPct val="115000"/>
              </a:lnSpc>
              <a:spcBef>
                <a:spcPts val="0"/>
              </a:spcBef>
              <a:spcAft>
                <a:spcPts val="0"/>
              </a:spcAft>
              <a:buSzPts val="1400"/>
              <a:buAutoNum type="arabicPeriod"/>
            </a:pPr>
            <a:r>
              <a:rPr lang="en"/>
              <a:t>Using different optimizers [SGD vs Adam]</a:t>
            </a:r>
            <a:endParaRPr/>
          </a:p>
          <a:p>
            <a:pPr indent="-317500" lvl="0" marL="457200" rtl="0" algn="l">
              <a:lnSpc>
                <a:spcPct val="115000"/>
              </a:lnSpc>
              <a:spcBef>
                <a:spcPts val="0"/>
              </a:spcBef>
              <a:spcAft>
                <a:spcPts val="0"/>
              </a:spcAft>
              <a:buSzPts val="1400"/>
              <a:buAutoNum type="arabicPeriod"/>
            </a:pPr>
            <a:r>
              <a:rPr lang="en"/>
              <a:t>Using a learning rate scheduler [Cosine Annealing]</a:t>
            </a:r>
            <a:endParaRPr/>
          </a:p>
          <a:p>
            <a:pPr indent="-317500" lvl="0" marL="457200" rtl="0" algn="l">
              <a:lnSpc>
                <a:spcPct val="115000"/>
              </a:lnSpc>
              <a:spcBef>
                <a:spcPts val="0"/>
              </a:spcBef>
              <a:spcAft>
                <a:spcPts val="0"/>
              </a:spcAft>
              <a:buSzPts val="1400"/>
              <a:buAutoNum type="arabicPeriod"/>
            </a:pPr>
            <a:r>
              <a:rPr lang="en"/>
              <a:t>Using keras tuner to GridSearch to find the best parameters</a:t>
            </a:r>
            <a:endParaRPr/>
          </a:p>
        </p:txBody>
      </p:sp>
      <p:sp>
        <p:nvSpPr>
          <p:cNvPr id="382" name="Google Shape;382;p52"/>
          <p:cNvSpPr txBox="1"/>
          <p:nvPr>
            <p:ph type="title"/>
          </p:nvPr>
        </p:nvSpPr>
        <p:spPr>
          <a:xfrm>
            <a:off x="701600" y="627400"/>
            <a:ext cx="77292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Improvement - VGG</a:t>
            </a:r>
            <a:endParaRPr b="0"/>
          </a:p>
        </p:txBody>
      </p:sp>
      <p:sp>
        <p:nvSpPr>
          <p:cNvPr id="383" name="Google Shape;383;p52"/>
          <p:cNvSpPr/>
          <p:nvPr/>
        </p:nvSpPr>
        <p:spPr>
          <a:xfrm rot="-267255">
            <a:off x="7259116" y="2657035"/>
            <a:ext cx="1723957" cy="2496611"/>
          </a:xfrm>
          <a:custGeom>
            <a:rect b="b" l="l" r="r" t="t"/>
            <a:pathLst>
              <a:path extrusionOk="0" h="60973" w="42103">
                <a:moveTo>
                  <a:pt x="26097" y="27168"/>
                </a:moveTo>
                <a:lnTo>
                  <a:pt x="26097" y="27168"/>
                </a:lnTo>
                <a:cubicBezTo>
                  <a:pt x="26044" y="29229"/>
                  <a:pt x="24839" y="31210"/>
                  <a:pt x="23688" y="33056"/>
                </a:cubicBezTo>
                <a:cubicBezTo>
                  <a:pt x="23661" y="33030"/>
                  <a:pt x="23661" y="32949"/>
                  <a:pt x="23635" y="32923"/>
                </a:cubicBezTo>
                <a:cubicBezTo>
                  <a:pt x="23581" y="32816"/>
                  <a:pt x="23554" y="32762"/>
                  <a:pt x="23528" y="32655"/>
                </a:cubicBezTo>
                <a:cubicBezTo>
                  <a:pt x="23528" y="32628"/>
                  <a:pt x="23501" y="32575"/>
                  <a:pt x="23447" y="32575"/>
                </a:cubicBezTo>
                <a:cubicBezTo>
                  <a:pt x="23367" y="32280"/>
                  <a:pt x="23260" y="31959"/>
                  <a:pt x="23153" y="31584"/>
                </a:cubicBezTo>
                <a:cubicBezTo>
                  <a:pt x="23073" y="31290"/>
                  <a:pt x="23019" y="30942"/>
                  <a:pt x="22912" y="30648"/>
                </a:cubicBezTo>
                <a:cubicBezTo>
                  <a:pt x="22832" y="30139"/>
                  <a:pt x="22832" y="29684"/>
                  <a:pt x="22912" y="29336"/>
                </a:cubicBezTo>
                <a:cubicBezTo>
                  <a:pt x="23287" y="28346"/>
                  <a:pt x="25214" y="27677"/>
                  <a:pt x="26097" y="27168"/>
                </a:cubicBezTo>
                <a:close/>
                <a:moveTo>
                  <a:pt x="22511" y="30085"/>
                </a:moveTo>
                <a:cubicBezTo>
                  <a:pt x="22725" y="30808"/>
                  <a:pt x="22698" y="31584"/>
                  <a:pt x="22885" y="32307"/>
                </a:cubicBezTo>
                <a:cubicBezTo>
                  <a:pt x="22992" y="32896"/>
                  <a:pt x="23099" y="33431"/>
                  <a:pt x="23153" y="33993"/>
                </a:cubicBezTo>
                <a:cubicBezTo>
                  <a:pt x="22966" y="34288"/>
                  <a:pt x="22778" y="34582"/>
                  <a:pt x="22644" y="34850"/>
                </a:cubicBezTo>
                <a:cubicBezTo>
                  <a:pt x="20878" y="38195"/>
                  <a:pt x="18951" y="41273"/>
                  <a:pt x="16836" y="44405"/>
                </a:cubicBezTo>
                <a:cubicBezTo>
                  <a:pt x="16488" y="44887"/>
                  <a:pt x="16194" y="45529"/>
                  <a:pt x="15792" y="45957"/>
                </a:cubicBezTo>
                <a:cubicBezTo>
                  <a:pt x="16167" y="45235"/>
                  <a:pt x="16461" y="43067"/>
                  <a:pt x="16435" y="42986"/>
                </a:cubicBezTo>
                <a:cubicBezTo>
                  <a:pt x="16702" y="41327"/>
                  <a:pt x="17398" y="39614"/>
                  <a:pt x="18014" y="38142"/>
                </a:cubicBezTo>
                <a:cubicBezTo>
                  <a:pt x="19031" y="35572"/>
                  <a:pt x="20343" y="32976"/>
                  <a:pt x="22029" y="30701"/>
                </a:cubicBezTo>
                <a:cubicBezTo>
                  <a:pt x="22163" y="30487"/>
                  <a:pt x="22323" y="30246"/>
                  <a:pt x="22511" y="30085"/>
                </a:cubicBezTo>
                <a:close/>
                <a:moveTo>
                  <a:pt x="33119" y="0"/>
                </a:moveTo>
                <a:cubicBezTo>
                  <a:pt x="32916" y="0"/>
                  <a:pt x="32675" y="90"/>
                  <a:pt x="32387" y="295"/>
                </a:cubicBezTo>
                <a:cubicBezTo>
                  <a:pt x="31183" y="1179"/>
                  <a:pt x="31049" y="3962"/>
                  <a:pt x="31076" y="5274"/>
                </a:cubicBezTo>
                <a:cubicBezTo>
                  <a:pt x="31076" y="7254"/>
                  <a:pt x="31852" y="9021"/>
                  <a:pt x="31531" y="11002"/>
                </a:cubicBezTo>
                <a:cubicBezTo>
                  <a:pt x="31102" y="13303"/>
                  <a:pt x="30540" y="15632"/>
                  <a:pt x="29871" y="17907"/>
                </a:cubicBezTo>
                <a:cubicBezTo>
                  <a:pt x="29255" y="20075"/>
                  <a:pt x="28506" y="22243"/>
                  <a:pt x="27650" y="24331"/>
                </a:cubicBezTo>
                <a:cubicBezTo>
                  <a:pt x="26873" y="26151"/>
                  <a:pt x="24652" y="26793"/>
                  <a:pt x="22966" y="27703"/>
                </a:cubicBezTo>
                <a:cubicBezTo>
                  <a:pt x="23715" y="25321"/>
                  <a:pt x="24331" y="22859"/>
                  <a:pt x="25455" y="20637"/>
                </a:cubicBezTo>
                <a:cubicBezTo>
                  <a:pt x="26177" y="19299"/>
                  <a:pt x="28185" y="15177"/>
                  <a:pt x="26311" y="13999"/>
                </a:cubicBezTo>
                <a:cubicBezTo>
                  <a:pt x="26143" y="13894"/>
                  <a:pt x="25986" y="13845"/>
                  <a:pt x="25841" y="13845"/>
                </a:cubicBezTo>
                <a:cubicBezTo>
                  <a:pt x="24325" y="13845"/>
                  <a:pt x="24022" y="19111"/>
                  <a:pt x="23876" y="19941"/>
                </a:cubicBezTo>
                <a:cubicBezTo>
                  <a:pt x="23554" y="22484"/>
                  <a:pt x="23394" y="24893"/>
                  <a:pt x="22136" y="27195"/>
                </a:cubicBezTo>
                <a:cubicBezTo>
                  <a:pt x="21547" y="23474"/>
                  <a:pt x="21119" y="19674"/>
                  <a:pt x="20262" y="15980"/>
                </a:cubicBezTo>
                <a:cubicBezTo>
                  <a:pt x="19995" y="14802"/>
                  <a:pt x="19566" y="12233"/>
                  <a:pt x="18603" y="11457"/>
                </a:cubicBezTo>
                <a:cubicBezTo>
                  <a:pt x="18367" y="11273"/>
                  <a:pt x="18170" y="11194"/>
                  <a:pt x="18006" y="11194"/>
                </a:cubicBezTo>
                <a:cubicBezTo>
                  <a:pt x="17168" y="11194"/>
                  <a:pt x="17202" y="13256"/>
                  <a:pt x="17291" y="13839"/>
                </a:cubicBezTo>
                <a:cubicBezTo>
                  <a:pt x="17559" y="15525"/>
                  <a:pt x="18255" y="16783"/>
                  <a:pt x="19299" y="18094"/>
                </a:cubicBezTo>
                <a:cubicBezTo>
                  <a:pt x="20396" y="19459"/>
                  <a:pt x="20503" y="21172"/>
                  <a:pt x="20798" y="22832"/>
                </a:cubicBezTo>
                <a:cubicBezTo>
                  <a:pt x="21145" y="24652"/>
                  <a:pt x="21922" y="26847"/>
                  <a:pt x="21681" y="28694"/>
                </a:cubicBezTo>
                <a:cubicBezTo>
                  <a:pt x="21440" y="30273"/>
                  <a:pt x="20075" y="31798"/>
                  <a:pt x="19272" y="33137"/>
                </a:cubicBezTo>
                <a:cubicBezTo>
                  <a:pt x="19272" y="31611"/>
                  <a:pt x="19379" y="30085"/>
                  <a:pt x="19245" y="28533"/>
                </a:cubicBezTo>
                <a:cubicBezTo>
                  <a:pt x="19178" y="27975"/>
                  <a:pt x="19056" y="26117"/>
                  <a:pt x="18350" y="26117"/>
                </a:cubicBezTo>
                <a:cubicBezTo>
                  <a:pt x="18209" y="26117"/>
                  <a:pt x="18045" y="26191"/>
                  <a:pt x="17853" y="26365"/>
                </a:cubicBezTo>
                <a:cubicBezTo>
                  <a:pt x="17104" y="27061"/>
                  <a:pt x="17104" y="29470"/>
                  <a:pt x="16997" y="30407"/>
                </a:cubicBezTo>
                <a:cubicBezTo>
                  <a:pt x="16863" y="31959"/>
                  <a:pt x="16863" y="33511"/>
                  <a:pt x="17024" y="35091"/>
                </a:cubicBezTo>
                <a:cubicBezTo>
                  <a:pt x="17318" y="38329"/>
                  <a:pt x="16114" y="41166"/>
                  <a:pt x="15364" y="44325"/>
                </a:cubicBezTo>
                <a:cubicBezTo>
                  <a:pt x="14695" y="47001"/>
                  <a:pt x="13276" y="49544"/>
                  <a:pt x="10841" y="51016"/>
                </a:cubicBezTo>
                <a:cubicBezTo>
                  <a:pt x="10948" y="49946"/>
                  <a:pt x="10948" y="48768"/>
                  <a:pt x="11135" y="47751"/>
                </a:cubicBezTo>
                <a:cubicBezTo>
                  <a:pt x="11376" y="46707"/>
                  <a:pt x="12045" y="45957"/>
                  <a:pt x="12607" y="45128"/>
                </a:cubicBezTo>
                <a:cubicBezTo>
                  <a:pt x="13276" y="44164"/>
                  <a:pt x="14026" y="43067"/>
                  <a:pt x="14427" y="41916"/>
                </a:cubicBezTo>
                <a:cubicBezTo>
                  <a:pt x="14748" y="41166"/>
                  <a:pt x="15578" y="39560"/>
                  <a:pt x="14561" y="38998"/>
                </a:cubicBezTo>
                <a:cubicBezTo>
                  <a:pt x="14508" y="38998"/>
                  <a:pt x="14481" y="38972"/>
                  <a:pt x="14454" y="38972"/>
                </a:cubicBezTo>
                <a:cubicBezTo>
                  <a:pt x="13838" y="39266"/>
                  <a:pt x="13410" y="39748"/>
                  <a:pt x="13089" y="40283"/>
                </a:cubicBezTo>
                <a:cubicBezTo>
                  <a:pt x="12848" y="40711"/>
                  <a:pt x="12634" y="41166"/>
                  <a:pt x="12500" y="41675"/>
                </a:cubicBezTo>
                <a:cubicBezTo>
                  <a:pt x="12099" y="42639"/>
                  <a:pt x="11778" y="43656"/>
                  <a:pt x="11242" y="44485"/>
                </a:cubicBezTo>
                <a:cubicBezTo>
                  <a:pt x="11028" y="43120"/>
                  <a:pt x="10948" y="41675"/>
                  <a:pt x="11135" y="40310"/>
                </a:cubicBezTo>
                <a:cubicBezTo>
                  <a:pt x="11349" y="38891"/>
                  <a:pt x="11965" y="37633"/>
                  <a:pt x="12018" y="36188"/>
                </a:cubicBezTo>
                <a:cubicBezTo>
                  <a:pt x="12072" y="34876"/>
                  <a:pt x="11831" y="33511"/>
                  <a:pt x="11430" y="32280"/>
                </a:cubicBezTo>
                <a:cubicBezTo>
                  <a:pt x="11223" y="31624"/>
                  <a:pt x="10650" y="30838"/>
                  <a:pt x="10049" y="30838"/>
                </a:cubicBezTo>
                <a:cubicBezTo>
                  <a:pt x="9792" y="30838"/>
                  <a:pt x="9529" y="30982"/>
                  <a:pt x="9288" y="31343"/>
                </a:cubicBezTo>
                <a:cubicBezTo>
                  <a:pt x="8592" y="32414"/>
                  <a:pt x="9154" y="34823"/>
                  <a:pt x="9262" y="36001"/>
                </a:cubicBezTo>
                <a:cubicBezTo>
                  <a:pt x="9395" y="37526"/>
                  <a:pt x="9743" y="38972"/>
                  <a:pt x="10011" y="40471"/>
                </a:cubicBezTo>
                <a:cubicBezTo>
                  <a:pt x="10493" y="43441"/>
                  <a:pt x="10546" y="46493"/>
                  <a:pt x="10305" y="49517"/>
                </a:cubicBezTo>
                <a:cubicBezTo>
                  <a:pt x="9690" y="48714"/>
                  <a:pt x="9342" y="47644"/>
                  <a:pt x="8887" y="46627"/>
                </a:cubicBezTo>
                <a:cubicBezTo>
                  <a:pt x="8592" y="45984"/>
                  <a:pt x="8271" y="44780"/>
                  <a:pt x="7549" y="44432"/>
                </a:cubicBezTo>
                <a:cubicBezTo>
                  <a:pt x="7423" y="44348"/>
                  <a:pt x="7249" y="44281"/>
                  <a:pt x="7076" y="44281"/>
                </a:cubicBezTo>
                <a:cubicBezTo>
                  <a:pt x="7028" y="44281"/>
                  <a:pt x="6980" y="44286"/>
                  <a:pt x="6933" y="44298"/>
                </a:cubicBezTo>
                <a:cubicBezTo>
                  <a:pt x="6398" y="45262"/>
                  <a:pt x="6933" y="46305"/>
                  <a:pt x="7415" y="47162"/>
                </a:cubicBezTo>
                <a:cubicBezTo>
                  <a:pt x="7896" y="48206"/>
                  <a:pt x="8539" y="49250"/>
                  <a:pt x="8967" y="50079"/>
                </a:cubicBezTo>
                <a:cubicBezTo>
                  <a:pt x="9636" y="51418"/>
                  <a:pt x="10279" y="52006"/>
                  <a:pt x="9154" y="53184"/>
                </a:cubicBezTo>
                <a:cubicBezTo>
                  <a:pt x="7682" y="54763"/>
                  <a:pt x="6023" y="56235"/>
                  <a:pt x="4310" y="57547"/>
                </a:cubicBezTo>
                <a:cubicBezTo>
                  <a:pt x="3507" y="58163"/>
                  <a:pt x="2276" y="58698"/>
                  <a:pt x="1339" y="59474"/>
                </a:cubicBezTo>
                <a:cubicBezTo>
                  <a:pt x="991" y="59715"/>
                  <a:pt x="375" y="59876"/>
                  <a:pt x="134" y="60250"/>
                </a:cubicBezTo>
                <a:cubicBezTo>
                  <a:pt x="1" y="60491"/>
                  <a:pt x="27" y="60839"/>
                  <a:pt x="268" y="60973"/>
                </a:cubicBezTo>
                <a:cubicBezTo>
                  <a:pt x="509" y="60893"/>
                  <a:pt x="723" y="60705"/>
                  <a:pt x="937" y="60571"/>
                </a:cubicBezTo>
                <a:cubicBezTo>
                  <a:pt x="2276" y="59715"/>
                  <a:pt x="3614" y="58751"/>
                  <a:pt x="5059" y="58109"/>
                </a:cubicBezTo>
                <a:cubicBezTo>
                  <a:pt x="5996" y="57708"/>
                  <a:pt x="6853" y="57601"/>
                  <a:pt x="7719" y="57601"/>
                </a:cubicBezTo>
                <a:cubicBezTo>
                  <a:pt x="8586" y="57601"/>
                  <a:pt x="9462" y="57708"/>
                  <a:pt x="10439" y="57734"/>
                </a:cubicBezTo>
                <a:cubicBezTo>
                  <a:pt x="10527" y="57737"/>
                  <a:pt x="10614" y="57738"/>
                  <a:pt x="10701" y="57738"/>
                </a:cubicBezTo>
                <a:cubicBezTo>
                  <a:pt x="11654" y="57738"/>
                  <a:pt x="12586" y="57605"/>
                  <a:pt x="13517" y="57360"/>
                </a:cubicBezTo>
                <a:cubicBezTo>
                  <a:pt x="14240" y="57199"/>
                  <a:pt x="15846" y="56905"/>
                  <a:pt x="16328" y="56235"/>
                </a:cubicBezTo>
                <a:cubicBezTo>
                  <a:pt x="16354" y="55861"/>
                  <a:pt x="16354" y="55540"/>
                  <a:pt x="15846" y="55218"/>
                </a:cubicBezTo>
                <a:cubicBezTo>
                  <a:pt x="15565" y="55057"/>
                  <a:pt x="15172" y="54994"/>
                  <a:pt x="14728" y="54994"/>
                </a:cubicBezTo>
                <a:cubicBezTo>
                  <a:pt x="13209" y="54994"/>
                  <a:pt x="11089" y="55727"/>
                  <a:pt x="10772" y="55727"/>
                </a:cubicBezTo>
                <a:cubicBezTo>
                  <a:pt x="10768" y="55727"/>
                  <a:pt x="10764" y="55727"/>
                  <a:pt x="10760" y="55727"/>
                </a:cubicBezTo>
                <a:cubicBezTo>
                  <a:pt x="11697" y="55325"/>
                  <a:pt x="13357" y="54790"/>
                  <a:pt x="13892" y="53827"/>
                </a:cubicBezTo>
                <a:cubicBezTo>
                  <a:pt x="13946" y="53719"/>
                  <a:pt x="13972" y="53586"/>
                  <a:pt x="14026" y="53479"/>
                </a:cubicBezTo>
                <a:cubicBezTo>
                  <a:pt x="14160" y="53131"/>
                  <a:pt x="13972" y="52783"/>
                  <a:pt x="13303" y="52729"/>
                </a:cubicBezTo>
                <a:cubicBezTo>
                  <a:pt x="13201" y="52715"/>
                  <a:pt x="13097" y="52708"/>
                  <a:pt x="12992" y="52708"/>
                </a:cubicBezTo>
                <a:cubicBezTo>
                  <a:pt x="11516" y="52708"/>
                  <a:pt x="9709" y="54032"/>
                  <a:pt x="8485" y="54656"/>
                </a:cubicBezTo>
                <a:cubicBezTo>
                  <a:pt x="9502" y="53612"/>
                  <a:pt x="10466" y="52515"/>
                  <a:pt x="11537" y="51551"/>
                </a:cubicBezTo>
                <a:cubicBezTo>
                  <a:pt x="12031" y="51085"/>
                  <a:pt x="12497" y="50949"/>
                  <a:pt x="13003" y="50949"/>
                </a:cubicBezTo>
                <a:cubicBezTo>
                  <a:pt x="13484" y="50949"/>
                  <a:pt x="14002" y="51072"/>
                  <a:pt x="14615" y="51150"/>
                </a:cubicBezTo>
                <a:cubicBezTo>
                  <a:pt x="17398" y="51525"/>
                  <a:pt x="19941" y="50909"/>
                  <a:pt x="21975" y="53157"/>
                </a:cubicBezTo>
                <a:cubicBezTo>
                  <a:pt x="23046" y="54335"/>
                  <a:pt x="24224" y="55299"/>
                  <a:pt x="25749" y="55807"/>
                </a:cubicBezTo>
                <a:cubicBezTo>
                  <a:pt x="26104" y="55909"/>
                  <a:pt x="26656" y="56070"/>
                  <a:pt x="27083" y="56070"/>
                </a:cubicBezTo>
                <a:cubicBezTo>
                  <a:pt x="27558" y="56070"/>
                  <a:pt x="27878" y="55870"/>
                  <a:pt x="27596" y="55165"/>
                </a:cubicBezTo>
                <a:cubicBezTo>
                  <a:pt x="26766" y="53050"/>
                  <a:pt x="22939" y="52408"/>
                  <a:pt x="21065" y="51659"/>
                </a:cubicBezTo>
                <a:cubicBezTo>
                  <a:pt x="23206" y="50882"/>
                  <a:pt x="25696" y="50936"/>
                  <a:pt x="27971" y="50588"/>
                </a:cubicBezTo>
                <a:cubicBezTo>
                  <a:pt x="29041" y="50401"/>
                  <a:pt x="33056" y="49517"/>
                  <a:pt x="32896" y="47938"/>
                </a:cubicBezTo>
                <a:cubicBezTo>
                  <a:pt x="32841" y="47427"/>
                  <a:pt x="32473" y="47239"/>
                  <a:pt x="31959" y="47239"/>
                </a:cubicBezTo>
                <a:cubicBezTo>
                  <a:pt x="30696" y="47239"/>
                  <a:pt x="28549" y="48375"/>
                  <a:pt x="27997" y="48661"/>
                </a:cubicBezTo>
                <a:cubicBezTo>
                  <a:pt x="27141" y="49169"/>
                  <a:pt x="26472" y="49946"/>
                  <a:pt x="25482" y="50267"/>
                </a:cubicBezTo>
                <a:cubicBezTo>
                  <a:pt x="24598" y="50588"/>
                  <a:pt x="23581" y="50508"/>
                  <a:pt x="22644" y="50615"/>
                </a:cubicBezTo>
                <a:cubicBezTo>
                  <a:pt x="23742" y="49731"/>
                  <a:pt x="25829" y="48393"/>
                  <a:pt x="26231" y="47001"/>
                </a:cubicBezTo>
                <a:cubicBezTo>
                  <a:pt x="26462" y="46231"/>
                  <a:pt x="26250" y="45970"/>
                  <a:pt x="25859" y="45970"/>
                </a:cubicBezTo>
                <a:cubicBezTo>
                  <a:pt x="25162" y="45970"/>
                  <a:pt x="23897" y="46798"/>
                  <a:pt x="23554" y="47055"/>
                </a:cubicBezTo>
                <a:cubicBezTo>
                  <a:pt x="22805" y="47590"/>
                  <a:pt x="22109" y="48206"/>
                  <a:pt x="21547" y="48928"/>
                </a:cubicBezTo>
                <a:cubicBezTo>
                  <a:pt x="21145" y="49437"/>
                  <a:pt x="20798" y="50374"/>
                  <a:pt x="20209" y="50668"/>
                </a:cubicBezTo>
                <a:cubicBezTo>
                  <a:pt x="19913" y="50805"/>
                  <a:pt x="19527" y="50847"/>
                  <a:pt x="19121" y="50847"/>
                </a:cubicBezTo>
                <a:cubicBezTo>
                  <a:pt x="18496" y="50847"/>
                  <a:pt x="17826" y="50749"/>
                  <a:pt x="17372" y="50749"/>
                </a:cubicBezTo>
                <a:lnTo>
                  <a:pt x="16702" y="50749"/>
                </a:lnTo>
                <a:cubicBezTo>
                  <a:pt x="15632" y="50588"/>
                  <a:pt x="14454" y="50722"/>
                  <a:pt x="13437" y="50267"/>
                </a:cubicBezTo>
                <a:cubicBezTo>
                  <a:pt x="13946" y="50053"/>
                  <a:pt x="14508" y="49972"/>
                  <a:pt x="15043" y="49785"/>
                </a:cubicBezTo>
                <a:cubicBezTo>
                  <a:pt x="15578" y="49464"/>
                  <a:pt x="16247" y="49250"/>
                  <a:pt x="16756" y="49009"/>
                </a:cubicBezTo>
                <a:cubicBezTo>
                  <a:pt x="17666" y="48527"/>
                  <a:pt x="18576" y="47992"/>
                  <a:pt x="19406" y="47430"/>
                </a:cubicBezTo>
                <a:cubicBezTo>
                  <a:pt x="21172" y="46225"/>
                  <a:pt x="22805" y="44860"/>
                  <a:pt x="24357" y="43388"/>
                </a:cubicBezTo>
                <a:cubicBezTo>
                  <a:pt x="25937" y="41889"/>
                  <a:pt x="27141" y="41300"/>
                  <a:pt x="29282" y="40872"/>
                </a:cubicBezTo>
                <a:cubicBezTo>
                  <a:pt x="29710" y="40765"/>
                  <a:pt x="30166" y="40711"/>
                  <a:pt x="30647" y="40604"/>
                </a:cubicBezTo>
                <a:cubicBezTo>
                  <a:pt x="32762" y="40203"/>
                  <a:pt x="35064" y="40685"/>
                  <a:pt x="35626" y="39641"/>
                </a:cubicBezTo>
                <a:cubicBezTo>
                  <a:pt x="35786" y="39373"/>
                  <a:pt x="35626" y="39105"/>
                  <a:pt x="35385" y="38945"/>
                </a:cubicBezTo>
                <a:cubicBezTo>
                  <a:pt x="35197" y="38811"/>
                  <a:pt x="34903" y="38758"/>
                  <a:pt x="34689" y="38624"/>
                </a:cubicBezTo>
                <a:lnTo>
                  <a:pt x="34635" y="38624"/>
                </a:lnTo>
                <a:cubicBezTo>
                  <a:pt x="34273" y="38531"/>
                  <a:pt x="33896" y="38491"/>
                  <a:pt x="33510" y="38491"/>
                </a:cubicBezTo>
                <a:cubicBezTo>
                  <a:pt x="31553" y="38491"/>
                  <a:pt x="29362" y="39524"/>
                  <a:pt x="27730" y="40015"/>
                </a:cubicBezTo>
                <a:cubicBezTo>
                  <a:pt x="29737" y="38035"/>
                  <a:pt x="31905" y="36161"/>
                  <a:pt x="33832" y="34127"/>
                </a:cubicBezTo>
                <a:cubicBezTo>
                  <a:pt x="34823" y="33056"/>
                  <a:pt x="35760" y="31852"/>
                  <a:pt x="36455" y="30540"/>
                </a:cubicBezTo>
                <a:cubicBezTo>
                  <a:pt x="36766" y="29964"/>
                  <a:pt x="36984" y="28983"/>
                  <a:pt x="36350" y="28983"/>
                </a:cubicBezTo>
                <a:cubicBezTo>
                  <a:pt x="36219" y="28983"/>
                  <a:pt x="36051" y="29025"/>
                  <a:pt x="35840" y="29122"/>
                </a:cubicBezTo>
                <a:cubicBezTo>
                  <a:pt x="34689" y="29630"/>
                  <a:pt x="33592" y="31477"/>
                  <a:pt x="32815" y="32414"/>
                </a:cubicBezTo>
                <a:cubicBezTo>
                  <a:pt x="31852" y="33619"/>
                  <a:pt x="30968" y="34876"/>
                  <a:pt x="30112" y="36134"/>
                </a:cubicBezTo>
                <a:cubicBezTo>
                  <a:pt x="28399" y="38543"/>
                  <a:pt x="26472" y="40738"/>
                  <a:pt x="24063" y="42451"/>
                </a:cubicBezTo>
                <a:cubicBezTo>
                  <a:pt x="24598" y="41220"/>
                  <a:pt x="25187" y="39962"/>
                  <a:pt x="25696" y="38704"/>
                </a:cubicBezTo>
                <a:cubicBezTo>
                  <a:pt x="25990" y="37928"/>
                  <a:pt x="26873" y="36161"/>
                  <a:pt x="26525" y="35385"/>
                </a:cubicBezTo>
                <a:cubicBezTo>
                  <a:pt x="26395" y="35087"/>
                  <a:pt x="26233" y="34960"/>
                  <a:pt x="26052" y="34960"/>
                </a:cubicBezTo>
                <a:cubicBezTo>
                  <a:pt x="25045" y="34960"/>
                  <a:pt x="23441" y="38893"/>
                  <a:pt x="23260" y="39346"/>
                </a:cubicBezTo>
                <a:cubicBezTo>
                  <a:pt x="22377" y="41488"/>
                  <a:pt x="21788" y="44646"/>
                  <a:pt x="19968" y="46091"/>
                </a:cubicBezTo>
                <a:cubicBezTo>
                  <a:pt x="17987" y="47670"/>
                  <a:pt x="15792" y="49009"/>
                  <a:pt x="13357" y="49705"/>
                </a:cubicBezTo>
                <a:cubicBezTo>
                  <a:pt x="14293" y="48848"/>
                  <a:pt x="15525" y="47001"/>
                  <a:pt x="16435" y="45797"/>
                </a:cubicBezTo>
                <a:cubicBezTo>
                  <a:pt x="17666" y="44191"/>
                  <a:pt x="18844" y="42505"/>
                  <a:pt x="19968" y="40818"/>
                </a:cubicBezTo>
                <a:cubicBezTo>
                  <a:pt x="20985" y="39266"/>
                  <a:pt x="21841" y="37660"/>
                  <a:pt x="22805" y="36134"/>
                </a:cubicBezTo>
                <a:lnTo>
                  <a:pt x="22805" y="36108"/>
                </a:lnTo>
                <a:cubicBezTo>
                  <a:pt x="24331" y="34047"/>
                  <a:pt x="26231" y="32869"/>
                  <a:pt x="28399" y="31638"/>
                </a:cubicBezTo>
                <a:cubicBezTo>
                  <a:pt x="28613" y="31531"/>
                  <a:pt x="28827" y="31477"/>
                  <a:pt x="29041" y="31424"/>
                </a:cubicBezTo>
                <a:cubicBezTo>
                  <a:pt x="29951" y="31183"/>
                  <a:pt x="32789" y="30835"/>
                  <a:pt x="32789" y="29523"/>
                </a:cubicBezTo>
                <a:cubicBezTo>
                  <a:pt x="32789" y="29086"/>
                  <a:pt x="32524" y="28924"/>
                  <a:pt x="32134" y="28924"/>
                </a:cubicBezTo>
                <a:cubicBezTo>
                  <a:pt x="31188" y="28924"/>
                  <a:pt x="29504" y="29874"/>
                  <a:pt x="29068" y="30139"/>
                </a:cubicBezTo>
                <a:cubicBezTo>
                  <a:pt x="27462" y="31076"/>
                  <a:pt x="26097" y="32307"/>
                  <a:pt x="24625" y="33458"/>
                </a:cubicBezTo>
                <a:cubicBezTo>
                  <a:pt x="24598" y="33351"/>
                  <a:pt x="24545" y="33244"/>
                  <a:pt x="24545" y="33190"/>
                </a:cubicBezTo>
                <a:cubicBezTo>
                  <a:pt x="24652" y="32816"/>
                  <a:pt x="24866" y="32441"/>
                  <a:pt x="25000" y="32066"/>
                </a:cubicBezTo>
                <a:cubicBezTo>
                  <a:pt x="25401" y="31129"/>
                  <a:pt x="25829" y="30246"/>
                  <a:pt x="26231" y="29309"/>
                </a:cubicBezTo>
                <a:cubicBezTo>
                  <a:pt x="26525" y="28640"/>
                  <a:pt x="26873" y="27436"/>
                  <a:pt x="27355" y="26900"/>
                </a:cubicBezTo>
                <a:cubicBezTo>
                  <a:pt x="27624" y="26600"/>
                  <a:pt x="28045" y="26491"/>
                  <a:pt x="28536" y="26491"/>
                </a:cubicBezTo>
                <a:cubicBezTo>
                  <a:pt x="29703" y="26491"/>
                  <a:pt x="31263" y="27108"/>
                  <a:pt x="32093" y="27222"/>
                </a:cubicBezTo>
                <a:cubicBezTo>
                  <a:pt x="32265" y="27250"/>
                  <a:pt x="32556" y="27270"/>
                  <a:pt x="32887" y="27270"/>
                </a:cubicBezTo>
                <a:cubicBezTo>
                  <a:pt x="34096" y="27270"/>
                  <a:pt x="35850" y="27002"/>
                  <a:pt x="34421" y="25910"/>
                </a:cubicBezTo>
                <a:cubicBezTo>
                  <a:pt x="33725" y="25375"/>
                  <a:pt x="32789" y="25321"/>
                  <a:pt x="31959" y="25214"/>
                </a:cubicBezTo>
                <a:cubicBezTo>
                  <a:pt x="31536" y="25193"/>
                  <a:pt x="30780" y="24972"/>
                  <a:pt x="30243" y="24972"/>
                </a:cubicBezTo>
                <a:cubicBezTo>
                  <a:pt x="30100" y="24972"/>
                  <a:pt x="29973" y="24987"/>
                  <a:pt x="29872" y="25026"/>
                </a:cubicBezTo>
                <a:lnTo>
                  <a:pt x="29872" y="25026"/>
                </a:lnTo>
                <a:cubicBezTo>
                  <a:pt x="32147" y="24143"/>
                  <a:pt x="34689" y="23876"/>
                  <a:pt x="36910" y="22912"/>
                </a:cubicBezTo>
                <a:cubicBezTo>
                  <a:pt x="37874" y="22618"/>
                  <a:pt x="42103" y="20450"/>
                  <a:pt x="40925" y="19031"/>
                </a:cubicBezTo>
                <a:cubicBezTo>
                  <a:pt x="40845" y="18934"/>
                  <a:pt x="40706" y="18891"/>
                  <a:pt x="40522" y="18891"/>
                </a:cubicBezTo>
                <a:cubicBezTo>
                  <a:pt x="39187" y="18891"/>
                  <a:pt x="35496" y="21177"/>
                  <a:pt x="34742" y="21601"/>
                </a:cubicBezTo>
                <a:cubicBezTo>
                  <a:pt x="32735" y="22752"/>
                  <a:pt x="30754" y="23929"/>
                  <a:pt x="28586" y="24732"/>
                </a:cubicBezTo>
                <a:cubicBezTo>
                  <a:pt x="29336" y="22377"/>
                  <a:pt x="29710" y="19995"/>
                  <a:pt x="31798" y="18496"/>
                </a:cubicBezTo>
                <a:cubicBezTo>
                  <a:pt x="33752" y="17051"/>
                  <a:pt x="35331" y="15284"/>
                  <a:pt x="36696" y="13277"/>
                </a:cubicBezTo>
                <a:cubicBezTo>
                  <a:pt x="37232" y="12447"/>
                  <a:pt x="38115" y="11403"/>
                  <a:pt x="38383" y="10439"/>
                </a:cubicBezTo>
                <a:cubicBezTo>
                  <a:pt x="38593" y="9690"/>
                  <a:pt x="38429" y="9419"/>
                  <a:pt x="38128" y="9419"/>
                </a:cubicBezTo>
                <a:cubicBezTo>
                  <a:pt x="37817" y="9419"/>
                  <a:pt x="37358" y="9711"/>
                  <a:pt x="37018" y="10065"/>
                </a:cubicBezTo>
                <a:cubicBezTo>
                  <a:pt x="35412" y="11778"/>
                  <a:pt x="33886" y="13571"/>
                  <a:pt x="32360" y="15364"/>
                </a:cubicBezTo>
                <a:cubicBezTo>
                  <a:pt x="31611" y="16194"/>
                  <a:pt x="31129" y="17184"/>
                  <a:pt x="30487" y="18094"/>
                </a:cubicBezTo>
                <a:cubicBezTo>
                  <a:pt x="30728" y="17639"/>
                  <a:pt x="31209" y="16328"/>
                  <a:pt x="31263" y="15846"/>
                </a:cubicBezTo>
                <a:cubicBezTo>
                  <a:pt x="31450" y="13946"/>
                  <a:pt x="31932" y="12045"/>
                  <a:pt x="32226" y="10199"/>
                </a:cubicBezTo>
                <a:cubicBezTo>
                  <a:pt x="32601" y="8084"/>
                  <a:pt x="33592" y="6211"/>
                  <a:pt x="33993" y="4150"/>
                </a:cubicBezTo>
                <a:cubicBezTo>
                  <a:pt x="34131" y="3413"/>
                  <a:pt x="34368" y="0"/>
                  <a:pt x="331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2"/>
          <p:cNvSpPr/>
          <p:nvPr/>
        </p:nvSpPr>
        <p:spPr>
          <a:xfrm rot="8486663">
            <a:off x="6569323" y="-1397497"/>
            <a:ext cx="2482463" cy="3359061"/>
          </a:xfrm>
          <a:custGeom>
            <a:rect b="b" l="l" r="r" t="t"/>
            <a:pathLst>
              <a:path extrusionOk="0" h="69538" w="51391">
                <a:moveTo>
                  <a:pt x="21386" y="25535"/>
                </a:moveTo>
                <a:cubicBezTo>
                  <a:pt x="20316" y="7254"/>
                  <a:pt x="7790" y="5487"/>
                  <a:pt x="7790" y="5487"/>
                </a:cubicBezTo>
                <a:cubicBezTo>
                  <a:pt x="9315" y="17425"/>
                  <a:pt x="21413" y="25669"/>
                  <a:pt x="21413" y="25669"/>
                </a:cubicBezTo>
                <a:cubicBezTo>
                  <a:pt x="21386" y="25642"/>
                  <a:pt x="21386" y="25588"/>
                  <a:pt x="21386" y="25535"/>
                </a:cubicBezTo>
                <a:lnTo>
                  <a:pt x="33351" y="51765"/>
                </a:lnTo>
                <a:cubicBezTo>
                  <a:pt x="31290" y="46840"/>
                  <a:pt x="29095" y="41434"/>
                  <a:pt x="27382" y="36241"/>
                </a:cubicBezTo>
                <a:close/>
                <a:moveTo>
                  <a:pt x="31664" y="35572"/>
                </a:moveTo>
                <a:lnTo>
                  <a:pt x="31022" y="45850"/>
                </a:lnTo>
                <a:cubicBezTo>
                  <a:pt x="32227" y="44806"/>
                  <a:pt x="31664" y="35572"/>
                  <a:pt x="31664" y="35572"/>
                </a:cubicBezTo>
                <a:close/>
                <a:moveTo>
                  <a:pt x="5514" y="47991"/>
                </a:moveTo>
                <a:cubicBezTo>
                  <a:pt x="16328" y="56717"/>
                  <a:pt x="23715" y="51899"/>
                  <a:pt x="25348" y="50561"/>
                </a:cubicBezTo>
                <a:lnTo>
                  <a:pt x="29202" y="51016"/>
                </a:lnTo>
                <a:cubicBezTo>
                  <a:pt x="28613" y="50721"/>
                  <a:pt x="27275" y="50454"/>
                  <a:pt x="25589" y="50186"/>
                </a:cubicBezTo>
                <a:cubicBezTo>
                  <a:pt x="17158" y="44431"/>
                  <a:pt x="5514" y="47991"/>
                  <a:pt x="5514" y="47991"/>
                </a:cubicBezTo>
                <a:close/>
                <a:moveTo>
                  <a:pt x="24893" y="22055"/>
                </a:moveTo>
                <a:cubicBezTo>
                  <a:pt x="24893" y="22216"/>
                  <a:pt x="24920" y="22350"/>
                  <a:pt x="24973" y="22376"/>
                </a:cubicBezTo>
                <a:lnTo>
                  <a:pt x="25000" y="21895"/>
                </a:lnTo>
                <a:cubicBezTo>
                  <a:pt x="34609" y="7896"/>
                  <a:pt x="25803" y="0"/>
                  <a:pt x="25803" y="0"/>
                </a:cubicBezTo>
                <a:cubicBezTo>
                  <a:pt x="20102" y="9582"/>
                  <a:pt x="24893" y="22055"/>
                  <a:pt x="24893" y="22055"/>
                </a:cubicBezTo>
                <a:close/>
                <a:moveTo>
                  <a:pt x="32762" y="12928"/>
                </a:moveTo>
                <a:cubicBezTo>
                  <a:pt x="27061" y="22510"/>
                  <a:pt x="31825" y="34956"/>
                  <a:pt x="31825" y="34956"/>
                </a:cubicBezTo>
                <a:cubicBezTo>
                  <a:pt x="41621" y="20851"/>
                  <a:pt x="32762" y="12928"/>
                  <a:pt x="32762" y="12928"/>
                </a:cubicBezTo>
                <a:close/>
                <a:moveTo>
                  <a:pt x="33940" y="39158"/>
                </a:moveTo>
                <a:lnTo>
                  <a:pt x="33752" y="39319"/>
                </a:lnTo>
                <a:cubicBezTo>
                  <a:pt x="33806" y="39319"/>
                  <a:pt x="33859" y="39239"/>
                  <a:pt x="33940" y="39158"/>
                </a:cubicBezTo>
                <a:cubicBezTo>
                  <a:pt x="48580" y="35304"/>
                  <a:pt x="47242" y="24839"/>
                  <a:pt x="47242" y="24839"/>
                </a:cubicBezTo>
                <a:cubicBezTo>
                  <a:pt x="37767" y="27970"/>
                  <a:pt x="33672" y="39212"/>
                  <a:pt x="33672" y="39212"/>
                </a:cubicBezTo>
                <a:cubicBezTo>
                  <a:pt x="33806" y="39185"/>
                  <a:pt x="33859" y="39185"/>
                  <a:pt x="33940" y="39158"/>
                </a:cubicBezTo>
                <a:close/>
                <a:moveTo>
                  <a:pt x="40149" y="52889"/>
                </a:moveTo>
                <a:lnTo>
                  <a:pt x="40176" y="52889"/>
                </a:lnTo>
                <a:cubicBezTo>
                  <a:pt x="39908" y="53023"/>
                  <a:pt x="39641" y="53210"/>
                  <a:pt x="39373" y="53371"/>
                </a:cubicBezTo>
                <a:lnTo>
                  <a:pt x="40149" y="51016"/>
                </a:lnTo>
                <a:cubicBezTo>
                  <a:pt x="47189" y="45448"/>
                  <a:pt x="44084" y="39828"/>
                  <a:pt x="44084" y="39828"/>
                </a:cubicBezTo>
                <a:cubicBezTo>
                  <a:pt x="39159" y="43923"/>
                  <a:pt x="39319" y="51631"/>
                  <a:pt x="39319" y="51631"/>
                </a:cubicBezTo>
                <a:cubicBezTo>
                  <a:pt x="39373" y="51604"/>
                  <a:pt x="39400" y="51551"/>
                  <a:pt x="39480" y="51524"/>
                </a:cubicBezTo>
                <a:cubicBezTo>
                  <a:pt x="39186" y="52327"/>
                  <a:pt x="38918" y="53130"/>
                  <a:pt x="38650" y="53906"/>
                </a:cubicBezTo>
                <a:lnTo>
                  <a:pt x="38624" y="53933"/>
                </a:lnTo>
                <a:lnTo>
                  <a:pt x="38650" y="53933"/>
                </a:lnTo>
                <a:cubicBezTo>
                  <a:pt x="37767" y="56476"/>
                  <a:pt x="37098" y="58778"/>
                  <a:pt x="37098" y="59929"/>
                </a:cubicBezTo>
                <a:lnTo>
                  <a:pt x="33351" y="51765"/>
                </a:lnTo>
                <a:cubicBezTo>
                  <a:pt x="34047" y="53425"/>
                  <a:pt x="34769" y="55084"/>
                  <a:pt x="35465" y="56610"/>
                </a:cubicBezTo>
                <a:lnTo>
                  <a:pt x="24010" y="44993"/>
                </a:lnTo>
                <a:cubicBezTo>
                  <a:pt x="23742" y="44324"/>
                  <a:pt x="23340" y="43254"/>
                  <a:pt x="22859" y="41996"/>
                </a:cubicBezTo>
                <a:cubicBezTo>
                  <a:pt x="22671" y="26177"/>
                  <a:pt x="11965" y="24089"/>
                  <a:pt x="11965" y="24089"/>
                </a:cubicBezTo>
                <a:cubicBezTo>
                  <a:pt x="12634" y="33136"/>
                  <a:pt x="20343" y="40122"/>
                  <a:pt x="22377" y="41781"/>
                </a:cubicBezTo>
                <a:lnTo>
                  <a:pt x="23688" y="44645"/>
                </a:lnTo>
                <a:lnTo>
                  <a:pt x="19272" y="40149"/>
                </a:lnTo>
                <a:lnTo>
                  <a:pt x="19245" y="40095"/>
                </a:lnTo>
                <a:cubicBezTo>
                  <a:pt x="19192" y="40042"/>
                  <a:pt x="19192" y="40042"/>
                  <a:pt x="19138" y="40015"/>
                </a:cubicBezTo>
                <a:lnTo>
                  <a:pt x="19165" y="40015"/>
                </a:lnTo>
                <a:cubicBezTo>
                  <a:pt x="12233" y="32413"/>
                  <a:pt x="1" y="33270"/>
                  <a:pt x="1" y="33270"/>
                </a:cubicBezTo>
                <a:cubicBezTo>
                  <a:pt x="8673" y="44271"/>
                  <a:pt x="16997" y="41059"/>
                  <a:pt x="18790" y="40176"/>
                </a:cubicBezTo>
                <a:lnTo>
                  <a:pt x="19513" y="40523"/>
                </a:lnTo>
                <a:cubicBezTo>
                  <a:pt x="20369" y="41889"/>
                  <a:pt x="22243" y="43923"/>
                  <a:pt x="24384" y="46117"/>
                </a:cubicBezTo>
                <a:lnTo>
                  <a:pt x="24411" y="46171"/>
                </a:lnTo>
                <a:lnTo>
                  <a:pt x="24411" y="46144"/>
                </a:lnTo>
                <a:cubicBezTo>
                  <a:pt x="29229" y="51069"/>
                  <a:pt x="35546" y="56636"/>
                  <a:pt x="35546" y="56636"/>
                </a:cubicBezTo>
                <a:cubicBezTo>
                  <a:pt x="36108" y="57948"/>
                  <a:pt x="36670" y="59179"/>
                  <a:pt x="37205" y="60357"/>
                </a:cubicBezTo>
                <a:lnTo>
                  <a:pt x="37205" y="60384"/>
                </a:lnTo>
                <a:lnTo>
                  <a:pt x="37205" y="60384"/>
                </a:lnTo>
                <a:cubicBezTo>
                  <a:pt x="39694" y="65844"/>
                  <a:pt x="41514" y="69537"/>
                  <a:pt x="41514" y="69537"/>
                </a:cubicBezTo>
                <a:lnTo>
                  <a:pt x="37205" y="60116"/>
                </a:lnTo>
                <a:lnTo>
                  <a:pt x="39293" y="53639"/>
                </a:lnTo>
                <a:lnTo>
                  <a:pt x="41113" y="52943"/>
                </a:lnTo>
                <a:cubicBezTo>
                  <a:pt x="50079" y="53264"/>
                  <a:pt x="51391" y="47001"/>
                  <a:pt x="51391" y="47001"/>
                </a:cubicBezTo>
                <a:cubicBezTo>
                  <a:pt x="44994" y="46920"/>
                  <a:pt x="40149" y="52889"/>
                  <a:pt x="40149" y="5288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3"/>
          <p:cNvSpPr txBox="1"/>
          <p:nvPr>
            <p:ph idx="1" type="body"/>
          </p:nvPr>
        </p:nvSpPr>
        <p:spPr>
          <a:xfrm>
            <a:off x="701600" y="1206100"/>
            <a:ext cx="4676400" cy="3025500"/>
          </a:xfrm>
          <a:prstGeom prst="rect">
            <a:avLst/>
          </a:prstGeom>
        </p:spPr>
        <p:txBody>
          <a:bodyPr anchorCtr="0" anchor="t" bIns="0" lIns="0" spcFirstLastPara="1" rIns="0" wrap="square" tIns="182875">
            <a:noAutofit/>
          </a:bodyPr>
          <a:lstStyle/>
          <a:p>
            <a:pPr indent="0" lvl="0" marL="0" rtl="0" algn="l">
              <a:lnSpc>
                <a:spcPct val="115000"/>
              </a:lnSpc>
              <a:spcBef>
                <a:spcPts val="0"/>
              </a:spcBef>
              <a:spcAft>
                <a:spcPts val="0"/>
              </a:spcAft>
              <a:buNone/>
            </a:pPr>
            <a:r>
              <a:rPr lang="en"/>
              <a:t>As the model somewhat over fits, we will be using some regularisation methods.</a:t>
            </a:r>
            <a:endParaRPr/>
          </a:p>
          <a:p>
            <a:pPr indent="0" lvl="0" marL="0" rtl="0" algn="l">
              <a:lnSpc>
                <a:spcPct val="115000"/>
              </a:lnSpc>
              <a:spcBef>
                <a:spcPts val="0"/>
              </a:spcBef>
              <a:spcAft>
                <a:spcPts val="0"/>
              </a:spcAft>
              <a:buNone/>
            </a:pPr>
            <a:r>
              <a:rPr lang="en"/>
              <a:t>L1 - Both training and </a:t>
            </a:r>
            <a:r>
              <a:rPr lang="en"/>
              <a:t>validation</a:t>
            </a:r>
            <a:r>
              <a:rPr lang="en"/>
              <a:t> accuracy </a:t>
            </a:r>
            <a:r>
              <a:rPr lang="en"/>
              <a:t>decreased</a:t>
            </a:r>
            <a:r>
              <a:rPr lang="en"/>
              <a:t> and the loss also </a:t>
            </a:r>
            <a:r>
              <a:rPr lang="en"/>
              <a:t>increased</a:t>
            </a:r>
            <a:r>
              <a:rPr lang="en"/>
              <a:t> which means that L1 does not make model better.</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L2 - Both training and validation accuracy is very high as well as a low loss value compared to L1 and by apply the L2 regulariser, the model's performance increased. Therefore, we will be using L2 </a:t>
            </a:r>
            <a:r>
              <a:rPr lang="en"/>
              <a:t>regularizer</a:t>
            </a:r>
            <a:r>
              <a:rPr lang="en"/>
              <a:t>!</a:t>
            </a:r>
            <a:endParaRPr/>
          </a:p>
          <a:p>
            <a:pPr indent="0" lvl="0" marL="0" rtl="0" algn="l">
              <a:lnSpc>
                <a:spcPct val="115000"/>
              </a:lnSpc>
              <a:spcBef>
                <a:spcPts val="0"/>
              </a:spcBef>
              <a:spcAft>
                <a:spcPts val="0"/>
              </a:spcAft>
              <a:buNone/>
            </a:pPr>
            <a:r>
              <a:t/>
            </a:r>
            <a:endParaRPr/>
          </a:p>
        </p:txBody>
      </p:sp>
      <p:sp>
        <p:nvSpPr>
          <p:cNvPr id="390" name="Google Shape;390;p53"/>
          <p:cNvSpPr txBox="1"/>
          <p:nvPr>
            <p:ph type="title"/>
          </p:nvPr>
        </p:nvSpPr>
        <p:spPr>
          <a:xfrm>
            <a:off x="701600" y="627400"/>
            <a:ext cx="77292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Improvement - VGG</a:t>
            </a:r>
            <a:endParaRPr b="0"/>
          </a:p>
        </p:txBody>
      </p:sp>
      <p:sp>
        <p:nvSpPr>
          <p:cNvPr id="391" name="Google Shape;391;p53"/>
          <p:cNvSpPr/>
          <p:nvPr/>
        </p:nvSpPr>
        <p:spPr>
          <a:xfrm rot="-267255">
            <a:off x="7259116" y="2657035"/>
            <a:ext cx="1723957" cy="2496611"/>
          </a:xfrm>
          <a:custGeom>
            <a:rect b="b" l="l" r="r" t="t"/>
            <a:pathLst>
              <a:path extrusionOk="0" h="60973" w="42103">
                <a:moveTo>
                  <a:pt x="26097" y="27168"/>
                </a:moveTo>
                <a:lnTo>
                  <a:pt x="26097" y="27168"/>
                </a:lnTo>
                <a:cubicBezTo>
                  <a:pt x="26044" y="29229"/>
                  <a:pt x="24839" y="31210"/>
                  <a:pt x="23688" y="33056"/>
                </a:cubicBezTo>
                <a:cubicBezTo>
                  <a:pt x="23661" y="33030"/>
                  <a:pt x="23661" y="32949"/>
                  <a:pt x="23635" y="32923"/>
                </a:cubicBezTo>
                <a:cubicBezTo>
                  <a:pt x="23581" y="32816"/>
                  <a:pt x="23554" y="32762"/>
                  <a:pt x="23528" y="32655"/>
                </a:cubicBezTo>
                <a:cubicBezTo>
                  <a:pt x="23528" y="32628"/>
                  <a:pt x="23501" y="32575"/>
                  <a:pt x="23447" y="32575"/>
                </a:cubicBezTo>
                <a:cubicBezTo>
                  <a:pt x="23367" y="32280"/>
                  <a:pt x="23260" y="31959"/>
                  <a:pt x="23153" y="31584"/>
                </a:cubicBezTo>
                <a:cubicBezTo>
                  <a:pt x="23073" y="31290"/>
                  <a:pt x="23019" y="30942"/>
                  <a:pt x="22912" y="30648"/>
                </a:cubicBezTo>
                <a:cubicBezTo>
                  <a:pt x="22832" y="30139"/>
                  <a:pt x="22832" y="29684"/>
                  <a:pt x="22912" y="29336"/>
                </a:cubicBezTo>
                <a:cubicBezTo>
                  <a:pt x="23287" y="28346"/>
                  <a:pt x="25214" y="27677"/>
                  <a:pt x="26097" y="27168"/>
                </a:cubicBezTo>
                <a:close/>
                <a:moveTo>
                  <a:pt x="22511" y="30085"/>
                </a:moveTo>
                <a:cubicBezTo>
                  <a:pt x="22725" y="30808"/>
                  <a:pt x="22698" y="31584"/>
                  <a:pt x="22885" y="32307"/>
                </a:cubicBezTo>
                <a:cubicBezTo>
                  <a:pt x="22992" y="32896"/>
                  <a:pt x="23099" y="33431"/>
                  <a:pt x="23153" y="33993"/>
                </a:cubicBezTo>
                <a:cubicBezTo>
                  <a:pt x="22966" y="34288"/>
                  <a:pt x="22778" y="34582"/>
                  <a:pt x="22644" y="34850"/>
                </a:cubicBezTo>
                <a:cubicBezTo>
                  <a:pt x="20878" y="38195"/>
                  <a:pt x="18951" y="41273"/>
                  <a:pt x="16836" y="44405"/>
                </a:cubicBezTo>
                <a:cubicBezTo>
                  <a:pt x="16488" y="44887"/>
                  <a:pt x="16194" y="45529"/>
                  <a:pt x="15792" y="45957"/>
                </a:cubicBezTo>
                <a:cubicBezTo>
                  <a:pt x="16167" y="45235"/>
                  <a:pt x="16461" y="43067"/>
                  <a:pt x="16435" y="42986"/>
                </a:cubicBezTo>
                <a:cubicBezTo>
                  <a:pt x="16702" y="41327"/>
                  <a:pt x="17398" y="39614"/>
                  <a:pt x="18014" y="38142"/>
                </a:cubicBezTo>
                <a:cubicBezTo>
                  <a:pt x="19031" y="35572"/>
                  <a:pt x="20343" y="32976"/>
                  <a:pt x="22029" y="30701"/>
                </a:cubicBezTo>
                <a:cubicBezTo>
                  <a:pt x="22163" y="30487"/>
                  <a:pt x="22323" y="30246"/>
                  <a:pt x="22511" y="30085"/>
                </a:cubicBezTo>
                <a:close/>
                <a:moveTo>
                  <a:pt x="33119" y="0"/>
                </a:moveTo>
                <a:cubicBezTo>
                  <a:pt x="32916" y="0"/>
                  <a:pt x="32675" y="90"/>
                  <a:pt x="32387" y="295"/>
                </a:cubicBezTo>
                <a:cubicBezTo>
                  <a:pt x="31183" y="1179"/>
                  <a:pt x="31049" y="3962"/>
                  <a:pt x="31076" y="5274"/>
                </a:cubicBezTo>
                <a:cubicBezTo>
                  <a:pt x="31076" y="7254"/>
                  <a:pt x="31852" y="9021"/>
                  <a:pt x="31531" y="11002"/>
                </a:cubicBezTo>
                <a:cubicBezTo>
                  <a:pt x="31102" y="13303"/>
                  <a:pt x="30540" y="15632"/>
                  <a:pt x="29871" y="17907"/>
                </a:cubicBezTo>
                <a:cubicBezTo>
                  <a:pt x="29255" y="20075"/>
                  <a:pt x="28506" y="22243"/>
                  <a:pt x="27650" y="24331"/>
                </a:cubicBezTo>
                <a:cubicBezTo>
                  <a:pt x="26873" y="26151"/>
                  <a:pt x="24652" y="26793"/>
                  <a:pt x="22966" y="27703"/>
                </a:cubicBezTo>
                <a:cubicBezTo>
                  <a:pt x="23715" y="25321"/>
                  <a:pt x="24331" y="22859"/>
                  <a:pt x="25455" y="20637"/>
                </a:cubicBezTo>
                <a:cubicBezTo>
                  <a:pt x="26177" y="19299"/>
                  <a:pt x="28185" y="15177"/>
                  <a:pt x="26311" y="13999"/>
                </a:cubicBezTo>
                <a:cubicBezTo>
                  <a:pt x="26143" y="13894"/>
                  <a:pt x="25986" y="13845"/>
                  <a:pt x="25841" y="13845"/>
                </a:cubicBezTo>
                <a:cubicBezTo>
                  <a:pt x="24325" y="13845"/>
                  <a:pt x="24022" y="19111"/>
                  <a:pt x="23876" y="19941"/>
                </a:cubicBezTo>
                <a:cubicBezTo>
                  <a:pt x="23554" y="22484"/>
                  <a:pt x="23394" y="24893"/>
                  <a:pt x="22136" y="27195"/>
                </a:cubicBezTo>
                <a:cubicBezTo>
                  <a:pt x="21547" y="23474"/>
                  <a:pt x="21119" y="19674"/>
                  <a:pt x="20262" y="15980"/>
                </a:cubicBezTo>
                <a:cubicBezTo>
                  <a:pt x="19995" y="14802"/>
                  <a:pt x="19566" y="12233"/>
                  <a:pt x="18603" y="11457"/>
                </a:cubicBezTo>
                <a:cubicBezTo>
                  <a:pt x="18367" y="11273"/>
                  <a:pt x="18170" y="11194"/>
                  <a:pt x="18006" y="11194"/>
                </a:cubicBezTo>
                <a:cubicBezTo>
                  <a:pt x="17168" y="11194"/>
                  <a:pt x="17202" y="13256"/>
                  <a:pt x="17291" y="13839"/>
                </a:cubicBezTo>
                <a:cubicBezTo>
                  <a:pt x="17559" y="15525"/>
                  <a:pt x="18255" y="16783"/>
                  <a:pt x="19299" y="18094"/>
                </a:cubicBezTo>
                <a:cubicBezTo>
                  <a:pt x="20396" y="19459"/>
                  <a:pt x="20503" y="21172"/>
                  <a:pt x="20798" y="22832"/>
                </a:cubicBezTo>
                <a:cubicBezTo>
                  <a:pt x="21145" y="24652"/>
                  <a:pt x="21922" y="26847"/>
                  <a:pt x="21681" y="28694"/>
                </a:cubicBezTo>
                <a:cubicBezTo>
                  <a:pt x="21440" y="30273"/>
                  <a:pt x="20075" y="31798"/>
                  <a:pt x="19272" y="33137"/>
                </a:cubicBezTo>
                <a:cubicBezTo>
                  <a:pt x="19272" y="31611"/>
                  <a:pt x="19379" y="30085"/>
                  <a:pt x="19245" y="28533"/>
                </a:cubicBezTo>
                <a:cubicBezTo>
                  <a:pt x="19178" y="27975"/>
                  <a:pt x="19056" y="26117"/>
                  <a:pt x="18350" y="26117"/>
                </a:cubicBezTo>
                <a:cubicBezTo>
                  <a:pt x="18209" y="26117"/>
                  <a:pt x="18045" y="26191"/>
                  <a:pt x="17853" y="26365"/>
                </a:cubicBezTo>
                <a:cubicBezTo>
                  <a:pt x="17104" y="27061"/>
                  <a:pt x="17104" y="29470"/>
                  <a:pt x="16997" y="30407"/>
                </a:cubicBezTo>
                <a:cubicBezTo>
                  <a:pt x="16863" y="31959"/>
                  <a:pt x="16863" y="33511"/>
                  <a:pt x="17024" y="35091"/>
                </a:cubicBezTo>
                <a:cubicBezTo>
                  <a:pt x="17318" y="38329"/>
                  <a:pt x="16114" y="41166"/>
                  <a:pt x="15364" y="44325"/>
                </a:cubicBezTo>
                <a:cubicBezTo>
                  <a:pt x="14695" y="47001"/>
                  <a:pt x="13276" y="49544"/>
                  <a:pt x="10841" y="51016"/>
                </a:cubicBezTo>
                <a:cubicBezTo>
                  <a:pt x="10948" y="49946"/>
                  <a:pt x="10948" y="48768"/>
                  <a:pt x="11135" y="47751"/>
                </a:cubicBezTo>
                <a:cubicBezTo>
                  <a:pt x="11376" y="46707"/>
                  <a:pt x="12045" y="45957"/>
                  <a:pt x="12607" y="45128"/>
                </a:cubicBezTo>
                <a:cubicBezTo>
                  <a:pt x="13276" y="44164"/>
                  <a:pt x="14026" y="43067"/>
                  <a:pt x="14427" y="41916"/>
                </a:cubicBezTo>
                <a:cubicBezTo>
                  <a:pt x="14748" y="41166"/>
                  <a:pt x="15578" y="39560"/>
                  <a:pt x="14561" y="38998"/>
                </a:cubicBezTo>
                <a:cubicBezTo>
                  <a:pt x="14508" y="38998"/>
                  <a:pt x="14481" y="38972"/>
                  <a:pt x="14454" y="38972"/>
                </a:cubicBezTo>
                <a:cubicBezTo>
                  <a:pt x="13838" y="39266"/>
                  <a:pt x="13410" y="39748"/>
                  <a:pt x="13089" y="40283"/>
                </a:cubicBezTo>
                <a:cubicBezTo>
                  <a:pt x="12848" y="40711"/>
                  <a:pt x="12634" y="41166"/>
                  <a:pt x="12500" y="41675"/>
                </a:cubicBezTo>
                <a:cubicBezTo>
                  <a:pt x="12099" y="42639"/>
                  <a:pt x="11778" y="43656"/>
                  <a:pt x="11242" y="44485"/>
                </a:cubicBezTo>
                <a:cubicBezTo>
                  <a:pt x="11028" y="43120"/>
                  <a:pt x="10948" y="41675"/>
                  <a:pt x="11135" y="40310"/>
                </a:cubicBezTo>
                <a:cubicBezTo>
                  <a:pt x="11349" y="38891"/>
                  <a:pt x="11965" y="37633"/>
                  <a:pt x="12018" y="36188"/>
                </a:cubicBezTo>
                <a:cubicBezTo>
                  <a:pt x="12072" y="34876"/>
                  <a:pt x="11831" y="33511"/>
                  <a:pt x="11430" y="32280"/>
                </a:cubicBezTo>
                <a:cubicBezTo>
                  <a:pt x="11223" y="31624"/>
                  <a:pt x="10650" y="30838"/>
                  <a:pt x="10049" y="30838"/>
                </a:cubicBezTo>
                <a:cubicBezTo>
                  <a:pt x="9792" y="30838"/>
                  <a:pt x="9529" y="30982"/>
                  <a:pt x="9288" y="31343"/>
                </a:cubicBezTo>
                <a:cubicBezTo>
                  <a:pt x="8592" y="32414"/>
                  <a:pt x="9154" y="34823"/>
                  <a:pt x="9262" y="36001"/>
                </a:cubicBezTo>
                <a:cubicBezTo>
                  <a:pt x="9395" y="37526"/>
                  <a:pt x="9743" y="38972"/>
                  <a:pt x="10011" y="40471"/>
                </a:cubicBezTo>
                <a:cubicBezTo>
                  <a:pt x="10493" y="43441"/>
                  <a:pt x="10546" y="46493"/>
                  <a:pt x="10305" y="49517"/>
                </a:cubicBezTo>
                <a:cubicBezTo>
                  <a:pt x="9690" y="48714"/>
                  <a:pt x="9342" y="47644"/>
                  <a:pt x="8887" y="46627"/>
                </a:cubicBezTo>
                <a:cubicBezTo>
                  <a:pt x="8592" y="45984"/>
                  <a:pt x="8271" y="44780"/>
                  <a:pt x="7549" y="44432"/>
                </a:cubicBezTo>
                <a:cubicBezTo>
                  <a:pt x="7423" y="44348"/>
                  <a:pt x="7249" y="44281"/>
                  <a:pt x="7076" y="44281"/>
                </a:cubicBezTo>
                <a:cubicBezTo>
                  <a:pt x="7028" y="44281"/>
                  <a:pt x="6980" y="44286"/>
                  <a:pt x="6933" y="44298"/>
                </a:cubicBezTo>
                <a:cubicBezTo>
                  <a:pt x="6398" y="45262"/>
                  <a:pt x="6933" y="46305"/>
                  <a:pt x="7415" y="47162"/>
                </a:cubicBezTo>
                <a:cubicBezTo>
                  <a:pt x="7896" y="48206"/>
                  <a:pt x="8539" y="49250"/>
                  <a:pt x="8967" y="50079"/>
                </a:cubicBezTo>
                <a:cubicBezTo>
                  <a:pt x="9636" y="51418"/>
                  <a:pt x="10279" y="52006"/>
                  <a:pt x="9154" y="53184"/>
                </a:cubicBezTo>
                <a:cubicBezTo>
                  <a:pt x="7682" y="54763"/>
                  <a:pt x="6023" y="56235"/>
                  <a:pt x="4310" y="57547"/>
                </a:cubicBezTo>
                <a:cubicBezTo>
                  <a:pt x="3507" y="58163"/>
                  <a:pt x="2276" y="58698"/>
                  <a:pt x="1339" y="59474"/>
                </a:cubicBezTo>
                <a:cubicBezTo>
                  <a:pt x="991" y="59715"/>
                  <a:pt x="375" y="59876"/>
                  <a:pt x="134" y="60250"/>
                </a:cubicBezTo>
                <a:cubicBezTo>
                  <a:pt x="1" y="60491"/>
                  <a:pt x="27" y="60839"/>
                  <a:pt x="268" y="60973"/>
                </a:cubicBezTo>
                <a:cubicBezTo>
                  <a:pt x="509" y="60893"/>
                  <a:pt x="723" y="60705"/>
                  <a:pt x="937" y="60571"/>
                </a:cubicBezTo>
                <a:cubicBezTo>
                  <a:pt x="2276" y="59715"/>
                  <a:pt x="3614" y="58751"/>
                  <a:pt x="5059" y="58109"/>
                </a:cubicBezTo>
                <a:cubicBezTo>
                  <a:pt x="5996" y="57708"/>
                  <a:pt x="6853" y="57601"/>
                  <a:pt x="7719" y="57601"/>
                </a:cubicBezTo>
                <a:cubicBezTo>
                  <a:pt x="8586" y="57601"/>
                  <a:pt x="9462" y="57708"/>
                  <a:pt x="10439" y="57734"/>
                </a:cubicBezTo>
                <a:cubicBezTo>
                  <a:pt x="10527" y="57737"/>
                  <a:pt x="10614" y="57738"/>
                  <a:pt x="10701" y="57738"/>
                </a:cubicBezTo>
                <a:cubicBezTo>
                  <a:pt x="11654" y="57738"/>
                  <a:pt x="12586" y="57605"/>
                  <a:pt x="13517" y="57360"/>
                </a:cubicBezTo>
                <a:cubicBezTo>
                  <a:pt x="14240" y="57199"/>
                  <a:pt x="15846" y="56905"/>
                  <a:pt x="16328" y="56235"/>
                </a:cubicBezTo>
                <a:cubicBezTo>
                  <a:pt x="16354" y="55861"/>
                  <a:pt x="16354" y="55540"/>
                  <a:pt x="15846" y="55218"/>
                </a:cubicBezTo>
                <a:cubicBezTo>
                  <a:pt x="15565" y="55057"/>
                  <a:pt x="15172" y="54994"/>
                  <a:pt x="14728" y="54994"/>
                </a:cubicBezTo>
                <a:cubicBezTo>
                  <a:pt x="13209" y="54994"/>
                  <a:pt x="11089" y="55727"/>
                  <a:pt x="10772" y="55727"/>
                </a:cubicBezTo>
                <a:cubicBezTo>
                  <a:pt x="10768" y="55727"/>
                  <a:pt x="10764" y="55727"/>
                  <a:pt x="10760" y="55727"/>
                </a:cubicBezTo>
                <a:cubicBezTo>
                  <a:pt x="11697" y="55325"/>
                  <a:pt x="13357" y="54790"/>
                  <a:pt x="13892" y="53827"/>
                </a:cubicBezTo>
                <a:cubicBezTo>
                  <a:pt x="13946" y="53719"/>
                  <a:pt x="13972" y="53586"/>
                  <a:pt x="14026" y="53479"/>
                </a:cubicBezTo>
                <a:cubicBezTo>
                  <a:pt x="14160" y="53131"/>
                  <a:pt x="13972" y="52783"/>
                  <a:pt x="13303" y="52729"/>
                </a:cubicBezTo>
                <a:cubicBezTo>
                  <a:pt x="13201" y="52715"/>
                  <a:pt x="13097" y="52708"/>
                  <a:pt x="12992" y="52708"/>
                </a:cubicBezTo>
                <a:cubicBezTo>
                  <a:pt x="11516" y="52708"/>
                  <a:pt x="9709" y="54032"/>
                  <a:pt x="8485" y="54656"/>
                </a:cubicBezTo>
                <a:cubicBezTo>
                  <a:pt x="9502" y="53612"/>
                  <a:pt x="10466" y="52515"/>
                  <a:pt x="11537" y="51551"/>
                </a:cubicBezTo>
                <a:cubicBezTo>
                  <a:pt x="12031" y="51085"/>
                  <a:pt x="12497" y="50949"/>
                  <a:pt x="13003" y="50949"/>
                </a:cubicBezTo>
                <a:cubicBezTo>
                  <a:pt x="13484" y="50949"/>
                  <a:pt x="14002" y="51072"/>
                  <a:pt x="14615" y="51150"/>
                </a:cubicBezTo>
                <a:cubicBezTo>
                  <a:pt x="17398" y="51525"/>
                  <a:pt x="19941" y="50909"/>
                  <a:pt x="21975" y="53157"/>
                </a:cubicBezTo>
                <a:cubicBezTo>
                  <a:pt x="23046" y="54335"/>
                  <a:pt x="24224" y="55299"/>
                  <a:pt x="25749" y="55807"/>
                </a:cubicBezTo>
                <a:cubicBezTo>
                  <a:pt x="26104" y="55909"/>
                  <a:pt x="26656" y="56070"/>
                  <a:pt x="27083" y="56070"/>
                </a:cubicBezTo>
                <a:cubicBezTo>
                  <a:pt x="27558" y="56070"/>
                  <a:pt x="27878" y="55870"/>
                  <a:pt x="27596" y="55165"/>
                </a:cubicBezTo>
                <a:cubicBezTo>
                  <a:pt x="26766" y="53050"/>
                  <a:pt x="22939" y="52408"/>
                  <a:pt x="21065" y="51659"/>
                </a:cubicBezTo>
                <a:cubicBezTo>
                  <a:pt x="23206" y="50882"/>
                  <a:pt x="25696" y="50936"/>
                  <a:pt x="27971" y="50588"/>
                </a:cubicBezTo>
                <a:cubicBezTo>
                  <a:pt x="29041" y="50401"/>
                  <a:pt x="33056" y="49517"/>
                  <a:pt x="32896" y="47938"/>
                </a:cubicBezTo>
                <a:cubicBezTo>
                  <a:pt x="32841" y="47427"/>
                  <a:pt x="32473" y="47239"/>
                  <a:pt x="31959" y="47239"/>
                </a:cubicBezTo>
                <a:cubicBezTo>
                  <a:pt x="30696" y="47239"/>
                  <a:pt x="28549" y="48375"/>
                  <a:pt x="27997" y="48661"/>
                </a:cubicBezTo>
                <a:cubicBezTo>
                  <a:pt x="27141" y="49169"/>
                  <a:pt x="26472" y="49946"/>
                  <a:pt x="25482" y="50267"/>
                </a:cubicBezTo>
                <a:cubicBezTo>
                  <a:pt x="24598" y="50588"/>
                  <a:pt x="23581" y="50508"/>
                  <a:pt x="22644" y="50615"/>
                </a:cubicBezTo>
                <a:cubicBezTo>
                  <a:pt x="23742" y="49731"/>
                  <a:pt x="25829" y="48393"/>
                  <a:pt x="26231" y="47001"/>
                </a:cubicBezTo>
                <a:cubicBezTo>
                  <a:pt x="26462" y="46231"/>
                  <a:pt x="26250" y="45970"/>
                  <a:pt x="25859" y="45970"/>
                </a:cubicBezTo>
                <a:cubicBezTo>
                  <a:pt x="25162" y="45970"/>
                  <a:pt x="23897" y="46798"/>
                  <a:pt x="23554" y="47055"/>
                </a:cubicBezTo>
                <a:cubicBezTo>
                  <a:pt x="22805" y="47590"/>
                  <a:pt x="22109" y="48206"/>
                  <a:pt x="21547" y="48928"/>
                </a:cubicBezTo>
                <a:cubicBezTo>
                  <a:pt x="21145" y="49437"/>
                  <a:pt x="20798" y="50374"/>
                  <a:pt x="20209" y="50668"/>
                </a:cubicBezTo>
                <a:cubicBezTo>
                  <a:pt x="19913" y="50805"/>
                  <a:pt x="19527" y="50847"/>
                  <a:pt x="19121" y="50847"/>
                </a:cubicBezTo>
                <a:cubicBezTo>
                  <a:pt x="18496" y="50847"/>
                  <a:pt x="17826" y="50749"/>
                  <a:pt x="17372" y="50749"/>
                </a:cubicBezTo>
                <a:lnTo>
                  <a:pt x="16702" y="50749"/>
                </a:lnTo>
                <a:cubicBezTo>
                  <a:pt x="15632" y="50588"/>
                  <a:pt x="14454" y="50722"/>
                  <a:pt x="13437" y="50267"/>
                </a:cubicBezTo>
                <a:cubicBezTo>
                  <a:pt x="13946" y="50053"/>
                  <a:pt x="14508" y="49972"/>
                  <a:pt x="15043" y="49785"/>
                </a:cubicBezTo>
                <a:cubicBezTo>
                  <a:pt x="15578" y="49464"/>
                  <a:pt x="16247" y="49250"/>
                  <a:pt x="16756" y="49009"/>
                </a:cubicBezTo>
                <a:cubicBezTo>
                  <a:pt x="17666" y="48527"/>
                  <a:pt x="18576" y="47992"/>
                  <a:pt x="19406" y="47430"/>
                </a:cubicBezTo>
                <a:cubicBezTo>
                  <a:pt x="21172" y="46225"/>
                  <a:pt x="22805" y="44860"/>
                  <a:pt x="24357" y="43388"/>
                </a:cubicBezTo>
                <a:cubicBezTo>
                  <a:pt x="25937" y="41889"/>
                  <a:pt x="27141" y="41300"/>
                  <a:pt x="29282" y="40872"/>
                </a:cubicBezTo>
                <a:cubicBezTo>
                  <a:pt x="29710" y="40765"/>
                  <a:pt x="30166" y="40711"/>
                  <a:pt x="30647" y="40604"/>
                </a:cubicBezTo>
                <a:cubicBezTo>
                  <a:pt x="32762" y="40203"/>
                  <a:pt x="35064" y="40685"/>
                  <a:pt x="35626" y="39641"/>
                </a:cubicBezTo>
                <a:cubicBezTo>
                  <a:pt x="35786" y="39373"/>
                  <a:pt x="35626" y="39105"/>
                  <a:pt x="35385" y="38945"/>
                </a:cubicBezTo>
                <a:cubicBezTo>
                  <a:pt x="35197" y="38811"/>
                  <a:pt x="34903" y="38758"/>
                  <a:pt x="34689" y="38624"/>
                </a:cubicBezTo>
                <a:lnTo>
                  <a:pt x="34635" y="38624"/>
                </a:lnTo>
                <a:cubicBezTo>
                  <a:pt x="34273" y="38531"/>
                  <a:pt x="33896" y="38491"/>
                  <a:pt x="33510" y="38491"/>
                </a:cubicBezTo>
                <a:cubicBezTo>
                  <a:pt x="31553" y="38491"/>
                  <a:pt x="29362" y="39524"/>
                  <a:pt x="27730" y="40015"/>
                </a:cubicBezTo>
                <a:cubicBezTo>
                  <a:pt x="29737" y="38035"/>
                  <a:pt x="31905" y="36161"/>
                  <a:pt x="33832" y="34127"/>
                </a:cubicBezTo>
                <a:cubicBezTo>
                  <a:pt x="34823" y="33056"/>
                  <a:pt x="35760" y="31852"/>
                  <a:pt x="36455" y="30540"/>
                </a:cubicBezTo>
                <a:cubicBezTo>
                  <a:pt x="36766" y="29964"/>
                  <a:pt x="36984" y="28983"/>
                  <a:pt x="36350" y="28983"/>
                </a:cubicBezTo>
                <a:cubicBezTo>
                  <a:pt x="36219" y="28983"/>
                  <a:pt x="36051" y="29025"/>
                  <a:pt x="35840" y="29122"/>
                </a:cubicBezTo>
                <a:cubicBezTo>
                  <a:pt x="34689" y="29630"/>
                  <a:pt x="33592" y="31477"/>
                  <a:pt x="32815" y="32414"/>
                </a:cubicBezTo>
                <a:cubicBezTo>
                  <a:pt x="31852" y="33619"/>
                  <a:pt x="30968" y="34876"/>
                  <a:pt x="30112" y="36134"/>
                </a:cubicBezTo>
                <a:cubicBezTo>
                  <a:pt x="28399" y="38543"/>
                  <a:pt x="26472" y="40738"/>
                  <a:pt x="24063" y="42451"/>
                </a:cubicBezTo>
                <a:cubicBezTo>
                  <a:pt x="24598" y="41220"/>
                  <a:pt x="25187" y="39962"/>
                  <a:pt x="25696" y="38704"/>
                </a:cubicBezTo>
                <a:cubicBezTo>
                  <a:pt x="25990" y="37928"/>
                  <a:pt x="26873" y="36161"/>
                  <a:pt x="26525" y="35385"/>
                </a:cubicBezTo>
                <a:cubicBezTo>
                  <a:pt x="26395" y="35087"/>
                  <a:pt x="26233" y="34960"/>
                  <a:pt x="26052" y="34960"/>
                </a:cubicBezTo>
                <a:cubicBezTo>
                  <a:pt x="25045" y="34960"/>
                  <a:pt x="23441" y="38893"/>
                  <a:pt x="23260" y="39346"/>
                </a:cubicBezTo>
                <a:cubicBezTo>
                  <a:pt x="22377" y="41488"/>
                  <a:pt x="21788" y="44646"/>
                  <a:pt x="19968" y="46091"/>
                </a:cubicBezTo>
                <a:cubicBezTo>
                  <a:pt x="17987" y="47670"/>
                  <a:pt x="15792" y="49009"/>
                  <a:pt x="13357" y="49705"/>
                </a:cubicBezTo>
                <a:cubicBezTo>
                  <a:pt x="14293" y="48848"/>
                  <a:pt x="15525" y="47001"/>
                  <a:pt x="16435" y="45797"/>
                </a:cubicBezTo>
                <a:cubicBezTo>
                  <a:pt x="17666" y="44191"/>
                  <a:pt x="18844" y="42505"/>
                  <a:pt x="19968" y="40818"/>
                </a:cubicBezTo>
                <a:cubicBezTo>
                  <a:pt x="20985" y="39266"/>
                  <a:pt x="21841" y="37660"/>
                  <a:pt x="22805" y="36134"/>
                </a:cubicBezTo>
                <a:lnTo>
                  <a:pt x="22805" y="36108"/>
                </a:lnTo>
                <a:cubicBezTo>
                  <a:pt x="24331" y="34047"/>
                  <a:pt x="26231" y="32869"/>
                  <a:pt x="28399" y="31638"/>
                </a:cubicBezTo>
                <a:cubicBezTo>
                  <a:pt x="28613" y="31531"/>
                  <a:pt x="28827" y="31477"/>
                  <a:pt x="29041" y="31424"/>
                </a:cubicBezTo>
                <a:cubicBezTo>
                  <a:pt x="29951" y="31183"/>
                  <a:pt x="32789" y="30835"/>
                  <a:pt x="32789" y="29523"/>
                </a:cubicBezTo>
                <a:cubicBezTo>
                  <a:pt x="32789" y="29086"/>
                  <a:pt x="32524" y="28924"/>
                  <a:pt x="32134" y="28924"/>
                </a:cubicBezTo>
                <a:cubicBezTo>
                  <a:pt x="31188" y="28924"/>
                  <a:pt x="29504" y="29874"/>
                  <a:pt x="29068" y="30139"/>
                </a:cubicBezTo>
                <a:cubicBezTo>
                  <a:pt x="27462" y="31076"/>
                  <a:pt x="26097" y="32307"/>
                  <a:pt x="24625" y="33458"/>
                </a:cubicBezTo>
                <a:cubicBezTo>
                  <a:pt x="24598" y="33351"/>
                  <a:pt x="24545" y="33244"/>
                  <a:pt x="24545" y="33190"/>
                </a:cubicBezTo>
                <a:cubicBezTo>
                  <a:pt x="24652" y="32816"/>
                  <a:pt x="24866" y="32441"/>
                  <a:pt x="25000" y="32066"/>
                </a:cubicBezTo>
                <a:cubicBezTo>
                  <a:pt x="25401" y="31129"/>
                  <a:pt x="25829" y="30246"/>
                  <a:pt x="26231" y="29309"/>
                </a:cubicBezTo>
                <a:cubicBezTo>
                  <a:pt x="26525" y="28640"/>
                  <a:pt x="26873" y="27436"/>
                  <a:pt x="27355" y="26900"/>
                </a:cubicBezTo>
                <a:cubicBezTo>
                  <a:pt x="27624" y="26600"/>
                  <a:pt x="28045" y="26491"/>
                  <a:pt x="28536" y="26491"/>
                </a:cubicBezTo>
                <a:cubicBezTo>
                  <a:pt x="29703" y="26491"/>
                  <a:pt x="31263" y="27108"/>
                  <a:pt x="32093" y="27222"/>
                </a:cubicBezTo>
                <a:cubicBezTo>
                  <a:pt x="32265" y="27250"/>
                  <a:pt x="32556" y="27270"/>
                  <a:pt x="32887" y="27270"/>
                </a:cubicBezTo>
                <a:cubicBezTo>
                  <a:pt x="34096" y="27270"/>
                  <a:pt x="35850" y="27002"/>
                  <a:pt x="34421" y="25910"/>
                </a:cubicBezTo>
                <a:cubicBezTo>
                  <a:pt x="33725" y="25375"/>
                  <a:pt x="32789" y="25321"/>
                  <a:pt x="31959" y="25214"/>
                </a:cubicBezTo>
                <a:cubicBezTo>
                  <a:pt x="31536" y="25193"/>
                  <a:pt x="30780" y="24972"/>
                  <a:pt x="30243" y="24972"/>
                </a:cubicBezTo>
                <a:cubicBezTo>
                  <a:pt x="30100" y="24972"/>
                  <a:pt x="29973" y="24987"/>
                  <a:pt x="29872" y="25026"/>
                </a:cubicBezTo>
                <a:lnTo>
                  <a:pt x="29872" y="25026"/>
                </a:lnTo>
                <a:cubicBezTo>
                  <a:pt x="32147" y="24143"/>
                  <a:pt x="34689" y="23876"/>
                  <a:pt x="36910" y="22912"/>
                </a:cubicBezTo>
                <a:cubicBezTo>
                  <a:pt x="37874" y="22618"/>
                  <a:pt x="42103" y="20450"/>
                  <a:pt x="40925" y="19031"/>
                </a:cubicBezTo>
                <a:cubicBezTo>
                  <a:pt x="40845" y="18934"/>
                  <a:pt x="40706" y="18891"/>
                  <a:pt x="40522" y="18891"/>
                </a:cubicBezTo>
                <a:cubicBezTo>
                  <a:pt x="39187" y="18891"/>
                  <a:pt x="35496" y="21177"/>
                  <a:pt x="34742" y="21601"/>
                </a:cubicBezTo>
                <a:cubicBezTo>
                  <a:pt x="32735" y="22752"/>
                  <a:pt x="30754" y="23929"/>
                  <a:pt x="28586" y="24732"/>
                </a:cubicBezTo>
                <a:cubicBezTo>
                  <a:pt x="29336" y="22377"/>
                  <a:pt x="29710" y="19995"/>
                  <a:pt x="31798" y="18496"/>
                </a:cubicBezTo>
                <a:cubicBezTo>
                  <a:pt x="33752" y="17051"/>
                  <a:pt x="35331" y="15284"/>
                  <a:pt x="36696" y="13277"/>
                </a:cubicBezTo>
                <a:cubicBezTo>
                  <a:pt x="37232" y="12447"/>
                  <a:pt x="38115" y="11403"/>
                  <a:pt x="38383" y="10439"/>
                </a:cubicBezTo>
                <a:cubicBezTo>
                  <a:pt x="38593" y="9690"/>
                  <a:pt x="38429" y="9419"/>
                  <a:pt x="38128" y="9419"/>
                </a:cubicBezTo>
                <a:cubicBezTo>
                  <a:pt x="37817" y="9419"/>
                  <a:pt x="37358" y="9711"/>
                  <a:pt x="37018" y="10065"/>
                </a:cubicBezTo>
                <a:cubicBezTo>
                  <a:pt x="35412" y="11778"/>
                  <a:pt x="33886" y="13571"/>
                  <a:pt x="32360" y="15364"/>
                </a:cubicBezTo>
                <a:cubicBezTo>
                  <a:pt x="31611" y="16194"/>
                  <a:pt x="31129" y="17184"/>
                  <a:pt x="30487" y="18094"/>
                </a:cubicBezTo>
                <a:cubicBezTo>
                  <a:pt x="30728" y="17639"/>
                  <a:pt x="31209" y="16328"/>
                  <a:pt x="31263" y="15846"/>
                </a:cubicBezTo>
                <a:cubicBezTo>
                  <a:pt x="31450" y="13946"/>
                  <a:pt x="31932" y="12045"/>
                  <a:pt x="32226" y="10199"/>
                </a:cubicBezTo>
                <a:cubicBezTo>
                  <a:pt x="32601" y="8084"/>
                  <a:pt x="33592" y="6211"/>
                  <a:pt x="33993" y="4150"/>
                </a:cubicBezTo>
                <a:cubicBezTo>
                  <a:pt x="34131" y="3413"/>
                  <a:pt x="34368" y="0"/>
                  <a:pt x="331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53"/>
          <p:cNvSpPr/>
          <p:nvPr/>
        </p:nvSpPr>
        <p:spPr>
          <a:xfrm rot="8486663">
            <a:off x="6569323" y="-1397497"/>
            <a:ext cx="2482463" cy="3359061"/>
          </a:xfrm>
          <a:custGeom>
            <a:rect b="b" l="l" r="r" t="t"/>
            <a:pathLst>
              <a:path extrusionOk="0" h="69538" w="51391">
                <a:moveTo>
                  <a:pt x="21386" y="25535"/>
                </a:moveTo>
                <a:cubicBezTo>
                  <a:pt x="20316" y="7254"/>
                  <a:pt x="7790" y="5487"/>
                  <a:pt x="7790" y="5487"/>
                </a:cubicBezTo>
                <a:cubicBezTo>
                  <a:pt x="9315" y="17425"/>
                  <a:pt x="21413" y="25669"/>
                  <a:pt x="21413" y="25669"/>
                </a:cubicBezTo>
                <a:cubicBezTo>
                  <a:pt x="21386" y="25642"/>
                  <a:pt x="21386" y="25588"/>
                  <a:pt x="21386" y="25535"/>
                </a:cubicBezTo>
                <a:lnTo>
                  <a:pt x="33351" y="51765"/>
                </a:lnTo>
                <a:cubicBezTo>
                  <a:pt x="31290" y="46840"/>
                  <a:pt x="29095" y="41434"/>
                  <a:pt x="27382" y="36241"/>
                </a:cubicBezTo>
                <a:close/>
                <a:moveTo>
                  <a:pt x="31664" y="35572"/>
                </a:moveTo>
                <a:lnTo>
                  <a:pt x="31022" y="45850"/>
                </a:lnTo>
                <a:cubicBezTo>
                  <a:pt x="32227" y="44806"/>
                  <a:pt x="31664" y="35572"/>
                  <a:pt x="31664" y="35572"/>
                </a:cubicBezTo>
                <a:close/>
                <a:moveTo>
                  <a:pt x="5514" y="47991"/>
                </a:moveTo>
                <a:cubicBezTo>
                  <a:pt x="16328" y="56717"/>
                  <a:pt x="23715" y="51899"/>
                  <a:pt x="25348" y="50561"/>
                </a:cubicBezTo>
                <a:lnTo>
                  <a:pt x="29202" y="51016"/>
                </a:lnTo>
                <a:cubicBezTo>
                  <a:pt x="28613" y="50721"/>
                  <a:pt x="27275" y="50454"/>
                  <a:pt x="25589" y="50186"/>
                </a:cubicBezTo>
                <a:cubicBezTo>
                  <a:pt x="17158" y="44431"/>
                  <a:pt x="5514" y="47991"/>
                  <a:pt x="5514" y="47991"/>
                </a:cubicBezTo>
                <a:close/>
                <a:moveTo>
                  <a:pt x="24893" y="22055"/>
                </a:moveTo>
                <a:cubicBezTo>
                  <a:pt x="24893" y="22216"/>
                  <a:pt x="24920" y="22350"/>
                  <a:pt x="24973" y="22376"/>
                </a:cubicBezTo>
                <a:lnTo>
                  <a:pt x="25000" y="21895"/>
                </a:lnTo>
                <a:cubicBezTo>
                  <a:pt x="34609" y="7896"/>
                  <a:pt x="25803" y="0"/>
                  <a:pt x="25803" y="0"/>
                </a:cubicBezTo>
                <a:cubicBezTo>
                  <a:pt x="20102" y="9582"/>
                  <a:pt x="24893" y="22055"/>
                  <a:pt x="24893" y="22055"/>
                </a:cubicBezTo>
                <a:close/>
                <a:moveTo>
                  <a:pt x="32762" y="12928"/>
                </a:moveTo>
                <a:cubicBezTo>
                  <a:pt x="27061" y="22510"/>
                  <a:pt x="31825" y="34956"/>
                  <a:pt x="31825" y="34956"/>
                </a:cubicBezTo>
                <a:cubicBezTo>
                  <a:pt x="41621" y="20851"/>
                  <a:pt x="32762" y="12928"/>
                  <a:pt x="32762" y="12928"/>
                </a:cubicBezTo>
                <a:close/>
                <a:moveTo>
                  <a:pt x="33940" y="39158"/>
                </a:moveTo>
                <a:lnTo>
                  <a:pt x="33752" y="39319"/>
                </a:lnTo>
                <a:cubicBezTo>
                  <a:pt x="33806" y="39319"/>
                  <a:pt x="33859" y="39239"/>
                  <a:pt x="33940" y="39158"/>
                </a:cubicBezTo>
                <a:cubicBezTo>
                  <a:pt x="48580" y="35304"/>
                  <a:pt x="47242" y="24839"/>
                  <a:pt x="47242" y="24839"/>
                </a:cubicBezTo>
                <a:cubicBezTo>
                  <a:pt x="37767" y="27970"/>
                  <a:pt x="33672" y="39212"/>
                  <a:pt x="33672" y="39212"/>
                </a:cubicBezTo>
                <a:cubicBezTo>
                  <a:pt x="33806" y="39185"/>
                  <a:pt x="33859" y="39185"/>
                  <a:pt x="33940" y="39158"/>
                </a:cubicBezTo>
                <a:close/>
                <a:moveTo>
                  <a:pt x="40149" y="52889"/>
                </a:moveTo>
                <a:lnTo>
                  <a:pt x="40176" y="52889"/>
                </a:lnTo>
                <a:cubicBezTo>
                  <a:pt x="39908" y="53023"/>
                  <a:pt x="39641" y="53210"/>
                  <a:pt x="39373" y="53371"/>
                </a:cubicBezTo>
                <a:lnTo>
                  <a:pt x="40149" y="51016"/>
                </a:lnTo>
                <a:cubicBezTo>
                  <a:pt x="47189" y="45448"/>
                  <a:pt x="44084" y="39828"/>
                  <a:pt x="44084" y="39828"/>
                </a:cubicBezTo>
                <a:cubicBezTo>
                  <a:pt x="39159" y="43923"/>
                  <a:pt x="39319" y="51631"/>
                  <a:pt x="39319" y="51631"/>
                </a:cubicBezTo>
                <a:cubicBezTo>
                  <a:pt x="39373" y="51604"/>
                  <a:pt x="39400" y="51551"/>
                  <a:pt x="39480" y="51524"/>
                </a:cubicBezTo>
                <a:cubicBezTo>
                  <a:pt x="39186" y="52327"/>
                  <a:pt x="38918" y="53130"/>
                  <a:pt x="38650" y="53906"/>
                </a:cubicBezTo>
                <a:lnTo>
                  <a:pt x="38624" y="53933"/>
                </a:lnTo>
                <a:lnTo>
                  <a:pt x="38650" y="53933"/>
                </a:lnTo>
                <a:cubicBezTo>
                  <a:pt x="37767" y="56476"/>
                  <a:pt x="37098" y="58778"/>
                  <a:pt x="37098" y="59929"/>
                </a:cubicBezTo>
                <a:lnTo>
                  <a:pt x="33351" y="51765"/>
                </a:lnTo>
                <a:cubicBezTo>
                  <a:pt x="34047" y="53425"/>
                  <a:pt x="34769" y="55084"/>
                  <a:pt x="35465" y="56610"/>
                </a:cubicBezTo>
                <a:lnTo>
                  <a:pt x="24010" y="44993"/>
                </a:lnTo>
                <a:cubicBezTo>
                  <a:pt x="23742" y="44324"/>
                  <a:pt x="23340" y="43254"/>
                  <a:pt x="22859" y="41996"/>
                </a:cubicBezTo>
                <a:cubicBezTo>
                  <a:pt x="22671" y="26177"/>
                  <a:pt x="11965" y="24089"/>
                  <a:pt x="11965" y="24089"/>
                </a:cubicBezTo>
                <a:cubicBezTo>
                  <a:pt x="12634" y="33136"/>
                  <a:pt x="20343" y="40122"/>
                  <a:pt x="22377" y="41781"/>
                </a:cubicBezTo>
                <a:lnTo>
                  <a:pt x="23688" y="44645"/>
                </a:lnTo>
                <a:lnTo>
                  <a:pt x="19272" y="40149"/>
                </a:lnTo>
                <a:lnTo>
                  <a:pt x="19245" y="40095"/>
                </a:lnTo>
                <a:cubicBezTo>
                  <a:pt x="19192" y="40042"/>
                  <a:pt x="19192" y="40042"/>
                  <a:pt x="19138" y="40015"/>
                </a:cubicBezTo>
                <a:lnTo>
                  <a:pt x="19165" y="40015"/>
                </a:lnTo>
                <a:cubicBezTo>
                  <a:pt x="12233" y="32413"/>
                  <a:pt x="1" y="33270"/>
                  <a:pt x="1" y="33270"/>
                </a:cubicBezTo>
                <a:cubicBezTo>
                  <a:pt x="8673" y="44271"/>
                  <a:pt x="16997" y="41059"/>
                  <a:pt x="18790" y="40176"/>
                </a:cubicBezTo>
                <a:lnTo>
                  <a:pt x="19513" y="40523"/>
                </a:lnTo>
                <a:cubicBezTo>
                  <a:pt x="20369" y="41889"/>
                  <a:pt x="22243" y="43923"/>
                  <a:pt x="24384" y="46117"/>
                </a:cubicBezTo>
                <a:lnTo>
                  <a:pt x="24411" y="46171"/>
                </a:lnTo>
                <a:lnTo>
                  <a:pt x="24411" y="46144"/>
                </a:lnTo>
                <a:cubicBezTo>
                  <a:pt x="29229" y="51069"/>
                  <a:pt x="35546" y="56636"/>
                  <a:pt x="35546" y="56636"/>
                </a:cubicBezTo>
                <a:cubicBezTo>
                  <a:pt x="36108" y="57948"/>
                  <a:pt x="36670" y="59179"/>
                  <a:pt x="37205" y="60357"/>
                </a:cubicBezTo>
                <a:lnTo>
                  <a:pt x="37205" y="60384"/>
                </a:lnTo>
                <a:lnTo>
                  <a:pt x="37205" y="60384"/>
                </a:lnTo>
                <a:cubicBezTo>
                  <a:pt x="39694" y="65844"/>
                  <a:pt x="41514" y="69537"/>
                  <a:pt x="41514" y="69537"/>
                </a:cubicBezTo>
                <a:lnTo>
                  <a:pt x="37205" y="60116"/>
                </a:lnTo>
                <a:lnTo>
                  <a:pt x="39293" y="53639"/>
                </a:lnTo>
                <a:lnTo>
                  <a:pt x="41113" y="52943"/>
                </a:lnTo>
                <a:cubicBezTo>
                  <a:pt x="50079" y="53264"/>
                  <a:pt x="51391" y="47001"/>
                  <a:pt x="51391" y="47001"/>
                </a:cubicBezTo>
                <a:cubicBezTo>
                  <a:pt x="44994" y="46920"/>
                  <a:pt x="40149" y="52889"/>
                  <a:pt x="40149" y="5288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3" name="Google Shape;393;p53"/>
          <p:cNvPicPr preferRelativeResize="0"/>
          <p:nvPr/>
        </p:nvPicPr>
        <p:blipFill>
          <a:blip r:embed="rId3">
            <a:alphaModFix/>
          </a:blip>
          <a:stretch>
            <a:fillRect/>
          </a:stretch>
        </p:blipFill>
        <p:spPr>
          <a:xfrm>
            <a:off x="0" y="3964556"/>
            <a:ext cx="2809111" cy="1178943"/>
          </a:xfrm>
          <a:prstGeom prst="rect">
            <a:avLst/>
          </a:prstGeom>
          <a:noFill/>
          <a:ln>
            <a:noFill/>
          </a:ln>
        </p:spPr>
      </p:pic>
      <p:pic>
        <p:nvPicPr>
          <p:cNvPr id="394" name="Google Shape;394;p53"/>
          <p:cNvPicPr preferRelativeResize="0"/>
          <p:nvPr/>
        </p:nvPicPr>
        <p:blipFill>
          <a:blip r:embed="rId4">
            <a:alphaModFix/>
          </a:blip>
          <a:stretch>
            <a:fillRect/>
          </a:stretch>
        </p:blipFill>
        <p:spPr>
          <a:xfrm>
            <a:off x="2809110" y="3964550"/>
            <a:ext cx="2568964" cy="1178950"/>
          </a:xfrm>
          <a:prstGeom prst="rect">
            <a:avLst/>
          </a:prstGeom>
          <a:noFill/>
          <a:ln>
            <a:noFill/>
          </a:ln>
        </p:spPr>
      </p:pic>
      <p:pic>
        <p:nvPicPr>
          <p:cNvPr id="395" name="Google Shape;395;p53"/>
          <p:cNvPicPr preferRelativeResize="0"/>
          <p:nvPr/>
        </p:nvPicPr>
        <p:blipFill>
          <a:blip r:embed="rId5">
            <a:alphaModFix/>
          </a:blip>
          <a:stretch>
            <a:fillRect/>
          </a:stretch>
        </p:blipFill>
        <p:spPr>
          <a:xfrm>
            <a:off x="5378075" y="1206089"/>
            <a:ext cx="3765926" cy="1986488"/>
          </a:xfrm>
          <a:prstGeom prst="rect">
            <a:avLst/>
          </a:prstGeom>
          <a:noFill/>
          <a:ln>
            <a:noFill/>
          </a:ln>
        </p:spPr>
      </p:pic>
      <p:pic>
        <p:nvPicPr>
          <p:cNvPr id="396" name="Google Shape;396;p53"/>
          <p:cNvPicPr preferRelativeResize="0"/>
          <p:nvPr/>
        </p:nvPicPr>
        <p:blipFill>
          <a:blip r:embed="rId6">
            <a:alphaModFix/>
          </a:blip>
          <a:stretch>
            <a:fillRect/>
          </a:stretch>
        </p:blipFill>
        <p:spPr>
          <a:xfrm>
            <a:off x="5378075" y="3192575"/>
            <a:ext cx="3765923" cy="19803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4"/>
          <p:cNvSpPr txBox="1"/>
          <p:nvPr>
            <p:ph idx="1" type="body"/>
          </p:nvPr>
        </p:nvSpPr>
        <p:spPr>
          <a:xfrm>
            <a:off x="701600" y="1206100"/>
            <a:ext cx="4589700" cy="3025500"/>
          </a:xfrm>
          <a:prstGeom prst="rect">
            <a:avLst/>
          </a:prstGeom>
        </p:spPr>
        <p:txBody>
          <a:bodyPr anchorCtr="0" anchor="t" bIns="0" lIns="0" spcFirstLastPara="1" rIns="0" wrap="square" tIns="182875">
            <a:noAutofit/>
          </a:bodyPr>
          <a:lstStyle/>
          <a:p>
            <a:pPr indent="0" lvl="0" marL="0" rtl="0" algn="l">
              <a:lnSpc>
                <a:spcPct val="115000"/>
              </a:lnSpc>
              <a:spcBef>
                <a:spcPts val="0"/>
              </a:spcBef>
              <a:spcAft>
                <a:spcPts val="0"/>
              </a:spcAft>
              <a:buNone/>
            </a:pPr>
            <a:r>
              <a:rPr lang="en"/>
              <a:t>SGD - </a:t>
            </a:r>
            <a:r>
              <a:rPr lang="en"/>
              <a:t>Model</a:t>
            </a:r>
            <a:r>
              <a:rPr lang="en"/>
              <a:t> is able to generalise and reduce loss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Adam - </a:t>
            </a:r>
            <a:r>
              <a:rPr lang="en"/>
              <a:t>Model</a:t>
            </a:r>
            <a:r>
              <a:rPr lang="en"/>
              <a:t> has many </a:t>
            </a:r>
            <a:r>
              <a:rPr lang="en"/>
              <a:t>fluctuation and loss spikes up and down</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W</a:t>
            </a:r>
            <a:r>
              <a:rPr lang="en"/>
              <a:t>e will be using the SGD optimizer as it very good at improving the accuracy and reducing overall loss compared to Adam. This suggest that both theoretically and practically SGD is better for this image classification problem.</a:t>
            </a:r>
            <a:endParaRPr/>
          </a:p>
        </p:txBody>
      </p:sp>
      <p:sp>
        <p:nvSpPr>
          <p:cNvPr id="402" name="Google Shape;402;p54"/>
          <p:cNvSpPr txBox="1"/>
          <p:nvPr>
            <p:ph type="title"/>
          </p:nvPr>
        </p:nvSpPr>
        <p:spPr>
          <a:xfrm>
            <a:off x="701600" y="627400"/>
            <a:ext cx="77292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Improvement - VGG</a:t>
            </a:r>
            <a:endParaRPr b="0"/>
          </a:p>
        </p:txBody>
      </p:sp>
      <p:sp>
        <p:nvSpPr>
          <p:cNvPr id="403" name="Google Shape;403;p54"/>
          <p:cNvSpPr/>
          <p:nvPr/>
        </p:nvSpPr>
        <p:spPr>
          <a:xfrm rot="-267255">
            <a:off x="7259116" y="2657035"/>
            <a:ext cx="1723957" cy="2496611"/>
          </a:xfrm>
          <a:custGeom>
            <a:rect b="b" l="l" r="r" t="t"/>
            <a:pathLst>
              <a:path extrusionOk="0" h="60973" w="42103">
                <a:moveTo>
                  <a:pt x="26097" y="27168"/>
                </a:moveTo>
                <a:lnTo>
                  <a:pt x="26097" y="27168"/>
                </a:lnTo>
                <a:cubicBezTo>
                  <a:pt x="26044" y="29229"/>
                  <a:pt x="24839" y="31210"/>
                  <a:pt x="23688" y="33056"/>
                </a:cubicBezTo>
                <a:cubicBezTo>
                  <a:pt x="23661" y="33030"/>
                  <a:pt x="23661" y="32949"/>
                  <a:pt x="23635" y="32923"/>
                </a:cubicBezTo>
                <a:cubicBezTo>
                  <a:pt x="23581" y="32816"/>
                  <a:pt x="23554" y="32762"/>
                  <a:pt x="23528" y="32655"/>
                </a:cubicBezTo>
                <a:cubicBezTo>
                  <a:pt x="23528" y="32628"/>
                  <a:pt x="23501" y="32575"/>
                  <a:pt x="23447" y="32575"/>
                </a:cubicBezTo>
                <a:cubicBezTo>
                  <a:pt x="23367" y="32280"/>
                  <a:pt x="23260" y="31959"/>
                  <a:pt x="23153" y="31584"/>
                </a:cubicBezTo>
                <a:cubicBezTo>
                  <a:pt x="23073" y="31290"/>
                  <a:pt x="23019" y="30942"/>
                  <a:pt x="22912" y="30648"/>
                </a:cubicBezTo>
                <a:cubicBezTo>
                  <a:pt x="22832" y="30139"/>
                  <a:pt x="22832" y="29684"/>
                  <a:pt x="22912" y="29336"/>
                </a:cubicBezTo>
                <a:cubicBezTo>
                  <a:pt x="23287" y="28346"/>
                  <a:pt x="25214" y="27677"/>
                  <a:pt x="26097" y="27168"/>
                </a:cubicBezTo>
                <a:close/>
                <a:moveTo>
                  <a:pt x="22511" y="30085"/>
                </a:moveTo>
                <a:cubicBezTo>
                  <a:pt x="22725" y="30808"/>
                  <a:pt x="22698" y="31584"/>
                  <a:pt x="22885" y="32307"/>
                </a:cubicBezTo>
                <a:cubicBezTo>
                  <a:pt x="22992" y="32896"/>
                  <a:pt x="23099" y="33431"/>
                  <a:pt x="23153" y="33993"/>
                </a:cubicBezTo>
                <a:cubicBezTo>
                  <a:pt x="22966" y="34288"/>
                  <a:pt x="22778" y="34582"/>
                  <a:pt x="22644" y="34850"/>
                </a:cubicBezTo>
                <a:cubicBezTo>
                  <a:pt x="20878" y="38195"/>
                  <a:pt x="18951" y="41273"/>
                  <a:pt x="16836" y="44405"/>
                </a:cubicBezTo>
                <a:cubicBezTo>
                  <a:pt x="16488" y="44887"/>
                  <a:pt x="16194" y="45529"/>
                  <a:pt x="15792" y="45957"/>
                </a:cubicBezTo>
                <a:cubicBezTo>
                  <a:pt x="16167" y="45235"/>
                  <a:pt x="16461" y="43067"/>
                  <a:pt x="16435" y="42986"/>
                </a:cubicBezTo>
                <a:cubicBezTo>
                  <a:pt x="16702" y="41327"/>
                  <a:pt x="17398" y="39614"/>
                  <a:pt x="18014" y="38142"/>
                </a:cubicBezTo>
                <a:cubicBezTo>
                  <a:pt x="19031" y="35572"/>
                  <a:pt x="20343" y="32976"/>
                  <a:pt x="22029" y="30701"/>
                </a:cubicBezTo>
                <a:cubicBezTo>
                  <a:pt x="22163" y="30487"/>
                  <a:pt x="22323" y="30246"/>
                  <a:pt x="22511" y="30085"/>
                </a:cubicBezTo>
                <a:close/>
                <a:moveTo>
                  <a:pt x="33119" y="0"/>
                </a:moveTo>
                <a:cubicBezTo>
                  <a:pt x="32916" y="0"/>
                  <a:pt x="32675" y="90"/>
                  <a:pt x="32387" y="295"/>
                </a:cubicBezTo>
                <a:cubicBezTo>
                  <a:pt x="31183" y="1179"/>
                  <a:pt x="31049" y="3962"/>
                  <a:pt x="31076" y="5274"/>
                </a:cubicBezTo>
                <a:cubicBezTo>
                  <a:pt x="31076" y="7254"/>
                  <a:pt x="31852" y="9021"/>
                  <a:pt x="31531" y="11002"/>
                </a:cubicBezTo>
                <a:cubicBezTo>
                  <a:pt x="31102" y="13303"/>
                  <a:pt x="30540" y="15632"/>
                  <a:pt x="29871" y="17907"/>
                </a:cubicBezTo>
                <a:cubicBezTo>
                  <a:pt x="29255" y="20075"/>
                  <a:pt x="28506" y="22243"/>
                  <a:pt x="27650" y="24331"/>
                </a:cubicBezTo>
                <a:cubicBezTo>
                  <a:pt x="26873" y="26151"/>
                  <a:pt x="24652" y="26793"/>
                  <a:pt x="22966" y="27703"/>
                </a:cubicBezTo>
                <a:cubicBezTo>
                  <a:pt x="23715" y="25321"/>
                  <a:pt x="24331" y="22859"/>
                  <a:pt x="25455" y="20637"/>
                </a:cubicBezTo>
                <a:cubicBezTo>
                  <a:pt x="26177" y="19299"/>
                  <a:pt x="28185" y="15177"/>
                  <a:pt x="26311" y="13999"/>
                </a:cubicBezTo>
                <a:cubicBezTo>
                  <a:pt x="26143" y="13894"/>
                  <a:pt x="25986" y="13845"/>
                  <a:pt x="25841" y="13845"/>
                </a:cubicBezTo>
                <a:cubicBezTo>
                  <a:pt x="24325" y="13845"/>
                  <a:pt x="24022" y="19111"/>
                  <a:pt x="23876" y="19941"/>
                </a:cubicBezTo>
                <a:cubicBezTo>
                  <a:pt x="23554" y="22484"/>
                  <a:pt x="23394" y="24893"/>
                  <a:pt x="22136" y="27195"/>
                </a:cubicBezTo>
                <a:cubicBezTo>
                  <a:pt x="21547" y="23474"/>
                  <a:pt x="21119" y="19674"/>
                  <a:pt x="20262" y="15980"/>
                </a:cubicBezTo>
                <a:cubicBezTo>
                  <a:pt x="19995" y="14802"/>
                  <a:pt x="19566" y="12233"/>
                  <a:pt x="18603" y="11457"/>
                </a:cubicBezTo>
                <a:cubicBezTo>
                  <a:pt x="18367" y="11273"/>
                  <a:pt x="18170" y="11194"/>
                  <a:pt x="18006" y="11194"/>
                </a:cubicBezTo>
                <a:cubicBezTo>
                  <a:pt x="17168" y="11194"/>
                  <a:pt x="17202" y="13256"/>
                  <a:pt x="17291" y="13839"/>
                </a:cubicBezTo>
                <a:cubicBezTo>
                  <a:pt x="17559" y="15525"/>
                  <a:pt x="18255" y="16783"/>
                  <a:pt x="19299" y="18094"/>
                </a:cubicBezTo>
                <a:cubicBezTo>
                  <a:pt x="20396" y="19459"/>
                  <a:pt x="20503" y="21172"/>
                  <a:pt x="20798" y="22832"/>
                </a:cubicBezTo>
                <a:cubicBezTo>
                  <a:pt x="21145" y="24652"/>
                  <a:pt x="21922" y="26847"/>
                  <a:pt x="21681" y="28694"/>
                </a:cubicBezTo>
                <a:cubicBezTo>
                  <a:pt x="21440" y="30273"/>
                  <a:pt x="20075" y="31798"/>
                  <a:pt x="19272" y="33137"/>
                </a:cubicBezTo>
                <a:cubicBezTo>
                  <a:pt x="19272" y="31611"/>
                  <a:pt x="19379" y="30085"/>
                  <a:pt x="19245" y="28533"/>
                </a:cubicBezTo>
                <a:cubicBezTo>
                  <a:pt x="19178" y="27975"/>
                  <a:pt x="19056" y="26117"/>
                  <a:pt x="18350" y="26117"/>
                </a:cubicBezTo>
                <a:cubicBezTo>
                  <a:pt x="18209" y="26117"/>
                  <a:pt x="18045" y="26191"/>
                  <a:pt x="17853" y="26365"/>
                </a:cubicBezTo>
                <a:cubicBezTo>
                  <a:pt x="17104" y="27061"/>
                  <a:pt x="17104" y="29470"/>
                  <a:pt x="16997" y="30407"/>
                </a:cubicBezTo>
                <a:cubicBezTo>
                  <a:pt x="16863" y="31959"/>
                  <a:pt x="16863" y="33511"/>
                  <a:pt x="17024" y="35091"/>
                </a:cubicBezTo>
                <a:cubicBezTo>
                  <a:pt x="17318" y="38329"/>
                  <a:pt x="16114" y="41166"/>
                  <a:pt x="15364" y="44325"/>
                </a:cubicBezTo>
                <a:cubicBezTo>
                  <a:pt x="14695" y="47001"/>
                  <a:pt x="13276" y="49544"/>
                  <a:pt x="10841" y="51016"/>
                </a:cubicBezTo>
                <a:cubicBezTo>
                  <a:pt x="10948" y="49946"/>
                  <a:pt x="10948" y="48768"/>
                  <a:pt x="11135" y="47751"/>
                </a:cubicBezTo>
                <a:cubicBezTo>
                  <a:pt x="11376" y="46707"/>
                  <a:pt x="12045" y="45957"/>
                  <a:pt x="12607" y="45128"/>
                </a:cubicBezTo>
                <a:cubicBezTo>
                  <a:pt x="13276" y="44164"/>
                  <a:pt x="14026" y="43067"/>
                  <a:pt x="14427" y="41916"/>
                </a:cubicBezTo>
                <a:cubicBezTo>
                  <a:pt x="14748" y="41166"/>
                  <a:pt x="15578" y="39560"/>
                  <a:pt x="14561" y="38998"/>
                </a:cubicBezTo>
                <a:cubicBezTo>
                  <a:pt x="14508" y="38998"/>
                  <a:pt x="14481" y="38972"/>
                  <a:pt x="14454" y="38972"/>
                </a:cubicBezTo>
                <a:cubicBezTo>
                  <a:pt x="13838" y="39266"/>
                  <a:pt x="13410" y="39748"/>
                  <a:pt x="13089" y="40283"/>
                </a:cubicBezTo>
                <a:cubicBezTo>
                  <a:pt x="12848" y="40711"/>
                  <a:pt x="12634" y="41166"/>
                  <a:pt x="12500" y="41675"/>
                </a:cubicBezTo>
                <a:cubicBezTo>
                  <a:pt x="12099" y="42639"/>
                  <a:pt x="11778" y="43656"/>
                  <a:pt x="11242" y="44485"/>
                </a:cubicBezTo>
                <a:cubicBezTo>
                  <a:pt x="11028" y="43120"/>
                  <a:pt x="10948" y="41675"/>
                  <a:pt x="11135" y="40310"/>
                </a:cubicBezTo>
                <a:cubicBezTo>
                  <a:pt x="11349" y="38891"/>
                  <a:pt x="11965" y="37633"/>
                  <a:pt x="12018" y="36188"/>
                </a:cubicBezTo>
                <a:cubicBezTo>
                  <a:pt x="12072" y="34876"/>
                  <a:pt x="11831" y="33511"/>
                  <a:pt x="11430" y="32280"/>
                </a:cubicBezTo>
                <a:cubicBezTo>
                  <a:pt x="11223" y="31624"/>
                  <a:pt x="10650" y="30838"/>
                  <a:pt x="10049" y="30838"/>
                </a:cubicBezTo>
                <a:cubicBezTo>
                  <a:pt x="9792" y="30838"/>
                  <a:pt x="9529" y="30982"/>
                  <a:pt x="9288" y="31343"/>
                </a:cubicBezTo>
                <a:cubicBezTo>
                  <a:pt x="8592" y="32414"/>
                  <a:pt x="9154" y="34823"/>
                  <a:pt x="9262" y="36001"/>
                </a:cubicBezTo>
                <a:cubicBezTo>
                  <a:pt x="9395" y="37526"/>
                  <a:pt x="9743" y="38972"/>
                  <a:pt x="10011" y="40471"/>
                </a:cubicBezTo>
                <a:cubicBezTo>
                  <a:pt x="10493" y="43441"/>
                  <a:pt x="10546" y="46493"/>
                  <a:pt x="10305" y="49517"/>
                </a:cubicBezTo>
                <a:cubicBezTo>
                  <a:pt x="9690" y="48714"/>
                  <a:pt x="9342" y="47644"/>
                  <a:pt x="8887" y="46627"/>
                </a:cubicBezTo>
                <a:cubicBezTo>
                  <a:pt x="8592" y="45984"/>
                  <a:pt x="8271" y="44780"/>
                  <a:pt x="7549" y="44432"/>
                </a:cubicBezTo>
                <a:cubicBezTo>
                  <a:pt x="7423" y="44348"/>
                  <a:pt x="7249" y="44281"/>
                  <a:pt x="7076" y="44281"/>
                </a:cubicBezTo>
                <a:cubicBezTo>
                  <a:pt x="7028" y="44281"/>
                  <a:pt x="6980" y="44286"/>
                  <a:pt x="6933" y="44298"/>
                </a:cubicBezTo>
                <a:cubicBezTo>
                  <a:pt x="6398" y="45262"/>
                  <a:pt x="6933" y="46305"/>
                  <a:pt x="7415" y="47162"/>
                </a:cubicBezTo>
                <a:cubicBezTo>
                  <a:pt x="7896" y="48206"/>
                  <a:pt x="8539" y="49250"/>
                  <a:pt x="8967" y="50079"/>
                </a:cubicBezTo>
                <a:cubicBezTo>
                  <a:pt x="9636" y="51418"/>
                  <a:pt x="10279" y="52006"/>
                  <a:pt x="9154" y="53184"/>
                </a:cubicBezTo>
                <a:cubicBezTo>
                  <a:pt x="7682" y="54763"/>
                  <a:pt x="6023" y="56235"/>
                  <a:pt x="4310" y="57547"/>
                </a:cubicBezTo>
                <a:cubicBezTo>
                  <a:pt x="3507" y="58163"/>
                  <a:pt x="2276" y="58698"/>
                  <a:pt x="1339" y="59474"/>
                </a:cubicBezTo>
                <a:cubicBezTo>
                  <a:pt x="991" y="59715"/>
                  <a:pt x="375" y="59876"/>
                  <a:pt x="134" y="60250"/>
                </a:cubicBezTo>
                <a:cubicBezTo>
                  <a:pt x="1" y="60491"/>
                  <a:pt x="27" y="60839"/>
                  <a:pt x="268" y="60973"/>
                </a:cubicBezTo>
                <a:cubicBezTo>
                  <a:pt x="509" y="60893"/>
                  <a:pt x="723" y="60705"/>
                  <a:pt x="937" y="60571"/>
                </a:cubicBezTo>
                <a:cubicBezTo>
                  <a:pt x="2276" y="59715"/>
                  <a:pt x="3614" y="58751"/>
                  <a:pt x="5059" y="58109"/>
                </a:cubicBezTo>
                <a:cubicBezTo>
                  <a:pt x="5996" y="57708"/>
                  <a:pt x="6853" y="57601"/>
                  <a:pt x="7719" y="57601"/>
                </a:cubicBezTo>
                <a:cubicBezTo>
                  <a:pt x="8586" y="57601"/>
                  <a:pt x="9462" y="57708"/>
                  <a:pt x="10439" y="57734"/>
                </a:cubicBezTo>
                <a:cubicBezTo>
                  <a:pt x="10527" y="57737"/>
                  <a:pt x="10614" y="57738"/>
                  <a:pt x="10701" y="57738"/>
                </a:cubicBezTo>
                <a:cubicBezTo>
                  <a:pt x="11654" y="57738"/>
                  <a:pt x="12586" y="57605"/>
                  <a:pt x="13517" y="57360"/>
                </a:cubicBezTo>
                <a:cubicBezTo>
                  <a:pt x="14240" y="57199"/>
                  <a:pt x="15846" y="56905"/>
                  <a:pt x="16328" y="56235"/>
                </a:cubicBezTo>
                <a:cubicBezTo>
                  <a:pt x="16354" y="55861"/>
                  <a:pt x="16354" y="55540"/>
                  <a:pt x="15846" y="55218"/>
                </a:cubicBezTo>
                <a:cubicBezTo>
                  <a:pt x="15565" y="55057"/>
                  <a:pt x="15172" y="54994"/>
                  <a:pt x="14728" y="54994"/>
                </a:cubicBezTo>
                <a:cubicBezTo>
                  <a:pt x="13209" y="54994"/>
                  <a:pt x="11089" y="55727"/>
                  <a:pt x="10772" y="55727"/>
                </a:cubicBezTo>
                <a:cubicBezTo>
                  <a:pt x="10768" y="55727"/>
                  <a:pt x="10764" y="55727"/>
                  <a:pt x="10760" y="55727"/>
                </a:cubicBezTo>
                <a:cubicBezTo>
                  <a:pt x="11697" y="55325"/>
                  <a:pt x="13357" y="54790"/>
                  <a:pt x="13892" y="53827"/>
                </a:cubicBezTo>
                <a:cubicBezTo>
                  <a:pt x="13946" y="53719"/>
                  <a:pt x="13972" y="53586"/>
                  <a:pt x="14026" y="53479"/>
                </a:cubicBezTo>
                <a:cubicBezTo>
                  <a:pt x="14160" y="53131"/>
                  <a:pt x="13972" y="52783"/>
                  <a:pt x="13303" y="52729"/>
                </a:cubicBezTo>
                <a:cubicBezTo>
                  <a:pt x="13201" y="52715"/>
                  <a:pt x="13097" y="52708"/>
                  <a:pt x="12992" y="52708"/>
                </a:cubicBezTo>
                <a:cubicBezTo>
                  <a:pt x="11516" y="52708"/>
                  <a:pt x="9709" y="54032"/>
                  <a:pt x="8485" y="54656"/>
                </a:cubicBezTo>
                <a:cubicBezTo>
                  <a:pt x="9502" y="53612"/>
                  <a:pt x="10466" y="52515"/>
                  <a:pt x="11537" y="51551"/>
                </a:cubicBezTo>
                <a:cubicBezTo>
                  <a:pt x="12031" y="51085"/>
                  <a:pt x="12497" y="50949"/>
                  <a:pt x="13003" y="50949"/>
                </a:cubicBezTo>
                <a:cubicBezTo>
                  <a:pt x="13484" y="50949"/>
                  <a:pt x="14002" y="51072"/>
                  <a:pt x="14615" y="51150"/>
                </a:cubicBezTo>
                <a:cubicBezTo>
                  <a:pt x="17398" y="51525"/>
                  <a:pt x="19941" y="50909"/>
                  <a:pt x="21975" y="53157"/>
                </a:cubicBezTo>
                <a:cubicBezTo>
                  <a:pt x="23046" y="54335"/>
                  <a:pt x="24224" y="55299"/>
                  <a:pt x="25749" y="55807"/>
                </a:cubicBezTo>
                <a:cubicBezTo>
                  <a:pt x="26104" y="55909"/>
                  <a:pt x="26656" y="56070"/>
                  <a:pt x="27083" y="56070"/>
                </a:cubicBezTo>
                <a:cubicBezTo>
                  <a:pt x="27558" y="56070"/>
                  <a:pt x="27878" y="55870"/>
                  <a:pt x="27596" y="55165"/>
                </a:cubicBezTo>
                <a:cubicBezTo>
                  <a:pt x="26766" y="53050"/>
                  <a:pt x="22939" y="52408"/>
                  <a:pt x="21065" y="51659"/>
                </a:cubicBezTo>
                <a:cubicBezTo>
                  <a:pt x="23206" y="50882"/>
                  <a:pt x="25696" y="50936"/>
                  <a:pt x="27971" y="50588"/>
                </a:cubicBezTo>
                <a:cubicBezTo>
                  <a:pt x="29041" y="50401"/>
                  <a:pt x="33056" y="49517"/>
                  <a:pt x="32896" y="47938"/>
                </a:cubicBezTo>
                <a:cubicBezTo>
                  <a:pt x="32841" y="47427"/>
                  <a:pt x="32473" y="47239"/>
                  <a:pt x="31959" y="47239"/>
                </a:cubicBezTo>
                <a:cubicBezTo>
                  <a:pt x="30696" y="47239"/>
                  <a:pt x="28549" y="48375"/>
                  <a:pt x="27997" y="48661"/>
                </a:cubicBezTo>
                <a:cubicBezTo>
                  <a:pt x="27141" y="49169"/>
                  <a:pt x="26472" y="49946"/>
                  <a:pt x="25482" y="50267"/>
                </a:cubicBezTo>
                <a:cubicBezTo>
                  <a:pt x="24598" y="50588"/>
                  <a:pt x="23581" y="50508"/>
                  <a:pt x="22644" y="50615"/>
                </a:cubicBezTo>
                <a:cubicBezTo>
                  <a:pt x="23742" y="49731"/>
                  <a:pt x="25829" y="48393"/>
                  <a:pt x="26231" y="47001"/>
                </a:cubicBezTo>
                <a:cubicBezTo>
                  <a:pt x="26462" y="46231"/>
                  <a:pt x="26250" y="45970"/>
                  <a:pt x="25859" y="45970"/>
                </a:cubicBezTo>
                <a:cubicBezTo>
                  <a:pt x="25162" y="45970"/>
                  <a:pt x="23897" y="46798"/>
                  <a:pt x="23554" y="47055"/>
                </a:cubicBezTo>
                <a:cubicBezTo>
                  <a:pt x="22805" y="47590"/>
                  <a:pt x="22109" y="48206"/>
                  <a:pt x="21547" y="48928"/>
                </a:cubicBezTo>
                <a:cubicBezTo>
                  <a:pt x="21145" y="49437"/>
                  <a:pt x="20798" y="50374"/>
                  <a:pt x="20209" y="50668"/>
                </a:cubicBezTo>
                <a:cubicBezTo>
                  <a:pt x="19913" y="50805"/>
                  <a:pt x="19527" y="50847"/>
                  <a:pt x="19121" y="50847"/>
                </a:cubicBezTo>
                <a:cubicBezTo>
                  <a:pt x="18496" y="50847"/>
                  <a:pt x="17826" y="50749"/>
                  <a:pt x="17372" y="50749"/>
                </a:cubicBezTo>
                <a:lnTo>
                  <a:pt x="16702" y="50749"/>
                </a:lnTo>
                <a:cubicBezTo>
                  <a:pt x="15632" y="50588"/>
                  <a:pt x="14454" y="50722"/>
                  <a:pt x="13437" y="50267"/>
                </a:cubicBezTo>
                <a:cubicBezTo>
                  <a:pt x="13946" y="50053"/>
                  <a:pt x="14508" y="49972"/>
                  <a:pt x="15043" y="49785"/>
                </a:cubicBezTo>
                <a:cubicBezTo>
                  <a:pt x="15578" y="49464"/>
                  <a:pt x="16247" y="49250"/>
                  <a:pt x="16756" y="49009"/>
                </a:cubicBezTo>
                <a:cubicBezTo>
                  <a:pt x="17666" y="48527"/>
                  <a:pt x="18576" y="47992"/>
                  <a:pt x="19406" y="47430"/>
                </a:cubicBezTo>
                <a:cubicBezTo>
                  <a:pt x="21172" y="46225"/>
                  <a:pt x="22805" y="44860"/>
                  <a:pt x="24357" y="43388"/>
                </a:cubicBezTo>
                <a:cubicBezTo>
                  <a:pt x="25937" y="41889"/>
                  <a:pt x="27141" y="41300"/>
                  <a:pt x="29282" y="40872"/>
                </a:cubicBezTo>
                <a:cubicBezTo>
                  <a:pt x="29710" y="40765"/>
                  <a:pt x="30166" y="40711"/>
                  <a:pt x="30647" y="40604"/>
                </a:cubicBezTo>
                <a:cubicBezTo>
                  <a:pt x="32762" y="40203"/>
                  <a:pt x="35064" y="40685"/>
                  <a:pt x="35626" y="39641"/>
                </a:cubicBezTo>
                <a:cubicBezTo>
                  <a:pt x="35786" y="39373"/>
                  <a:pt x="35626" y="39105"/>
                  <a:pt x="35385" y="38945"/>
                </a:cubicBezTo>
                <a:cubicBezTo>
                  <a:pt x="35197" y="38811"/>
                  <a:pt x="34903" y="38758"/>
                  <a:pt x="34689" y="38624"/>
                </a:cubicBezTo>
                <a:lnTo>
                  <a:pt x="34635" y="38624"/>
                </a:lnTo>
                <a:cubicBezTo>
                  <a:pt x="34273" y="38531"/>
                  <a:pt x="33896" y="38491"/>
                  <a:pt x="33510" y="38491"/>
                </a:cubicBezTo>
                <a:cubicBezTo>
                  <a:pt x="31553" y="38491"/>
                  <a:pt x="29362" y="39524"/>
                  <a:pt x="27730" y="40015"/>
                </a:cubicBezTo>
                <a:cubicBezTo>
                  <a:pt x="29737" y="38035"/>
                  <a:pt x="31905" y="36161"/>
                  <a:pt x="33832" y="34127"/>
                </a:cubicBezTo>
                <a:cubicBezTo>
                  <a:pt x="34823" y="33056"/>
                  <a:pt x="35760" y="31852"/>
                  <a:pt x="36455" y="30540"/>
                </a:cubicBezTo>
                <a:cubicBezTo>
                  <a:pt x="36766" y="29964"/>
                  <a:pt x="36984" y="28983"/>
                  <a:pt x="36350" y="28983"/>
                </a:cubicBezTo>
                <a:cubicBezTo>
                  <a:pt x="36219" y="28983"/>
                  <a:pt x="36051" y="29025"/>
                  <a:pt x="35840" y="29122"/>
                </a:cubicBezTo>
                <a:cubicBezTo>
                  <a:pt x="34689" y="29630"/>
                  <a:pt x="33592" y="31477"/>
                  <a:pt x="32815" y="32414"/>
                </a:cubicBezTo>
                <a:cubicBezTo>
                  <a:pt x="31852" y="33619"/>
                  <a:pt x="30968" y="34876"/>
                  <a:pt x="30112" y="36134"/>
                </a:cubicBezTo>
                <a:cubicBezTo>
                  <a:pt x="28399" y="38543"/>
                  <a:pt x="26472" y="40738"/>
                  <a:pt x="24063" y="42451"/>
                </a:cubicBezTo>
                <a:cubicBezTo>
                  <a:pt x="24598" y="41220"/>
                  <a:pt x="25187" y="39962"/>
                  <a:pt x="25696" y="38704"/>
                </a:cubicBezTo>
                <a:cubicBezTo>
                  <a:pt x="25990" y="37928"/>
                  <a:pt x="26873" y="36161"/>
                  <a:pt x="26525" y="35385"/>
                </a:cubicBezTo>
                <a:cubicBezTo>
                  <a:pt x="26395" y="35087"/>
                  <a:pt x="26233" y="34960"/>
                  <a:pt x="26052" y="34960"/>
                </a:cubicBezTo>
                <a:cubicBezTo>
                  <a:pt x="25045" y="34960"/>
                  <a:pt x="23441" y="38893"/>
                  <a:pt x="23260" y="39346"/>
                </a:cubicBezTo>
                <a:cubicBezTo>
                  <a:pt x="22377" y="41488"/>
                  <a:pt x="21788" y="44646"/>
                  <a:pt x="19968" y="46091"/>
                </a:cubicBezTo>
                <a:cubicBezTo>
                  <a:pt x="17987" y="47670"/>
                  <a:pt x="15792" y="49009"/>
                  <a:pt x="13357" y="49705"/>
                </a:cubicBezTo>
                <a:cubicBezTo>
                  <a:pt x="14293" y="48848"/>
                  <a:pt x="15525" y="47001"/>
                  <a:pt x="16435" y="45797"/>
                </a:cubicBezTo>
                <a:cubicBezTo>
                  <a:pt x="17666" y="44191"/>
                  <a:pt x="18844" y="42505"/>
                  <a:pt x="19968" y="40818"/>
                </a:cubicBezTo>
                <a:cubicBezTo>
                  <a:pt x="20985" y="39266"/>
                  <a:pt x="21841" y="37660"/>
                  <a:pt x="22805" y="36134"/>
                </a:cubicBezTo>
                <a:lnTo>
                  <a:pt x="22805" y="36108"/>
                </a:lnTo>
                <a:cubicBezTo>
                  <a:pt x="24331" y="34047"/>
                  <a:pt x="26231" y="32869"/>
                  <a:pt x="28399" y="31638"/>
                </a:cubicBezTo>
                <a:cubicBezTo>
                  <a:pt x="28613" y="31531"/>
                  <a:pt x="28827" y="31477"/>
                  <a:pt x="29041" y="31424"/>
                </a:cubicBezTo>
                <a:cubicBezTo>
                  <a:pt x="29951" y="31183"/>
                  <a:pt x="32789" y="30835"/>
                  <a:pt x="32789" y="29523"/>
                </a:cubicBezTo>
                <a:cubicBezTo>
                  <a:pt x="32789" y="29086"/>
                  <a:pt x="32524" y="28924"/>
                  <a:pt x="32134" y="28924"/>
                </a:cubicBezTo>
                <a:cubicBezTo>
                  <a:pt x="31188" y="28924"/>
                  <a:pt x="29504" y="29874"/>
                  <a:pt x="29068" y="30139"/>
                </a:cubicBezTo>
                <a:cubicBezTo>
                  <a:pt x="27462" y="31076"/>
                  <a:pt x="26097" y="32307"/>
                  <a:pt x="24625" y="33458"/>
                </a:cubicBezTo>
                <a:cubicBezTo>
                  <a:pt x="24598" y="33351"/>
                  <a:pt x="24545" y="33244"/>
                  <a:pt x="24545" y="33190"/>
                </a:cubicBezTo>
                <a:cubicBezTo>
                  <a:pt x="24652" y="32816"/>
                  <a:pt x="24866" y="32441"/>
                  <a:pt x="25000" y="32066"/>
                </a:cubicBezTo>
                <a:cubicBezTo>
                  <a:pt x="25401" y="31129"/>
                  <a:pt x="25829" y="30246"/>
                  <a:pt x="26231" y="29309"/>
                </a:cubicBezTo>
                <a:cubicBezTo>
                  <a:pt x="26525" y="28640"/>
                  <a:pt x="26873" y="27436"/>
                  <a:pt x="27355" y="26900"/>
                </a:cubicBezTo>
                <a:cubicBezTo>
                  <a:pt x="27624" y="26600"/>
                  <a:pt x="28045" y="26491"/>
                  <a:pt x="28536" y="26491"/>
                </a:cubicBezTo>
                <a:cubicBezTo>
                  <a:pt x="29703" y="26491"/>
                  <a:pt x="31263" y="27108"/>
                  <a:pt x="32093" y="27222"/>
                </a:cubicBezTo>
                <a:cubicBezTo>
                  <a:pt x="32265" y="27250"/>
                  <a:pt x="32556" y="27270"/>
                  <a:pt x="32887" y="27270"/>
                </a:cubicBezTo>
                <a:cubicBezTo>
                  <a:pt x="34096" y="27270"/>
                  <a:pt x="35850" y="27002"/>
                  <a:pt x="34421" y="25910"/>
                </a:cubicBezTo>
                <a:cubicBezTo>
                  <a:pt x="33725" y="25375"/>
                  <a:pt x="32789" y="25321"/>
                  <a:pt x="31959" y="25214"/>
                </a:cubicBezTo>
                <a:cubicBezTo>
                  <a:pt x="31536" y="25193"/>
                  <a:pt x="30780" y="24972"/>
                  <a:pt x="30243" y="24972"/>
                </a:cubicBezTo>
                <a:cubicBezTo>
                  <a:pt x="30100" y="24972"/>
                  <a:pt x="29973" y="24987"/>
                  <a:pt x="29872" y="25026"/>
                </a:cubicBezTo>
                <a:lnTo>
                  <a:pt x="29872" y="25026"/>
                </a:lnTo>
                <a:cubicBezTo>
                  <a:pt x="32147" y="24143"/>
                  <a:pt x="34689" y="23876"/>
                  <a:pt x="36910" y="22912"/>
                </a:cubicBezTo>
                <a:cubicBezTo>
                  <a:pt x="37874" y="22618"/>
                  <a:pt x="42103" y="20450"/>
                  <a:pt x="40925" y="19031"/>
                </a:cubicBezTo>
                <a:cubicBezTo>
                  <a:pt x="40845" y="18934"/>
                  <a:pt x="40706" y="18891"/>
                  <a:pt x="40522" y="18891"/>
                </a:cubicBezTo>
                <a:cubicBezTo>
                  <a:pt x="39187" y="18891"/>
                  <a:pt x="35496" y="21177"/>
                  <a:pt x="34742" y="21601"/>
                </a:cubicBezTo>
                <a:cubicBezTo>
                  <a:pt x="32735" y="22752"/>
                  <a:pt x="30754" y="23929"/>
                  <a:pt x="28586" y="24732"/>
                </a:cubicBezTo>
                <a:cubicBezTo>
                  <a:pt x="29336" y="22377"/>
                  <a:pt x="29710" y="19995"/>
                  <a:pt x="31798" y="18496"/>
                </a:cubicBezTo>
                <a:cubicBezTo>
                  <a:pt x="33752" y="17051"/>
                  <a:pt x="35331" y="15284"/>
                  <a:pt x="36696" y="13277"/>
                </a:cubicBezTo>
                <a:cubicBezTo>
                  <a:pt x="37232" y="12447"/>
                  <a:pt x="38115" y="11403"/>
                  <a:pt x="38383" y="10439"/>
                </a:cubicBezTo>
                <a:cubicBezTo>
                  <a:pt x="38593" y="9690"/>
                  <a:pt x="38429" y="9419"/>
                  <a:pt x="38128" y="9419"/>
                </a:cubicBezTo>
                <a:cubicBezTo>
                  <a:pt x="37817" y="9419"/>
                  <a:pt x="37358" y="9711"/>
                  <a:pt x="37018" y="10065"/>
                </a:cubicBezTo>
                <a:cubicBezTo>
                  <a:pt x="35412" y="11778"/>
                  <a:pt x="33886" y="13571"/>
                  <a:pt x="32360" y="15364"/>
                </a:cubicBezTo>
                <a:cubicBezTo>
                  <a:pt x="31611" y="16194"/>
                  <a:pt x="31129" y="17184"/>
                  <a:pt x="30487" y="18094"/>
                </a:cubicBezTo>
                <a:cubicBezTo>
                  <a:pt x="30728" y="17639"/>
                  <a:pt x="31209" y="16328"/>
                  <a:pt x="31263" y="15846"/>
                </a:cubicBezTo>
                <a:cubicBezTo>
                  <a:pt x="31450" y="13946"/>
                  <a:pt x="31932" y="12045"/>
                  <a:pt x="32226" y="10199"/>
                </a:cubicBezTo>
                <a:cubicBezTo>
                  <a:pt x="32601" y="8084"/>
                  <a:pt x="33592" y="6211"/>
                  <a:pt x="33993" y="4150"/>
                </a:cubicBezTo>
                <a:cubicBezTo>
                  <a:pt x="34131" y="3413"/>
                  <a:pt x="34368" y="0"/>
                  <a:pt x="331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4"/>
          <p:cNvSpPr/>
          <p:nvPr/>
        </p:nvSpPr>
        <p:spPr>
          <a:xfrm rot="8486663">
            <a:off x="6569323" y="-1397497"/>
            <a:ext cx="2482463" cy="3359061"/>
          </a:xfrm>
          <a:custGeom>
            <a:rect b="b" l="l" r="r" t="t"/>
            <a:pathLst>
              <a:path extrusionOk="0" h="69538" w="51391">
                <a:moveTo>
                  <a:pt x="21386" y="25535"/>
                </a:moveTo>
                <a:cubicBezTo>
                  <a:pt x="20316" y="7254"/>
                  <a:pt x="7790" y="5487"/>
                  <a:pt x="7790" y="5487"/>
                </a:cubicBezTo>
                <a:cubicBezTo>
                  <a:pt x="9315" y="17425"/>
                  <a:pt x="21413" y="25669"/>
                  <a:pt x="21413" y="25669"/>
                </a:cubicBezTo>
                <a:cubicBezTo>
                  <a:pt x="21386" y="25642"/>
                  <a:pt x="21386" y="25588"/>
                  <a:pt x="21386" y="25535"/>
                </a:cubicBezTo>
                <a:lnTo>
                  <a:pt x="33351" y="51765"/>
                </a:lnTo>
                <a:cubicBezTo>
                  <a:pt x="31290" y="46840"/>
                  <a:pt x="29095" y="41434"/>
                  <a:pt x="27382" y="36241"/>
                </a:cubicBezTo>
                <a:close/>
                <a:moveTo>
                  <a:pt x="31664" y="35572"/>
                </a:moveTo>
                <a:lnTo>
                  <a:pt x="31022" y="45850"/>
                </a:lnTo>
                <a:cubicBezTo>
                  <a:pt x="32227" y="44806"/>
                  <a:pt x="31664" y="35572"/>
                  <a:pt x="31664" y="35572"/>
                </a:cubicBezTo>
                <a:close/>
                <a:moveTo>
                  <a:pt x="5514" y="47991"/>
                </a:moveTo>
                <a:cubicBezTo>
                  <a:pt x="16328" y="56717"/>
                  <a:pt x="23715" y="51899"/>
                  <a:pt x="25348" y="50561"/>
                </a:cubicBezTo>
                <a:lnTo>
                  <a:pt x="29202" y="51016"/>
                </a:lnTo>
                <a:cubicBezTo>
                  <a:pt x="28613" y="50721"/>
                  <a:pt x="27275" y="50454"/>
                  <a:pt x="25589" y="50186"/>
                </a:cubicBezTo>
                <a:cubicBezTo>
                  <a:pt x="17158" y="44431"/>
                  <a:pt x="5514" y="47991"/>
                  <a:pt x="5514" y="47991"/>
                </a:cubicBezTo>
                <a:close/>
                <a:moveTo>
                  <a:pt x="24893" y="22055"/>
                </a:moveTo>
                <a:cubicBezTo>
                  <a:pt x="24893" y="22216"/>
                  <a:pt x="24920" y="22350"/>
                  <a:pt x="24973" y="22376"/>
                </a:cubicBezTo>
                <a:lnTo>
                  <a:pt x="25000" y="21895"/>
                </a:lnTo>
                <a:cubicBezTo>
                  <a:pt x="34609" y="7896"/>
                  <a:pt x="25803" y="0"/>
                  <a:pt x="25803" y="0"/>
                </a:cubicBezTo>
                <a:cubicBezTo>
                  <a:pt x="20102" y="9582"/>
                  <a:pt x="24893" y="22055"/>
                  <a:pt x="24893" y="22055"/>
                </a:cubicBezTo>
                <a:close/>
                <a:moveTo>
                  <a:pt x="32762" y="12928"/>
                </a:moveTo>
                <a:cubicBezTo>
                  <a:pt x="27061" y="22510"/>
                  <a:pt x="31825" y="34956"/>
                  <a:pt x="31825" y="34956"/>
                </a:cubicBezTo>
                <a:cubicBezTo>
                  <a:pt x="41621" y="20851"/>
                  <a:pt x="32762" y="12928"/>
                  <a:pt x="32762" y="12928"/>
                </a:cubicBezTo>
                <a:close/>
                <a:moveTo>
                  <a:pt x="33940" y="39158"/>
                </a:moveTo>
                <a:lnTo>
                  <a:pt x="33752" y="39319"/>
                </a:lnTo>
                <a:cubicBezTo>
                  <a:pt x="33806" y="39319"/>
                  <a:pt x="33859" y="39239"/>
                  <a:pt x="33940" y="39158"/>
                </a:cubicBezTo>
                <a:cubicBezTo>
                  <a:pt x="48580" y="35304"/>
                  <a:pt x="47242" y="24839"/>
                  <a:pt x="47242" y="24839"/>
                </a:cubicBezTo>
                <a:cubicBezTo>
                  <a:pt x="37767" y="27970"/>
                  <a:pt x="33672" y="39212"/>
                  <a:pt x="33672" y="39212"/>
                </a:cubicBezTo>
                <a:cubicBezTo>
                  <a:pt x="33806" y="39185"/>
                  <a:pt x="33859" y="39185"/>
                  <a:pt x="33940" y="39158"/>
                </a:cubicBezTo>
                <a:close/>
                <a:moveTo>
                  <a:pt x="40149" y="52889"/>
                </a:moveTo>
                <a:lnTo>
                  <a:pt x="40176" y="52889"/>
                </a:lnTo>
                <a:cubicBezTo>
                  <a:pt x="39908" y="53023"/>
                  <a:pt x="39641" y="53210"/>
                  <a:pt x="39373" y="53371"/>
                </a:cubicBezTo>
                <a:lnTo>
                  <a:pt x="40149" y="51016"/>
                </a:lnTo>
                <a:cubicBezTo>
                  <a:pt x="47189" y="45448"/>
                  <a:pt x="44084" y="39828"/>
                  <a:pt x="44084" y="39828"/>
                </a:cubicBezTo>
                <a:cubicBezTo>
                  <a:pt x="39159" y="43923"/>
                  <a:pt x="39319" y="51631"/>
                  <a:pt x="39319" y="51631"/>
                </a:cubicBezTo>
                <a:cubicBezTo>
                  <a:pt x="39373" y="51604"/>
                  <a:pt x="39400" y="51551"/>
                  <a:pt x="39480" y="51524"/>
                </a:cubicBezTo>
                <a:cubicBezTo>
                  <a:pt x="39186" y="52327"/>
                  <a:pt x="38918" y="53130"/>
                  <a:pt x="38650" y="53906"/>
                </a:cubicBezTo>
                <a:lnTo>
                  <a:pt x="38624" y="53933"/>
                </a:lnTo>
                <a:lnTo>
                  <a:pt x="38650" y="53933"/>
                </a:lnTo>
                <a:cubicBezTo>
                  <a:pt x="37767" y="56476"/>
                  <a:pt x="37098" y="58778"/>
                  <a:pt x="37098" y="59929"/>
                </a:cubicBezTo>
                <a:lnTo>
                  <a:pt x="33351" y="51765"/>
                </a:lnTo>
                <a:cubicBezTo>
                  <a:pt x="34047" y="53425"/>
                  <a:pt x="34769" y="55084"/>
                  <a:pt x="35465" y="56610"/>
                </a:cubicBezTo>
                <a:lnTo>
                  <a:pt x="24010" y="44993"/>
                </a:lnTo>
                <a:cubicBezTo>
                  <a:pt x="23742" y="44324"/>
                  <a:pt x="23340" y="43254"/>
                  <a:pt x="22859" y="41996"/>
                </a:cubicBezTo>
                <a:cubicBezTo>
                  <a:pt x="22671" y="26177"/>
                  <a:pt x="11965" y="24089"/>
                  <a:pt x="11965" y="24089"/>
                </a:cubicBezTo>
                <a:cubicBezTo>
                  <a:pt x="12634" y="33136"/>
                  <a:pt x="20343" y="40122"/>
                  <a:pt x="22377" y="41781"/>
                </a:cubicBezTo>
                <a:lnTo>
                  <a:pt x="23688" y="44645"/>
                </a:lnTo>
                <a:lnTo>
                  <a:pt x="19272" y="40149"/>
                </a:lnTo>
                <a:lnTo>
                  <a:pt x="19245" y="40095"/>
                </a:lnTo>
                <a:cubicBezTo>
                  <a:pt x="19192" y="40042"/>
                  <a:pt x="19192" y="40042"/>
                  <a:pt x="19138" y="40015"/>
                </a:cubicBezTo>
                <a:lnTo>
                  <a:pt x="19165" y="40015"/>
                </a:lnTo>
                <a:cubicBezTo>
                  <a:pt x="12233" y="32413"/>
                  <a:pt x="1" y="33270"/>
                  <a:pt x="1" y="33270"/>
                </a:cubicBezTo>
                <a:cubicBezTo>
                  <a:pt x="8673" y="44271"/>
                  <a:pt x="16997" y="41059"/>
                  <a:pt x="18790" y="40176"/>
                </a:cubicBezTo>
                <a:lnTo>
                  <a:pt x="19513" y="40523"/>
                </a:lnTo>
                <a:cubicBezTo>
                  <a:pt x="20369" y="41889"/>
                  <a:pt x="22243" y="43923"/>
                  <a:pt x="24384" y="46117"/>
                </a:cubicBezTo>
                <a:lnTo>
                  <a:pt x="24411" y="46171"/>
                </a:lnTo>
                <a:lnTo>
                  <a:pt x="24411" y="46144"/>
                </a:lnTo>
                <a:cubicBezTo>
                  <a:pt x="29229" y="51069"/>
                  <a:pt x="35546" y="56636"/>
                  <a:pt x="35546" y="56636"/>
                </a:cubicBezTo>
                <a:cubicBezTo>
                  <a:pt x="36108" y="57948"/>
                  <a:pt x="36670" y="59179"/>
                  <a:pt x="37205" y="60357"/>
                </a:cubicBezTo>
                <a:lnTo>
                  <a:pt x="37205" y="60384"/>
                </a:lnTo>
                <a:lnTo>
                  <a:pt x="37205" y="60384"/>
                </a:lnTo>
                <a:cubicBezTo>
                  <a:pt x="39694" y="65844"/>
                  <a:pt x="41514" y="69537"/>
                  <a:pt x="41514" y="69537"/>
                </a:cubicBezTo>
                <a:lnTo>
                  <a:pt x="37205" y="60116"/>
                </a:lnTo>
                <a:lnTo>
                  <a:pt x="39293" y="53639"/>
                </a:lnTo>
                <a:lnTo>
                  <a:pt x="41113" y="52943"/>
                </a:lnTo>
                <a:cubicBezTo>
                  <a:pt x="50079" y="53264"/>
                  <a:pt x="51391" y="47001"/>
                  <a:pt x="51391" y="47001"/>
                </a:cubicBezTo>
                <a:cubicBezTo>
                  <a:pt x="44994" y="46920"/>
                  <a:pt x="40149" y="52889"/>
                  <a:pt x="40149" y="5288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5" name="Google Shape;405;p54"/>
          <p:cNvPicPr preferRelativeResize="0"/>
          <p:nvPr/>
        </p:nvPicPr>
        <p:blipFill>
          <a:blip r:embed="rId3">
            <a:alphaModFix/>
          </a:blip>
          <a:stretch>
            <a:fillRect/>
          </a:stretch>
        </p:blipFill>
        <p:spPr>
          <a:xfrm>
            <a:off x="0" y="3858599"/>
            <a:ext cx="2581800" cy="1290900"/>
          </a:xfrm>
          <a:prstGeom prst="rect">
            <a:avLst/>
          </a:prstGeom>
          <a:noFill/>
          <a:ln>
            <a:noFill/>
          </a:ln>
        </p:spPr>
      </p:pic>
      <p:pic>
        <p:nvPicPr>
          <p:cNvPr id="406" name="Google Shape;406;p54"/>
          <p:cNvPicPr preferRelativeResize="0"/>
          <p:nvPr/>
        </p:nvPicPr>
        <p:blipFill>
          <a:blip r:embed="rId4">
            <a:alphaModFix/>
          </a:blip>
          <a:stretch>
            <a:fillRect/>
          </a:stretch>
        </p:blipFill>
        <p:spPr>
          <a:xfrm>
            <a:off x="2558318" y="3852600"/>
            <a:ext cx="2732832" cy="1290900"/>
          </a:xfrm>
          <a:prstGeom prst="rect">
            <a:avLst/>
          </a:prstGeom>
          <a:noFill/>
          <a:ln>
            <a:noFill/>
          </a:ln>
        </p:spPr>
      </p:pic>
      <p:pic>
        <p:nvPicPr>
          <p:cNvPr id="407" name="Google Shape;407;p54"/>
          <p:cNvPicPr preferRelativeResize="0"/>
          <p:nvPr/>
        </p:nvPicPr>
        <p:blipFill>
          <a:blip r:embed="rId5">
            <a:alphaModFix/>
          </a:blip>
          <a:stretch>
            <a:fillRect/>
          </a:stretch>
        </p:blipFill>
        <p:spPr>
          <a:xfrm>
            <a:off x="5291157" y="3155950"/>
            <a:ext cx="3852841" cy="2026049"/>
          </a:xfrm>
          <a:prstGeom prst="rect">
            <a:avLst/>
          </a:prstGeom>
          <a:noFill/>
          <a:ln>
            <a:noFill/>
          </a:ln>
        </p:spPr>
      </p:pic>
      <p:pic>
        <p:nvPicPr>
          <p:cNvPr id="408" name="Google Shape;408;p54"/>
          <p:cNvPicPr preferRelativeResize="0"/>
          <p:nvPr/>
        </p:nvPicPr>
        <p:blipFill>
          <a:blip r:embed="rId6">
            <a:alphaModFix/>
          </a:blip>
          <a:stretch>
            <a:fillRect/>
          </a:stretch>
        </p:blipFill>
        <p:spPr>
          <a:xfrm>
            <a:off x="5291154" y="1129900"/>
            <a:ext cx="3852841" cy="20260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idx="1" type="body"/>
          </p:nvPr>
        </p:nvSpPr>
        <p:spPr>
          <a:xfrm>
            <a:off x="701600" y="1206100"/>
            <a:ext cx="7881600" cy="3025500"/>
          </a:xfrm>
          <a:prstGeom prst="rect">
            <a:avLst/>
          </a:prstGeom>
        </p:spPr>
        <p:txBody>
          <a:bodyPr anchorCtr="0" anchor="t" bIns="0" lIns="0" spcFirstLastPara="1" rIns="0" wrap="square" tIns="182875">
            <a:noAutofit/>
          </a:bodyPr>
          <a:lstStyle/>
          <a:p>
            <a:pPr indent="-317500" lvl="0" marL="457200" rtl="0" algn="l">
              <a:lnSpc>
                <a:spcPct val="115000"/>
              </a:lnSpc>
              <a:spcBef>
                <a:spcPts val="0"/>
              </a:spcBef>
              <a:spcAft>
                <a:spcPts val="0"/>
              </a:spcAft>
              <a:buSzPts val="1400"/>
              <a:buChar char="●"/>
            </a:pPr>
            <a:r>
              <a:rPr lang="en"/>
              <a:t>As the training set will be used to train the model, we will need a set of data for model tuning, and the testing set will be used to evaluate the final model, ensuring the model is generalise and not overfit to the validation set due to model tuning.</a:t>
            </a:r>
            <a:endParaRPr/>
          </a:p>
          <a:p>
            <a:pPr indent="-317500" lvl="0" marL="457200" rtl="0" algn="l">
              <a:lnSpc>
                <a:spcPct val="115000"/>
              </a:lnSpc>
              <a:spcBef>
                <a:spcPts val="0"/>
              </a:spcBef>
              <a:spcAft>
                <a:spcPts val="0"/>
              </a:spcAft>
              <a:buSzPts val="1400"/>
              <a:buChar char="●"/>
            </a:pPr>
            <a:r>
              <a:rPr lang="en"/>
              <a:t>To decide what size of the validation set, I have decided to split the data by 80:20 of the train set as the validation set.</a:t>
            </a:r>
            <a:endParaRPr/>
          </a:p>
          <a:p>
            <a:pPr indent="-317500" lvl="0" marL="457200" rtl="0" algn="l">
              <a:lnSpc>
                <a:spcPct val="115000"/>
              </a:lnSpc>
              <a:spcBef>
                <a:spcPts val="0"/>
              </a:spcBef>
              <a:spcAft>
                <a:spcPts val="0"/>
              </a:spcAft>
              <a:buSzPts val="1400"/>
              <a:buChar char="●"/>
            </a:pPr>
            <a:r>
              <a:rPr lang="en"/>
              <a:t>Encoded Values</a:t>
            </a:r>
            <a:endParaRPr/>
          </a:p>
          <a:p>
            <a:pPr indent="-317500" lvl="1" marL="914400" rtl="0" algn="l">
              <a:lnSpc>
                <a:spcPct val="115000"/>
              </a:lnSpc>
              <a:spcBef>
                <a:spcPts val="0"/>
              </a:spcBef>
              <a:spcAft>
                <a:spcPts val="0"/>
              </a:spcAft>
              <a:buSzPts val="1400"/>
              <a:buChar char="○"/>
            </a:pPr>
            <a:r>
              <a:rPr lang="en"/>
              <a:t>0 : T-shirt/top</a:t>
            </a:r>
            <a:endParaRPr/>
          </a:p>
          <a:p>
            <a:pPr indent="-317500" lvl="1" marL="914400" rtl="0" algn="l">
              <a:lnSpc>
                <a:spcPct val="115000"/>
              </a:lnSpc>
              <a:spcBef>
                <a:spcPts val="0"/>
              </a:spcBef>
              <a:spcAft>
                <a:spcPts val="0"/>
              </a:spcAft>
              <a:buSzPts val="1400"/>
              <a:buChar char="○"/>
            </a:pPr>
            <a:r>
              <a:rPr lang="en"/>
              <a:t>1 : Trouser</a:t>
            </a:r>
            <a:endParaRPr/>
          </a:p>
          <a:p>
            <a:pPr indent="-317500" lvl="1" marL="914400" rtl="0" algn="l">
              <a:lnSpc>
                <a:spcPct val="115000"/>
              </a:lnSpc>
              <a:spcBef>
                <a:spcPts val="0"/>
              </a:spcBef>
              <a:spcAft>
                <a:spcPts val="0"/>
              </a:spcAft>
              <a:buSzPts val="1400"/>
              <a:buChar char="○"/>
            </a:pPr>
            <a:r>
              <a:rPr lang="en"/>
              <a:t>2 : Pullover</a:t>
            </a:r>
            <a:endParaRPr/>
          </a:p>
          <a:p>
            <a:pPr indent="-317500" lvl="1" marL="914400" rtl="0" algn="l">
              <a:lnSpc>
                <a:spcPct val="115000"/>
              </a:lnSpc>
              <a:spcBef>
                <a:spcPts val="0"/>
              </a:spcBef>
              <a:spcAft>
                <a:spcPts val="0"/>
              </a:spcAft>
              <a:buSzPts val="1400"/>
              <a:buChar char="○"/>
            </a:pPr>
            <a:r>
              <a:rPr lang="en"/>
              <a:t>3 : Dress</a:t>
            </a:r>
            <a:endParaRPr/>
          </a:p>
          <a:p>
            <a:pPr indent="-317500" lvl="1" marL="914400" rtl="0" algn="l">
              <a:lnSpc>
                <a:spcPct val="115000"/>
              </a:lnSpc>
              <a:spcBef>
                <a:spcPts val="0"/>
              </a:spcBef>
              <a:spcAft>
                <a:spcPts val="0"/>
              </a:spcAft>
              <a:buSzPts val="1400"/>
              <a:buChar char="○"/>
            </a:pPr>
            <a:r>
              <a:rPr lang="en"/>
              <a:t>4 : Coat</a:t>
            </a:r>
            <a:endParaRPr/>
          </a:p>
          <a:p>
            <a:pPr indent="-317500" lvl="0" marL="457200" rtl="0" algn="l">
              <a:lnSpc>
                <a:spcPct val="115000"/>
              </a:lnSpc>
              <a:spcBef>
                <a:spcPts val="0"/>
              </a:spcBef>
              <a:spcAft>
                <a:spcPts val="0"/>
              </a:spcAft>
              <a:buSzPts val="1400"/>
              <a:buChar char="●"/>
            </a:pPr>
            <a:r>
              <a:rPr lang="en"/>
              <a:t>IMG_SIZE = (28, 28, 1)</a:t>
            </a:r>
            <a:endParaRPr/>
          </a:p>
          <a:p>
            <a:pPr indent="-317500" lvl="0" marL="457200" rtl="0" algn="l">
              <a:lnSpc>
                <a:spcPct val="115000"/>
              </a:lnSpc>
              <a:spcBef>
                <a:spcPts val="0"/>
              </a:spcBef>
              <a:spcAft>
                <a:spcPts val="0"/>
              </a:spcAft>
              <a:buSzPts val="1400"/>
              <a:buChar char="●"/>
            </a:pPr>
            <a:r>
              <a:rPr lang="en"/>
              <a:t>Distribution is even, </a:t>
            </a:r>
            <a:r>
              <a:rPr b="1" lang="en"/>
              <a:t>Accuracy </a:t>
            </a:r>
            <a:r>
              <a:rPr lang="en"/>
              <a:t>can be used as a </a:t>
            </a:r>
            <a:br>
              <a:rPr lang="en"/>
            </a:br>
            <a:r>
              <a:rPr lang="en"/>
              <a:t>scoring metrics</a:t>
            </a:r>
            <a:endParaRPr/>
          </a:p>
        </p:txBody>
      </p:sp>
      <p:sp>
        <p:nvSpPr>
          <p:cNvPr id="236" name="Google Shape;236;p37"/>
          <p:cNvSpPr txBox="1"/>
          <p:nvPr>
            <p:ph type="title"/>
          </p:nvPr>
        </p:nvSpPr>
        <p:spPr>
          <a:xfrm>
            <a:off x="701600" y="627400"/>
            <a:ext cx="77292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b="0"/>
          </a:p>
        </p:txBody>
      </p:sp>
      <p:sp>
        <p:nvSpPr>
          <p:cNvPr id="237" name="Google Shape;237;p37"/>
          <p:cNvSpPr/>
          <p:nvPr/>
        </p:nvSpPr>
        <p:spPr>
          <a:xfrm rot="-267255">
            <a:off x="7259116" y="2657035"/>
            <a:ext cx="1723957" cy="2496611"/>
          </a:xfrm>
          <a:custGeom>
            <a:rect b="b" l="l" r="r" t="t"/>
            <a:pathLst>
              <a:path extrusionOk="0" h="60973" w="42103">
                <a:moveTo>
                  <a:pt x="26097" y="27168"/>
                </a:moveTo>
                <a:lnTo>
                  <a:pt x="26097" y="27168"/>
                </a:lnTo>
                <a:cubicBezTo>
                  <a:pt x="26044" y="29229"/>
                  <a:pt x="24839" y="31210"/>
                  <a:pt x="23688" y="33056"/>
                </a:cubicBezTo>
                <a:cubicBezTo>
                  <a:pt x="23661" y="33030"/>
                  <a:pt x="23661" y="32949"/>
                  <a:pt x="23635" y="32923"/>
                </a:cubicBezTo>
                <a:cubicBezTo>
                  <a:pt x="23581" y="32816"/>
                  <a:pt x="23554" y="32762"/>
                  <a:pt x="23528" y="32655"/>
                </a:cubicBezTo>
                <a:cubicBezTo>
                  <a:pt x="23528" y="32628"/>
                  <a:pt x="23501" y="32575"/>
                  <a:pt x="23447" y="32575"/>
                </a:cubicBezTo>
                <a:cubicBezTo>
                  <a:pt x="23367" y="32280"/>
                  <a:pt x="23260" y="31959"/>
                  <a:pt x="23153" y="31584"/>
                </a:cubicBezTo>
                <a:cubicBezTo>
                  <a:pt x="23073" y="31290"/>
                  <a:pt x="23019" y="30942"/>
                  <a:pt x="22912" y="30648"/>
                </a:cubicBezTo>
                <a:cubicBezTo>
                  <a:pt x="22832" y="30139"/>
                  <a:pt x="22832" y="29684"/>
                  <a:pt x="22912" y="29336"/>
                </a:cubicBezTo>
                <a:cubicBezTo>
                  <a:pt x="23287" y="28346"/>
                  <a:pt x="25214" y="27677"/>
                  <a:pt x="26097" y="27168"/>
                </a:cubicBezTo>
                <a:close/>
                <a:moveTo>
                  <a:pt x="22511" y="30085"/>
                </a:moveTo>
                <a:cubicBezTo>
                  <a:pt x="22725" y="30808"/>
                  <a:pt x="22698" y="31584"/>
                  <a:pt x="22885" y="32307"/>
                </a:cubicBezTo>
                <a:cubicBezTo>
                  <a:pt x="22992" y="32896"/>
                  <a:pt x="23099" y="33431"/>
                  <a:pt x="23153" y="33993"/>
                </a:cubicBezTo>
                <a:cubicBezTo>
                  <a:pt x="22966" y="34288"/>
                  <a:pt x="22778" y="34582"/>
                  <a:pt x="22644" y="34850"/>
                </a:cubicBezTo>
                <a:cubicBezTo>
                  <a:pt x="20878" y="38195"/>
                  <a:pt x="18951" y="41273"/>
                  <a:pt x="16836" y="44405"/>
                </a:cubicBezTo>
                <a:cubicBezTo>
                  <a:pt x="16488" y="44887"/>
                  <a:pt x="16194" y="45529"/>
                  <a:pt x="15792" y="45957"/>
                </a:cubicBezTo>
                <a:cubicBezTo>
                  <a:pt x="16167" y="45235"/>
                  <a:pt x="16461" y="43067"/>
                  <a:pt x="16435" y="42986"/>
                </a:cubicBezTo>
                <a:cubicBezTo>
                  <a:pt x="16702" y="41327"/>
                  <a:pt x="17398" y="39614"/>
                  <a:pt x="18014" y="38142"/>
                </a:cubicBezTo>
                <a:cubicBezTo>
                  <a:pt x="19031" y="35572"/>
                  <a:pt x="20343" y="32976"/>
                  <a:pt x="22029" y="30701"/>
                </a:cubicBezTo>
                <a:cubicBezTo>
                  <a:pt x="22163" y="30487"/>
                  <a:pt x="22323" y="30246"/>
                  <a:pt x="22511" y="30085"/>
                </a:cubicBezTo>
                <a:close/>
                <a:moveTo>
                  <a:pt x="33119" y="0"/>
                </a:moveTo>
                <a:cubicBezTo>
                  <a:pt x="32916" y="0"/>
                  <a:pt x="32675" y="90"/>
                  <a:pt x="32387" y="295"/>
                </a:cubicBezTo>
                <a:cubicBezTo>
                  <a:pt x="31183" y="1179"/>
                  <a:pt x="31049" y="3962"/>
                  <a:pt x="31076" y="5274"/>
                </a:cubicBezTo>
                <a:cubicBezTo>
                  <a:pt x="31076" y="7254"/>
                  <a:pt x="31852" y="9021"/>
                  <a:pt x="31531" y="11002"/>
                </a:cubicBezTo>
                <a:cubicBezTo>
                  <a:pt x="31102" y="13303"/>
                  <a:pt x="30540" y="15632"/>
                  <a:pt x="29871" y="17907"/>
                </a:cubicBezTo>
                <a:cubicBezTo>
                  <a:pt x="29255" y="20075"/>
                  <a:pt x="28506" y="22243"/>
                  <a:pt x="27650" y="24331"/>
                </a:cubicBezTo>
                <a:cubicBezTo>
                  <a:pt x="26873" y="26151"/>
                  <a:pt x="24652" y="26793"/>
                  <a:pt x="22966" y="27703"/>
                </a:cubicBezTo>
                <a:cubicBezTo>
                  <a:pt x="23715" y="25321"/>
                  <a:pt x="24331" y="22859"/>
                  <a:pt x="25455" y="20637"/>
                </a:cubicBezTo>
                <a:cubicBezTo>
                  <a:pt x="26177" y="19299"/>
                  <a:pt x="28185" y="15177"/>
                  <a:pt x="26311" y="13999"/>
                </a:cubicBezTo>
                <a:cubicBezTo>
                  <a:pt x="26143" y="13894"/>
                  <a:pt x="25986" y="13845"/>
                  <a:pt x="25841" y="13845"/>
                </a:cubicBezTo>
                <a:cubicBezTo>
                  <a:pt x="24325" y="13845"/>
                  <a:pt x="24022" y="19111"/>
                  <a:pt x="23876" y="19941"/>
                </a:cubicBezTo>
                <a:cubicBezTo>
                  <a:pt x="23554" y="22484"/>
                  <a:pt x="23394" y="24893"/>
                  <a:pt x="22136" y="27195"/>
                </a:cubicBezTo>
                <a:cubicBezTo>
                  <a:pt x="21547" y="23474"/>
                  <a:pt x="21119" y="19674"/>
                  <a:pt x="20262" y="15980"/>
                </a:cubicBezTo>
                <a:cubicBezTo>
                  <a:pt x="19995" y="14802"/>
                  <a:pt x="19566" y="12233"/>
                  <a:pt x="18603" y="11457"/>
                </a:cubicBezTo>
                <a:cubicBezTo>
                  <a:pt x="18367" y="11273"/>
                  <a:pt x="18170" y="11194"/>
                  <a:pt x="18006" y="11194"/>
                </a:cubicBezTo>
                <a:cubicBezTo>
                  <a:pt x="17168" y="11194"/>
                  <a:pt x="17202" y="13256"/>
                  <a:pt x="17291" y="13839"/>
                </a:cubicBezTo>
                <a:cubicBezTo>
                  <a:pt x="17559" y="15525"/>
                  <a:pt x="18255" y="16783"/>
                  <a:pt x="19299" y="18094"/>
                </a:cubicBezTo>
                <a:cubicBezTo>
                  <a:pt x="20396" y="19459"/>
                  <a:pt x="20503" y="21172"/>
                  <a:pt x="20798" y="22832"/>
                </a:cubicBezTo>
                <a:cubicBezTo>
                  <a:pt x="21145" y="24652"/>
                  <a:pt x="21922" y="26847"/>
                  <a:pt x="21681" y="28694"/>
                </a:cubicBezTo>
                <a:cubicBezTo>
                  <a:pt x="21440" y="30273"/>
                  <a:pt x="20075" y="31798"/>
                  <a:pt x="19272" y="33137"/>
                </a:cubicBezTo>
                <a:cubicBezTo>
                  <a:pt x="19272" y="31611"/>
                  <a:pt x="19379" y="30085"/>
                  <a:pt x="19245" y="28533"/>
                </a:cubicBezTo>
                <a:cubicBezTo>
                  <a:pt x="19178" y="27975"/>
                  <a:pt x="19056" y="26117"/>
                  <a:pt x="18350" y="26117"/>
                </a:cubicBezTo>
                <a:cubicBezTo>
                  <a:pt x="18209" y="26117"/>
                  <a:pt x="18045" y="26191"/>
                  <a:pt x="17853" y="26365"/>
                </a:cubicBezTo>
                <a:cubicBezTo>
                  <a:pt x="17104" y="27061"/>
                  <a:pt x="17104" y="29470"/>
                  <a:pt x="16997" y="30407"/>
                </a:cubicBezTo>
                <a:cubicBezTo>
                  <a:pt x="16863" y="31959"/>
                  <a:pt x="16863" y="33511"/>
                  <a:pt x="17024" y="35091"/>
                </a:cubicBezTo>
                <a:cubicBezTo>
                  <a:pt x="17318" y="38329"/>
                  <a:pt x="16114" y="41166"/>
                  <a:pt x="15364" y="44325"/>
                </a:cubicBezTo>
                <a:cubicBezTo>
                  <a:pt x="14695" y="47001"/>
                  <a:pt x="13276" y="49544"/>
                  <a:pt x="10841" y="51016"/>
                </a:cubicBezTo>
                <a:cubicBezTo>
                  <a:pt x="10948" y="49946"/>
                  <a:pt x="10948" y="48768"/>
                  <a:pt x="11135" y="47751"/>
                </a:cubicBezTo>
                <a:cubicBezTo>
                  <a:pt x="11376" y="46707"/>
                  <a:pt x="12045" y="45957"/>
                  <a:pt x="12607" y="45128"/>
                </a:cubicBezTo>
                <a:cubicBezTo>
                  <a:pt x="13276" y="44164"/>
                  <a:pt x="14026" y="43067"/>
                  <a:pt x="14427" y="41916"/>
                </a:cubicBezTo>
                <a:cubicBezTo>
                  <a:pt x="14748" y="41166"/>
                  <a:pt x="15578" y="39560"/>
                  <a:pt x="14561" y="38998"/>
                </a:cubicBezTo>
                <a:cubicBezTo>
                  <a:pt x="14508" y="38998"/>
                  <a:pt x="14481" y="38972"/>
                  <a:pt x="14454" y="38972"/>
                </a:cubicBezTo>
                <a:cubicBezTo>
                  <a:pt x="13838" y="39266"/>
                  <a:pt x="13410" y="39748"/>
                  <a:pt x="13089" y="40283"/>
                </a:cubicBezTo>
                <a:cubicBezTo>
                  <a:pt x="12848" y="40711"/>
                  <a:pt x="12634" y="41166"/>
                  <a:pt x="12500" y="41675"/>
                </a:cubicBezTo>
                <a:cubicBezTo>
                  <a:pt x="12099" y="42639"/>
                  <a:pt x="11778" y="43656"/>
                  <a:pt x="11242" y="44485"/>
                </a:cubicBezTo>
                <a:cubicBezTo>
                  <a:pt x="11028" y="43120"/>
                  <a:pt x="10948" y="41675"/>
                  <a:pt x="11135" y="40310"/>
                </a:cubicBezTo>
                <a:cubicBezTo>
                  <a:pt x="11349" y="38891"/>
                  <a:pt x="11965" y="37633"/>
                  <a:pt x="12018" y="36188"/>
                </a:cubicBezTo>
                <a:cubicBezTo>
                  <a:pt x="12072" y="34876"/>
                  <a:pt x="11831" y="33511"/>
                  <a:pt x="11430" y="32280"/>
                </a:cubicBezTo>
                <a:cubicBezTo>
                  <a:pt x="11223" y="31624"/>
                  <a:pt x="10650" y="30838"/>
                  <a:pt x="10049" y="30838"/>
                </a:cubicBezTo>
                <a:cubicBezTo>
                  <a:pt x="9792" y="30838"/>
                  <a:pt x="9529" y="30982"/>
                  <a:pt x="9288" y="31343"/>
                </a:cubicBezTo>
                <a:cubicBezTo>
                  <a:pt x="8592" y="32414"/>
                  <a:pt x="9154" y="34823"/>
                  <a:pt x="9262" y="36001"/>
                </a:cubicBezTo>
                <a:cubicBezTo>
                  <a:pt x="9395" y="37526"/>
                  <a:pt x="9743" y="38972"/>
                  <a:pt x="10011" y="40471"/>
                </a:cubicBezTo>
                <a:cubicBezTo>
                  <a:pt x="10493" y="43441"/>
                  <a:pt x="10546" y="46493"/>
                  <a:pt x="10305" y="49517"/>
                </a:cubicBezTo>
                <a:cubicBezTo>
                  <a:pt x="9690" y="48714"/>
                  <a:pt x="9342" y="47644"/>
                  <a:pt x="8887" y="46627"/>
                </a:cubicBezTo>
                <a:cubicBezTo>
                  <a:pt x="8592" y="45984"/>
                  <a:pt x="8271" y="44780"/>
                  <a:pt x="7549" y="44432"/>
                </a:cubicBezTo>
                <a:cubicBezTo>
                  <a:pt x="7423" y="44348"/>
                  <a:pt x="7249" y="44281"/>
                  <a:pt x="7076" y="44281"/>
                </a:cubicBezTo>
                <a:cubicBezTo>
                  <a:pt x="7028" y="44281"/>
                  <a:pt x="6980" y="44286"/>
                  <a:pt x="6933" y="44298"/>
                </a:cubicBezTo>
                <a:cubicBezTo>
                  <a:pt x="6398" y="45262"/>
                  <a:pt x="6933" y="46305"/>
                  <a:pt x="7415" y="47162"/>
                </a:cubicBezTo>
                <a:cubicBezTo>
                  <a:pt x="7896" y="48206"/>
                  <a:pt x="8539" y="49250"/>
                  <a:pt x="8967" y="50079"/>
                </a:cubicBezTo>
                <a:cubicBezTo>
                  <a:pt x="9636" y="51418"/>
                  <a:pt x="10279" y="52006"/>
                  <a:pt x="9154" y="53184"/>
                </a:cubicBezTo>
                <a:cubicBezTo>
                  <a:pt x="7682" y="54763"/>
                  <a:pt x="6023" y="56235"/>
                  <a:pt x="4310" y="57547"/>
                </a:cubicBezTo>
                <a:cubicBezTo>
                  <a:pt x="3507" y="58163"/>
                  <a:pt x="2276" y="58698"/>
                  <a:pt x="1339" y="59474"/>
                </a:cubicBezTo>
                <a:cubicBezTo>
                  <a:pt x="991" y="59715"/>
                  <a:pt x="375" y="59876"/>
                  <a:pt x="134" y="60250"/>
                </a:cubicBezTo>
                <a:cubicBezTo>
                  <a:pt x="1" y="60491"/>
                  <a:pt x="27" y="60839"/>
                  <a:pt x="268" y="60973"/>
                </a:cubicBezTo>
                <a:cubicBezTo>
                  <a:pt x="509" y="60893"/>
                  <a:pt x="723" y="60705"/>
                  <a:pt x="937" y="60571"/>
                </a:cubicBezTo>
                <a:cubicBezTo>
                  <a:pt x="2276" y="59715"/>
                  <a:pt x="3614" y="58751"/>
                  <a:pt x="5059" y="58109"/>
                </a:cubicBezTo>
                <a:cubicBezTo>
                  <a:pt x="5996" y="57708"/>
                  <a:pt x="6853" y="57601"/>
                  <a:pt x="7719" y="57601"/>
                </a:cubicBezTo>
                <a:cubicBezTo>
                  <a:pt x="8586" y="57601"/>
                  <a:pt x="9462" y="57708"/>
                  <a:pt x="10439" y="57734"/>
                </a:cubicBezTo>
                <a:cubicBezTo>
                  <a:pt x="10527" y="57737"/>
                  <a:pt x="10614" y="57738"/>
                  <a:pt x="10701" y="57738"/>
                </a:cubicBezTo>
                <a:cubicBezTo>
                  <a:pt x="11654" y="57738"/>
                  <a:pt x="12586" y="57605"/>
                  <a:pt x="13517" y="57360"/>
                </a:cubicBezTo>
                <a:cubicBezTo>
                  <a:pt x="14240" y="57199"/>
                  <a:pt x="15846" y="56905"/>
                  <a:pt x="16328" y="56235"/>
                </a:cubicBezTo>
                <a:cubicBezTo>
                  <a:pt x="16354" y="55861"/>
                  <a:pt x="16354" y="55540"/>
                  <a:pt x="15846" y="55218"/>
                </a:cubicBezTo>
                <a:cubicBezTo>
                  <a:pt x="15565" y="55057"/>
                  <a:pt x="15172" y="54994"/>
                  <a:pt x="14728" y="54994"/>
                </a:cubicBezTo>
                <a:cubicBezTo>
                  <a:pt x="13209" y="54994"/>
                  <a:pt x="11089" y="55727"/>
                  <a:pt x="10772" y="55727"/>
                </a:cubicBezTo>
                <a:cubicBezTo>
                  <a:pt x="10768" y="55727"/>
                  <a:pt x="10764" y="55727"/>
                  <a:pt x="10760" y="55727"/>
                </a:cubicBezTo>
                <a:cubicBezTo>
                  <a:pt x="11697" y="55325"/>
                  <a:pt x="13357" y="54790"/>
                  <a:pt x="13892" y="53827"/>
                </a:cubicBezTo>
                <a:cubicBezTo>
                  <a:pt x="13946" y="53719"/>
                  <a:pt x="13972" y="53586"/>
                  <a:pt x="14026" y="53479"/>
                </a:cubicBezTo>
                <a:cubicBezTo>
                  <a:pt x="14160" y="53131"/>
                  <a:pt x="13972" y="52783"/>
                  <a:pt x="13303" y="52729"/>
                </a:cubicBezTo>
                <a:cubicBezTo>
                  <a:pt x="13201" y="52715"/>
                  <a:pt x="13097" y="52708"/>
                  <a:pt x="12992" y="52708"/>
                </a:cubicBezTo>
                <a:cubicBezTo>
                  <a:pt x="11516" y="52708"/>
                  <a:pt x="9709" y="54032"/>
                  <a:pt x="8485" y="54656"/>
                </a:cubicBezTo>
                <a:cubicBezTo>
                  <a:pt x="9502" y="53612"/>
                  <a:pt x="10466" y="52515"/>
                  <a:pt x="11537" y="51551"/>
                </a:cubicBezTo>
                <a:cubicBezTo>
                  <a:pt x="12031" y="51085"/>
                  <a:pt x="12497" y="50949"/>
                  <a:pt x="13003" y="50949"/>
                </a:cubicBezTo>
                <a:cubicBezTo>
                  <a:pt x="13484" y="50949"/>
                  <a:pt x="14002" y="51072"/>
                  <a:pt x="14615" y="51150"/>
                </a:cubicBezTo>
                <a:cubicBezTo>
                  <a:pt x="17398" y="51525"/>
                  <a:pt x="19941" y="50909"/>
                  <a:pt x="21975" y="53157"/>
                </a:cubicBezTo>
                <a:cubicBezTo>
                  <a:pt x="23046" y="54335"/>
                  <a:pt x="24224" y="55299"/>
                  <a:pt x="25749" y="55807"/>
                </a:cubicBezTo>
                <a:cubicBezTo>
                  <a:pt x="26104" y="55909"/>
                  <a:pt x="26656" y="56070"/>
                  <a:pt x="27083" y="56070"/>
                </a:cubicBezTo>
                <a:cubicBezTo>
                  <a:pt x="27558" y="56070"/>
                  <a:pt x="27878" y="55870"/>
                  <a:pt x="27596" y="55165"/>
                </a:cubicBezTo>
                <a:cubicBezTo>
                  <a:pt x="26766" y="53050"/>
                  <a:pt x="22939" y="52408"/>
                  <a:pt x="21065" y="51659"/>
                </a:cubicBezTo>
                <a:cubicBezTo>
                  <a:pt x="23206" y="50882"/>
                  <a:pt x="25696" y="50936"/>
                  <a:pt x="27971" y="50588"/>
                </a:cubicBezTo>
                <a:cubicBezTo>
                  <a:pt x="29041" y="50401"/>
                  <a:pt x="33056" y="49517"/>
                  <a:pt x="32896" y="47938"/>
                </a:cubicBezTo>
                <a:cubicBezTo>
                  <a:pt x="32841" y="47427"/>
                  <a:pt x="32473" y="47239"/>
                  <a:pt x="31959" y="47239"/>
                </a:cubicBezTo>
                <a:cubicBezTo>
                  <a:pt x="30696" y="47239"/>
                  <a:pt x="28549" y="48375"/>
                  <a:pt x="27997" y="48661"/>
                </a:cubicBezTo>
                <a:cubicBezTo>
                  <a:pt x="27141" y="49169"/>
                  <a:pt x="26472" y="49946"/>
                  <a:pt x="25482" y="50267"/>
                </a:cubicBezTo>
                <a:cubicBezTo>
                  <a:pt x="24598" y="50588"/>
                  <a:pt x="23581" y="50508"/>
                  <a:pt x="22644" y="50615"/>
                </a:cubicBezTo>
                <a:cubicBezTo>
                  <a:pt x="23742" y="49731"/>
                  <a:pt x="25829" y="48393"/>
                  <a:pt x="26231" y="47001"/>
                </a:cubicBezTo>
                <a:cubicBezTo>
                  <a:pt x="26462" y="46231"/>
                  <a:pt x="26250" y="45970"/>
                  <a:pt x="25859" y="45970"/>
                </a:cubicBezTo>
                <a:cubicBezTo>
                  <a:pt x="25162" y="45970"/>
                  <a:pt x="23897" y="46798"/>
                  <a:pt x="23554" y="47055"/>
                </a:cubicBezTo>
                <a:cubicBezTo>
                  <a:pt x="22805" y="47590"/>
                  <a:pt x="22109" y="48206"/>
                  <a:pt x="21547" y="48928"/>
                </a:cubicBezTo>
                <a:cubicBezTo>
                  <a:pt x="21145" y="49437"/>
                  <a:pt x="20798" y="50374"/>
                  <a:pt x="20209" y="50668"/>
                </a:cubicBezTo>
                <a:cubicBezTo>
                  <a:pt x="19913" y="50805"/>
                  <a:pt x="19527" y="50847"/>
                  <a:pt x="19121" y="50847"/>
                </a:cubicBezTo>
                <a:cubicBezTo>
                  <a:pt x="18496" y="50847"/>
                  <a:pt x="17826" y="50749"/>
                  <a:pt x="17372" y="50749"/>
                </a:cubicBezTo>
                <a:lnTo>
                  <a:pt x="16702" y="50749"/>
                </a:lnTo>
                <a:cubicBezTo>
                  <a:pt x="15632" y="50588"/>
                  <a:pt x="14454" y="50722"/>
                  <a:pt x="13437" y="50267"/>
                </a:cubicBezTo>
                <a:cubicBezTo>
                  <a:pt x="13946" y="50053"/>
                  <a:pt x="14508" y="49972"/>
                  <a:pt x="15043" y="49785"/>
                </a:cubicBezTo>
                <a:cubicBezTo>
                  <a:pt x="15578" y="49464"/>
                  <a:pt x="16247" y="49250"/>
                  <a:pt x="16756" y="49009"/>
                </a:cubicBezTo>
                <a:cubicBezTo>
                  <a:pt x="17666" y="48527"/>
                  <a:pt x="18576" y="47992"/>
                  <a:pt x="19406" y="47430"/>
                </a:cubicBezTo>
                <a:cubicBezTo>
                  <a:pt x="21172" y="46225"/>
                  <a:pt x="22805" y="44860"/>
                  <a:pt x="24357" y="43388"/>
                </a:cubicBezTo>
                <a:cubicBezTo>
                  <a:pt x="25937" y="41889"/>
                  <a:pt x="27141" y="41300"/>
                  <a:pt x="29282" y="40872"/>
                </a:cubicBezTo>
                <a:cubicBezTo>
                  <a:pt x="29710" y="40765"/>
                  <a:pt x="30166" y="40711"/>
                  <a:pt x="30647" y="40604"/>
                </a:cubicBezTo>
                <a:cubicBezTo>
                  <a:pt x="32762" y="40203"/>
                  <a:pt x="35064" y="40685"/>
                  <a:pt x="35626" y="39641"/>
                </a:cubicBezTo>
                <a:cubicBezTo>
                  <a:pt x="35786" y="39373"/>
                  <a:pt x="35626" y="39105"/>
                  <a:pt x="35385" y="38945"/>
                </a:cubicBezTo>
                <a:cubicBezTo>
                  <a:pt x="35197" y="38811"/>
                  <a:pt x="34903" y="38758"/>
                  <a:pt x="34689" y="38624"/>
                </a:cubicBezTo>
                <a:lnTo>
                  <a:pt x="34635" y="38624"/>
                </a:lnTo>
                <a:cubicBezTo>
                  <a:pt x="34273" y="38531"/>
                  <a:pt x="33896" y="38491"/>
                  <a:pt x="33510" y="38491"/>
                </a:cubicBezTo>
                <a:cubicBezTo>
                  <a:pt x="31553" y="38491"/>
                  <a:pt x="29362" y="39524"/>
                  <a:pt x="27730" y="40015"/>
                </a:cubicBezTo>
                <a:cubicBezTo>
                  <a:pt x="29737" y="38035"/>
                  <a:pt x="31905" y="36161"/>
                  <a:pt x="33832" y="34127"/>
                </a:cubicBezTo>
                <a:cubicBezTo>
                  <a:pt x="34823" y="33056"/>
                  <a:pt x="35760" y="31852"/>
                  <a:pt x="36455" y="30540"/>
                </a:cubicBezTo>
                <a:cubicBezTo>
                  <a:pt x="36766" y="29964"/>
                  <a:pt x="36984" y="28983"/>
                  <a:pt x="36350" y="28983"/>
                </a:cubicBezTo>
                <a:cubicBezTo>
                  <a:pt x="36219" y="28983"/>
                  <a:pt x="36051" y="29025"/>
                  <a:pt x="35840" y="29122"/>
                </a:cubicBezTo>
                <a:cubicBezTo>
                  <a:pt x="34689" y="29630"/>
                  <a:pt x="33592" y="31477"/>
                  <a:pt x="32815" y="32414"/>
                </a:cubicBezTo>
                <a:cubicBezTo>
                  <a:pt x="31852" y="33619"/>
                  <a:pt x="30968" y="34876"/>
                  <a:pt x="30112" y="36134"/>
                </a:cubicBezTo>
                <a:cubicBezTo>
                  <a:pt x="28399" y="38543"/>
                  <a:pt x="26472" y="40738"/>
                  <a:pt x="24063" y="42451"/>
                </a:cubicBezTo>
                <a:cubicBezTo>
                  <a:pt x="24598" y="41220"/>
                  <a:pt x="25187" y="39962"/>
                  <a:pt x="25696" y="38704"/>
                </a:cubicBezTo>
                <a:cubicBezTo>
                  <a:pt x="25990" y="37928"/>
                  <a:pt x="26873" y="36161"/>
                  <a:pt x="26525" y="35385"/>
                </a:cubicBezTo>
                <a:cubicBezTo>
                  <a:pt x="26395" y="35087"/>
                  <a:pt x="26233" y="34960"/>
                  <a:pt x="26052" y="34960"/>
                </a:cubicBezTo>
                <a:cubicBezTo>
                  <a:pt x="25045" y="34960"/>
                  <a:pt x="23441" y="38893"/>
                  <a:pt x="23260" y="39346"/>
                </a:cubicBezTo>
                <a:cubicBezTo>
                  <a:pt x="22377" y="41488"/>
                  <a:pt x="21788" y="44646"/>
                  <a:pt x="19968" y="46091"/>
                </a:cubicBezTo>
                <a:cubicBezTo>
                  <a:pt x="17987" y="47670"/>
                  <a:pt x="15792" y="49009"/>
                  <a:pt x="13357" y="49705"/>
                </a:cubicBezTo>
                <a:cubicBezTo>
                  <a:pt x="14293" y="48848"/>
                  <a:pt x="15525" y="47001"/>
                  <a:pt x="16435" y="45797"/>
                </a:cubicBezTo>
                <a:cubicBezTo>
                  <a:pt x="17666" y="44191"/>
                  <a:pt x="18844" y="42505"/>
                  <a:pt x="19968" y="40818"/>
                </a:cubicBezTo>
                <a:cubicBezTo>
                  <a:pt x="20985" y="39266"/>
                  <a:pt x="21841" y="37660"/>
                  <a:pt x="22805" y="36134"/>
                </a:cubicBezTo>
                <a:lnTo>
                  <a:pt x="22805" y="36108"/>
                </a:lnTo>
                <a:cubicBezTo>
                  <a:pt x="24331" y="34047"/>
                  <a:pt x="26231" y="32869"/>
                  <a:pt x="28399" y="31638"/>
                </a:cubicBezTo>
                <a:cubicBezTo>
                  <a:pt x="28613" y="31531"/>
                  <a:pt x="28827" y="31477"/>
                  <a:pt x="29041" y="31424"/>
                </a:cubicBezTo>
                <a:cubicBezTo>
                  <a:pt x="29951" y="31183"/>
                  <a:pt x="32789" y="30835"/>
                  <a:pt x="32789" y="29523"/>
                </a:cubicBezTo>
                <a:cubicBezTo>
                  <a:pt x="32789" y="29086"/>
                  <a:pt x="32524" y="28924"/>
                  <a:pt x="32134" y="28924"/>
                </a:cubicBezTo>
                <a:cubicBezTo>
                  <a:pt x="31188" y="28924"/>
                  <a:pt x="29504" y="29874"/>
                  <a:pt x="29068" y="30139"/>
                </a:cubicBezTo>
                <a:cubicBezTo>
                  <a:pt x="27462" y="31076"/>
                  <a:pt x="26097" y="32307"/>
                  <a:pt x="24625" y="33458"/>
                </a:cubicBezTo>
                <a:cubicBezTo>
                  <a:pt x="24598" y="33351"/>
                  <a:pt x="24545" y="33244"/>
                  <a:pt x="24545" y="33190"/>
                </a:cubicBezTo>
                <a:cubicBezTo>
                  <a:pt x="24652" y="32816"/>
                  <a:pt x="24866" y="32441"/>
                  <a:pt x="25000" y="32066"/>
                </a:cubicBezTo>
                <a:cubicBezTo>
                  <a:pt x="25401" y="31129"/>
                  <a:pt x="25829" y="30246"/>
                  <a:pt x="26231" y="29309"/>
                </a:cubicBezTo>
                <a:cubicBezTo>
                  <a:pt x="26525" y="28640"/>
                  <a:pt x="26873" y="27436"/>
                  <a:pt x="27355" y="26900"/>
                </a:cubicBezTo>
                <a:cubicBezTo>
                  <a:pt x="27624" y="26600"/>
                  <a:pt x="28045" y="26491"/>
                  <a:pt x="28536" y="26491"/>
                </a:cubicBezTo>
                <a:cubicBezTo>
                  <a:pt x="29703" y="26491"/>
                  <a:pt x="31263" y="27108"/>
                  <a:pt x="32093" y="27222"/>
                </a:cubicBezTo>
                <a:cubicBezTo>
                  <a:pt x="32265" y="27250"/>
                  <a:pt x="32556" y="27270"/>
                  <a:pt x="32887" y="27270"/>
                </a:cubicBezTo>
                <a:cubicBezTo>
                  <a:pt x="34096" y="27270"/>
                  <a:pt x="35850" y="27002"/>
                  <a:pt x="34421" y="25910"/>
                </a:cubicBezTo>
                <a:cubicBezTo>
                  <a:pt x="33725" y="25375"/>
                  <a:pt x="32789" y="25321"/>
                  <a:pt x="31959" y="25214"/>
                </a:cubicBezTo>
                <a:cubicBezTo>
                  <a:pt x="31536" y="25193"/>
                  <a:pt x="30780" y="24972"/>
                  <a:pt x="30243" y="24972"/>
                </a:cubicBezTo>
                <a:cubicBezTo>
                  <a:pt x="30100" y="24972"/>
                  <a:pt x="29973" y="24987"/>
                  <a:pt x="29872" y="25026"/>
                </a:cubicBezTo>
                <a:lnTo>
                  <a:pt x="29872" y="25026"/>
                </a:lnTo>
                <a:cubicBezTo>
                  <a:pt x="32147" y="24143"/>
                  <a:pt x="34689" y="23876"/>
                  <a:pt x="36910" y="22912"/>
                </a:cubicBezTo>
                <a:cubicBezTo>
                  <a:pt x="37874" y="22618"/>
                  <a:pt x="42103" y="20450"/>
                  <a:pt x="40925" y="19031"/>
                </a:cubicBezTo>
                <a:cubicBezTo>
                  <a:pt x="40845" y="18934"/>
                  <a:pt x="40706" y="18891"/>
                  <a:pt x="40522" y="18891"/>
                </a:cubicBezTo>
                <a:cubicBezTo>
                  <a:pt x="39187" y="18891"/>
                  <a:pt x="35496" y="21177"/>
                  <a:pt x="34742" y="21601"/>
                </a:cubicBezTo>
                <a:cubicBezTo>
                  <a:pt x="32735" y="22752"/>
                  <a:pt x="30754" y="23929"/>
                  <a:pt x="28586" y="24732"/>
                </a:cubicBezTo>
                <a:cubicBezTo>
                  <a:pt x="29336" y="22377"/>
                  <a:pt x="29710" y="19995"/>
                  <a:pt x="31798" y="18496"/>
                </a:cubicBezTo>
                <a:cubicBezTo>
                  <a:pt x="33752" y="17051"/>
                  <a:pt x="35331" y="15284"/>
                  <a:pt x="36696" y="13277"/>
                </a:cubicBezTo>
                <a:cubicBezTo>
                  <a:pt x="37232" y="12447"/>
                  <a:pt x="38115" y="11403"/>
                  <a:pt x="38383" y="10439"/>
                </a:cubicBezTo>
                <a:cubicBezTo>
                  <a:pt x="38593" y="9690"/>
                  <a:pt x="38429" y="9419"/>
                  <a:pt x="38128" y="9419"/>
                </a:cubicBezTo>
                <a:cubicBezTo>
                  <a:pt x="37817" y="9419"/>
                  <a:pt x="37358" y="9711"/>
                  <a:pt x="37018" y="10065"/>
                </a:cubicBezTo>
                <a:cubicBezTo>
                  <a:pt x="35412" y="11778"/>
                  <a:pt x="33886" y="13571"/>
                  <a:pt x="32360" y="15364"/>
                </a:cubicBezTo>
                <a:cubicBezTo>
                  <a:pt x="31611" y="16194"/>
                  <a:pt x="31129" y="17184"/>
                  <a:pt x="30487" y="18094"/>
                </a:cubicBezTo>
                <a:cubicBezTo>
                  <a:pt x="30728" y="17639"/>
                  <a:pt x="31209" y="16328"/>
                  <a:pt x="31263" y="15846"/>
                </a:cubicBezTo>
                <a:cubicBezTo>
                  <a:pt x="31450" y="13946"/>
                  <a:pt x="31932" y="12045"/>
                  <a:pt x="32226" y="10199"/>
                </a:cubicBezTo>
                <a:cubicBezTo>
                  <a:pt x="32601" y="8084"/>
                  <a:pt x="33592" y="6211"/>
                  <a:pt x="33993" y="4150"/>
                </a:cubicBezTo>
                <a:cubicBezTo>
                  <a:pt x="34131" y="3413"/>
                  <a:pt x="34368" y="0"/>
                  <a:pt x="331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7"/>
          <p:cNvSpPr/>
          <p:nvPr/>
        </p:nvSpPr>
        <p:spPr>
          <a:xfrm rot="8486663">
            <a:off x="6569323" y="-1397497"/>
            <a:ext cx="2482463" cy="3359061"/>
          </a:xfrm>
          <a:custGeom>
            <a:rect b="b" l="l" r="r" t="t"/>
            <a:pathLst>
              <a:path extrusionOk="0" h="69538" w="51391">
                <a:moveTo>
                  <a:pt x="21386" y="25535"/>
                </a:moveTo>
                <a:cubicBezTo>
                  <a:pt x="20316" y="7254"/>
                  <a:pt x="7790" y="5487"/>
                  <a:pt x="7790" y="5487"/>
                </a:cubicBezTo>
                <a:cubicBezTo>
                  <a:pt x="9315" y="17425"/>
                  <a:pt x="21413" y="25669"/>
                  <a:pt x="21413" y="25669"/>
                </a:cubicBezTo>
                <a:cubicBezTo>
                  <a:pt x="21386" y="25642"/>
                  <a:pt x="21386" y="25588"/>
                  <a:pt x="21386" y="25535"/>
                </a:cubicBezTo>
                <a:lnTo>
                  <a:pt x="33351" y="51765"/>
                </a:lnTo>
                <a:cubicBezTo>
                  <a:pt x="31290" y="46840"/>
                  <a:pt x="29095" y="41434"/>
                  <a:pt x="27382" y="36241"/>
                </a:cubicBezTo>
                <a:close/>
                <a:moveTo>
                  <a:pt x="31664" y="35572"/>
                </a:moveTo>
                <a:lnTo>
                  <a:pt x="31022" y="45850"/>
                </a:lnTo>
                <a:cubicBezTo>
                  <a:pt x="32227" y="44806"/>
                  <a:pt x="31664" y="35572"/>
                  <a:pt x="31664" y="35572"/>
                </a:cubicBezTo>
                <a:close/>
                <a:moveTo>
                  <a:pt x="5514" y="47991"/>
                </a:moveTo>
                <a:cubicBezTo>
                  <a:pt x="16328" y="56717"/>
                  <a:pt x="23715" y="51899"/>
                  <a:pt x="25348" y="50561"/>
                </a:cubicBezTo>
                <a:lnTo>
                  <a:pt x="29202" y="51016"/>
                </a:lnTo>
                <a:cubicBezTo>
                  <a:pt x="28613" y="50721"/>
                  <a:pt x="27275" y="50454"/>
                  <a:pt x="25589" y="50186"/>
                </a:cubicBezTo>
                <a:cubicBezTo>
                  <a:pt x="17158" y="44431"/>
                  <a:pt x="5514" y="47991"/>
                  <a:pt x="5514" y="47991"/>
                </a:cubicBezTo>
                <a:close/>
                <a:moveTo>
                  <a:pt x="24893" y="22055"/>
                </a:moveTo>
                <a:cubicBezTo>
                  <a:pt x="24893" y="22216"/>
                  <a:pt x="24920" y="22350"/>
                  <a:pt x="24973" y="22376"/>
                </a:cubicBezTo>
                <a:lnTo>
                  <a:pt x="25000" y="21895"/>
                </a:lnTo>
                <a:cubicBezTo>
                  <a:pt x="34609" y="7896"/>
                  <a:pt x="25803" y="0"/>
                  <a:pt x="25803" y="0"/>
                </a:cubicBezTo>
                <a:cubicBezTo>
                  <a:pt x="20102" y="9582"/>
                  <a:pt x="24893" y="22055"/>
                  <a:pt x="24893" y="22055"/>
                </a:cubicBezTo>
                <a:close/>
                <a:moveTo>
                  <a:pt x="32762" y="12928"/>
                </a:moveTo>
                <a:cubicBezTo>
                  <a:pt x="27061" y="22510"/>
                  <a:pt x="31825" y="34956"/>
                  <a:pt x="31825" y="34956"/>
                </a:cubicBezTo>
                <a:cubicBezTo>
                  <a:pt x="41621" y="20851"/>
                  <a:pt x="32762" y="12928"/>
                  <a:pt x="32762" y="12928"/>
                </a:cubicBezTo>
                <a:close/>
                <a:moveTo>
                  <a:pt x="33940" y="39158"/>
                </a:moveTo>
                <a:lnTo>
                  <a:pt x="33752" y="39319"/>
                </a:lnTo>
                <a:cubicBezTo>
                  <a:pt x="33806" y="39319"/>
                  <a:pt x="33859" y="39239"/>
                  <a:pt x="33940" y="39158"/>
                </a:cubicBezTo>
                <a:cubicBezTo>
                  <a:pt x="48580" y="35304"/>
                  <a:pt x="47242" y="24839"/>
                  <a:pt x="47242" y="24839"/>
                </a:cubicBezTo>
                <a:cubicBezTo>
                  <a:pt x="37767" y="27970"/>
                  <a:pt x="33672" y="39212"/>
                  <a:pt x="33672" y="39212"/>
                </a:cubicBezTo>
                <a:cubicBezTo>
                  <a:pt x="33806" y="39185"/>
                  <a:pt x="33859" y="39185"/>
                  <a:pt x="33940" y="39158"/>
                </a:cubicBezTo>
                <a:close/>
                <a:moveTo>
                  <a:pt x="40149" y="52889"/>
                </a:moveTo>
                <a:lnTo>
                  <a:pt x="40176" y="52889"/>
                </a:lnTo>
                <a:cubicBezTo>
                  <a:pt x="39908" y="53023"/>
                  <a:pt x="39641" y="53210"/>
                  <a:pt x="39373" y="53371"/>
                </a:cubicBezTo>
                <a:lnTo>
                  <a:pt x="40149" y="51016"/>
                </a:lnTo>
                <a:cubicBezTo>
                  <a:pt x="47189" y="45448"/>
                  <a:pt x="44084" y="39828"/>
                  <a:pt x="44084" y="39828"/>
                </a:cubicBezTo>
                <a:cubicBezTo>
                  <a:pt x="39159" y="43923"/>
                  <a:pt x="39319" y="51631"/>
                  <a:pt x="39319" y="51631"/>
                </a:cubicBezTo>
                <a:cubicBezTo>
                  <a:pt x="39373" y="51604"/>
                  <a:pt x="39400" y="51551"/>
                  <a:pt x="39480" y="51524"/>
                </a:cubicBezTo>
                <a:cubicBezTo>
                  <a:pt x="39186" y="52327"/>
                  <a:pt x="38918" y="53130"/>
                  <a:pt x="38650" y="53906"/>
                </a:cubicBezTo>
                <a:lnTo>
                  <a:pt x="38624" y="53933"/>
                </a:lnTo>
                <a:lnTo>
                  <a:pt x="38650" y="53933"/>
                </a:lnTo>
                <a:cubicBezTo>
                  <a:pt x="37767" y="56476"/>
                  <a:pt x="37098" y="58778"/>
                  <a:pt x="37098" y="59929"/>
                </a:cubicBezTo>
                <a:lnTo>
                  <a:pt x="33351" y="51765"/>
                </a:lnTo>
                <a:cubicBezTo>
                  <a:pt x="34047" y="53425"/>
                  <a:pt x="34769" y="55084"/>
                  <a:pt x="35465" y="56610"/>
                </a:cubicBezTo>
                <a:lnTo>
                  <a:pt x="24010" y="44993"/>
                </a:lnTo>
                <a:cubicBezTo>
                  <a:pt x="23742" y="44324"/>
                  <a:pt x="23340" y="43254"/>
                  <a:pt x="22859" y="41996"/>
                </a:cubicBezTo>
                <a:cubicBezTo>
                  <a:pt x="22671" y="26177"/>
                  <a:pt x="11965" y="24089"/>
                  <a:pt x="11965" y="24089"/>
                </a:cubicBezTo>
                <a:cubicBezTo>
                  <a:pt x="12634" y="33136"/>
                  <a:pt x="20343" y="40122"/>
                  <a:pt x="22377" y="41781"/>
                </a:cubicBezTo>
                <a:lnTo>
                  <a:pt x="23688" y="44645"/>
                </a:lnTo>
                <a:lnTo>
                  <a:pt x="19272" y="40149"/>
                </a:lnTo>
                <a:lnTo>
                  <a:pt x="19245" y="40095"/>
                </a:lnTo>
                <a:cubicBezTo>
                  <a:pt x="19192" y="40042"/>
                  <a:pt x="19192" y="40042"/>
                  <a:pt x="19138" y="40015"/>
                </a:cubicBezTo>
                <a:lnTo>
                  <a:pt x="19165" y="40015"/>
                </a:lnTo>
                <a:cubicBezTo>
                  <a:pt x="12233" y="32413"/>
                  <a:pt x="1" y="33270"/>
                  <a:pt x="1" y="33270"/>
                </a:cubicBezTo>
                <a:cubicBezTo>
                  <a:pt x="8673" y="44271"/>
                  <a:pt x="16997" y="41059"/>
                  <a:pt x="18790" y="40176"/>
                </a:cubicBezTo>
                <a:lnTo>
                  <a:pt x="19513" y="40523"/>
                </a:lnTo>
                <a:cubicBezTo>
                  <a:pt x="20369" y="41889"/>
                  <a:pt x="22243" y="43923"/>
                  <a:pt x="24384" y="46117"/>
                </a:cubicBezTo>
                <a:lnTo>
                  <a:pt x="24411" y="46171"/>
                </a:lnTo>
                <a:lnTo>
                  <a:pt x="24411" y="46144"/>
                </a:lnTo>
                <a:cubicBezTo>
                  <a:pt x="29229" y="51069"/>
                  <a:pt x="35546" y="56636"/>
                  <a:pt x="35546" y="56636"/>
                </a:cubicBezTo>
                <a:cubicBezTo>
                  <a:pt x="36108" y="57948"/>
                  <a:pt x="36670" y="59179"/>
                  <a:pt x="37205" y="60357"/>
                </a:cubicBezTo>
                <a:lnTo>
                  <a:pt x="37205" y="60384"/>
                </a:lnTo>
                <a:lnTo>
                  <a:pt x="37205" y="60384"/>
                </a:lnTo>
                <a:cubicBezTo>
                  <a:pt x="39694" y="65844"/>
                  <a:pt x="41514" y="69537"/>
                  <a:pt x="41514" y="69537"/>
                </a:cubicBezTo>
                <a:lnTo>
                  <a:pt x="37205" y="60116"/>
                </a:lnTo>
                <a:lnTo>
                  <a:pt x="39293" y="53639"/>
                </a:lnTo>
                <a:lnTo>
                  <a:pt x="41113" y="52943"/>
                </a:lnTo>
                <a:cubicBezTo>
                  <a:pt x="50079" y="53264"/>
                  <a:pt x="51391" y="47001"/>
                  <a:pt x="51391" y="47001"/>
                </a:cubicBezTo>
                <a:cubicBezTo>
                  <a:pt x="44994" y="46920"/>
                  <a:pt x="40149" y="52889"/>
                  <a:pt x="40149" y="5288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7"/>
          <p:cNvSpPr txBox="1"/>
          <p:nvPr/>
        </p:nvSpPr>
        <p:spPr>
          <a:xfrm>
            <a:off x="2850350" y="2743200"/>
            <a:ext cx="3000000" cy="1391400"/>
          </a:xfrm>
          <a:prstGeom prst="rect">
            <a:avLst/>
          </a:prstGeom>
          <a:noFill/>
          <a:ln>
            <a:noFill/>
          </a:ln>
        </p:spPr>
        <p:txBody>
          <a:bodyPr anchorCtr="0" anchor="t" bIns="91425" lIns="91425" spcFirstLastPara="1" rIns="91425" wrap="square" tIns="91425">
            <a:spAutoFit/>
          </a:bodyPr>
          <a:lstStyle/>
          <a:p>
            <a:pPr indent="-317500" lvl="1" marL="914400" rtl="0" algn="l">
              <a:lnSpc>
                <a:spcPct val="115000"/>
              </a:lnSpc>
              <a:spcBef>
                <a:spcPts val="0"/>
              </a:spcBef>
              <a:spcAft>
                <a:spcPts val="0"/>
              </a:spcAft>
              <a:buClr>
                <a:schemeClr val="dk1"/>
              </a:buClr>
              <a:buSzPts val="1400"/>
              <a:buFont typeface="Montserrat"/>
              <a:buChar char="○"/>
            </a:pPr>
            <a:r>
              <a:rPr lang="en">
                <a:solidFill>
                  <a:schemeClr val="dk1"/>
                </a:solidFill>
                <a:latin typeface="Nunito"/>
                <a:ea typeface="Nunito"/>
                <a:cs typeface="Nunito"/>
                <a:sym typeface="Nunito"/>
              </a:rPr>
              <a:t>5 : Sandal</a:t>
            </a:r>
            <a:endParaRPr>
              <a:solidFill>
                <a:schemeClr val="dk1"/>
              </a:solidFill>
              <a:latin typeface="Nunito"/>
              <a:ea typeface="Nunito"/>
              <a:cs typeface="Nunito"/>
              <a:sym typeface="Nunito"/>
            </a:endParaRPr>
          </a:p>
          <a:p>
            <a:pPr indent="-317500" lvl="1" marL="914400" rtl="0" algn="l">
              <a:lnSpc>
                <a:spcPct val="115000"/>
              </a:lnSpc>
              <a:spcBef>
                <a:spcPts val="0"/>
              </a:spcBef>
              <a:spcAft>
                <a:spcPts val="0"/>
              </a:spcAft>
              <a:buClr>
                <a:schemeClr val="dk1"/>
              </a:buClr>
              <a:buSzPts val="1400"/>
              <a:buFont typeface="Montserrat"/>
              <a:buChar char="○"/>
            </a:pPr>
            <a:r>
              <a:rPr lang="en">
                <a:solidFill>
                  <a:schemeClr val="dk1"/>
                </a:solidFill>
                <a:latin typeface="Nunito"/>
                <a:ea typeface="Nunito"/>
                <a:cs typeface="Nunito"/>
                <a:sym typeface="Nunito"/>
              </a:rPr>
              <a:t>6 : Shirt</a:t>
            </a:r>
            <a:endParaRPr>
              <a:solidFill>
                <a:schemeClr val="dk1"/>
              </a:solidFill>
              <a:latin typeface="Nunito"/>
              <a:ea typeface="Nunito"/>
              <a:cs typeface="Nunito"/>
              <a:sym typeface="Nunito"/>
            </a:endParaRPr>
          </a:p>
          <a:p>
            <a:pPr indent="-317500" lvl="1" marL="914400" rtl="0" algn="l">
              <a:lnSpc>
                <a:spcPct val="115000"/>
              </a:lnSpc>
              <a:spcBef>
                <a:spcPts val="0"/>
              </a:spcBef>
              <a:spcAft>
                <a:spcPts val="0"/>
              </a:spcAft>
              <a:buClr>
                <a:schemeClr val="dk1"/>
              </a:buClr>
              <a:buSzPts val="1400"/>
              <a:buFont typeface="Montserrat"/>
              <a:buChar char="○"/>
            </a:pPr>
            <a:r>
              <a:rPr lang="en">
                <a:solidFill>
                  <a:schemeClr val="dk1"/>
                </a:solidFill>
                <a:latin typeface="Nunito"/>
                <a:ea typeface="Nunito"/>
                <a:cs typeface="Nunito"/>
                <a:sym typeface="Nunito"/>
              </a:rPr>
              <a:t>7 : Sneaker</a:t>
            </a:r>
            <a:endParaRPr>
              <a:solidFill>
                <a:schemeClr val="dk1"/>
              </a:solidFill>
              <a:latin typeface="Nunito"/>
              <a:ea typeface="Nunito"/>
              <a:cs typeface="Nunito"/>
              <a:sym typeface="Nunito"/>
            </a:endParaRPr>
          </a:p>
          <a:p>
            <a:pPr indent="-317500" lvl="1" marL="914400" rtl="0" algn="l">
              <a:lnSpc>
                <a:spcPct val="115000"/>
              </a:lnSpc>
              <a:spcBef>
                <a:spcPts val="0"/>
              </a:spcBef>
              <a:spcAft>
                <a:spcPts val="0"/>
              </a:spcAft>
              <a:buClr>
                <a:schemeClr val="dk1"/>
              </a:buClr>
              <a:buSzPts val="1400"/>
              <a:buFont typeface="Montserrat"/>
              <a:buChar char="○"/>
            </a:pPr>
            <a:r>
              <a:rPr lang="en">
                <a:solidFill>
                  <a:schemeClr val="dk1"/>
                </a:solidFill>
                <a:latin typeface="Nunito"/>
                <a:ea typeface="Nunito"/>
                <a:cs typeface="Nunito"/>
                <a:sym typeface="Nunito"/>
              </a:rPr>
              <a:t>8 : Bag</a:t>
            </a:r>
            <a:endParaRPr>
              <a:solidFill>
                <a:schemeClr val="dk1"/>
              </a:solidFill>
              <a:latin typeface="Nunito"/>
              <a:ea typeface="Nunito"/>
              <a:cs typeface="Nunito"/>
              <a:sym typeface="Nunito"/>
            </a:endParaRPr>
          </a:p>
          <a:p>
            <a:pPr indent="-317500" lvl="1" marL="914400" rtl="0" algn="l">
              <a:lnSpc>
                <a:spcPct val="115000"/>
              </a:lnSpc>
              <a:spcBef>
                <a:spcPts val="0"/>
              </a:spcBef>
              <a:spcAft>
                <a:spcPts val="0"/>
              </a:spcAft>
              <a:buClr>
                <a:schemeClr val="dk1"/>
              </a:buClr>
              <a:buSzPts val="1400"/>
              <a:buFont typeface="Montserrat"/>
              <a:buChar char="○"/>
            </a:pPr>
            <a:r>
              <a:rPr lang="en">
                <a:solidFill>
                  <a:schemeClr val="dk1"/>
                </a:solidFill>
                <a:latin typeface="Nunito"/>
                <a:ea typeface="Nunito"/>
                <a:cs typeface="Nunito"/>
                <a:sym typeface="Nunito"/>
              </a:rPr>
              <a:t>9 : Ankle boot</a:t>
            </a:r>
            <a:endParaRPr>
              <a:solidFill>
                <a:schemeClr val="dk1"/>
              </a:solidFill>
              <a:latin typeface="Nunito"/>
              <a:ea typeface="Nunito"/>
              <a:cs typeface="Nunito"/>
              <a:sym typeface="Nunito"/>
            </a:endParaRPr>
          </a:p>
        </p:txBody>
      </p:sp>
      <p:pic>
        <p:nvPicPr>
          <p:cNvPr id="240" name="Google Shape;240;p37"/>
          <p:cNvPicPr preferRelativeResize="0"/>
          <p:nvPr/>
        </p:nvPicPr>
        <p:blipFill>
          <a:blip r:embed="rId3">
            <a:alphaModFix/>
          </a:blip>
          <a:stretch>
            <a:fillRect/>
          </a:stretch>
        </p:blipFill>
        <p:spPr>
          <a:xfrm>
            <a:off x="5109100" y="2402670"/>
            <a:ext cx="4034899" cy="274083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5"/>
          <p:cNvSpPr txBox="1"/>
          <p:nvPr>
            <p:ph idx="1" type="body"/>
          </p:nvPr>
        </p:nvSpPr>
        <p:spPr>
          <a:xfrm>
            <a:off x="701600" y="1206100"/>
            <a:ext cx="4589700" cy="3025500"/>
          </a:xfrm>
          <a:prstGeom prst="rect">
            <a:avLst/>
          </a:prstGeom>
        </p:spPr>
        <p:txBody>
          <a:bodyPr anchorCtr="0" anchor="t" bIns="0" lIns="0" spcFirstLastPara="1" rIns="0" wrap="square" tIns="182875">
            <a:noAutofit/>
          </a:bodyPr>
          <a:lstStyle/>
          <a:p>
            <a:pPr indent="0" lvl="0" marL="0" rtl="0" algn="l">
              <a:lnSpc>
                <a:spcPct val="115000"/>
              </a:lnSpc>
              <a:spcBef>
                <a:spcPts val="0"/>
              </a:spcBef>
              <a:spcAft>
                <a:spcPts val="0"/>
              </a:spcAft>
              <a:buNone/>
            </a:pPr>
            <a:r>
              <a:rPr lang="en"/>
              <a:t>For tuning, we will be tuning the learning rate and the L2 weight decay. We will be using Keras Tuner - Hyperband </a:t>
            </a:r>
            <a:r>
              <a:rPr lang="en"/>
              <a:t>which</a:t>
            </a:r>
            <a:r>
              <a:rPr lang="en"/>
              <a:t> is similar to the Grid Search CV in sklearn.</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Weight Decay = 0.0003 - 0.01</a:t>
            </a:r>
            <a:endParaRPr/>
          </a:p>
          <a:p>
            <a:pPr indent="0" lvl="0" marL="0" rtl="0" algn="l">
              <a:lnSpc>
                <a:spcPct val="115000"/>
              </a:lnSpc>
              <a:spcBef>
                <a:spcPts val="0"/>
              </a:spcBef>
              <a:spcAft>
                <a:spcPts val="0"/>
              </a:spcAft>
              <a:buNone/>
            </a:pPr>
            <a:r>
              <a:rPr lang="en"/>
              <a:t>Learning Rate =  0.001 - 0.1</a:t>
            </a:r>
            <a:endParaRPr/>
          </a:p>
        </p:txBody>
      </p:sp>
      <p:sp>
        <p:nvSpPr>
          <p:cNvPr id="414" name="Google Shape;414;p55"/>
          <p:cNvSpPr txBox="1"/>
          <p:nvPr>
            <p:ph type="title"/>
          </p:nvPr>
        </p:nvSpPr>
        <p:spPr>
          <a:xfrm>
            <a:off x="701600" y="627400"/>
            <a:ext cx="77292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Improvement - VGG</a:t>
            </a:r>
            <a:endParaRPr b="0"/>
          </a:p>
        </p:txBody>
      </p:sp>
      <p:sp>
        <p:nvSpPr>
          <p:cNvPr id="415" name="Google Shape;415;p55"/>
          <p:cNvSpPr/>
          <p:nvPr/>
        </p:nvSpPr>
        <p:spPr>
          <a:xfrm rot="8486663">
            <a:off x="6569323" y="-1397497"/>
            <a:ext cx="2482463" cy="3359061"/>
          </a:xfrm>
          <a:custGeom>
            <a:rect b="b" l="l" r="r" t="t"/>
            <a:pathLst>
              <a:path extrusionOk="0" h="69538" w="51391">
                <a:moveTo>
                  <a:pt x="21386" y="25535"/>
                </a:moveTo>
                <a:cubicBezTo>
                  <a:pt x="20316" y="7254"/>
                  <a:pt x="7790" y="5487"/>
                  <a:pt x="7790" y="5487"/>
                </a:cubicBezTo>
                <a:cubicBezTo>
                  <a:pt x="9315" y="17425"/>
                  <a:pt x="21413" y="25669"/>
                  <a:pt x="21413" y="25669"/>
                </a:cubicBezTo>
                <a:cubicBezTo>
                  <a:pt x="21386" y="25642"/>
                  <a:pt x="21386" y="25588"/>
                  <a:pt x="21386" y="25535"/>
                </a:cubicBezTo>
                <a:lnTo>
                  <a:pt x="33351" y="51765"/>
                </a:lnTo>
                <a:cubicBezTo>
                  <a:pt x="31290" y="46840"/>
                  <a:pt x="29095" y="41434"/>
                  <a:pt x="27382" y="36241"/>
                </a:cubicBezTo>
                <a:close/>
                <a:moveTo>
                  <a:pt x="31664" y="35572"/>
                </a:moveTo>
                <a:lnTo>
                  <a:pt x="31022" y="45850"/>
                </a:lnTo>
                <a:cubicBezTo>
                  <a:pt x="32227" y="44806"/>
                  <a:pt x="31664" y="35572"/>
                  <a:pt x="31664" y="35572"/>
                </a:cubicBezTo>
                <a:close/>
                <a:moveTo>
                  <a:pt x="5514" y="47991"/>
                </a:moveTo>
                <a:cubicBezTo>
                  <a:pt x="16328" y="56717"/>
                  <a:pt x="23715" y="51899"/>
                  <a:pt x="25348" y="50561"/>
                </a:cubicBezTo>
                <a:lnTo>
                  <a:pt x="29202" y="51016"/>
                </a:lnTo>
                <a:cubicBezTo>
                  <a:pt x="28613" y="50721"/>
                  <a:pt x="27275" y="50454"/>
                  <a:pt x="25589" y="50186"/>
                </a:cubicBezTo>
                <a:cubicBezTo>
                  <a:pt x="17158" y="44431"/>
                  <a:pt x="5514" y="47991"/>
                  <a:pt x="5514" y="47991"/>
                </a:cubicBezTo>
                <a:close/>
                <a:moveTo>
                  <a:pt x="24893" y="22055"/>
                </a:moveTo>
                <a:cubicBezTo>
                  <a:pt x="24893" y="22216"/>
                  <a:pt x="24920" y="22350"/>
                  <a:pt x="24973" y="22376"/>
                </a:cubicBezTo>
                <a:lnTo>
                  <a:pt x="25000" y="21895"/>
                </a:lnTo>
                <a:cubicBezTo>
                  <a:pt x="34609" y="7896"/>
                  <a:pt x="25803" y="0"/>
                  <a:pt x="25803" y="0"/>
                </a:cubicBezTo>
                <a:cubicBezTo>
                  <a:pt x="20102" y="9582"/>
                  <a:pt x="24893" y="22055"/>
                  <a:pt x="24893" y="22055"/>
                </a:cubicBezTo>
                <a:close/>
                <a:moveTo>
                  <a:pt x="32762" y="12928"/>
                </a:moveTo>
                <a:cubicBezTo>
                  <a:pt x="27061" y="22510"/>
                  <a:pt x="31825" y="34956"/>
                  <a:pt x="31825" y="34956"/>
                </a:cubicBezTo>
                <a:cubicBezTo>
                  <a:pt x="41621" y="20851"/>
                  <a:pt x="32762" y="12928"/>
                  <a:pt x="32762" y="12928"/>
                </a:cubicBezTo>
                <a:close/>
                <a:moveTo>
                  <a:pt x="33940" y="39158"/>
                </a:moveTo>
                <a:lnTo>
                  <a:pt x="33752" y="39319"/>
                </a:lnTo>
                <a:cubicBezTo>
                  <a:pt x="33806" y="39319"/>
                  <a:pt x="33859" y="39239"/>
                  <a:pt x="33940" y="39158"/>
                </a:cubicBezTo>
                <a:cubicBezTo>
                  <a:pt x="48580" y="35304"/>
                  <a:pt x="47242" y="24839"/>
                  <a:pt x="47242" y="24839"/>
                </a:cubicBezTo>
                <a:cubicBezTo>
                  <a:pt x="37767" y="27970"/>
                  <a:pt x="33672" y="39212"/>
                  <a:pt x="33672" y="39212"/>
                </a:cubicBezTo>
                <a:cubicBezTo>
                  <a:pt x="33806" y="39185"/>
                  <a:pt x="33859" y="39185"/>
                  <a:pt x="33940" y="39158"/>
                </a:cubicBezTo>
                <a:close/>
                <a:moveTo>
                  <a:pt x="40149" y="52889"/>
                </a:moveTo>
                <a:lnTo>
                  <a:pt x="40176" y="52889"/>
                </a:lnTo>
                <a:cubicBezTo>
                  <a:pt x="39908" y="53023"/>
                  <a:pt x="39641" y="53210"/>
                  <a:pt x="39373" y="53371"/>
                </a:cubicBezTo>
                <a:lnTo>
                  <a:pt x="40149" y="51016"/>
                </a:lnTo>
                <a:cubicBezTo>
                  <a:pt x="47189" y="45448"/>
                  <a:pt x="44084" y="39828"/>
                  <a:pt x="44084" y="39828"/>
                </a:cubicBezTo>
                <a:cubicBezTo>
                  <a:pt x="39159" y="43923"/>
                  <a:pt x="39319" y="51631"/>
                  <a:pt x="39319" y="51631"/>
                </a:cubicBezTo>
                <a:cubicBezTo>
                  <a:pt x="39373" y="51604"/>
                  <a:pt x="39400" y="51551"/>
                  <a:pt x="39480" y="51524"/>
                </a:cubicBezTo>
                <a:cubicBezTo>
                  <a:pt x="39186" y="52327"/>
                  <a:pt x="38918" y="53130"/>
                  <a:pt x="38650" y="53906"/>
                </a:cubicBezTo>
                <a:lnTo>
                  <a:pt x="38624" y="53933"/>
                </a:lnTo>
                <a:lnTo>
                  <a:pt x="38650" y="53933"/>
                </a:lnTo>
                <a:cubicBezTo>
                  <a:pt x="37767" y="56476"/>
                  <a:pt x="37098" y="58778"/>
                  <a:pt x="37098" y="59929"/>
                </a:cubicBezTo>
                <a:lnTo>
                  <a:pt x="33351" y="51765"/>
                </a:lnTo>
                <a:cubicBezTo>
                  <a:pt x="34047" y="53425"/>
                  <a:pt x="34769" y="55084"/>
                  <a:pt x="35465" y="56610"/>
                </a:cubicBezTo>
                <a:lnTo>
                  <a:pt x="24010" y="44993"/>
                </a:lnTo>
                <a:cubicBezTo>
                  <a:pt x="23742" y="44324"/>
                  <a:pt x="23340" y="43254"/>
                  <a:pt x="22859" y="41996"/>
                </a:cubicBezTo>
                <a:cubicBezTo>
                  <a:pt x="22671" y="26177"/>
                  <a:pt x="11965" y="24089"/>
                  <a:pt x="11965" y="24089"/>
                </a:cubicBezTo>
                <a:cubicBezTo>
                  <a:pt x="12634" y="33136"/>
                  <a:pt x="20343" y="40122"/>
                  <a:pt x="22377" y="41781"/>
                </a:cubicBezTo>
                <a:lnTo>
                  <a:pt x="23688" y="44645"/>
                </a:lnTo>
                <a:lnTo>
                  <a:pt x="19272" y="40149"/>
                </a:lnTo>
                <a:lnTo>
                  <a:pt x="19245" y="40095"/>
                </a:lnTo>
                <a:cubicBezTo>
                  <a:pt x="19192" y="40042"/>
                  <a:pt x="19192" y="40042"/>
                  <a:pt x="19138" y="40015"/>
                </a:cubicBezTo>
                <a:lnTo>
                  <a:pt x="19165" y="40015"/>
                </a:lnTo>
                <a:cubicBezTo>
                  <a:pt x="12233" y="32413"/>
                  <a:pt x="1" y="33270"/>
                  <a:pt x="1" y="33270"/>
                </a:cubicBezTo>
                <a:cubicBezTo>
                  <a:pt x="8673" y="44271"/>
                  <a:pt x="16997" y="41059"/>
                  <a:pt x="18790" y="40176"/>
                </a:cubicBezTo>
                <a:lnTo>
                  <a:pt x="19513" y="40523"/>
                </a:lnTo>
                <a:cubicBezTo>
                  <a:pt x="20369" y="41889"/>
                  <a:pt x="22243" y="43923"/>
                  <a:pt x="24384" y="46117"/>
                </a:cubicBezTo>
                <a:lnTo>
                  <a:pt x="24411" y="46171"/>
                </a:lnTo>
                <a:lnTo>
                  <a:pt x="24411" y="46144"/>
                </a:lnTo>
                <a:cubicBezTo>
                  <a:pt x="29229" y="51069"/>
                  <a:pt x="35546" y="56636"/>
                  <a:pt x="35546" y="56636"/>
                </a:cubicBezTo>
                <a:cubicBezTo>
                  <a:pt x="36108" y="57948"/>
                  <a:pt x="36670" y="59179"/>
                  <a:pt x="37205" y="60357"/>
                </a:cubicBezTo>
                <a:lnTo>
                  <a:pt x="37205" y="60384"/>
                </a:lnTo>
                <a:lnTo>
                  <a:pt x="37205" y="60384"/>
                </a:lnTo>
                <a:cubicBezTo>
                  <a:pt x="39694" y="65844"/>
                  <a:pt x="41514" y="69537"/>
                  <a:pt x="41514" y="69537"/>
                </a:cubicBezTo>
                <a:lnTo>
                  <a:pt x="37205" y="60116"/>
                </a:lnTo>
                <a:lnTo>
                  <a:pt x="39293" y="53639"/>
                </a:lnTo>
                <a:lnTo>
                  <a:pt x="41113" y="52943"/>
                </a:lnTo>
                <a:cubicBezTo>
                  <a:pt x="50079" y="53264"/>
                  <a:pt x="51391" y="47001"/>
                  <a:pt x="51391" y="47001"/>
                </a:cubicBezTo>
                <a:cubicBezTo>
                  <a:pt x="44994" y="46920"/>
                  <a:pt x="40149" y="52889"/>
                  <a:pt x="40149" y="5288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6" name="Google Shape;416;p55"/>
          <p:cNvPicPr preferRelativeResize="0"/>
          <p:nvPr/>
        </p:nvPicPr>
        <p:blipFill>
          <a:blip r:embed="rId3">
            <a:alphaModFix/>
          </a:blip>
          <a:stretch>
            <a:fillRect/>
          </a:stretch>
        </p:blipFill>
        <p:spPr>
          <a:xfrm>
            <a:off x="5478654" y="1129900"/>
            <a:ext cx="3665347" cy="40135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6"/>
          <p:cNvSpPr txBox="1"/>
          <p:nvPr>
            <p:ph idx="1" type="body"/>
          </p:nvPr>
        </p:nvSpPr>
        <p:spPr>
          <a:xfrm>
            <a:off x="701600" y="1206100"/>
            <a:ext cx="4201200" cy="3025500"/>
          </a:xfrm>
          <a:prstGeom prst="rect">
            <a:avLst/>
          </a:prstGeom>
        </p:spPr>
        <p:txBody>
          <a:bodyPr anchorCtr="0" anchor="t" bIns="0" lIns="0" spcFirstLastPara="1" rIns="0" wrap="square" tIns="182875">
            <a:noAutofit/>
          </a:bodyPr>
          <a:lstStyle/>
          <a:p>
            <a:pPr indent="0" lvl="0" marL="0" rtl="0" algn="l">
              <a:lnSpc>
                <a:spcPct val="115000"/>
              </a:lnSpc>
              <a:spcBef>
                <a:spcPts val="0"/>
              </a:spcBef>
              <a:spcAft>
                <a:spcPts val="0"/>
              </a:spcAft>
              <a:buNone/>
            </a:pPr>
            <a:r>
              <a:rPr lang="en"/>
              <a:t>For the ResNet model, we will be trying a few things. </a:t>
            </a:r>
            <a:endParaRPr/>
          </a:p>
          <a:p>
            <a:pPr indent="-317500" lvl="0" marL="457200" rtl="0" algn="l">
              <a:lnSpc>
                <a:spcPct val="115000"/>
              </a:lnSpc>
              <a:spcBef>
                <a:spcPts val="0"/>
              </a:spcBef>
              <a:spcAft>
                <a:spcPts val="0"/>
              </a:spcAft>
              <a:buSzPts val="1400"/>
              <a:buAutoNum type="arabicPeriod"/>
            </a:pPr>
            <a:r>
              <a:rPr lang="en"/>
              <a:t>Using a learning rate scheduler [Cosine Annealing]</a:t>
            </a:r>
            <a:endParaRPr/>
          </a:p>
          <a:p>
            <a:pPr indent="-317500" lvl="0" marL="457200" rtl="0" algn="l">
              <a:lnSpc>
                <a:spcPct val="115000"/>
              </a:lnSpc>
              <a:spcBef>
                <a:spcPts val="0"/>
              </a:spcBef>
              <a:spcAft>
                <a:spcPts val="0"/>
              </a:spcAft>
              <a:buSzPts val="1400"/>
              <a:buAutoNum type="arabicPeriod"/>
            </a:pPr>
            <a:r>
              <a:rPr lang="en"/>
              <a:t>Using keras tuner to GridSearch to find the best parameters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For tuning, we will be using Keras Tuner - Hyperband</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Weight Decay = 0.0003 - 0.01</a:t>
            </a:r>
            <a:endParaRPr/>
          </a:p>
          <a:p>
            <a:pPr indent="0" lvl="0" marL="0" rtl="0" algn="l">
              <a:lnSpc>
                <a:spcPct val="115000"/>
              </a:lnSpc>
              <a:spcBef>
                <a:spcPts val="0"/>
              </a:spcBef>
              <a:spcAft>
                <a:spcPts val="0"/>
              </a:spcAft>
              <a:buNone/>
            </a:pPr>
            <a:r>
              <a:rPr lang="en"/>
              <a:t>Learning Rate =  0.001 - 0.1</a:t>
            </a:r>
            <a:endParaRPr/>
          </a:p>
          <a:p>
            <a:pPr indent="0" lvl="0" marL="0" rtl="0" algn="l">
              <a:lnSpc>
                <a:spcPct val="115000"/>
              </a:lnSpc>
              <a:spcBef>
                <a:spcPts val="0"/>
              </a:spcBef>
              <a:spcAft>
                <a:spcPts val="0"/>
              </a:spcAft>
              <a:buNone/>
            </a:pPr>
            <a:r>
              <a:t/>
            </a:r>
            <a:endParaRPr/>
          </a:p>
        </p:txBody>
      </p:sp>
      <p:sp>
        <p:nvSpPr>
          <p:cNvPr id="422" name="Google Shape;422;p56"/>
          <p:cNvSpPr txBox="1"/>
          <p:nvPr>
            <p:ph type="title"/>
          </p:nvPr>
        </p:nvSpPr>
        <p:spPr>
          <a:xfrm>
            <a:off x="701600" y="627400"/>
            <a:ext cx="77292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Improvement - ResNet</a:t>
            </a:r>
            <a:endParaRPr b="0"/>
          </a:p>
        </p:txBody>
      </p:sp>
      <p:sp>
        <p:nvSpPr>
          <p:cNvPr id="423" name="Google Shape;423;p56"/>
          <p:cNvSpPr/>
          <p:nvPr/>
        </p:nvSpPr>
        <p:spPr>
          <a:xfrm rot="-267255">
            <a:off x="7259116" y="2657035"/>
            <a:ext cx="1723957" cy="2496611"/>
          </a:xfrm>
          <a:custGeom>
            <a:rect b="b" l="l" r="r" t="t"/>
            <a:pathLst>
              <a:path extrusionOk="0" h="60973" w="42103">
                <a:moveTo>
                  <a:pt x="26097" y="27168"/>
                </a:moveTo>
                <a:lnTo>
                  <a:pt x="26097" y="27168"/>
                </a:lnTo>
                <a:cubicBezTo>
                  <a:pt x="26044" y="29229"/>
                  <a:pt x="24839" y="31210"/>
                  <a:pt x="23688" y="33056"/>
                </a:cubicBezTo>
                <a:cubicBezTo>
                  <a:pt x="23661" y="33030"/>
                  <a:pt x="23661" y="32949"/>
                  <a:pt x="23635" y="32923"/>
                </a:cubicBezTo>
                <a:cubicBezTo>
                  <a:pt x="23581" y="32816"/>
                  <a:pt x="23554" y="32762"/>
                  <a:pt x="23528" y="32655"/>
                </a:cubicBezTo>
                <a:cubicBezTo>
                  <a:pt x="23528" y="32628"/>
                  <a:pt x="23501" y="32575"/>
                  <a:pt x="23447" y="32575"/>
                </a:cubicBezTo>
                <a:cubicBezTo>
                  <a:pt x="23367" y="32280"/>
                  <a:pt x="23260" y="31959"/>
                  <a:pt x="23153" y="31584"/>
                </a:cubicBezTo>
                <a:cubicBezTo>
                  <a:pt x="23073" y="31290"/>
                  <a:pt x="23019" y="30942"/>
                  <a:pt x="22912" y="30648"/>
                </a:cubicBezTo>
                <a:cubicBezTo>
                  <a:pt x="22832" y="30139"/>
                  <a:pt x="22832" y="29684"/>
                  <a:pt x="22912" y="29336"/>
                </a:cubicBezTo>
                <a:cubicBezTo>
                  <a:pt x="23287" y="28346"/>
                  <a:pt x="25214" y="27677"/>
                  <a:pt x="26097" y="27168"/>
                </a:cubicBezTo>
                <a:close/>
                <a:moveTo>
                  <a:pt x="22511" y="30085"/>
                </a:moveTo>
                <a:cubicBezTo>
                  <a:pt x="22725" y="30808"/>
                  <a:pt x="22698" y="31584"/>
                  <a:pt x="22885" y="32307"/>
                </a:cubicBezTo>
                <a:cubicBezTo>
                  <a:pt x="22992" y="32896"/>
                  <a:pt x="23099" y="33431"/>
                  <a:pt x="23153" y="33993"/>
                </a:cubicBezTo>
                <a:cubicBezTo>
                  <a:pt x="22966" y="34288"/>
                  <a:pt x="22778" y="34582"/>
                  <a:pt x="22644" y="34850"/>
                </a:cubicBezTo>
                <a:cubicBezTo>
                  <a:pt x="20878" y="38195"/>
                  <a:pt x="18951" y="41273"/>
                  <a:pt x="16836" y="44405"/>
                </a:cubicBezTo>
                <a:cubicBezTo>
                  <a:pt x="16488" y="44887"/>
                  <a:pt x="16194" y="45529"/>
                  <a:pt x="15792" y="45957"/>
                </a:cubicBezTo>
                <a:cubicBezTo>
                  <a:pt x="16167" y="45235"/>
                  <a:pt x="16461" y="43067"/>
                  <a:pt x="16435" y="42986"/>
                </a:cubicBezTo>
                <a:cubicBezTo>
                  <a:pt x="16702" y="41327"/>
                  <a:pt x="17398" y="39614"/>
                  <a:pt x="18014" y="38142"/>
                </a:cubicBezTo>
                <a:cubicBezTo>
                  <a:pt x="19031" y="35572"/>
                  <a:pt x="20343" y="32976"/>
                  <a:pt x="22029" y="30701"/>
                </a:cubicBezTo>
                <a:cubicBezTo>
                  <a:pt x="22163" y="30487"/>
                  <a:pt x="22323" y="30246"/>
                  <a:pt x="22511" y="30085"/>
                </a:cubicBezTo>
                <a:close/>
                <a:moveTo>
                  <a:pt x="33119" y="0"/>
                </a:moveTo>
                <a:cubicBezTo>
                  <a:pt x="32916" y="0"/>
                  <a:pt x="32675" y="90"/>
                  <a:pt x="32387" y="295"/>
                </a:cubicBezTo>
                <a:cubicBezTo>
                  <a:pt x="31183" y="1179"/>
                  <a:pt x="31049" y="3962"/>
                  <a:pt x="31076" y="5274"/>
                </a:cubicBezTo>
                <a:cubicBezTo>
                  <a:pt x="31076" y="7254"/>
                  <a:pt x="31852" y="9021"/>
                  <a:pt x="31531" y="11002"/>
                </a:cubicBezTo>
                <a:cubicBezTo>
                  <a:pt x="31102" y="13303"/>
                  <a:pt x="30540" y="15632"/>
                  <a:pt x="29871" y="17907"/>
                </a:cubicBezTo>
                <a:cubicBezTo>
                  <a:pt x="29255" y="20075"/>
                  <a:pt x="28506" y="22243"/>
                  <a:pt x="27650" y="24331"/>
                </a:cubicBezTo>
                <a:cubicBezTo>
                  <a:pt x="26873" y="26151"/>
                  <a:pt x="24652" y="26793"/>
                  <a:pt x="22966" y="27703"/>
                </a:cubicBezTo>
                <a:cubicBezTo>
                  <a:pt x="23715" y="25321"/>
                  <a:pt x="24331" y="22859"/>
                  <a:pt x="25455" y="20637"/>
                </a:cubicBezTo>
                <a:cubicBezTo>
                  <a:pt x="26177" y="19299"/>
                  <a:pt x="28185" y="15177"/>
                  <a:pt x="26311" y="13999"/>
                </a:cubicBezTo>
                <a:cubicBezTo>
                  <a:pt x="26143" y="13894"/>
                  <a:pt x="25986" y="13845"/>
                  <a:pt x="25841" y="13845"/>
                </a:cubicBezTo>
                <a:cubicBezTo>
                  <a:pt x="24325" y="13845"/>
                  <a:pt x="24022" y="19111"/>
                  <a:pt x="23876" y="19941"/>
                </a:cubicBezTo>
                <a:cubicBezTo>
                  <a:pt x="23554" y="22484"/>
                  <a:pt x="23394" y="24893"/>
                  <a:pt x="22136" y="27195"/>
                </a:cubicBezTo>
                <a:cubicBezTo>
                  <a:pt x="21547" y="23474"/>
                  <a:pt x="21119" y="19674"/>
                  <a:pt x="20262" y="15980"/>
                </a:cubicBezTo>
                <a:cubicBezTo>
                  <a:pt x="19995" y="14802"/>
                  <a:pt x="19566" y="12233"/>
                  <a:pt x="18603" y="11457"/>
                </a:cubicBezTo>
                <a:cubicBezTo>
                  <a:pt x="18367" y="11273"/>
                  <a:pt x="18170" y="11194"/>
                  <a:pt x="18006" y="11194"/>
                </a:cubicBezTo>
                <a:cubicBezTo>
                  <a:pt x="17168" y="11194"/>
                  <a:pt x="17202" y="13256"/>
                  <a:pt x="17291" y="13839"/>
                </a:cubicBezTo>
                <a:cubicBezTo>
                  <a:pt x="17559" y="15525"/>
                  <a:pt x="18255" y="16783"/>
                  <a:pt x="19299" y="18094"/>
                </a:cubicBezTo>
                <a:cubicBezTo>
                  <a:pt x="20396" y="19459"/>
                  <a:pt x="20503" y="21172"/>
                  <a:pt x="20798" y="22832"/>
                </a:cubicBezTo>
                <a:cubicBezTo>
                  <a:pt x="21145" y="24652"/>
                  <a:pt x="21922" y="26847"/>
                  <a:pt x="21681" y="28694"/>
                </a:cubicBezTo>
                <a:cubicBezTo>
                  <a:pt x="21440" y="30273"/>
                  <a:pt x="20075" y="31798"/>
                  <a:pt x="19272" y="33137"/>
                </a:cubicBezTo>
                <a:cubicBezTo>
                  <a:pt x="19272" y="31611"/>
                  <a:pt x="19379" y="30085"/>
                  <a:pt x="19245" y="28533"/>
                </a:cubicBezTo>
                <a:cubicBezTo>
                  <a:pt x="19178" y="27975"/>
                  <a:pt x="19056" y="26117"/>
                  <a:pt x="18350" y="26117"/>
                </a:cubicBezTo>
                <a:cubicBezTo>
                  <a:pt x="18209" y="26117"/>
                  <a:pt x="18045" y="26191"/>
                  <a:pt x="17853" y="26365"/>
                </a:cubicBezTo>
                <a:cubicBezTo>
                  <a:pt x="17104" y="27061"/>
                  <a:pt x="17104" y="29470"/>
                  <a:pt x="16997" y="30407"/>
                </a:cubicBezTo>
                <a:cubicBezTo>
                  <a:pt x="16863" y="31959"/>
                  <a:pt x="16863" y="33511"/>
                  <a:pt x="17024" y="35091"/>
                </a:cubicBezTo>
                <a:cubicBezTo>
                  <a:pt x="17318" y="38329"/>
                  <a:pt x="16114" y="41166"/>
                  <a:pt x="15364" y="44325"/>
                </a:cubicBezTo>
                <a:cubicBezTo>
                  <a:pt x="14695" y="47001"/>
                  <a:pt x="13276" y="49544"/>
                  <a:pt x="10841" y="51016"/>
                </a:cubicBezTo>
                <a:cubicBezTo>
                  <a:pt x="10948" y="49946"/>
                  <a:pt x="10948" y="48768"/>
                  <a:pt x="11135" y="47751"/>
                </a:cubicBezTo>
                <a:cubicBezTo>
                  <a:pt x="11376" y="46707"/>
                  <a:pt x="12045" y="45957"/>
                  <a:pt x="12607" y="45128"/>
                </a:cubicBezTo>
                <a:cubicBezTo>
                  <a:pt x="13276" y="44164"/>
                  <a:pt x="14026" y="43067"/>
                  <a:pt x="14427" y="41916"/>
                </a:cubicBezTo>
                <a:cubicBezTo>
                  <a:pt x="14748" y="41166"/>
                  <a:pt x="15578" y="39560"/>
                  <a:pt x="14561" y="38998"/>
                </a:cubicBezTo>
                <a:cubicBezTo>
                  <a:pt x="14508" y="38998"/>
                  <a:pt x="14481" y="38972"/>
                  <a:pt x="14454" y="38972"/>
                </a:cubicBezTo>
                <a:cubicBezTo>
                  <a:pt x="13838" y="39266"/>
                  <a:pt x="13410" y="39748"/>
                  <a:pt x="13089" y="40283"/>
                </a:cubicBezTo>
                <a:cubicBezTo>
                  <a:pt x="12848" y="40711"/>
                  <a:pt x="12634" y="41166"/>
                  <a:pt x="12500" y="41675"/>
                </a:cubicBezTo>
                <a:cubicBezTo>
                  <a:pt x="12099" y="42639"/>
                  <a:pt x="11778" y="43656"/>
                  <a:pt x="11242" y="44485"/>
                </a:cubicBezTo>
                <a:cubicBezTo>
                  <a:pt x="11028" y="43120"/>
                  <a:pt x="10948" y="41675"/>
                  <a:pt x="11135" y="40310"/>
                </a:cubicBezTo>
                <a:cubicBezTo>
                  <a:pt x="11349" y="38891"/>
                  <a:pt x="11965" y="37633"/>
                  <a:pt x="12018" y="36188"/>
                </a:cubicBezTo>
                <a:cubicBezTo>
                  <a:pt x="12072" y="34876"/>
                  <a:pt x="11831" y="33511"/>
                  <a:pt x="11430" y="32280"/>
                </a:cubicBezTo>
                <a:cubicBezTo>
                  <a:pt x="11223" y="31624"/>
                  <a:pt x="10650" y="30838"/>
                  <a:pt x="10049" y="30838"/>
                </a:cubicBezTo>
                <a:cubicBezTo>
                  <a:pt x="9792" y="30838"/>
                  <a:pt x="9529" y="30982"/>
                  <a:pt x="9288" y="31343"/>
                </a:cubicBezTo>
                <a:cubicBezTo>
                  <a:pt x="8592" y="32414"/>
                  <a:pt x="9154" y="34823"/>
                  <a:pt x="9262" y="36001"/>
                </a:cubicBezTo>
                <a:cubicBezTo>
                  <a:pt x="9395" y="37526"/>
                  <a:pt x="9743" y="38972"/>
                  <a:pt x="10011" y="40471"/>
                </a:cubicBezTo>
                <a:cubicBezTo>
                  <a:pt x="10493" y="43441"/>
                  <a:pt x="10546" y="46493"/>
                  <a:pt x="10305" y="49517"/>
                </a:cubicBezTo>
                <a:cubicBezTo>
                  <a:pt x="9690" y="48714"/>
                  <a:pt x="9342" y="47644"/>
                  <a:pt x="8887" y="46627"/>
                </a:cubicBezTo>
                <a:cubicBezTo>
                  <a:pt x="8592" y="45984"/>
                  <a:pt x="8271" y="44780"/>
                  <a:pt x="7549" y="44432"/>
                </a:cubicBezTo>
                <a:cubicBezTo>
                  <a:pt x="7423" y="44348"/>
                  <a:pt x="7249" y="44281"/>
                  <a:pt x="7076" y="44281"/>
                </a:cubicBezTo>
                <a:cubicBezTo>
                  <a:pt x="7028" y="44281"/>
                  <a:pt x="6980" y="44286"/>
                  <a:pt x="6933" y="44298"/>
                </a:cubicBezTo>
                <a:cubicBezTo>
                  <a:pt x="6398" y="45262"/>
                  <a:pt x="6933" y="46305"/>
                  <a:pt x="7415" y="47162"/>
                </a:cubicBezTo>
                <a:cubicBezTo>
                  <a:pt x="7896" y="48206"/>
                  <a:pt x="8539" y="49250"/>
                  <a:pt x="8967" y="50079"/>
                </a:cubicBezTo>
                <a:cubicBezTo>
                  <a:pt x="9636" y="51418"/>
                  <a:pt x="10279" y="52006"/>
                  <a:pt x="9154" y="53184"/>
                </a:cubicBezTo>
                <a:cubicBezTo>
                  <a:pt x="7682" y="54763"/>
                  <a:pt x="6023" y="56235"/>
                  <a:pt x="4310" y="57547"/>
                </a:cubicBezTo>
                <a:cubicBezTo>
                  <a:pt x="3507" y="58163"/>
                  <a:pt x="2276" y="58698"/>
                  <a:pt x="1339" y="59474"/>
                </a:cubicBezTo>
                <a:cubicBezTo>
                  <a:pt x="991" y="59715"/>
                  <a:pt x="375" y="59876"/>
                  <a:pt x="134" y="60250"/>
                </a:cubicBezTo>
                <a:cubicBezTo>
                  <a:pt x="1" y="60491"/>
                  <a:pt x="27" y="60839"/>
                  <a:pt x="268" y="60973"/>
                </a:cubicBezTo>
                <a:cubicBezTo>
                  <a:pt x="509" y="60893"/>
                  <a:pt x="723" y="60705"/>
                  <a:pt x="937" y="60571"/>
                </a:cubicBezTo>
                <a:cubicBezTo>
                  <a:pt x="2276" y="59715"/>
                  <a:pt x="3614" y="58751"/>
                  <a:pt x="5059" y="58109"/>
                </a:cubicBezTo>
                <a:cubicBezTo>
                  <a:pt x="5996" y="57708"/>
                  <a:pt x="6853" y="57601"/>
                  <a:pt x="7719" y="57601"/>
                </a:cubicBezTo>
                <a:cubicBezTo>
                  <a:pt x="8586" y="57601"/>
                  <a:pt x="9462" y="57708"/>
                  <a:pt x="10439" y="57734"/>
                </a:cubicBezTo>
                <a:cubicBezTo>
                  <a:pt x="10527" y="57737"/>
                  <a:pt x="10614" y="57738"/>
                  <a:pt x="10701" y="57738"/>
                </a:cubicBezTo>
                <a:cubicBezTo>
                  <a:pt x="11654" y="57738"/>
                  <a:pt x="12586" y="57605"/>
                  <a:pt x="13517" y="57360"/>
                </a:cubicBezTo>
                <a:cubicBezTo>
                  <a:pt x="14240" y="57199"/>
                  <a:pt x="15846" y="56905"/>
                  <a:pt x="16328" y="56235"/>
                </a:cubicBezTo>
                <a:cubicBezTo>
                  <a:pt x="16354" y="55861"/>
                  <a:pt x="16354" y="55540"/>
                  <a:pt x="15846" y="55218"/>
                </a:cubicBezTo>
                <a:cubicBezTo>
                  <a:pt x="15565" y="55057"/>
                  <a:pt x="15172" y="54994"/>
                  <a:pt x="14728" y="54994"/>
                </a:cubicBezTo>
                <a:cubicBezTo>
                  <a:pt x="13209" y="54994"/>
                  <a:pt x="11089" y="55727"/>
                  <a:pt x="10772" y="55727"/>
                </a:cubicBezTo>
                <a:cubicBezTo>
                  <a:pt x="10768" y="55727"/>
                  <a:pt x="10764" y="55727"/>
                  <a:pt x="10760" y="55727"/>
                </a:cubicBezTo>
                <a:cubicBezTo>
                  <a:pt x="11697" y="55325"/>
                  <a:pt x="13357" y="54790"/>
                  <a:pt x="13892" y="53827"/>
                </a:cubicBezTo>
                <a:cubicBezTo>
                  <a:pt x="13946" y="53719"/>
                  <a:pt x="13972" y="53586"/>
                  <a:pt x="14026" y="53479"/>
                </a:cubicBezTo>
                <a:cubicBezTo>
                  <a:pt x="14160" y="53131"/>
                  <a:pt x="13972" y="52783"/>
                  <a:pt x="13303" y="52729"/>
                </a:cubicBezTo>
                <a:cubicBezTo>
                  <a:pt x="13201" y="52715"/>
                  <a:pt x="13097" y="52708"/>
                  <a:pt x="12992" y="52708"/>
                </a:cubicBezTo>
                <a:cubicBezTo>
                  <a:pt x="11516" y="52708"/>
                  <a:pt x="9709" y="54032"/>
                  <a:pt x="8485" y="54656"/>
                </a:cubicBezTo>
                <a:cubicBezTo>
                  <a:pt x="9502" y="53612"/>
                  <a:pt x="10466" y="52515"/>
                  <a:pt x="11537" y="51551"/>
                </a:cubicBezTo>
                <a:cubicBezTo>
                  <a:pt x="12031" y="51085"/>
                  <a:pt x="12497" y="50949"/>
                  <a:pt x="13003" y="50949"/>
                </a:cubicBezTo>
                <a:cubicBezTo>
                  <a:pt x="13484" y="50949"/>
                  <a:pt x="14002" y="51072"/>
                  <a:pt x="14615" y="51150"/>
                </a:cubicBezTo>
                <a:cubicBezTo>
                  <a:pt x="17398" y="51525"/>
                  <a:pt x="19941" y="50909"/>
                  <a:pt x="21975" y="53157"/>
                </a:cubicBezTo>
                <a:cubicBezTo>
                  <a:pt x="23046" y="54335"/>
                  <a:pt x="24224" y="55299"/>
                  <a:pt x="25749" y="55807"/>
                </a:cubicBezTo>
                <a:cubicBezTo>
                  <a:pt x="26104" y="55909"/>
                  <a:pt x="26656" y="56070"/>
                  <a:pt x="27083" y="56070"/>
                </a:cubicBezTo>
                <a:cubicBezTo>
                  <a:pt x="27558" y="56070"/>
                  <a:pt x="27878" y="55870"/>
                  <a:pt x="27596" y="55165"/>
                </a:cubicBezTo>
                <a:cubicBezTo>
                  <a:pt x="26766" y="53050"/>
                  <a:pt x="22939" y="52408"/>
                  <a:pt x="21065" y="51659"/>
                </a:cubicBezTo>
                <a:cubicBezTo>
                  <a:pt x="23206" y="50882"/>
                  <a:pt x="25696" y="50936"/>
                  <a:pt x="27971" y="50588"/>
                </a:cubicBezTo>
                <a:cubicBezTo>
                  <a:pt x="29041" y="50401"/>
                  <a:pt x="33056" y="49517"/>
                  <a:pt x="32896" y="47938"/>
                </a:cubicBezTo>
                <a:cubicBezTo>
                  <a:pt x="32841" y="47427"/>
                  <a:pt x="32473" y="47239"/>
                  <a:pt x="31959" y="47239"/>
                </a:cubicBezTo>
                <a:cubicBezTo>
                  <a:pt x="30696" y="47239"/>
                  <a:pt x="28549" y="48375"/>
                  <a:pt x="27997" y="48661"/>
                </a:cubicBezTo>
                <a:cubicBezTo>
                  <a:pt x="27141" y="49169"/>
                  <a:pt x="26472" y="49946"/>
                  <a:pt x="25482" y="50267"/>
                </a:cubicBezTo>
                <a:cubicBezTo>
                  <a:pt x="24598" y="50588"/>
                  <a:pt x="23581" y="50508"/>
                  <a:pt x="22644" y="50615"/>
                </a:cubicBezTo>
                <a:cubicBezTo>
                  <a:pt x="23742" y="49731"/>
                  <a:pt x="25829" y="48393"/>
                  <a:pt x="26231" y="47001"/>
                </a:cubicBezTo>
                <a:cubicBezTo>
                  <a:pt x="26462" y="46231"/>
                  <a:pt x="26250" y="45970"/>
                  <a:pt x="25859" y="45970"/>
                </a:cubicBezTo>
                <a:cubicBezTo>
                  <a:pt x="25162" y="45970"/>
                  <a:pt x="23897" y="46798"/>
                  <a:pt x="23554" y="47055"/>
                </a:cubicBezTo>
                <a:cubicBezTo>
                  <a:pt x="22805" y="47590"/>
                  <a:pt x="22109" y="48206"/>
                  <a:pt x="21547" y="48928"/>
                </a:cubicBezTo>
                <a:cubicBezTo>
                  <a:pt x="21145" y="49437"/>
                  <a:pt x="20798" y="50374"/>
                  <a:pt x="20209" y="50668"/>
                </a:cubicBezTo>
                <a:cubicBezTo>
                  <a:pt x="19913" y="50805"/>
                  <a:pt x="19527" y="50847"/>
                  <a:pt x="19121" y="50847"/>
                </a:cubicBezTo>
                <a:cubicBezTo>
                  <a:pt x="18496" y="50847"/>
                  <a:pt x="17826" y="50749"/>
                  <a:pt x="17372" y="50749"/>
                </a:cubicBezTo>
                <a:lnTo>
                  <a:pt x="16702" y="50749"/>
                </a:lnTo>
                <a:cubicBezTo>
                  <a:pt x="15632" y="50588"/>
                  <a:pt x="14454" y="50722"/>
                  <a:pt x="13437" y="50267"/>
                </a:cubicBezTo>
                <a:cubicBezTo>
                  <a:pt x="13946" y="50053"/>
                  <a:pt x="14508" y="49972"/>
                  <a:pt x="15043" y="49785"/>
                </a:cubicBezTo>
                <a:cubicBezTo>
                  <a:pt x="15578" y="49464"/>
                  <a:pt x="16247" y="49250"/>
                  <a:pt x="16756" y="49009"/>
                </a:cubicBezTo>
                <a:cubicBezTo>
                  <a:pt x="17666" y="48527"/>
                  <a:pt x="18576" y="47992"/>
                  <a:pt x="19406" y="47430"/>
                </a:cubicBezTo>
                <a:cubicBezTo>
                  <a:pt x="21172" y="46225"/>
                  <a:pt x="22805" y="44860"/>
                  <a:pt x="24357" y="43388"/>
                </a:cubicBezTo>
                <a:cubicBezTo>
                  <a:pt x="25937" y="41889"/>
                  <a:pt x="27141" y="41300"/>
                  <a:pt x="29282" y="40872"/>
                </a:cubicBezTo>
                <a:cubicBezTo>
                  <a:pt x="29710" y="40765"/>
                  <a:pt x="30166" y="40711"/>
                  <a:pt x="30647" y="40604"/>
                </a:cubicBezTo>
                <a:cubicBezTo>
                  <a:pt x="32762" y="40203"/>
                  <a:pt x="35064" y="40685"/>
                  <a:pt x="35626" y="39641"/>
                </a:cubicBezTo>
                <a:cubicBezTo>
                  <a:pt x="35786" y="39373"/>
                  <a:pt x="35626" y="39105"/>
                  <a:pt x="35385" y="38945"/>
                </a:cubicBezTo>
                <a:cubicBezTo>
                  <a:pt x="35197" y="38811"/>
                  <a:pt x="34903" y="38758"/>
                  <a:pt x="34689" y="38624"/>
                </a:cubicBezTo>
                <a:lnTo>
                  <a:pt x="34635" y="38624"/>
                </a:lnTo>
                <a:cubicBezTo>
                  <a:pt x="34273" y="38531"/>
                  <a:pt x="33896" y="38491"/>
                  <a:pt x="33510" y="38491"/>
                </a:cubicBezTo>
                <a:cubicBezTo>
                  <a:pt x="31553" y="38491"/>
                  <a:pt x="29362" y="39524"/>
                  <a:pt x="27730" y="40015"/>
                </a:cubicBezTo>
                <a:cubicBezTo>
                  <a:pt x="29737" y="38035"/>
                  <a:pt x="31905" y="36161"/>
                  <a:pt x="33832" y="34127"/>
                </a:cubicBezTo>
                <a:cubicBezTo>
                  <a:pt x="34823" y="33056"/>
                  <a:pt x="35760" y="31852"/>
                  <a:pt x="36455" y="30540"/>
                </a:cubicBezTo>
                <a:cubicBezTo>
                  <a:pt x="36766" y="29964"/>
                  <a:pt x="36984" y="28983"/>
                  <a:pt x="36350" y="28983"/>
                </a:cubicBezTo>
                <a:cubicBezTo>
                  <a:pt x="36219" y="28983"/>
                  <a:pt x="36051" y="29025"/>
                  <a:pt x="35840" y="29122"/>
                </a:cubicBezTo>
                <a:cubicBezTo>
                  <a:pt x="34689" y="29630"/>
                  <a:pt x="33592" y="31477"/>
                  <a:pt x="32815" y="32414"/>
                </a:cubicBezTo>
                <a:cubicBezTo>
                  <a:pt x="31852" y="33619"/>
                  <a:pt x="30968" y="34876"/>
                  <a:pt x="30112" y="36134"/>
                </a:cubicBezTo>
                <a:cubicBezTo>
                  <a:pt x="28399" y="38543"/>
                  <a:pt x="26472" y="40738"/>
                  <a:pt x="24063" y="42451"/>
                </a:cubicBezTo>
                <a:cubicBezTo>
                  <a:pt x="24598" y="41220"/>
                  <a:pt x="25187" y="39962"/>
                  <a:pt x="25696" y="38704"/>
                </a:cubicBezTo>
                <a:cubicBezTo>
                  <a:pt x="25990" y="37928"/>
                  <a:pt x="26873" y="36161"/>
                  <a:pt x="26525" y="35385"/>
                </a:cubicBezTo>
                <a:cubicBezTo>
                  <a:pt x="26395" y="35087"/>
                  <a:pt x="26233" y="34960"/>
                  <a:pt x="26052" y="34960"/>
                </a:cubicBezTo>
                <a:cubicBezTo>
                  <a:pt x="25045" y="34960"/>
                  <a:pt x="23441" y="38893"/>
                  <a:pt x="23260" y="39346"/>
                </a:cubicBezTo>
                <a:cubicBezTo>
                  <a:pt x="22377" y="41488"/>
                  <a:pt x="21788" y="44646"/>
                  <a:pt x="19968" y="46091"/>
                </a:cubicBezTo>
                <a:cubicBezTo>
                  <a:pt x="17987" y="47670"/>
                  <a:pt x="15792" y="49009"/>
                  <a:pt x="13357" y="49705"/>
                </a:cubicBezTo>
                <a:cubicBezTo>
                  <a:pt x="14293" y="48848"/>
                  <a:pt x="15525" y="47001"/>
                  <a:pt x="16435" y="45797"/>
                </a:cubicBezTo>
                <a:cubicBezTo>
                  <a:pt x="17666" y="44191"/>
                  <a:pt x="18844" y="42505"/>
                  <a:pt x="19968" y="40818"/>
                </a:cubicBezTo>
                <a:cubicBezTo>
                  <a:pt x="20985" y="39266"/>
                  <a:pt x="21841" y="37660"/>
                  <a:pt x="22805" y="36134"/>
                </a:cubicBezTo>
                <a:lnTo>
                  <a:pt x="22805" y="36108"/>
                </a:lnTo>
                <a:cubicBezTo>
                  <a:pt x="24331" y="34047"/>
                  <a:pt x="26231" y="32869"/>
                  <a:pt x="28399" y="31638"/>
                </a:cubicBezTo>
                <a:cubicBezTo>
                  <a:pt x="28613" y="31531"/>
                  <a:pt x="28827" y="31477"/>
                  <a:pt x="29041" y="31424"/>
                </a:cubicBezTo>
                <a:cubicBezTo>
                  <a:pt x="29951" y="31183"/>
                  <a:pt x="32789" y="30835"/>
                  <a:pt x="32789" y="29523"/>
                </a:cubicBezTo>
                <a:cubicBezTo>
                  <a:pt x="32789" y="29086"/>
                  <a:pt x="32524" y="28924"/>
                  <a:pt x="32134" y="28924"/>
                </a:cubicBezTo>
                <a:cubicBezTo>
                  <a:pt x="31188" y="28924"/>
                  <a:pt x="29504" y="29874"/>
                  <a:pt x="29068" y="30139"/>
                </a:cubicBezTo>
                <a:cubicBezTo>
                  <a:pt x="27462" y="31076"/>
                  <a:pt x="26097" y="32307"/>
                  <a:pt x="24625" y="33458"/>
                </a:cubicBezTo>
                <a:cubicBezTo>
                  <a:pt x="24598" y="33351"/>
                  <a:pt x="24545" y="33244"/>
                  <a:pt x="24545" y="33190"/>
                </a:cubicBezTo>
                <a:cubicBezTo>
                  <a:pt x="24652" y="32816"/>
                  <a:pt x="24866" y="32441"/>
                  <a:pt x="25000" y="32066"/>
                </a:cubicBezTo>
                <a:cubicBezTo>
                  <a:pt x="25401" y="31129"/>
                  <a:pt x="25829" y="30246"/>
                  <a:pt x="26231" y="29309"/>
                </a:cubicBezTo>
                <a:cubicBezTo>
                  <a:pt x="26525" y="28640"/>
                  <a:pt x="26873" y="27436"/>
                  <a:pt x="27355" y="26900"/>
                </a:cubicBezTo>
                <a:cubicBezTo>
                  <a:pt x="27624" y="26600"/>
                  <a:pt x="28045" y="26491"/>
                  <a:pt x="28536" y="26491"/>
                </a:cubicBezTo>
                <a:cubicBezTo>
                  <a:pt x="29703" y="26491"/>
                  <a:pt x="31263" y="27108"/>
                  <a:pt x="32093" y="27222"/>
                </a:cubicBezTo>
                <a:cubicBezTo>
                  <a:pt x="32265" y="27250"/>
                  <a:pt x="32556" y="27270"/>
                  <a:pt x="32887" y="27270"/>
                </a:cubicBezTo>
                <a:cubicBezTo>
                  <a:pt x="34096" y="27270"/>
                  <a:pt x="35850" y="27002"/>
                  <a:pt x="34421" y="25910"/>
                </a:cubicBezTo>
                <a:cubicBezTo>
                  <a:pt x="33725" y="25375"/>
                  <a:pt x="32789" y="25321"/>
                  <a:pt x="31959" y="25214"/>
                </a:cubicBezTo>
                <a:cubicBezTo>
                  <a:pt x="31536" y="25193"/>
                  <a:pt x="30780" y="24972"/>
                  <a:pt x="30243" y="24972"/>
                </a:cubicBezTo>
                <a:cubicBezTo>
                  <a:pt x="30100" y="24972"/>
                  <a:pt x="29973" y="24987"/>
                  <a:pt x="29872" y="25026"/>
                </a:cubicBezTo>
                <a:lnTo>
                  <a:pt x="29872" y="25026"/>
                </a:lnTo>
                <a:cubicBezTo>
                  <a:pt x="32147" y="24143"/>
                  <a:pt x="34689" y="23876"/>
                  <a:pt x="36910" y="22912"/>
                </a:cubicBezTo>
                <a:cubicBezTo>
                  <a:pt x="37874" y="22618"/>
                  <a:pt x="42103" y="20450"/>
                  <a:pt x="40925" y="19031"/>
                </a:cubicBezTo>
                <a:cubicBezTo>
                  <a:pt x="40845" y="18934"/>
                  <a:pt x="40706" y="18891"/>
                  <a:pt x="40522" y="18891"/>
                </a:cubicBezTo>
                <a:cubicBezTo>
                  <a:pt x="39187" y="18891"/>
                  <a:pt x="35496" y="21177"/>
                  <a:pt x="34742" y="21601"/>
                </a:cubicBezTo>
                <a:cubicBezTo>
                  <a:pt x="32735" y="22752"/>
                  <a:pt x="30754" y="23929"/>
                  <a:pt x="28586" y="24732"/>
                </a:cubicBezTo>
                <a:cubicBezTo>
                  <a:pt x="29336" y="22377"/>
                  <a:pt x="29710" y="19995"/>
                  <a:pt x="31798" y="18496"/>
                </a:cubicBezTo>
                <a:cubicBezTo>
                  <a:pt x="33752" y="17051"/>
                  <a:pt x="35331" y="15284"/>
                  <a:pt x="36696" y="13277"/>
                </a:cubicBezTo>
                <a:cubicBezTo>
                  <a:pt x="37232" y="12447"/>
                  <a:pt x="38115" y="11403"/>
                  <a:pt x="38383" y="10439"/>
                </a:cubicBezTo>
                <a:cubicBezTo>
                  <a:pt x="38593" y="9690"/>
                  <a:pt x="38429" y="9419"/>
                  <a:pt x="38128" y="9419"/>
                </a:cubicBezTo>
                <a:cubicBezTo>
                  <a:pt x="37817" y="9419"/>
                  <a:pt x="37358" y="9711"/>
                  <a:pt x="37018" y="10065"/>
                </a:cubicBezTo>
                <a:cubicBezTo>
                  <a:pt x="35412" y="11778"/>
                  <a:pt x="33886" y="13571"/>
                  <a:pt x="32360" y="15364"/>
                </a:cubicBezTo>
                <a:cubicBezTo>
                  <a:pt x="31611" y="16194"/>
                  <a:pt x="31129" y="17184"/>
                  <a:pt x="30487" y="18094"/>
                </a:cubicBezTo>
                <a:cubicBezTo>
                  <a:pt x="30728" y="17639"/>
                  <a:pt x="31209" y="16328"/>
                  <a:pt x="31263" y="15846"/>
                </a:cubicBezTo>
                <a:cubicBezTo>
                  <a:pt x="31450" y="13946"/>
                  <a:pt x="31932" y="12045"/>
                  <a:pt x="32226" y="10199"/>
                </a:cubicBezTo>
                <a:cubicBezTo>
                  <a:pt x="32601" y="8084"/>
                  <a:pt x="33592" y="6211"/>
                  <a:pt x="33993" y="4150"/>
                </a:cubicBezTo>
                <a:cubicBezTo>
                  <a:pt x="34131" y="3413"/>
                  <a:pt x="34368" y="0"/>
                  <a:pt x="331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6"/>
          <p:cNvSpPr/>
          <p:nvPr/>
        </p:nvSpPr>
        <p:spPr>
          <a:xfrm rot="8486663">
            <a:off x="6569323" y="-1397497"/>
            <a:ext cx="2482463" cy="3359061"/>
          </a:xfrm>
          <a:custGeom>
            <a:rect b="b" l="l" r="r" t="t"/>
            <a:pathLst>
              <a:path extrusionOk="0" h="69538" w="51391">
                <a:moveTo>
                  <a:pt x="21386" y="25535"/>
                </a:moveTo>
                <a:cubicBezTo>
                  <a:pt x="20316" y="7254"/>
                  <a:pt x="7790" y="5487"/>
                  <a:pt x="7790" y="5487"/>
                </a:cubicBezTo>
                <a:cubicBezTo>
                  <a:pt x="9315" y="17425"/>
                  <a:pt x="21413" y="25669"/>
                  <a:pt x="21413" y="25669"/>
                </a:cubicBezTo>
                <a:cubicBezTo>
                  <a:pt x="21386" y="25642"/>
                  <a:pt x="21386" y="25588"/>
                  <a:pt x="21386" y="25535"/>
                </a:cubicBezTo>
                <a:lnTo>
                  <a:pt x="33351" y="51765"/>
                </a:lnTo>
                <a:cubicBezTo>
                  <a:pt x="31290" y="46840"/>
                  <a:pt x="29095" y="41434"/>
                  <a:pt x="27382" y="36241"/>
                </a:cubicBezTo>
                <a:close/>
                <a:moveTo>
                  <a:pt x="31664" y="35572"/>
                </a:moveTo>
                <a:lnTo>
                  <a:pt x="31022" y="45850"/>
                </a:lnTo>
                <a:cubicBezTo>
                  <a:pt x="32227" y="44806"/>
                  <a:pt x="31664" y="35572"/>
                  <a:pt x="31664" y="35572"/>
                </a:cubicBezTo>
                <a:close/>
                <a:moveTo>
                  <a:pt x="5514" y="47991"/>
                </a:moveTo>
                <a:cubicBezTo>
                  <a:pt x="16328" y="56717"/>
                  <a:pt x="23715" y="51899"/>
                  <a:pt x="25348" y="50561"/>
                </a:cubicBezTo>
                <a:lnTo>
                  <a:pt x="29202" y="51016"/>
                </a:lnTo>
                <a:cubicBezTo>
                  <a:pt x="28613" y="50721"/>
                  <a:pt x="27275" y="50454"/>
                  <a:pt x="25589" y="50186"/>
                </a:cubicBezTo>
                <a:cubicBezTo>
                  <a:pt x="17158" y="44431"/>
                  <a:pt x="5514" y="47991"/>
                  <a:pt x="5514" y="47991"/>
                </a:cubicBezTo>
                <a:close/>
                <a:moveTo>
                  <a:pt x="24893" y="22055"/>
                </a:moveTo>
                <a:cubicBezTo>
                  <a:pt x="24893" y="22216"/>
                  <a:pt x="24920" y="22350"/>
                  <a:pt x="24973" y="22376"/>
                </a:cubicBezTo>
                <a:lnTo>
                  <a:pt x="25000" y="21895"/>
                </a:lnTo>
                <a:cubicBezTo>
                  <a:pt x="34609" y="7896"/>
                  <a:pt x="25803" y="0"/>
                  <a:pt x="25803" y="0"/>
                </a:cubicBezTo>
                <a:cubicBezTo>
                  <a:pt x="20102" y="9582"/>
                  <a:pt x="24893" y="22055"/>
                  <a:pt x="24893" y="22055"/>
                </a:cubicBezTo>
                <a:close/>
                <a:moveTo>
                  <a:pt x="32762" y="12928"/>
                </a:moveTo>
                <a:cubicBezTo>
                  <a:pt x="27061" y="22510"/>
                  <a:pt x="31825" y="34956"/>
                  <a:pt x="31825" y="34956"/>
                </a:cubicBezTo>
                <a:cubicBezTo>
                  <a:pt x="41621" y="20851"/>
                  <a:pt x="32762" y="12928"/>
                  <a:pt x="32762" y="12928"/>
                </a:cubicBezTo>
                <a:close/>
                <a:moveTo>
                  <a:pt x="33940" y="39158"/>
                </a:moveTo>
                <a:lnTo>
                  <a:pt x="33752" y="39319"/>
                </a:lnTo>
                <a:cubicBezTo>
                  <a:pt x="33806" y="39319"/>
                  <a:pt x="33859" y="39239"/>
                  <a:pt x="33940" y="39158"/>
                </a:cubicBezTo>
                <a:cubicBezTo>
                  <a:pt x="48580" y="35304"/>
                  <a:pt x="47242" y="24839"/>
                  <a:pt x="47242" y="24839"/>
                </a:cubicBezTo>
                <a:cubicBezTo>
                  <a:pt x="37767" y="27970"/>
                  <a:pt x="33672" y="39212"/>
                  <a:pt x="33672" y="39212"/>
                </a:cubicBezTo>
                <a:cubicBezTo>
                  <a:pt x="33806" y="39185"/>
                  <a:pt x="33859" y="39185"/>
                  <a:pt x="33940" y="39158"/>
                </a:cubicBezTo>
                <a:close/>
                <a:moveTo>
                  <a:pt x="40149" y="52889"/>
                </a:moveTo>
                <a:lnTo>
                  <a:pt x="40176" y="52889"/>
                </a:lnTo>
                <a:cubicBezTo>
                  <a:pt x="39908" y="53023"/>
                  <a:pt x="39641" y="53210"/>
                  <a:pt x="39373" y="53371"/>
                </a:cubicBezTo>
                <a:lnTo>
                  <a:pt x="40149" y="51016"/>
                </a:lnTo>
                <a:cubicBezTo>
                  <a:pt x="47189" y="45448"/>
                  <a:pt x="44084" y="39828"/>
                  <a:pt x="44084" y="39828"/>
                </a:cubicBezTo>
                <a:cubicBezTo>
                  <a:pt x="39159" y="43923"/>
                  <a:pt x="39319" y="51631"/>
                  <a:pt x="39319" y="51631"/>
                </a:cubicBezTo>
                <a:cubicBezTo>
                  <a:pt x="39373" y="51604"/>
                  <a:pt x="39400" y="51551"/>
                  <a:pt x="39480" y="51524"/>
                </a:cubicBezTo>
                <a:cubicBezTo>
                  <a:pt x="39186" y="52327"/>
                  <a:pt x="38918" y="53130"/>
                  <a:pt x="38650" y="53906"/>
                </a:cubicBezTo>
                <a:lnTo>
                  <a:pt x="38624" y="53933"/>
                </a:lnTo>
                <a:lnTo>
                  <a:pt x="38650" y="53933"/>
                </a:lnTo>
                <a:cubicBezTo>
                  <a:pt x="37767" y="56476"/>
                  <a:pt x="37098" y="58778"/>
                  <a:pt x="37098" y="59929"/>
                </a:cubicBezTo>
                <a:lnTo>
                  <a:pt x="33351" y="51765"/>
                </a:lnTo>
                <a:cubicBezTo>
                  <a:pt x="34047" y="53425"/>
                  <a:pt x="34769" y="55084"/>
                  <a:pt x="35465" y="56610"/>
                </a:cubicBezTo>
                <a:lnTo>
                  <a:pt x="24010" y="44993"/>
                </a:lnTo>
                <a:cubicBezTo>
                  <a:pt x="23742" y="44324"/>
                  <a:pt x="23340" y="43254"/>
                  <a:pt x="22859" y="41996"/>
                </a:cubicBezTo>
                <a:cubicBezTo>
                  <a:pt x="22671" y="26177"/>
                  <a:pt x="11965" y="24089"/>
                  <a:pt x="11965" y="24089"/>
                </a:cubicBezTo>
                <a:cubicBezTo>
                  <a:pt x="12634" y="33136"/>
                  <a:pt x="20343" y="40122"/>
                  <a:pt x="22377" y="41781"/>
                </a:cubicBezTo>
                <a:lnTo>
                  <a:pt x="23688" y="44645"/>
                </a:lnTo>
                <a:lnTo>
                  <a:pt x="19272" y="40149"/>
                </a:lnTo>
                <a:lnTo>
                  <a:pt x="19245" y="40095"/>
                </a:lnTo>
                <a:cubicBezTo>
                  <a:pt x="19192" y="40042"/>
                  <a:pt x="19192" y="40042"/>
                  <a:pt x="19138" y="40015"/>
                </a:cubicBezTo>
                <a:lnTo>
                  <a:pt x="19165" y="40015"/>
                </a:lnTo>
                <a:cubicBezTo>
                  <a:pt x="12233" y="32413"/>
                  <a:pt x="1" y="33270"/>
                  <a:pt x="1" y="33270"/>
                </a:cubicBezTo>
                <a:cubicBezTo>
                  <a:pt x="8673" y="44271"/>
                  <a:pt x="16997" y="41059"/>
                  <a:pt x="18790" y="40176"/>
                </a:cubicBezTo>
                <a:lnTo>
                  <a:pt x="19513" y="40523"/>
                </a:lnTo>
                <a:cubicBezTo>
                  <a:pt x="20369" y="41889"/>
                  <a:pt x="22243" y="43923"/>
                  <a:pt x="24384" y="46117"/>
                </a:cubicBezTo>
                <a:lnTo>
                  <a:pt x="24411" y="46171"/>
                </a:lnTo>
                <a:lnTo>
                  <a:pt x="24411" y="46144"/>
                </a:lnTo>
                <a:cubicBezTo>
                  <a:pt x="29229" y="51069"/>
                  <a:pt x="35546" y="56636"/>
                  <a:pt x="35546" y="56636"/>
                </a:cubicBezTo>
                <a:cubicBezTo>
                  <a:pt x="36108" y="57948"/>
                  <a:pt x="36670" y="59179"/>
                  <a:pt x="37205" y="60357"/>
                </a:cubicBezTo>
                <a:lnTo>
                  <a:pt x="37205" y="60384"/>
                </a:lnTo>
                <a:lnTo>
                  <a:pt x="37205" y="60384"/>
                </a:lnTo>
                <a:cubicBezTo>
                  <a:pt x="39694" y="65844"/>
                  <a:pt x="41514" y="69537"/>
                  <a:pt x="41514" y="69537"/>
                </a:cubicBezTo>
                <a:lnTo>
                  <a:pt x="37205" y="60116"/>
                </a:lnTo>
                <a:lnTo>
                  <a:pt x="39293" y="53639"/>
                </a:lnTo>
                <a:lnTo>
                  <a:pt x="41113" y="52943"/>
                </a:lnTo>
                <a:cubicBezTo>
                  <a:pt x="50079" y="53264"/>
                  <a:pt x="51391" y="47001"/>
                  <a:pt x="51391" y="47001"/>
                </a:cubicBezTo>
                <a:cubicBezTo>
                  <a:pt x="44994" y="46920"/>
                  <a:pt x="40149" y="52889"/>
                  <a:pt x="40149" y="5288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5" name="Google Shape;425;p56"/>
          <p:cNvPicPr preferRelativeResize="0"/>
          <p:nvPr/>
        </p:nvPicPr>
        <p:blipFill>
          <a:blip r:embed="rId3">
            <a:alphaModFix/>
          </a:blip>
          <a:stretch>
            <a:fillRect/>
          </a:stretch>
        </p:blipFill>
        <p:spPr>
          <a:xfrm>
            <a:off x="5345775" y="1069125"/>
            <a:ext cx="3798224" cy="4074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7"/>
          <p:cNvSpPr txBox="1"/>
          <p:nvPr>
            <p:ph idx="1" type="body"/>
          </p:nvPr>
        </p:nvSpPr>
        <p:spPr>
          <a:xfrm>
            <a:off x="701600" y="1206100"/>
            <a:ext cx="6866700" cy="3025500"/>
          </a:xfrm>
          <a:prstGeom prst="rect">
            <a:avLst/>
          </a:prstGeom>
        </p:spPr>
        <p:txBody>
          <a:bodyPr anchorCtr="0" anchor="t" bIns="0" lIns="0" spcFirstLastPara="1" rIns="0" wrap="square" tIns="182875">
            <a:noAutofit/>
          </a:bodyPr>
          <a:lstStyle/>
          <a:p>
            <a:pPr indent="0" lvl="0" marL="0" rtl="0" algn="l">
              <a:lnSpc>
                <a:spcPct val="115000"/>
              </a:lnSpc>
              <a:spcBef>
                <a:spcPts val="0"/>
              </a:spcBef>
              <a:spcAft>
                <a:spcPts val="0"/>
              </a:spcAft>
              <a:buNone/>
            </a:pPr>
            <a:r>
              <a:rPr lang="en"/>
              <a:t>After tuning the models, we will compare both models in terms of validation accuracy. We can see that customVGG is better than customResNet model as the validation accuracy is </a:t>
            </a:r>
            <a:r>
              <a:rPr b="1" lang="en"/>
              <a:t>0.9337499737739563</a:t>
            </a:r>
            <a:r>
              <a:rPr lang="en"/>
              <a:t> while the customResNet model has a validation accuracy of </a:t>
            </a:r>
            <a:r>
              <a:rPr b="1" lang="en"/>
              <a:t>0.9243333339691162</a:t>
            </a:r>
            <a:r>
              <a:rPr lang="en"/>
              <a:t>.</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Therefore after careful selection consideration, we will be using the customVGG model instead of the customResNet model</a:t>
            </a:r>
            <a:endParaRPr/>
          </a:p>
          <a:p>
            <a:pPr indent="0" lvl="0" marL="0" rtl="0" algn="l">
              <a:lnSpc>
                <a:spcPct val="115000"/>
              </a:lnSpc>
              <a:spcBef>
                <a:spcPts val="0"/>
              </a:spcBef>
              <a:spcAft>
                <a:spcPts val="0"/>
              </a:spcAft>
              <a:buNone/>
            </a:pPr>
            <a:r>
              <a:t/>
            </a:r>
            <a:endParaRPr/>
          </a:p>
        </p:txBody>
      </p:sp>
      <p:sp>
        <p:nvSpPr>
          <p:cNvPr id="431" name="Google Shape;431;p57"/>
          <p:cNvSpPr txBox="1"/>
          <p:nvPr>
            <p:ph type="title"/>
          </p:nvPr>
        </p:nvSpPr>
        <p:spPr>
          <a:xfrm>
            <a:off x="701600" y="627400"/>
            <a:ext cx="77292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Tuned </a:t>
            </a:r>
            <a:r>
              <a:rPr lang="en"/>
              <a:t>Model Selection</a:t>
            </a:r>
            <a:endParaRPr b="0"/>
          </a:p>
        </p:txBody>
      </p:sp>
      <p:sp>
        <p:nvSpPr>
          <p:cNvPr id="432" name="Google Shape;432;p57"/>
          <p:cNvSpPr/>
          <p:nvPr/>
        </p:nvSpPr>
        <p:spPr>
          <a:xfrm rot="-267255">
            <a:off x="7259116" y="2657035"/>
            <a:ext cx="1723957" cy="2496611"/>
          </a:xfrm>
          <a:custGeom>
            <a:rect b="b" l="l" r="r" t="t"/>
            <a:pathLst>
              <a:path extrusionOk="0" h="60973" w="42103">
                <a:moveTo>
                  <a:pt x="26097" y="27168"/>
                </a:moveTo>
                <a:lnTo>
                  <a:pt x="26097" y="27168"/>
                </a:lnTo>
                <a:cubicBezTo>
                  <a:pt x="26044" y="29229"/>
                  <a:pt x="24839" y="31210"/>
                  <a:pt x="23688" y="33056"/>
                </a:cubicBezTo>
                <a:cubicBezTo>
                  <a:pt x="23661" y="33030"/>
                  <a:pt x="23661" y="32949"/>
                  <a:pt x="23635" y="32923"/>
                </a:cubicBezTo>
                <a:cubicBezTo>
                  <a:pt x="23581" y="32816"/>
                  <a:pt x="23554" y="32762"/>
                  <a:pt x="23528" y="32655"/>
                </a:cubicBezTo>
                <a:cubicBezTo>
                  <a:pt x="23528" y="32628"/>
                  <a:pt x="23501" y="32575"/>
                  <a:pt x="23447" y="32575"/>
                </a:cubicBezTo>
                <a:cubicBezTo>
                  <a:pt x="23367" y="32280"/>
                  <a:pt x="23260" y="31959"/>
                  <a:pt x="23153" y="31584"/>
                </a:cubicBezTo>
                <a:cubicBezTo>
                  <a:pt x="23073" y="31290"/>
                  <a:pt x="23019" y="30942"/>
                  <a:pt x="22912" y="30648"/>
                </a:cubicBezTo>
                <a:cubicBezTo>
                  <a:pt x="22832" y="30139"/>
                  <a:pt x="22832" y="29684"/>
                  <a:pt x="22912" y="29336"/>
                </a:cubicBezTo>
                <a:cubicBezTo>
                  <a:pt x="23287" y="28346"/>
                  <a:pt x="25214" y="27677"/>
                  <a:pt x="26097" y="27168"/>
                </a:cubicBezTo>
                <a:close/>
                <a:moveTo>
                  <a:pt x="22511" y="30085"/>
                </a:moveTo>
                <a:cubicBezTo>
                  <a:pt x="22725" y="30808"/>
                  <a:pt x="22698" y="31584"/>
                  <a:pt x="22885" y="32307"/>
                </a:cubicBezTo>
                <a:cubicBezTo>
                  <a:pt x="22992" y="32896"/>
                  <a:pt x="23099" y="33431"/>
                  <a:pt x="23153" y="33993"/>
                </a:cubicBezTo>
                <a:cubicBezTo>
                  <a:pt x="22966" y="34288"/>
                  <a:pt x="22778" y="34582"/>
                  <a:pt x="22644" y="34850"/>
                </a:cubicBezTo>
                <a:cubicBezTo>
                  <a:pt x="20878" y="38195"/>
                  <a:pt x="18951" y="41273"/>
                  <a:pt x="16836" y="44405"/>
                </a:cubicBezTo>
                <a:cubicBezTo>
                  <a:pt x="16488" y="44887"/>
                  <a:pt x="16194" y="45529"/>
                  <a:pt x="15792" y="45957"/>
                </a:cubicBezTo>
                <a:cubicBezTo>
                  <a:pt x="16167" y="45235"/>
                  <a:pt x="16461" y="43067"/>
                  <a:pt x="16435" y="42986"/>
                </a:cubicBezTo>
                <a:cubicBezTo>
                  <a:pt x="16702" y="41327"/>
                  <a:pt x="17398" y="39614"/>
                  <a:pt x="18014" y="38142"/>
                </a:cubicBezTo>
                <a:cubicBezTo>
                  <a:pt x="19031" y="35572"/>
                  <a:pt x="20343" y="32976"/>
                  <a:pt x="22029" y="30701"/>
                </a:cubicBezTo>
                <a:cubicBezTo>
                  <a:pt x="22163" y="30487"/>
                  <a:pt x="22323" y="30246"/>
                  <a:pt x="22511" y="30085"/>
                </a:cubicBezTo>
                <a:close/>
                <a:moveTo>
                  <a:pt x="33119" y="0"/>
                </a:moveTo>
                <a:cubicBezTo>
                  <a:pt x="32916" y="0"/>
                  <a:pt x="32675" y="90"/>
                  <a:pt x="32387" y="295"/>
                </a:cubicBezTo>
                <a:cubicBezTo>
                  <a:pt x="31183" y="1179"/>
                  <a:pt x="31049" y="3962"/>
                  <a:pt x="31076" y="5274"/>
                </a:cubicBezTo>
                <a:cubicBezTo>
                  <a:pt x="31076" y="7254"/>
                  <a:pt x="31852" y="9021"/>
                  <a:pt x="31531" y="11002"/>
                </a:cubicBezTo>
                <a:cubicBezTo>
                  <a:pt x="31102" y="13303"/>
                  <a:pt x="30540" y="15632"/>
                  <a:pt x="29871" y="17907"/>
                </a:cubicBezTo>
                <a:cubicBezTo>
                  <a:pt x="29255" y="20075"/>
                  <a:pt x="28506" y="22243"/>
                  <a:pt x="27650" y="24331"/>
                </a:cubicBezTo>
                <a:cubicBezTo>
                  <a:pt x="26873" y="26151"/>
                  <a:pt x="24652" y="26793"/>
                  <a:pt x="22966" y="27703"/>
                </a:cubicBezTo>
                <a:cubicBezTo>
                  <a:pt x="23715" y="25321"/>
                  <a:pt x="24331" y="22859"/>
                  <a:pt x="25455" y="20637"/>
                </a:cubicBezTo>
                <a:cubicBezTo>
                  <a:pt x="26177" y="19299"/>
                  <a:pt x="28185" y="15177"/>
                  <a:pt x="26311" y="13999"/>
                </a:cubicBezTo>
                <a:cubicBezTo>
                  <a:pt x="26143" y="13894"/>
                  <a:pt x="25986" y="13845"/>
                  <a:pt x="25841" y="13845"/>
                </a:cubicBezTo>
                <a:cubicBezTo>
                  <a:pt x="24325" y="13845"/>
                  <a:pt x="24022" y="19111"/>
                  <a:pt x="23876" y="19941"/>
                </a:cubicBezTo>
                <a:cubicBezTo>
                  <a:pt x="23554" y="22484"/>
                  <a:pt x="23394" y="24893"/>
                  <a:pt x="22136" y="27195"/>
                </a:cubicBezTo>
                <a:cubicBezTo>
                  <a:pt x="21547" y="23474"/>
                  <a:pt x="21119" y="19674"/>
                  <a:pt x="20262" y="15980"/>
                </a:cubicBezTo>
                <a:cubicBezTo>
                  <a:pt x="19995" y="14802"/>
                  <a:pt x="19566" y="12233"/>
                  <a:pt x="18603" y="11457"/>
                </a:cubicBezTo>
                <a:cubicBezTo>
                  <a:pt x="18367" y="11273"/>
                  <a:pt x="18170" y="11194"/>
                  <a:pt x="18006" y="11194"/>
                </a:cubicBezTo>
                <a:cubicBezTo>
                  <a:pt x="17168" y="11194"/>
                  <a:pt x="17202" y="13256"/>
                  <a:pt x="17291" y="13839"/>
                </a:cubicBezTo>
                <a:cubicBezTo>
                  <a:pt x="17559" y="15525"/>
                  <a:pt x="18255" y="16783"/>
                  <a:pt x="19299" y="18094"/>
                </a:cubicBezTo>
                <a:cubicBezTo>
                  <a:pt x="20396" y="19459"/>
                  <a:pt x="20503" y="21172"/>
                  <a:pt x="20798" y="22832"/>
                </a:cubicBezTo>
                <a:cubicBezTo>
                  <a:pt x="21145" y="24652"/>
                  <a:pt x="21922" y="26847"/>
                  <a:pt x="21681" y="28694"/>
                </a:cubicBezTo>
                <a:cubicBezTo>
                  <a:pt x="21440" y="30273"/>
                  <a:pt x="20075" y="31798"/>
                  <a:pt x="19272" y="33137"/>
                </a:cubicBezTo>
                <a:cubicBezTo>
                  <a:pt x="19272" y="31611"/>
                  <a:pt x="19379" y="30085"/>
                  <a:pt x="19245" y="28533"/>
                </a:cubicBezTo>
                <a:cubicBezTo>
                  <a:pt x="19178" y="27975"/>
                  <a:pt x="19056" y="26117"/>
                  <a:pt x="18350" y="26117"/>
                </a:cubicBezTo>
                <a:cubicBezTo>
                  <a:pt x="18209" y="26117"/>
                  <a:pt x="18045" y="26191"/>
                  <a:pt x="17853" y="26365"/>
                </a:cubicBezTo>
                <a:cubicBezTo>
                  <a:pt x="17104" y="27061"/>
                  <a:pt x="17104" y="29470"/>
                  <a:pt x="16997" y="30407"/>
                </a:cubicBezTo>
                <a:cubicBezTo>
                  <a:pt x="16863" y="31959"/>
                  <a:pt x="16863" y="33511"/>
                  <a:pt x="17024" y="35091"/>
                </a:cubicBezTo>
                <a:cubicBezTo>
                  <a:pt x="17318" y="38329"/>
                  <a:pt x="16114" y="41166"/>
                  <a:pt x="15364" y="44325"/>
                </a:cubicBezTo>
                <a:cubicBezTo>
                  <a:pt x="14695" y="47001"/>
                  <a:pt x="13276" y="49544"/>
                  <a:pt x="10841" y="51016"/>
                </a:cubicBezTo>
                <a:cubicBezTo>
                  <a:pt x="10948" y="49946"/>
                  <a:pt x="10948" y="48768"/>
                  <a:pt x="11135" y="47751"/>
                </a:cubicBezTo>
                <a:cubicBezTo>
                  <a:pt x="11376" y="46707"/>
                  <a:pt x="12045" y="45957"/>
                  <a:pt x="12607" y="45128"/>
                </a:cubicBezTo>
                <a:cubicBezTo>
                  <a:pt x="13276" y="44164"/>
                  <a:pt x="14026" y="43067"/>
                  <a:pt x="14427" y="41916"/>
                </a:cubicBezTo>
                <a:cubicBezTo>
                  <a:pt x="14748" y="41166"/>
                  <a:pt x="15578" y="39560"/>
                  <a:pt x="14561" y="38998"/>
                </a:cubicBezTo>
                <a:cubicBezTo>
                  <a:pt x="14508" y="38998"/>
                  <a:pt x="14481" y="38972"/>
                  <a:pt x="14454" y="38972"/>
                </a:cubicBezTo>
                <a:cubicBezTo>
                  <a:pt x="13838" y="39266"/>
                  <a:pt x="13410" y="39748"/>
                  <a:pt x="13089" y="40283"/>
                </a:cubicBezTo>
                <a:cubicBezTo>
                  <a:pt x="12848" y="40711"/>
                  <a:pt x="12634" y="41166"/>
                  <a:pt x="12500" y="41675"/>
                </a:cubicBezTo>
                <a:cubicBezTo>
                  <a:pt x="12099" y="42639"/>
                  <a:pt x="11778" y="43656"/>
                  <a:pt x="11242" y="44485"/>
                </a:cubicBezTo>
                <a:cubicBezTo>
                  <a:pt x="11028" y="43120"/>
                  <a:pt x="10948" y="41675"/>
                  <a:pt x="11135" y="40310"/>
                </a:cubicBezTo>
                <a:cubicBezTo>
                  <a:pt x="11349" y="38891"/>
                  <a:pt x="11965" y="37633"/>
                  <a:pt x="12018" y="36188"/>
                </a:cubicBezTo>
                <a:cubicBezTo>
                  <a:pt x="12072" y="34876"/>
                  <a:pt x="11831" y="33511"/>
                  <a:pt x="11430" y="32280"/>
                </a:cubicBezTo>
                <a:cubicBezTo>
                  <a:pt x="11223" y="31624"/>
                  <a:pt x="10650" y="30838"/>
                  <a:pt x="10049" y="30838"/>
                </a:cubicBezTo>
                <a:cubicBezTo>
                  <a:pt x="9792" y="30838"/>
                  <a:pt x="9529" y="30982"/>
                  <a:pt x="9288" y="31343"/>
                </a:cubicBezTo>
                <a:cubicBezTo>
                  <a:pt x="8592" y="32414"/>
                  <a:pt x="9154" y="34823"/>
                  <a:pt x="9262" y="36001"/>
                </a:cubicBezTo>
                <a:cubicBezTo>
                  <a:pt x="9395" y="37526"/>
                  <a:pt x="9743" y="38972"/>
                  <a:pt x="10011" y="40471"/>
                </a:cubicBezTo>
                <a:cubicBezTo>
                  <a:pt x="10493" y="43441"/>
                  <a:pt x="10546" y="46493"/>
                  <a:pt x="10305" y="49517"/>
                </a:cubicBezTo>
                <a:cubicBezTo>
                  <a:pt x="9690" y="48714"/>
                  <a:pt x="9342" y="47644"/>
                  <a:pt x="8887" y="46627"/>
                </a:cubicBezTo>
                <a:cubicBezTo>
                  <a:pt x="8592" y="45984"/>
                  <a:pt x="8271" y="44780"/>
                  <a:pt x="7549" y="44432"/>
                </a:cubicBezTo>
                <a:cubicBezTo>
                  <a:pt x="7423" y="44348"/>
                  <a:pt x="7249" y="44281"/>
                  <a:pt x="7076" y="44281"/>
                </a:cubicBezTo>
                <a:cubicBezTo>
                  <a:pt x="7028" y="44281"/>
                  <a:pt x="6980" y="44286"/>
                  <a:pt x="6933" y="44298"/>
                </a:cubicBezTo>
                <a:cubicBezTo>
                  <a:pt x="6398" y="45262"/>
                  <a:pt x="6933" y="46305"/>
                  <a:pt x="7415" y="47162"/>
                </a:cubicBezTo>
                <a:cubicBezTo>
                  <a:pt x="7896" y="48206"/>
                  <a:pt x="8539" y="49250"/>
                  <a:pt x="8967" y="50079"/>
                </a:cubicBezTo>
                <a:cubicBezTo>
                  <a:pt x="9636" y="51418"/>
                  <a:pt x="10279" y="52006"/>
                  <a:pt x="9154" y="53184"/>
                </a:cubicBezTo>
                <a:cubicBezTo>
                  <a:pt x="7682" y="54763"/>
                  <a:pt x="6023" y="56235"/>
                  <a:pt x="4310" y="57547"/>
                </a:cubicBezTo>
                <a:cubicBezTo>
                  <a:pt x="3507" y="58163"/>
                  <a:pt x="2276" y="58698"/>
                  <a:pt x="1339" y="59474"/>
                </a:cubicBezTo>
                <a:cubicBezTo>
                  <a:pt x="991" y="59715"/>
                  <a:pt x="375" y="59876"/>
                  <a:pt x="134" y="60250"/>
                </a:cubicBezTo>
                <a:cubicBezTo>
                  <a:pt x="1" y="60491"/>
                  <a:pt x="27" y="60839"/>
                  <a:pt x="268" y="60973"/>
                </a:cubicBezTo>
                <a:cubicBezTo>
                  <a:pt x="509" y="60893"/>
                  <a:pt x="723" y="60705"/>
                  <a:pt x="937" y="60571"/>
                </a:cubicBezTo>
                <a:cubicBezTo>
                  <a:pt x="2276" y="59715"/>
                  <a:pt x="3614" y="58751"/>
                  <a:pt x="5059" y="58109"/>
                </a:cubicBezTo>
                <a:cubicBezTo>
                  <a:pt x="5996" y="57708"/>
                  <a:pt x="6853" y="57601"/>
                  <a:pt x="7719" y="57601"/>
                </a:cubicBezTo>
                <a:cubicBezTo>
                  <a:pt x="8586" y="57601"/>
                  <a:pt x="9462" y="57708"/>
                  <a:pt x="10439" y="57734"/>
                </a:cubicBezTo>
                <a:cubicBezTo>
                  <a:pt x="10527" y="57737"/>
                  <a:pt x="10614" y="57738"/>
                  <a:pt x="10701" y="57738"/>
                </a:cubicBezTo>
                <a:cubicBezTo>
                  <a:pt x="11654" y="57738"/>
                  <a:pt x="12586" y="57605"/>
                  <a:pt x="13517" y="57360"/>
                </a:cubicBezTo>
                <a:cubicBezTo>
                  <a:pt x="14240" y="57199"/>
                  <a:pt x="15846" y="56905"/>
                  <a:pt x="16328" y="56235"/>
                </a:cubicBezTo>
                <a:cubicBezTo>
                  <a:pt x="16354" y="55861"/>
                  <a:pt x="16354" y="55540"/>
                  <a:pt x="15846" y="55218"/>
                </a:cubicBezTo>
                <a:cubicBezTo>
                  <a:pt x="15565" y="55057"/>
                  <a:pt x="15172" y="54994"/>
                  <a:pt x="14728" y="54994"/>
                </a:cubicBezTo>
                <a:cubicBezTo>
                  <a:pt x="13209" y="54994"/>
                  <a:pt x="11089" y="55727"/>
                  <a:pt x="10772" y="55727"/>
                </a:cubicBezTo>
                <a:cubicBezTo>
                  <a:pt x="10768" y="55727"/>
                  <a:pt x="10764" y="55727"/>
                  <a:pt x="10760" y="55727"/>
                </a:cubicBezTo>
                <a:cubicBezTo>
                  <a:pt x="11697" y="55325"/>
                  <a:pt x="13357" y="54790"/>
                  <a:pt x="13892" y="53827"/>
                </a:cubicBezTo>
                <a:cubicBezTo>
                  <a:pt x="13946" y="53719"/>
                  <a:pt x="13972" y="53586"/>
                  <a:pt x="14026" y="53479"/>
                </a:cubicBezTo>
                <a:cubicBezTo>
                  <a:pt x="14160" y="53131"/>
                  <a:pt x="13972" y="52783"/>
                  <a:pt x="13303" y="52729"/>
                </a:cubicBezTo>
                <a:cubicBezTo>
                  <a:pt x="13201" y="52715"/>
                  <a:pt x="13097" y="52708"/>
                  <a:pt x="12992" y="52708"/>
                </a:cubicBezTo>
                <a:cubicBezTo>
                  <a:pt x="11516" y="52708"/>
                  <a:pt x="9709" y="54032"/>
                  <a:pt x="8485" y="54656"/>
                </a:cubicBezTo>
                <a:cubicBezTo>
                  <a:pt x="9502" y="53612"/>
                  <a:pt x="10466" y="52515"/>
                  <a:pt x="11537" y="51551"/>
                </a:cubicBezTo>
                <a:cubicBezTo>
                  <a:pt x="12031" y="51085"/>
                  <a:pt x="12497" y="50949"/>
                  <a:pt x="13003" y="50949"/>
                </a:cubicBezTo>
                <a:cubicBezTo>
                  <a:pt x="13484" y="50949"/>
                  <a:pt x="14002" y="51072"/>
                  <a:pt x="14615" y="51150"/>
                </a:cubicBezTo>
                <a:cubicBezTo>
                  <a:pt x="17398" y="51525"/>
                  <a:pt x="19941" y="50909"/>
                  <a:pt x="21975" y="53157"/>
                </a:cubicBezTo>
                <a:cubicBezTo>
                  <a:pt x="23046" y="54335"/>
                  <a:pt x="24224" y="55299"/>
                  <a:pt x="25749" y="55807"/>
                </a:cubicBezTo>
                <a:cubicBezTo>
                  <a:pt x="26104" y="55909"/>
                  <a:pt x="26656" y="56070"/>
                  <a:pt x="27083" y="56070"/>
                </a:cubicBezTo>
                <a:cubicBezTo>
                  <a:pt x="27558" y="56070"/>
                  <a:pt x="27878" y="55870"/>
                  <a:pt x="27596" y="55165"/>
                </a:cubicBezTo>
                <a:cubicBezTo>
                  <a:pt x="26766" y="53050"/>
                  <a:pt x="22939" y="52408"/>
                  <a:pt x="21065" y="51659"/>
                </a:cubicBezTo>
                <a:cubicBezTo>
                  <a:pt x="23206" y="50882"/>
                  <a:pt x="25696" y="50936"/>
                  <a:pt x="27971" y="50588"/>
                </a:cubicBezTo>
                <a:cubicBezTo>
                  <a:pt x="29041" y="50401"/>
                  <a:pt x="33056" y="49517"/>
                  <a:pt x="32896" y="47938"/>
                </a:cubicBezTo>
                <a:cubicBezTo>
                  <a:pt x="32841" y="47427"/>
                  <a:pt x="32473" y="47239"/>
                  <a:pt x="31959" y="47239"/>
                </a:cubicBezTo>
                <a:cubicBezTo>
                  <a:pt x="30696" y="47239"/>
                  <a:pt x="28549" y="48375"/>
                  <a:pt x="27997" y="48661"/>
                </a:cubicBezTo>
                <a:cubicBezTo>
                  <a:pt x="27141" y="49169"/>
                  <a:pt x="26472" y="49946"/>
                  <a:pt x="25482" y="50267"/>
                </a:cubicBezTo>
                <a:cubicBezTo>
                  <a:pt x="24598" y="50588"/>
                  <a:pt x="23581" y="50508"/>
                  <a:pt x="22644" y="50615"/>
                </a:cubicBezTo>
                <a:cubicBezTo>
                  <a:pt x="23742" y="49731"/>
                  <a:pt x="25829" y="48393"/>
                  <a:pt x="26231" y="47001"/>
                </a:cubicBezTo>
                <a:cubicBezTo>
                  <a:pt x="26462" y="46231"/>
                  <a:pt x="26250" y="45970"/>
                  <a:pt x="25859" y="45970"/>
                </a:cubicBezTo>
                <a:cubicBezTo>
                  <a:pt x="25162" y="45970"/>
                  <a:pt x="23897" y="46798"/>
                  <a:pt x="23554" y="47055"/>
                </a:cubicBezTo>
                <a:cubicBezTo>
                  <a:pt x="22805" y="47590"/>
                  <a:pt x="22109" y="48206"/>
                  <a:pt x="21547" y="48928"/>
                </a:cubicBezTo>
                <a:cubicBezTo>
                  <a:pt x="21145" y="49437"/>
                  <a:pt x="20798" y="50374"/>
                  <a:pt x="20209" y="50668"/>
                </a:cubicBezTo>
                <a:cubicBezTo>
                  <a:pt x="19913" y="50805"/>
                  <a:pt x="19527" y="50847"/>
                  <a:pt x="19121" y="50847"/>
                </a:cubicBezTo>
                <a:cubicBezTo>
                  <a:pt x="18496" y="50847"/>
                  <a:pt x="17826" y="50749"/>
                  <a:pt x="17372" y="50749"/>
                </a:cubicBezTo>
                <a:lnTo>
                  <a:pt x="16702" y="50749"/>
                </a:lnTo>
                <a:cubicBezTo>
                  <a:pt x="15632" y="50588"/>
                  <a:pt x="14454" y="50722"/>
                  <a:pt x="13437" y="50267"/>
                </a:cubicBezTo>
                <a:cubicBezTo>
                  <a:pt x="13946" y="50053"/>
                  <a:pt x="14508" y="49972"/>
                  <a:pt x="15043" y="49785"/>
                </a:cubicBezTo>
                <a:cubicBezTo>
                  <a:pt x="15578" y="49464"/>
                  <a:pt x="16247" y="49250"/>
                  <a:pt x="16756" y="49009"/>
                </a:cubicBezTo>
                <a:cubicBezTo>
                  <a:pt x="17666" y="48527"/>
                  <a:pt x="18576" y="47992"/>
                  <a:pt x="19406" y="47430"/>
                </a:cubicBezTo>
                <a:cubicBezTo>
                  <a:pt x="21172" y="46225"/>
                  <a:pt x="22805" y="44860"/>
                  <a:pt x="24357" y="43388"/>
                </a:cubicBezTo>
                <a:cubicBezTo>
                  <a:pt x="25937" y="41889"/>
                  <a:pt x="27141" y="41300"/>
                  <a:pt x="29282" y="40872"/>
                </a:cubicBezTo>
                <a:cubicBezTo>
                  <a:pt x="29710" y="40765"/>
                  <a:pt x="30166" y="40711"/>
                  <a:pt x="30647" y="40604"/>
                </a:cubicBezTo>
                <a:cubicBezTo>
                  <a:pt x="32762" y="40203"/>
                  <a:pt x="35064" y="40685"/>
                  <a:pt x="35626" y="39641"/>
                </a:cubicBezTo>
                <a:cubicBezTo>
                  <a:pt x="35786" y="39373"/>
                  <a:pt x="35626" y="39105"/>
                  <a:pt x="35385" y="38945"/>
                </a:cubicBezTo>
                <a:cubicBezTo>
                  <a:pt x="35197" y="38811"/>
                  <a:pt x="34903" y="38758"/>
                  <a:pt x="34689" y="38624"/>
                </a:cubicBezTo>
                <a:lnTo>
                  <a:pt x="34635" y="38624"/>
                </a:lnTo>
                <a:cubicBezTo>
                  <a:pt x="34273" y="38531"/>
                  <a:pt x="33896" y="38491"/>
                  <a:pt x="33510" y="38491"/>
                </a:cubicBezTo>
                <a:cubicBezTo>
                  <a:pt x="31553" y="38491"/>
                  <a:pt x="29362" y="39524"/>
                  <a:pt x="27730" y="40015"/>
                </a:cubicBezTo>
                <a:cubicBezTo>
                  <a:pt x="29737" y="38035"/>
                  <a:pt x="31905" y="36161"/>
                  <a:pt x="33832" y="34127"/>
                </a:cubicBezTo>
                <a:cubicBezTo>
                  <a:pt x="34823" y="33056"/>
                  <a:pt x="35760" y="31852"/>
                  <a:pt x="36455" y="30540"/>
                </a:cubicBezTo>
                <a:cubicBezTo>
                  <a:pt x="36766" y="29964"/>
                  <a:pt x="36984" y="28983"/>
                  <a:pt x="36350" y="28983"/>
                </a:cubicBezTo>
                <a:cubicBezTo>
                  <a:pt x="36219" y="28983"/>
                  <a:pt x="36051" y="29025"/>
                  <a:pt x="35840" y="29122"/>
                </a:cubicBezTo>
                <a:cubicBezTo>
                  <a:pt x="34689" y="29630"/>
                  <a:pt x="33592" y="31477"/>
                  <a:pt x="32815" y="32414"/>
                </a:cubicBezTo>
                <a:cubicBezTo>
                  <a:pt x="31852" y="33619"/>
                  <a:pt x="30968" y="34876"/>
                  <a:pt x="30112" y="36134"/>
                </a:cubicBezTo>
                <a:cubicBezTo>
                  <a:pt x="28399" y="38543"/>
                  <a:pt x="26472" y="40738"/>
                  <a:pt x="24063" y="42451"/>
                </a:cubicBezTo>
                <a:cubicBezTo>
                  <a:pt x="24598" y="41220"/>
                  <a:pt x="25187" y="39962"/>
                  <a:pt x="25696" y="38704"/>
                </a:cubicBezTo>
                <a:cubicBezTo>
                  <a:pt x="25990" y="37928"/>
                  <a:pt x="26873" y="36161"/>
                  <a:pt x="26525" y="35385"/>
                </a:cubicBezTo>
                <a:cubicBezTo>
                  <a:pt x="26395" y="35087"/>
                  <a:pt x="26233" y="34960"/>
                  <a:pt x="26052" y="34960"/>
                </a:cubicBezTo>
                <a:cubicBezTo>
                  <a:pt x="25045" y="34960"/>
                  <a:pt x="23441" y="38893"/>
                  <a:pt x="23260" y="39346"/>
                </a:cubicBezTo>
                <a:cubicBezTo>
                  <a:pt x="22377" y="41488"/>
                  <a:pt x="21788" y="44646"/>
                  <a:pt x="19968" y="46091"/>
                </a:cubicBezTo>
                <a:cubicBezTo>
                  <a:pt x="17987" y="47670"/>
                  <a:pt x="15792" y="49009"/>
                  <a:pt x="13357" y="49705"/>
                </a:cubicBezTo>
                <a:cubicBezTo>
                  <a:pt x="14293" y="48848"/>
                  <a:pt x="15525" y="47001"/>
                  <a:pt x="16435" y="45797"/>
                </a:cubicBezTo>
                <a:cubicBezTo>
                  <a:pt x="17666" y="44191"/>
                  <a:pt x="18844" y="42505"/>
                  <a:pt x="19968" y="40818"/>
                </a:cubicBezTo>
                <a:cubicBezTo>
                  <a:pt x="20985" y="39266"/>
                  <a:pt x="21841" y="37660"/>
                  <a:pt x="22805" y="36134"/>
                </a:cubicBezTo>
                <a:lnTo>
                  <a:pt x="22805" y="36108"/>
                </a:lnTo>
                <a:cubicBezTo>
                  <a:pt x="24331" y="34047"/>
                  <a:pt x="26231" y="32869"/>
                  <a:pt x="28399" y="31638"/>
                </a:cubicBezTo>
                <a:cubicBezTo>
                  <a:pt x="28613" y="31531"/>
                  <a:pt x="28827" y="31477"/>
                  <a:pt x="29041" y="31424"/>
                </a:cubicBezTo>
                <a:cubicBezTo>
                  <a:pt x="29951" y="31183"/>
                  <a:pt x="32789" y="30835"/>
                  <a:pt x="32789" y="29523"/>
                </a:cubicBezTo>
                <a:cubicBezTo>
                  <a:pt x="32789" y="29086"/>
                  <a:pt x="32524" y="28924"/>
                  <a:pt x="32134" y="28924"/>
                </a:cubicBezTo>
                <a:cubicBezTo>
                  <a:pt x="31188" y="28924"/>
                  <a:pt x="29504" y="29874"/>
                  <a:pt x="29068" y="30139"/>
                </a:cubicBezTo>
                <a:cubicBezTo>
                  <a:pt x="27462" y="31076"/>
                  <a:pt x="26097" y="32307"/>
                  <a:pt x="24625" y="33458"/>
                </a:cubicBezTo>
                <a:cubicBezTo>
                  <a:pt x="24598" y="33351"/>
                  <a:pt x="24545" y="33244"/>
                  <a:pt x="24545" y="33190"/>
                </a:cubicBezTo>
                <a:cubicBezTo>
                  <a:pt x="24652" y="32816"/>
                  <a:pt x="24866" y="32441"/>
                  <a:pt x="25000" y="32066"/>
                </a:cubicBezTo>
                <a:cubicBezTo>
                  <a:pt x="25401" y="31129"/>
                  <a:pt x="25829" y="30246"/>
                  <a:pt x="26231" y="29309"/>
                </a:cubicBezTo>
                <a:cubicBezTo>
                  <a:pt x="26525" y="28640"/>
                  <a:pt x="26873" y="27436"/>
                  <a:pt x="27355" y="26900"/>
                </a:cubicBezTo>
                <a:cubicBezTo>
                  <a:pt x="27624" y="26600"/>
                  <a:pt x="28045" y="26491"/>
                  <a:pt x="28536" y="26491"/>
                </a:cubicBezTo>
                <a:cubicBezTo>
                  <a:pt x="29703" y="26491"/>
                  <a:pt x="31263" y="27108"/>
                  <a:pt x="32093" y="27222"/>
                </a:cubicBezTo>
                <a:cubicBezTo>
                  <a:pt x="32265" y="27250"/>
                  <a:pt x="32556" y="27270"/>
                  <a:pt x="32887" y="27270"/>
                </a:cubicBezTo>
                <a:cubicBezTo>
                  <a:pt x="34096" y="27270"/>
                  <a:pt x="35850" y="27002"/>
                  <a:pt x="34421" y="25910"/>
                </a:cubicBezTo>
                <a:cubicBezTo>
                  <a:pt x="33725" y="25375"/>
                  <a:pt x="32789" y="25321"/>
                  <a:pt x="31959" y="25214"/>
                </a:cubicBezTo>
                <a:cubicBezTo>
                  <a:pt x="31536" y="25193"/>
                  <a:pt x="30780" y="24972"/>
                  <a:pt x="30243" y="24972"/>
                </a:cubicBezTo>
                <a:cubicBezTo>
                  <a:pt x="30100" y="24972"/>
                  <a:pt x="29973" y="24987"/>
                  <a:pt x="29872" y="25026"/>
                </a:cubicBezTo>
                <a:lnTo>
                  <a:pt x="29872" y="25026"/>
                </a:lnTo>
                <a:cubicBezTo>
                  <a:pt x="32147" y="24143"/>
                  <a:pt x="34689" y="23876"/>
                  <a:pt x="36910" y="22912"/>
                </a:cubicBezTo>
                <a:cubicBezTo>
                  <a:pt x="37874" y="22618"/>
                  <a:pt x="42103" y="20450"/>
                  <a:pt x="40925" y="19031"/>
                </a:cubicBezTo>
                <a:cubicBezTo>
                  <a:pt x="40845" y="18934"/>
                  <a:pt x="40706" y="18891"/>
                  <a:pt x="40522" y="18891"/>
                </a:cubicBezTo>
                <a:cubicBezTo>
                  <a:pt x="39187" y="18891"/>
                  <a:pt x="35496" y="21177"/>
                  <a:pt x="34742" y="21601"/>
                </a:cubicBezTo>
                <a:cubicBezTo>
                  <a:pt x="32735" y="22752"/>
                  <a:pt x="30754" y="23929"/>
                  <a:pt x="28586" y="24732"/>
                </a:cubicBezTo>
                <a:cubicBezTo>
                  <a:pt x="29336" y="22377"/>
                  <a:pt x="29710" y="19995"/>
                  <a:pt x="31798" y="18496"/>
                </a:cubicBezTo>
                <a:cubicBezTo>
                  <a:pt x="33752" y="17051"/>
                  <a:pt x="35331" y="15284"/>
                  <a:pt x="36696" y="13277"/>
                </a:cubicBezTo>
                <a:cubicBezTo>
                  <a:pt x="37232" y="12447"/>
                  <a:pt x="38115" y="11403"/>
                  <a:pt x="38383" y="10439"/>
                </a:cubicBezTo>
                <a:cubicBezTo>
                  <a:pt x="38593" y="9690"/>
                  <a:pt x="38429" y="9419"/>
                  <a:pt x="38128" y="9419"/>
                </a:cubicBezTo>
                <a:cubicBezTo>
                  <a:pt x="37817" y="9419"/>
                  <a:pt x="37358" y="9711"/>
                  <a:pt x="37018" y="10065"/>
                </a:cubicBezTo>
                <a:cubicBezTo>
                  <a:pt x="35412" y="11778"/>
                  <a:pt x="33886" y="13571"/>
                  <a:pt x="32360" y="15364"/>
                </a:cubicBezTo>
                <a:cubicBezTo>
                  <a:pt x="31611" y="16194"/>
                  <a:pt x="31129" y="17184"/>
                  <a:pt x="30487" y="18094"/>
                </a:cubicBezTo>
                <a:cubicBezTo>
                  <a:pt x="30728" y="17639"/>
                  <a:pt x="31209" y="16328"/>
                  <a:pt x="31263" y="15846"/>
                </a:cubicBezTo>
                <a:cubicBezTo>
                  <a:pt x="31450" y="13946"/>
                  <a:pt x="31932" y="12045"/>
                  <a:pt x="32226" y="10199"/>
                </a:cubicBezTo>
                <a:cubicBezTo>
                  <a:pt x="32601" y="8084"/>
                  <a:pt x="33592" y="6211"/>
                  <a:pt x="33993" y="4150"/>
                </a:cubicBezTo>
                <a:cubicBezTo>
                  <a:pt x="34131" y="3413"/>
                  <a:pt x="34368" y="0"/>
                  <a:pt x="331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7"/>
          <p:cNvSpPr/>
          <p:nvPr/>
        </p:nvSpPr>
        <p:spPr>
          <a:xfrm rot="8486663">
            <a:off x="6569323" y="-1397497"/>
            <a:ext cx="2482463" cy="3359061"/>
          </a:xfrm>
          <a:custGeom>
            <a:rect b="b" l="l" r="r" t="t"/>
            <a:pathLst>
              <a:path extrusionOk="0" h="69538" w="51391">
                <a:moveTo>
                  <a:pt x="21386" y="25535"/>
                </a:moveTo>
                <a:cubicBezTo>
                  <a:pt x="20316" y="7254"/>
                  <a:pt x="7790" y="5487"/>
                  <a:pt x="7790" y="5487"/>
                </a:cubicBezTo>
                <a:cubicBezTo>
                  <a:pt x="9315" y="17425"/>
                  <a:pt x="21413" y="25669"/>
                  <a:pt x="21413" y="25669"/>
                </a:cubicBezTo>
                <a:cubicBezTo>
                  <a:pt x="21386" y="25642"/>
                  <a:pt x="21386" y="25588"/>
                  <a:pt x="21386" y="25535"/>
                </a:cubicBezTo>
                <a:lnTo>
                  <a:pt x="33351" y="51765"/>
                </a:lnTo>
                <a:cubicBezTo>
                  <a:pt x="31290" y="46840"/>
                  <a:pt x="29095" y="41434"/>
                  <a:pt x="27382" y="36241"/>
                </a:cubicBezTo>
                <a:close/>
                <a:moveTo>
                  <a:pt x="31664" y="35572"/>
                </a:moveTo>
                <a:lnTo>
                  <a:pt x="31022" y="45850"/>
                </a:lnTo>
                <a:cubicBezTo>
                  <a:pt x="32227" y="44806"/>
                  <a:pt x="31664" y="35572"/>
                  <a:pt x="31664" y="35572"/>
                </a:cubicBezTo>
                <a:close/>
                <a:moveTo>
                  <a:pt x="5514" y="47991"/>
                </a:moveTo>
                <a:cubicBezTo>
                  <a:pt x="16328" y="56717"/>
                  <a:pt x="23715" y="51899"/>
                  <a:pt x="25348" y="50561"/>
                </a:cubicBezTo>
                <a:lnTo>
                  <a:pt x="29202" y="51016"/>
                </a:lnTo>
                <a:cubicBezTo>
                  <a:pt x="28613" y="50721"/>
                  <a:pt x="27275" y="50454"/>
                  <a:pt x="25589" y="50186"/>
                </a:cubicBezTo>
                <a:cubicBezTo>
                  <a:pt x="17158" y="44431"/>
                  <a:pt x="5514" y="47991"/>
                  <a:pt x="5514" y="47991"/>
                </a:cubicBezTo>
                <a:close/>
                <a:moveTo>
                  <a:pt x="24893" y="22055"/>
                </a:moveTo>
                <a:cubicBezTo>
                  <a:pt x="24893" y="22216"/>
                  <a:pt x="24920" y="22350"/>
                  <a:pt x="24973" y="22376"/>
                </a:cubicBezTo>
                <a:lnTo>
                  <a:pt x="25000" y="21895"/>
                </a:lnTo>
                <a:cubicBezTo>
                  <a:pt x="34609" y="7896"/>
                  <a:pt x="25803" y="0"/>
                  <a:pt x="25803" y="0"/>
                </a:cubicBezTo>
                <a:cubicBezTo>
                  <a:pt x="20102" y="9582"/>
                  <a:pt x="24893" y="22055"/>
                  <a:pt x="24893" y="22055"/>
                </a:cubicBezTo>
                <a:close/>
                <a:moveTo>
                  <a:pt x="32762" y="12928"/>
                </a:moveTo>
                <a:cubicBezTo>
                  <a:pt x="27061" y="22510"/>
                  <a:pt x="31825" y="34956"/>
                  <a:pt x="31825" y="34956"/>
                </a:cubicBezTo>
                <a:cubicBezTo>
                  <a:pt x="41621" y="20851"/>
                  <a:pt x="32762" y="12928"/>
                  <a:pt x="32762" y="12928"/>
                </a:cubicBezTo>
                <a:close/>
                <a:moveTo>
                  <a:pt x="33940" y="39158"/>
                </a:moveTo>
                <a:lnTo>
                  <a:pt x="33752" y="39319"/>
                </a:lnTo>
                <a:cubicBezTo>
                  <a:pt x="33806" y="39319"/>
                  <a:pt x="33859" y="39239"/>
                  <a:pt x="33940" y="39158"/>
                </a:cubicBezTo>
                <a:cubicBezTo>
                  <a:pt x="48580" y="35304"/>
                  <a:pt x="47242" y="24839"/>
                  <a:pt x="47242" y="24839"/>
                </a:cubicBezTo>
                <a:cubicBezTo>
                  <a:pt x="37767" y="27970"/>
                  <a:pt x="33672" y="39212"/>
                  <a:pt x="33672" y="39212"/>
                </a:cubicBezTo>
                <a:cubicBezTo>
                  <a:pt x="33806" y="39185"/>
                  <a:pt x="33859" y="39185"/>
                  <a:pt x="33940" y="39158"/>
                </a:cubicBezTo>
                <a:close/>
                <a:moveTo>
                  <a:pt x="40149" y="52889"/>
                </a:moveTo>
                <a:lnTo>
                  <a:pt x="40176" y="52889"/>
                </a:lnTo>
                <a:cubicBezTo>
                  <a:pt x="39908" y="53023"/>
                  <a:pt x="39641" y="53210"/>
                  <a:pt x="39373" y="53371"/>
                </a:cubicBezTo>
                <a:lnTo>
                  <a:pt x="40149" y="51016"/>
                </a:lnTo>
                <a:cubicBezTo>
                  <a:pt x="47189" y="45448"/>
                  <a:pt x="44084" y="39828"/>
                  <a:pt x="44084" y="39828"/>
                </a:cubicBezTo>
                <a:cubicBezTo>
                  <a:pt x="39159" y="43923"/>
                  <a:pt x="39319" y="51631"/>
                  <a:pt x="39319" y="51631"/>
                </a:cubicBezTo>
                <a:cubicBezTo>
                  <a:pt x="39373" y="51604"/>
                  <a:pt x="39400" y="51551"/>
                  <a:pt x="39480" y="51524"/>
                </a:cubicBezTo>
                <a:cubicBezTo>
                  <a:pt x="39186" y="52327"/>
                  <a:pt x="38918" y="53130"/>
                  <a:pt x="38650" y="53906"/>
                </a:cubicBezTo>
                <a:lnTo>
                  <a:pt x="38624" y="53933"/>
                </a:lnTo>
                <a:lnTo>
                  <a:pt x="38650" y="53933"/>
                </a:lnTo>
                <a:cubicBezTo>
                  <a:pt x="37767" y="56476"/>
                  <a:pt x="37098" y="58778"/>
                  <a:pt x="37098" y="59929"/>
                </a:cubicBezTo>
                <a:lnTo>
                  <a:pt x="33351" y="51765"/>
                </a:lnTo>
                <a:cubicBezTo>
                  <a:pt x="34047" y="53425"/>
                  <a:pt x="34769" y="55084"/>
                  <a:pt x="35465" y="56610"/>
                </a:cubicBezTo>
                <a:lnTo>
                  <a:pt x="24010" y="44993"/>
                </a:lnTo>
                <a:cubicBezTo>
                  <a:pt x="23742" y="44324"/>
                  <a:pt x="23340" y="43254"/>
                  <a:pt x="22859" y="41996"/>
                </a:cubicBezTo>
                <a:cubicBezTo>
                  <a:pt x="22671" y="26177"/>
                  <a:pt x="11965" y="24089"/>
                  <a:pt x="11965" y="24089"/>
                </a:cubicBezTo>
                <a:cubicBezTo>
                  <a:pt x="12634" y="33136"/>
                  <a:pt x="20343" y="40122"/>
                  <a:pt x="22377" y="41781"/>
                </a:cubicBezTo>
                <a:lnTo>
                  <a:pt x="23688" y="44645"/>
                </a:lnTo>
                <a:lnTo>
                  <a:pt x="19272" y="40149"/>
                </a:lnTo>
                <a:lnTo>
                  <a:pt x="19245" y="40095"/>
                </a:lnTo>
                <a:cubicBezTo>
                  <a:pt x="19192" y="40042"/>
                  <a:pt x="19192" y="40042"/>
                  <a:pt x="19138" y="40015"/>
                </a:cubicBezTo>
                <a:lnTo>
                  <a:pt x="19165" y="40015"/>
                </a:lnTo>
                <a:cubicBezTo>
                  <a:pt x="12233" y="32413"/>
                  <a:pt x="1" y="33270"/>
                  <a:pt x="1" y="33270"/>
                </a:cubicBezTo>
                <a:cubicBezTo>
                  <a:pt x="8673" y="44271"/>
                  <a:pt x="16997" y="41059"/>
                  <a:pt x="18790" y="40176"/>
                </a:cubicBezTo>
                <a:lnTo>
                  <a:pt x="19513" y="40523"/>
                </a:lnTo>
                <a:cubicBezTo>
                  <a:pt x="20369" y="41889"/>
                  <a:pt x="22243" y="43923"/>
                  <a:pt x="24384" y="46117"/>
                </a:cubicBezTo>
                <a:lnTo>
                  <a:pt x="24411" y="46171"/>
                </a:lnTo>
                <a:lnTo>
                  <a:pt x="24411" y="46144"/>
                </a:lnTo>
                <a:cubicBezTo>
                  <a:pt x="29229" y="51069"/>
                  <a:pt x="35546" y="56636"/>
                  <a:pt x="35546" y="56636"/>
                </a:cubicBezTo>
                <a:cubicBezTo>
                  <a:pt x="36108" y="57948"/>
                  <a:pt x="36670" y="59179"/>
                  <a:pt x="37205" y="60357"/>
                </a:cubicBezTo>
                <a:lnTo>
                  <a:pt x="37205" y="60384"/>
                </a:lnTo>
                <a:lnTo>
                  <a:pt x="37205" y="60384"/>
                </a:lnTo>
                <a:cubicBezTo>
                  <a:pt x="39694" y="65844"/>
                  <a:pt x="41514" y="69537"/>
                  <a:pt x="41514" y="69537"/>
                </a:cubicBezTo>
                <a:lnTo>
                  <a:pt x="37205" y="60116"/>
                </a:lnTo>
                <a:lnTo>
                  <a:pt x="39293" y="53639"/>
                </a:lnTo>
                <a:lnTo>
                  <a:pt x="41113" y="52943"/>
                </a:lnTo>
                <a:cubicBezTo>
                  <a:pt x="50079" y="53264"/>
                  <a:pt x="51391" y="47001"/>
                  <a:pt x="51391" y="47001"/>
                </a:cubicBezTo>
                <a:cubicBezTo>
                  <a:pt x="44994" y="46920"/>
                  <a:pt x="40149" y="52889"/>
                  <a:pt x="40149" y="5288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8"/>
          <p:cNvSpPr txBox="1"/>
          <p:nvPr>
            <p:ph idx="1" type="body"/>
          </p:nvPr>
        </p:nvSpPr>
        <p:spPr>
          <a:xfrm>
            <a:off x="701600" y="1206100"/>
            <a:ext cx="6866700" cy="3025500"/>
          </a:xfrm>
          <a:prstGeom prst="rect">
            <a:avLst/>
          </a:prstGeom>
        </p:spPr>
        <p:txBody>
          <a:bodyPr anchorCtr="0" anchor="t" bIns="0" lIns="0" spcFirstLastPara="1" rIns="0" wrap="square" tIns="182875">
            <a:noAutofit/>
          </a:bodyPr>
          <a:lstStyle/>
          <a:p>
            <a:pPr indent="0" lvl="0" marL="0" rtl="0" algn="l">
              <a:lnSpc>
                <a:spcPct val="115000"/>
              </a:lnSpc>
              <a:spcBef>
                <a:spcPts val="0"/>
              </a:spcBef>
              <a:spcAft>
                <a:spcPts val="0"/>
              </a:spcAft>
              <a:buNone/>
            </a:pPr>
            <a:r>
              <a:rPr lang="en"/>
              <a:t>Now it is time to evaluate my final model. To ensure it generalise well, We want to ensure the accuracy on the testing set consistent with that on the validation set.</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We note that the model loss and the accuracy is very high and is quiet similar to the loss and accuracy given by the validation set. This suggest that the model is good at generalising and predicting which image is what clothing item.</a:t>
            </a:r>
            <a:endParaRPr/>
          </a:p>
        </p:txBody>
      </p:sp>
      <p:sp>
        <p:nvSpPr>
          <p:cNvPr id="439" name="Google Shape;439;p58"/>
          <p:cNvSpPr txBox="1"/>
          <p:nvPr>
            <p:ph type="title"/>
          </p:nvPr>
        </p:nvSpPr>
        <p:spPr>
          <a:xfrm>
            <a:off x="701600" y="627400"/>
            <a:ext cx="77292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Evaluation</a:t>
            </a:r>
            <a:endParaRPr b="0"/>
          </a:p>
        </p:txBody>
      </p:sp>
      <p:sp>
        <p:nvSpPr>
          <p:cNvPr id="440" name="Google Shape;440;p58"/>
          <p:cNvSpPr/>
          <p:nvPr/>
        </p:nvSpPr>
        <p:spPr>
          <a:xfrm rot="-267255">
            <a:off x="7259116" y="2657035"/>
            <a:ext cx="1723957" cy="2496611"/>
          </a:xfrm>
          <a:custGeom>
            <a:rect b="b" l="l" r="r" t="t"/>
            <a:pathLst>
              <a:path extrusionOk="0" h="60973" w="42103">
                <a:moveTo>
                  <a:pt x="26097" y="27168"/>
                </a:moveTo>
                <a:lnTo>
                  <a:pt x="26097" y="27168"/>
                </a:lnTo>
                <a:cubicBezTo>
                  <a:pt x="26044" y="29229"/>
                  <a:pt x="24839" y="31210"/>
                  <a:pt x="23688" y="33056"/>
                </a:cubicBezTo>
                <a:cubicBezTo>
                  <a:pt x="23661" y="33030"/>
                  <a:pt x="23661" y="32949"/>
                  <a:pt x="23635" y="32923"/>
                </a:cubicBezTo>
                <a:cubicBezTo>
                  <a:pt x="23581" y="32816"/>
                  <a:pt x="23554" y="32762"/>
                  <a:pt x="23528" y="32655"/>
                </a:cubicBezTo>
                <a:cubicBezTo>
                  <a:pt x="23528" y="32628"/>
                  <a:pt x="23501" y="32575"/>
                  <a:pt x="23447" y="32575"/>
                </a:cubicBezTo>
                <a:cubicBezTo>
                  <a:pt x="23367" y="32280"/>
                  <a:pt x="23260" y="31959"/>
                  <a:pt x="23153" y="31584"/>
                </a:cubicBezTo>
                <a:cubicBezTo>
                  <a:pt x="23073" y="31290"/>
                  <a:pt x="23019" y="30942"/>
                  <a:pt x="22912" y="30648"/>
                </a:cubicBezTo>
                <a:cubicBezTo>
                  <a:pt x="22832" y="30139"/>
                  <a:pt x="22832" y="29684"/>
                  <a:pt x="22912" y="29336"/>
                </a:cubicBezTo>
                <a:cubicBezTo>
                  <a:pt x="23287" y="28346"/>
                  <a:pt x="25214" y="27677"/>
                  <a:pt x="26097" y="27168"/>
                </a:cubicBezTo>
                <a:close/>
                <a:moveTo>
                  <a:pt x="22511" y="30085"/>
                </a:moveTo>
                <a:cubicBezTo>
                  <a:pt x="22725" y="30808"/>
                  <a:pt x="22698" y="31584"/>
                  <a:pt x="22885" y="32307"/>
                </a:cubicBezTo>
                <a:cubicBezTo>
                  <a:pt x="22992" y="32896"/>
                  <a:pt x="23099" y="33431"/>
                  <a:pt x="23153" y="33993"/>
                </a:cubicBezTo>
                <a:cubicBezTo>
                  <a:pt x="22966" y="34288"/>
                  <a:pt x="22778" y="34582"/>
                  <a:pt x="22644" y="34850"/>
                </a:cubicBezTo>
                <a:cubicBezTo>
                  <a:pt x="20878" y="38195"/>
                  <a:pt x="18951" y="41273"/>
                  <a:pt x="16836" y="44405"/>
                </a:cubicBezTo>
                <a:cubicBezTo>
                  <a:pt x="16488" y="44887"/>
                  <a:pt x="16194" y="45529"/>
                  <a:pt x="15792" y="45957"/>
                </a:cubicBezTo>
                <a:cubicBezTo>
                  <a:pt x="16167" y="45235"/>
                  <a:pt x="16461" y="43067"/>
                  <a:pt x="16435" y="42986"/>
                </a:cubicBezTo>
                <a:cubicBezTo>
                  <a:pt x="16702" y="41327"/>
                  <a:pt x="17398" y="39614"/>
                  <a:pt x="18014" y="38142"/>
                </a:cubicBezTo>
                <a:cubicBezTo>
                  <a:pt x="19031" y="35572"/>
                  <a:pt x="20343" y="32976"/>
                  <a:pt x="22029" y="30701"/>
                </a:cubicBezTo>
                <a:cubicBezTo>
                  <a:pt x="22163" y="30487"/>
                  <a:pt x="22323" y="30246"/>
                  <a:pt x="22511" y="30085"/>
                </a:cubicBezTo>
                <a:close/>
                <a:moveTo>
                  <a:pt x="33119" y="0"/>
                </a:moveTo>
                <a:cubicBezTo>
                  <a:pt x="32916" y="0"/>
                  <a:pt x="32675" y="90"/>
                  <a:pt x="32387" y="295"/>
                </a:cubicBezTo>
                <a:cubicBezTo>
                  <a:pt x="31183" y="1179"/>
                  <a:pt x="31049" y="3962"/>
                  <a:pt x="31076" y="5274"/>
                </a:cubicBezTo>
                <a:cubicBezTo>
                  <a:pt x="31076" y="7254"/>
                  <a:pt x="31852" y="9021"/>
                  <a:pt x="31531" y="11002"/>
                </a:cubicBezTo>
                <a:cubicBezTo>
                  <a:pt x="31102" y="13303"/>
                  <a:pt x="30540" y="15632"/>
                  <a:pt x="29871" y="17907"/>
                </a:cubicBezTo>
                <a:cubicBezTo>
                  <a:pt x="29255" y="20075"/>
                  <a:pt x="28506" y="22243"/>
                  <a:pt x="27650" y="24331"/>
                </a:cubicBezTo>
                <a:cubicBezTo>
                  <a:pt x="26873" y="26151"/>
                  <a:pt x="24652" y="26793"/>
                  <a:pt x="22966" y="27703"/>
                </a:cubicBezTo>
                <a:cubicBezTo>
                  <a:pt x="23715" y="25321"/>
                  <a:pt x="24331" y="22859"/>
                  <a:pt x="25455" y="20637"/>
                </a:cubicBezTo>
                <a:cubicBezTo>
                  <a:pt x="26177" y="19299"/>
                  <a:pt x="28185" y="15177"/>
                  <a:pt x="26311" y="13999"/>
                </a:cubicBezTo>
                <a:cubicBezTo>
                  <a:pt x="26143" y="13894"/>
                  <a:pt x="25986" y="13845"/>
                  <a:pt x="25841" y="13845"/>
                </a:cubicBezTo>
                <a:cubicBezTo>
                  <a:pt x="24325" y="13845"/>
                  <a:pt x="24022" y="19111"/>
                  <a:pt x="23876" y="19941"/>
                </a:cubicBezTo>
                <a:cubicBezTo>
                  <a:pt x="23554" y="22484"/>
                  <a:pt x="23394" y="24893"/>
                  <a:pt x="22136" y="27195"/>
                </a:cubicBezTo>
                <a:cubicBezTo>
                  <a:pt x="21547" y="23474"/>
                  <a:pt x="21119" y="19674"/>
                  <a:pt x="20262" y="15980"/>
                </a:cubicBezTo>
                <a:cubicBezTo>
                  <a:pt x="19995" y="14802"/>
                  <a:pt x="19566" y="12233"/>
                  <a:pt x="18603" y="11457"/>
                </a:cubicBezTo>
                <a:cubicBezTo>
                  <a:pt x="18367" y="11273"/>
                  <a:pt x="18170" y="11194"/>
                  <a:pt x="18006" y="11194"/>
                </a:cubicBezTo>
                <a:cubicBezTo>
                  <a:pt x="17168" y="11194"/>
                  <a:pt x="17202" y="13256"/>
                  <a:pt x="17291" y="13839"/>
                </a:cubicBezTo>
                <a:cubicBezTo>
                  <a:pt x="17559" y="15525"/>
                  <a:pt x="18255" y="16783"/>
                  <a:pt x="19299" y="18094"/>
                </a:cubicBezTo>
                <a:cubicBezTo>
                  <a:pt x="20396" y="19459"/>
                  <a:pt x="20503" y="21172"/>
                  <a:pt x="20798" y="22832"/>
                </a:cubicBezTo>
                <a:cubicBezTo>
                  <a:pt x="21145" y="24652"/>
                  <a:pt x="21922" y="26847"/>
                  <a:pt x="21681" y="28694"/>
                </a:cubicBezTo>
                <a:cubicBezTo>
                  <a:pt x="21440" y="30273"/>
                  <a:pt x="20075" y="31798"/>
                  <a:pt x="19272" y="33137"/>
                </a:cubicBezTo>
                <a:cubicBezTo>
                  <a:pt x="19272" y="31611"/>
                  <a:pt x="19379" y="30085"/>
                  <a:pt x="19245" y="28533"/>
                </a:cubicBezTo>
                <a:cubicBezTo>
                  <a:pt x="19178" y="27975"/>
                  <a:pt x="19056" y="26117"/>
                  <a:pt x="18350" y="26117"/>
                </a:cubicBezTo>
                <a:cubicBezTo>
                  <a:pt x="18209" y="26117"/>
                  <a:pt x="18045" y="26191"/>
                  <a:pt x="17853" y="26365"/>
                </a:cubicBezTo>
                <a:cubicBezTo>
                  <a:pt x="17104" y="27061"/>
                  <a:pt x="17104" y="29470"/>
                  <a:pt x="16997" y="30407"/>
                </a:cubicBezTo>
                <a:cubicBezTo>
                  <a:pt x="16863" y="31959"/>
                  <a:pt x="16863" y="33511"/>
                  <a:pt x="17024" y="35091"/>
                </a:cubicBezTo>
                <a:cubicBezTo>
                  <a:pt x="17318" y="38329"/>
                  <a:pt x="16114" y="41166"/>
                  <a:pt x="15364" y="44325"/>
                </a:cubicBezTo>
                <a:cubicBezTo>
                  <a:pt x="14695" y="47001"/>
                  <a:pt x="13276" y="49544"/>
                  <a:pt x="10841" y="51016"/>
                </a:cubicBezTo>
                <a:cubicBezTo>
                  <a:pt x="10948" y="49946"/>
                  <a:pt x="10948" y="48768"/>
                  <a:pt x="11135" y="47751"/>
                </a:cubicBezTo>
                <a:cubicBezTo>
                  <a:pt x="11376" y="46707"/>
                  <a:pt x="12045" y="45957"/>
                  <a:pt x="12607" y="45128"/>
                </a:cubicBezTo>
                <a:cubicBezTo>
                  <a:pt x="13276" y="44164"/>
                  <a:pt x="14026" y="43067"/>
                  <a:pt x="14427" y="41916"/>
                </a:cubicBezTo>
                <a:cubicBezTo>
                  <a:pt x="14748" y="41166"/>
                  <a:pt x="15578" y="39560"/>
                  <a:pt x="14561" y="38998"/>
                </a:cubicBezTo>
                <a:cubicBezTo>
                  <a:pt x="14508" y="38998"/>
                  <a:pt x="14481" y="38972"/>
                  <a:pt x="14454" y="38972"/>
                </a:cubicBezTo>
                <a:cubicBezTo>
                  <a:pt x="13838" y="39266"/>
                  <a:pt x="13410" y="39748"/>
                  <a:pt x="13089" y="40283"/>
                </a:cubicBezTo>
                <a:cubicBezTo>
                  <a:pt x="12848" y="40711"/>
                  <a:pt x="12634" y="41166"/>
                  <a:pt x="12500" y="41675"/>
                </a:cubicBezTo>
                <a:cubicBezTo>
                  <a:pt x="12099" y="42639"/>
                  <a:pt x="11778" y="43656"/>
                  <a:pt x="11242" y="44485"/>
                </a:cubicBezTo>
                <a:cubicBezTo>
                  <a:pt x="11028" y="43120"/>
                  <a:pt x="10948" y="41675"/>
                  <a:pt x="11135" y="40310"/>
                </a:cubicBezTo>
                <a:cubicBezTo>
                  <a:pt x="11349" y="38891"/>
                  <a:pt x="11965" y="37633"/>
                  <a:pt x="12018" y="36188"/>
                </a:cubicBezTo>
                <a:cubicBezTo>
                  <a:pt x="12072" y="34876"/>
                  <a:pt x="11831" y="33511"/>
                  <a:pt x="11430" y="32280"/>
                </a:cubicBezTo>
                <a:cubicBezTo>
                  <a:pt x="11223" y="31624"/>
                  <a:pt x="10650" y="30838"/>
                  <a:pt x="10049" y="30838"/>
                </a:cubicBezTo>
                <a:cubicBezTo>
                  <a:pt x="9792" y="30838"/>
                  <a:pt x="9529" y="30982"/>
                  <a:pt x="9288" y="31343"/>
                </a:cubicBezTo>
                <a:cubicBezTo>
                  <a:pt x="8592" y="32414"/>
                  <a:pt x="9154" y="34823"/>
                  <a:pt x="9262" y="36001"/>
                </a:cubicBezTo>
                <a:cubicBezTo>
                  <a:pt x="9395" y="37526"/>
                  <a:pt x="9743" y="38972"/>
                  <a:pt x="10011" y="40471"/>
                </a:cubicBezTo>
                <a:cubicBezTo>
                  <a:pt x="10493" y="43441"/>
                  <a:pt x="10546" y="46493"/>
                  <a:pt x="10305" y="49517"/>
                </a:cubicBezTo>
                <a:cubicBezTo>
                  <a:pt x="9690" y="48714"/>
                  <a:pt x="9342" y="47644"/>
                  <a:pt x="8887" y="46627"/>
                </a:cubicBezTo>
                <a:cubicBezTo>
                  <a:pt x="8592" y="45984"/>
                  <a:pt x="8271" y="44780"/>
                  <a:pt x="7549" y="44432"/>
                </a:cubicBezTo>
                <a:cubicBezTo>
                  <a:pt x="7423" y="44348"/>
                  <a:pt x="7249" y="44281"/>
                  <a:pt x="7076" y="44281"/>
                </a:cubicBezTo>
                <a:cubicBezTo>
                  <a:pt x="7028" y="44281"/>
                  <a:pt x="6980" y="44286"/>
                  <a:pt x="6933" y="44298"/>
                </a:cubicBezTo>
                <a:cubicBezTo>
                  <a:pt x="6398" y="45262"/>
                  <a:pt x="6933" y="46305"/>
                  <a:pt x="7415" y="47162"/>
                </a:cubicBezTo>
                <a:cubicBezTo>
                  <a:pt x="7896" y="48206"/>
                  <a:pt x="8539" y="49250"/>
                  <a:pt x="8967" y="50079"/>
                </a:cubicBezTo>
                <a:cubicBezTo>
                  <a:pt x="9636" y="51418"/>
                  <a:pt x="10279" y="52006"/>
                  <a:pt x="9154" y="53184"/>
                </a:cubicBezTo>
                <a:cubicBezTo>
                  <a:pt x="7682" y="54763"/>
                  <a:pt x="6023" y="56235"/>
                  <a:pt x="4310" y="57547"/>
                </a:cubicBezTo>
                <a:cubicBezTo>
                  <a:pt x="3507" y="58163"/>
                  <a:pt x="2276" y="58698"/>
                  <a:pt x="1339" y="59474"/>
                </a:cubicBezTo>
                <a:cubicBezTo>
                  <a:pt x="991" y="59715"/>
                  <a:pt x="375" y="59876"/>
                  <a:pt x="134" y="60250"/>
                </a:cubicBezTo>
                <a:cubicBezTo>
                  <a:pt x="1" y="60491"/>
                  <a:pt x="27" y="60839"/>
                  <a:pt x="268" y="60973"/>
                </a:cubicBezTo>
                <a:cubicBezTo>
                  <a:pt x="509" y="60893"/>
                  <a:pt x="723" y="60705"/>
                  <a:pt x="937" y="60571"/>
                </a:cubicBezTo>
                <a:cubicBezTo>
                  <a:pt x="2276" y="59715"/>
                  <a:pt x="3614" y="58751"/>
                  <a:pt x="5059" y="58109"/>
                </a:cubicBezTo>
                <a:cubicBezTo>
                  <a:pt x="5996" y="57708"/>
                  <a:pt x="6853" y="57601"/>
                  <a:pt x="7719" y="57601"/>
                </a:cubicBezTo>
                <a:cubicBezTo>
                  <a:pt x="8586" y="57601"/>
                  <a:pt x="9462" y="57708"/>
                  <a:pt x="10439" y="57734"/>
                </a:cubicBezTo>
                <a:cubicBezTo>
                  <a:pt x="10527" y="57737"/>
                  <a:pt x="10614" y="57738"/>
                  <a:pt x="10701" y="57738"/>
                </a:cubicBezTo>
                <a:cubicBezTo>
                  <a:pt x="11654" y="57738"/>
                  <a:pt x="12586" y="57605"/>
                  <a:pt x="13517" y="57360"/>
                </a:cubicBezTo>
                <a:cubicBezTo>
                  <a:pt x="14240" y="57199"/>
                  <a:pt x="15846" y="56905"/>
                  <a:pt x="16328" y="56235"/>
                </a:cubicBezTo>
                <a:cubicBezTo>
                  <a:pt x="16354" y="55861"/>
                  <a:pt x="16354" y="55540"/>
                  <a:pt x="15846" y="55218"/>
                </a:cubicBezTo>
                <a:cubicBezTo>
                  <a:pt x="15565" y="55057"/>
                  <a:pt x="15172" y="54994"/>
                  <a:pt x="14728" y="54994"/>
                </a:cubicBezTo>
                <a:cubicBezTo>
                  <a:pt x="13209" y="54994"/>
                  <a:pt x="11089" y="55727"/>
                  <a:pt x="10772" y="55727"/>
                </a:cubicBezTo>
                <a:cubicBezTo>
                  <a:pt x="10768" y="55727"/>
                  <a:pt x="10764" y="55727"/>
                  <a:pt x="10760" y="55727"/>
                </a:cubicBezTo>
                <a:cubicBezTo>
                  <a:pt x="11697" y="55325"/>
                  <a:pt x="13357" y="54790"/>
                  <a:pt x="13892" y="53827"/>
                </a:cubicBezTo>
                <a:cubicBezTo>
                  <a:pt x="13946" y="53719"/>
                  <a:pt x="13972" y="53586"/>
                  <a:pt x="14026" y="53479"/>
                </a:cubicBezTo>
                <a:cubicBezTo>
                  <a:pt x="14160" y="53131"/>
                  <a:pt x="13972" y="52783"/>
                  <a:pt x="13303" y="52729"/>
                </a:cubicBezTo>
                <a:cubicBezTo>
                  <a:pt x="13201" y="52715"/>
                  <a:pt x="13097" y="52708"/>
                  <a:pt x="12992" y="52708"/>
                </a:cubicBezTo>
                <a:cubicBezTo>
                  <a:pt x="11516" y="52708"/>
                  <a:pt x="9709" y="54032"/>
                  <a:pt x="8485" y="54656"/>
                </a:cubicBezTo>
                <a:cubicBezTo>
                  <a:pt x="9502" y="53612"/>
                  <a:pt x="10466" y="52515"/>
                  <a:pt x="11537" y="51551"/>
                </a:cubicBezTo>
                <a:cubicBezTo>
                  <a:pt x="12031" y="51085"/>
                  <a:pt x="12497" y="50949"/>
                  <a:pt x="13003" y="50949"/>
                </a:cubicBezTo>
                <a:cubicBezTo>
                  <a:pt x="13484" y="50949"/>
                  <a:pt x="14002" y="51072"/>
                  <a:pt x="14615" y="51150"/>
                </a:cubicBezTo>
                <a:cubicBezTo>
                  <a:pt x="17398" y="51525"/>
                  <a:pt x="19941" y="50909"/>
                  <a:pt x="21975" y="53157"/>
                </a:cubicBezTo>
                <a:cubicBezTo>
                  <a:pt x="23046" y="54335"/>
                  <a:pt x="24224" y="55299"/>
                  <a:pt x="25749" y="55807"/>
                </a:cubicBezTo>
                <a:cubicBezTo>
                  <a:pt x="26104" y="55909"/>
                  <a:pt x="26656" y="56070"/>
                  <a:pt x="27083" y="56070"/>
                </a:cubicBezTo>
                <a:cubicBezTo>
                  <a:pt x="27558" y="56070"/>
                  <a:pt x="27878" y="55870"/>
                  <a:pt x="27596" y="55165"/>
                </a:cubicBezTo>
                <a:cubicBezTo>
                  <a:pt x="26766" y="53050"/>
                  <a:pt x="22939" y="52408"/>
                  <a:pt x="21065" y="51659"/>
                </a:cubicBezTo>
                <a:cubicBezTo>
                  <a:pt x="23206" y="50882"/>
                  <a:pt x="25696" y="50936"/>
                  <a:pt x="27971" y="50588"/>
                </a:cubicBezTo>
                <a:cubicBezTo>
                  <a:pt x="29041" y="50401"/>
                  <a:pt x="33056" y="49517"/>
                  <a:pt x="32896" y="47938"/>
                </a:cubicBezTo>
                <a:cubicBezTo>
                  <a:pt x="32841" y="47427"/>
                  <a:pt x="32473" y="47239"/>
                  <a:pt x="31959" y="47239"/>
                </a:cubicBezTo>
                <a:cubicBezTo>
                  <a:pt x="30696" y="47239"/>
                  <a:pt x="28549" y="48375"/>
                  <a:pt x="27997" y="48661"/>
                </a:cubicBezTo>
                <a:cubicBezTo>
                  <a:pt x="27141" y="49169"/>
                  <a:pt x="26472" y="49946"/>
                  <a:pt x="25482" y="50267"/>
                </a:cubicBezTo>
                <a:cubicBezTo>
                  <a:pt x="24598" y="50588"/>
                  <a:pt x="23581" y="50508"/>
                  <a:pt x="22644" y="50615"/>
                </a:cubicBezTo>
                <a:cubicBezTo>
                  <a:pt x="23742" y="49731"/>
                  <a:pt x="25829" y="48393"/>
                  <a:pt x="26231" y="47001"/>
                </a:cubicBezTo>
                <a:cubicBezTo>
                  <a:pt x="26462" y="46231"/>
                  <a:pt x="26250" y="45970"/>
                  <a:pt x="25859" y="45970"/>
                </a:cubicBezTo>
                <a:cubicBezTo>
                  <a:pt x="25162" y="45970"/>
                  <a:pt x="23897" y="46798"/>
                  <a:pt x="23554" y="47055"/>
                </a:cubicBezTo>
                <a:cubicBezTo>
                  <a:pt x="22805" y="47590"/>
                  <a:pt x="22109" y="48206"/>
                  <a:pt x="21547" y="48928"/>
                </a:cubicBezTo>
                <a:cubicBezTo>
                  <a:pt x="21145" y="49437"/>
                  <a:pt x="20798" y="50374"/>
                  <a:pt x="20209" y="50668"/>
                </a:cubicBezTo>
                <a:cubicBezTo>
                  <a:pt x="19913" y="50805"/>
                  <a:pt x="19527" y="50847"/>
                  <a:pt x="19121" y="50847"/>
                </a:cubicBezTo>
                <a:cubicBezTo>
                  <a:pt x="18496" y="50847"/>
                  <a:pt x="17826" y="50749"/>
                  <a:pt x="17372" y="50749"/>
                </a:cubicBezTo>
                <a:lnTo>
                  <a:pt x="16702" y="50749"/>
                </a:lnTo>
                <a:cubicBezTo>
                  <a:pt x="15632" y="50588"/>
                  <a:pt x="14454" y="50722"/>
                  <a:pt x="13437" y="50267"/>
                </a:cubicBezTo>
                <a:cubicBezTo>
                  <a:pt x="13946" y="50053"/>
                  <a:pt x="14508" y="49972"/>
                  <a:pt x="15043" y="49785"/>
                </a:cubicBezTo>
                <a:cubicBezTo>
                  <a:pt x="15578" y="49464"/>
                  <a:pt x="16247" y="49250"/>
                  <a:pt x="16756" y="49009"/>
                </a:cubicBezTo>
                <a:cubicBezTo>
                  <a:pt x="17666" y="48527"/>
                  <a:pt x="18576" y="47992"/>
                  <a:pt x="19406" y="47430"/>
                </a:cubicBezTo>
                <a:cubicBezTo>
                  <a:pt x="21172" y="46225"/>
                  <a:pt x="22805" y="44860"/>
                  <a:pt x="24357" y="43388"/>
                </a:cubicBezTo>
                <a:cubicBezTo>
                  <a:pt x="25937" y="41889"/>
                  <a:pt x="27141" y="41300"/>
                  <a:pt x="29282" y="40872"/>
                </a:cubicBezTo>
                <a:cubicBezTo>
                  <a:pt x="29710" y="40765"/>
                  <a:pt x="30166" y="40711"/>
                  <a:pt x="30647" y="40604"/>
                </a:cubicBezTo>
                <a:cubicBezTo>
                  <a:pt x="32762" y="40203"/>
                  <a:pt x="35064" y="40685"/>
                  <a:pt x="35626" y="39641"/>
                </a:cubicBezTo>
                <a:cubicBezTo>
                  <a:pt x="35786" y="39373"/>
                  <a:pt x="35626" y="39105"/>
                  <a:pt x="35385" y="38945"/>
                </a:cubicBezTo>
                <a:cubicBezTo>
                  <a:pt x="35197" y="38811"/>
                  <a:pt x="34903" y="38758"/>
                  <a:pt x="34689" y="38624"/>
                </a:cubicBezTo>
                <a:lnTo>
                  <a:pt x="34635" y="38624"/>
                </a:lnTo>
                <a:cubicBezTo>
                  <a:pt x="34273" y="38531"/>
                  <a:pt x="33896" y="38491"/>
                  <a:pt x="33510" y="38491"/>
                </a:cubicBezTo>
                <a:cubicBezTo>
                  <a:pt x="31553" y="38491"/>
                  <a:pt x="29362" y="39524"/>
                  <a:pt x="27730" y="40015"/>
                </a:cubicBezTo>
                <a:cubicBezTo>
                  <a:pt x="29737" y="38035"/>
                  <a:pt x="31905" y="36161"/>
                  <a:pt x="33832" y="34127"/>
                </a:cubicBezTo>
                <a:cubicBezTo>
                  <a:pt x="34823" y="33056"/>
                  <a:pt x="35760" y="31852"/>
                  <a:pt x="36455" y="30540"/>
                </a:cubicBezTo>
                <a:cubicBezTo>
                  <a:pt x="36766" y="29964"/>
                  <a:pt x="36984" y="28983"/>
                  <a:pt x="36350" y="28983"/>
                </a:cubicBezTo>
                <a:cubicBezTo>
                  <a:pt x="36219" y="28983"/>
                  <a:pt x="36051" y="29025"/>
                  <a:pt x="35840" y="29122"/>
                </a:cubicBezTo>
                <a:cubicBezTo>
                  <a:pt x="34689" y="29630"/>
                  <a:pt x="33592" y="31477"/>
                  <a:pt x="32815" y="32414"/>
                </a:cubicBezTo>
                <a:cubicBezTo>
                  <a:pt x="31852" y="33619"/>
                  <a:pt x="30968" y="34876"/>
                  <a:pt x="30112" y="36134"/>
                </a:cubicBezTo>
                <a:cubicBezTo>
                  <a:pt x="28399" y="38543"/>
                  <a:pt x="26472" y="40738"/>
                  <a:pt x="24063" y="42451"/>
                </a:cubicBezTo>
                <a:cubicBezTo>
                  <a:pt x="24598" y="41220"/>
                  <a:pt x="25187" y="39962"/>
                  <a:pt x="25696" y="38704"/>
                </a:cubicBezTo>
                <a:cubicBezTo>
                  <a:pt x="25990" y="37928"/>
                  <a:pt x="26873" y="36161"/>
                  <a:pt x="26525" y="35385"/>
                </a:cubicBezTo>
                <a:cubicBezTo>
                  <a:pt x="26395" y="35087"/>
                  <a:pt x="26233" y="34960"/>
                  <a:pt x="26052" y="34960"/>
                </a:cubicBezTo>
                <a:cubicBezTo>
                  <a:pt x="25045" y="34960"/>
                  <a:pt x="23441" y="38893"/>
                  <a:pt x="23260" y="39346"/>
                </a:cubicBezTo>
                <a:cubicBezTo>
                  <a:pt x="22377" y="41488"/>
                  <a:pt x="21788" y="44646"/>
                  <a:pt x="19968" y="46091"/>
                </a:cubicBezTo>
                <a:cubicBezTo>
                  <a:pt x="17987" y="47670"/>
                  <a:pt x="15792" y="49009"/>
                  <a:pt x="13357" y="49705"/>
                </a:cubicBezTo>
                <a:cubicBezTo>
                  <a:pt x="14293" y="48848"/>
                  <a:pt x="15525" y="47001"/>
                  <a:pt x="16435" y="45797"/>
                </a:cubicBezTo>
                <a:cubicBezTo>
                  <a:pt x="17666" y="44191"/>
                  <a:pt x="18844" y="42505"/>
                  <a:pt x="19968" y="40818"/>
                </a:cubicBezTo>
                <a:cubicBezTo>
                  <a:pt x="20985" y="39266"/>
                  <a:pt x="21841" y="37660"/>
                  <a:pt x="22805" y="36134"/>
                </a:cubicBezTo>
                <a:lnTo>
                  <a:pt x="22805" y="36108"/>
                </a:lnTo>
                <a:cubicBezTo>
                  <a:pt x="24331" y="34047"/>
                  <a:pt x="26231" y="32869"/>
                  <a:pt x="28399" y="31638"/>
                </a:cubicBezTo>
                <a:cubicBezTo>
                  <a:pt x="28613" y="31531"/>
                  <a:pt x="28827" y="31477"/>
                  <a:pt x="29041" y="31424"/>
                </a:cubicBezTo>
                <a:cubicBezTo>
                  <a:pt x="29951" y="31183"/>
                  <a:pt x="32789" y="30835"/>
                  <a:pt x="32789" y="29523"/>
                </a:cubicBezTo>
                <a:cubicBezTo>
                  <a:pt x="32789" y="29086"/>
                  <a:pt x="32524" y="28924"/>
                  <a:pt x="32134" y="28924"/>
                </a:cubicBezTo>
                <a:cubicBezTo>
                  <a:pt x="31188" y="28924"/>
                  <a:pt x="29504" y="29874"/>
                  <a:pt x="29068" y="30139"/>
                </a:cubicBezTo>
                <a:cubicBezTo>
                  <a:pt x="27462" y="31076"/>
                  <a:pt x="26097" y="32307"/>
                  <a:pt x="24625" y="33458"/>
                </a:cubicBezTo>
                <a:cubicBezTo>
                  <a:pt x="24598" y="33351"/>
                  <a:pt x="24545" y="33244"/>
                  <a:pt x="24545" y="33190"/>
                </a:cubicBezTo>
                <a:cubicBezTo>
                  <a:pt x="24652" y="32816"/>
                  <a:pt x="24866" y="32441"/>
                  <a:pt x="25000" y="32066"/>
                </a:cubicBezTo>
                <a:cubicBezTo>
                  <a:pt x="25401" y="31129"/>
                  <a:pt x="25829" y="30246"/>
                  <a:pt x="26231" y="29309"/>
                </a:cubicBezTo>
                <a:cubicBezTo>
                  <a:pt x="26525" y="28640"/>
                  <a:pt x="26873" y="27436"/>
                  <a:pt x="27355" y="26900"/>
                </a:cubicBezTo>
                <a:cubicBezTo>
                  <a:pt x="27624" y="26600"/>
                  <a:pt x="28045" y="26491"/>
                  <a:pt x="28536" y="26491"/>
                </a:cubicBezTo>
                <a:cubicBezTo>
                  <a:pt x="29703" y="26491"/>
                  <a:pt x="31263" y="27108"/>
                  <a:pt x="32093" y="27222"/>
                </a:cubicBezTo>
                <a:cubicBezTo>
                  <a:pt x="32265" y="27250"/>
                  <a:pt x="32556" y="27270"/>
                  <a:pt x="32887" y="27270"/>
                </a:cubicBezTo>
                <a:cubicBezTo>
                  <a:pt x="34096" y="27270"/>
                  <a:pt x="35850" y="27002"/>
                  <a:pt x="34421" y="25910"/>
                </a:cubicBezTo>
                <a:cubicBezTo>
                  <a:pt x="33725" y="25375"/>
                  <a:pt x="32789" y="25321"/>
                  <a:pt x="31959" y="25214"/>
                </a:cubicBezTo>
                <a:cubicBezTo>
                  <a:pt x="31536" y="25193"/>
                  <a:pt x="30780" y="24972"/>
                  <a:pt x="30243" y="24972"/>
                </a:cubicBezTo>
                <a:cubicBezTo>
                  <a:pt x="30100" y="24972"/>
                  <a:pt x="29973" y="24987"/>
                  <a:pt x="29872" y="25026"/>
                </a:cubicBezTo>
                <a:lnTo>
                  <a:pt x="29872" y="25026"/>
                </a:lnTo>
                <a:cubicBezTo>
                  <a:pt x="32147" y="24143"/>
                  <a:pt x="34689" y="23876"/>
                  <a:pt x="36910" y="22912"/>
                </a:cubicBezTo>
                <a:cubicBezTo>
                  <a:pt x="37874" y="22618"/>
                  <a:pt x="42103" y="20450"/>
                  <a:pt x="40925" y="19031"/>
                </a:cubicBezTo>
                <a:cubicBezTo>
                  <a:pt x="40845" y="18934"/>
                  <a:pt x="40706" y="18891"/>
                  <a:pt x="40522" y="18891"/>
                </a:cubicBezTo>
                <a:cubicBezTo>
                  <a:pt x="39187" y="18891"/>
                  <a:pt x="35496" y="21177"/>
                  <a:pt x="34742" y="21601"/>
                </a:cubicBezTo>
                <a:cubicBezTo>
                  <a:pt x="32735" y="22752"/>
                  <a:pt x="30754" y="23929"/>
                  <a:pt x="28586" y="24732"/>
                </a:cubicBezTo>
                <a:cubicBezTo>
                  <a:pt x="29336" y="22377"/>
                  <a:pt x="29710" y="19995"/>
                  <a:pt x="31798" y="18496"/>
                </a:cubicBezTo>
                <a:cubicBezTo>
                  <a:pt x="33752" y="17051"/>
                  <a:pt x="35331" y="15284"/>
                  <a:pt x="36696" y="13277"/>
                </a:cubicBezTo>
                <a:cubicBezTo>
                  <a:pt x="37232" y="12447"/>
                  <a:pt x="38115" y="11403"/>
                  <a:pt x="38383" y="10439"/>
                </a:cubicBezTo>
                <a:cubicBezTo>
                  <a:pt x="38593" y="9690"/>
                  <a:pt x="38429" y="9419"/>
                  <a:pt x="38128" y="9419"/>
                </a:cubicBezTo>
                <a:cubicBezTo>
                  <a:pt x="37817" y="9419"/>
                  <a:pt x="37358" y="9711"/>
                  <a:pt x="37018" y="10065"/>
                </a:cubicBezTo>
                <a:cubicBezTo>
                  <a:pt x="35412" y="11778"/>
                  <a:pt x="33886" y="13571"/>
                  <a:pt x="32360" y="15364"/>
                </a:cubicBezTo>
                <a:cubicBezTo>
                  <a:pt x="31611" y="16194"/>
                  <a:pt x="31129" y="17184"/>
                  <a:pt x="30487" y="18094"/>
                </a:cubicBezTo>
                <a:cubicBezTo>
                  <a:pt x="30728" y="17639"/>
                  <a:pt x="31209" y="16328"/>
                  <a:pt x="31263" y="15846"/>
                </a:cubicBezTo>
                <a:cubicBezTo>
                  <a:pt x="31450" y="13946"/>
                  <a:pt x="31932" y="12045"/>
                  <a:pt x="32226" y="10199"/>
                </a:cubicBezTo>
                <a:cubicBezTo>
                  <a:pt x="32601" y="8084"/>
                  <a:pt x="33592" y="6211"/>
                  <a:pt x="33993" y="4150"/>
                </a:cubicBezTo>
                <a:cubicBezTo>
                  <a:pt x="34131" y="3413"/>
                  <a:pt x="34368" y="0"/>
                  <a:pt x="331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8"/>
          <p:cNvSpPr/>
          <p:nvPr/>
        </p:nvSpPr>
        <p:spPr>
          <a:xfrm rot="8486663">
            <a:off x="6569323" y="-1397497"/>
            <a:ext cx="2482463" cy="3359061"/>
          </a:xfrm>
          <a:custGeom>
            <a:rect b="b" l="l" r="r" t="t"/>
            <a:pathLst>
              <a:path extrusionOk="0" h="69538" w="51391">
                <a:moveTo>
                  <a:pt x="21386" y="25535"/>
                </a:moveTo>
                <a:cubicBezTo>
                  <a:pt x="20316" y="7254"/>
                  <a:pt x="7790" y="5487"/>
                  <a:pt x="7790" y="5487"/>
                </a:cubicBezTo>
                <a:cubicBezTo>
                  <a:pt x="9315" y="17425"/>
                  <a:pt x="21413" y="25669"/>
                  <a:pt x="21413" y="25669"/>
                </a:cubicBezTo>
                <a:cubicBezTo>
                  <a:pt x="21386" y="25642"/>
                  <a:pt x="21386" y="25588"/>
                  <a:pt x="21386" y="25535"/>
                </a:cubicBezTo>
                <a:lnTo>
                  <a:pt x="33351" y="51765"/>
                </a:lnTo>
                <a:cubicBezTo>
                  <a:pt x="31290" y="46840"/>
                  <a:pt x="29095" y="41434"/>
                  <a:pt x="27382" y="36241"/>
                </a:cubicBezTo>
                <a:close/>
                <a:moveTo>
                  <a:pt x="31664" y="35572"/>
                </a:moveTo>
                <a:lnTo>
                  <a:pt x="31022" y="45850"/>
                </a:lnTo>
                <a:cubicBezTo>
                  <a:pt x="32227" y="44806"/>
                  <a:pt x="31664" y="35572"/>
                  <a:pt x="31664" y="35572"/>
                </a:cubicBezTo>
                <a:close/>
                <a:moveTo>
                  <a:pt x="5514" y="47991"/>
                </a:moveTo>
                <a:cubicBezTo>
                  <a:pt x="16328" y="56717"/>
                  <a:pt x="23715" y="51899"/>
                  <a:pt x="25348" y="50561"/>
                </a:cubicBezTo>
                <a:lnTo>
                  <a:pt x="29202" y="51016"/>
                </a:lnTo>
                <a:cubicBezTo>
                  <a:pt x="28613" y="50721"/>
                  <a:pt x="27275" y="50454"/>
                  <a:pt x="25589" y="50186"/>
                </a:cubicBezTo>
                <a:cubicBezTo>
                  <a:pt x="17158" y="44431"/>
                  <a:pt x="5514" y="47991"/>
                  <a:pt x="5514" y="47991"/>
                </a:cubicBezTo>
                <a:close/>
                <a:moveTo>
                  <a:pt x="24893" y="22055"/>
                </a:moveTo>
                <a:cubicBezTo>
                  <a:pt x="24893" y="22216"/>
                  <a:pt x="24920" y="22350"/>
                  <a:pt x="24973" y="22376"/>
                </a:cubicBezTo>
                <a:lnTo>
                  <a:pt x="25000" y="21895"/>
                </a:lnTo>
                <a:cubicBezTo>
                  <a:pt x="34609" y="7896"/>
                  <a:pt x="25803" y="0"/>
                  <a:pt x="25803" y="0"/>
                </a:cubicBezTo>
                <a:cubicBezTo>
                  <a:pt x="20102" y="9582"/>
                  <a:pt x="24893" y="22055"/>
                  <a:pt x="24893" y="22055"/>
                </a:cubicBezTo>
                <a:close/>
                <a:moveTo>
                  <a:pt x="32762" y="12928"/>
                </a:moveTo>
                <a:cubicBezTo>
                  <a:pt x="27061" y="22510"/>
                  <a:pt x="31825" y="34956"/>
                  <a:pt x="31825" y="34956"/>
                </a:cubicBezTo>
                <a:cubicBezTo>
                  <a:pt x="41621" y="20851"/>
                  <a:pt x="32762" y="12928"/>
                  <a:pt x="32762" y="12928"/>
                </a:cubicBezTo>
                <a:close/>
                <a:moveTo>
                  <a:pt x="33940" y="39158"/>
                </a:moveTo>
                <a:lnTo>
                  <a:pt x="33752" y="39319"/>
                </a:lnTo>
                <a:cubicBezTo>
                  <a:pt x="33806" y="39319"/>
                  <a:pt x="33859" y="39239"/>
                  <a:pt x="33940" y="39158"/>
                </a:cubicBezTo>
                <a:cubicBezTo>
                  <a:pt x="48580" y="35304"/>
                  <a:pt x="47242" y="24839"/>
                  <a:pt x="47242" y="24839"/>
                </a:cubicBezTo>
                <a:cubicBezTo>
                  <a:pt x="37767" y="27970"/>
                  <a:pt x="33672" y="39212"/>
                  <a:pt x="33672" y="39212"/>
                </a:cubicBezTo>
                <a:cubicBezTo>
                  <a:pt x="33806" y="39185"/>
                  <a:pt x="33859" y="39185"/>
                  <a:pt x="33940" y="39158"/>
                </a:cubicBezTo>
                <a:close/>
                <a:moveTo>
                  <a:pt x="40149" y="52889"/>
                </a:moveTo>
                <a:lnTo>
                  <a:pt x="40176" y="52889"/>
                </a:lnTo>
                <a:cubicBezTo>
                  <a:pt x="39908" y="53023"/>
                  <a:pt x="39641" y="53210"/>
                  <a:pt x="39373" y="53371"/>
                </a:cubicBezTo>
                <a:lnTo>
                  <a:pt x="40149" y="51016"/>
                </a:lnTo>
                <a:cubicBezTo>
                  <a:pt x="47189" y="45448"/>
                  <a:pt x="44084" y="39828"/>
                  <a:pt x="44084" y="39828"/>
                </a:cubicBezTo>
                <a:cubicBezTo>
                  <a:pt x="39159" y="43923"/>
                  <a:pt x="39319" y="51631"/>
                  <a:pt x="39319" y="51631"/>
                </a:cubicBezTo>
                <a:cubicBezTo>
                  <a:pt x="39373" y="51604"/>
                  <a:pt x="39400" y="51551"/>
                  <a:pt x="39480" y="51524"/>
                </a:cubicBezTo>
                <a:cubicBezTo>
                  <a:pt x="39186" y="52327"/>
                  <a:pt x="38918" y="53130"/>
                  <a:pt x="38650" y="53906"/>
                </a:cubicBezTo>
                <a:lnTo>
                  <a:pt x="38624" y="53933"/>
                </a:lnTo>
                <a:lnTo>
                  <a:pt x="38650" y="53933"/>
                </a:lnTo>
                <a:cubicBezTo>
                  <a:pt x="37767" y="56476"/>
                  <a:pt x="37098" y="58778"/>
                  <a:pt x="37098" y="59929"/>
                </a:cubicBezTo>
                <a:lnTo>
                  <a:pt x="33351" y="51765"/>
                </a:lnTo>
                <a:cubicBezTo>
                  <a:pt x="34047" y="53425"/>
                  <a:pt x="34769" y="55084"/>
                  <a:pt x="35465" y="56610"/>
                </a:cubicBezTo>
                <a:lnTo>
                  <a:pt x="24010" y="44993"/>
                </a:lnTo>
                <a:cubicBezTo>
                  <a:pt x="23742" y="44324"/>
                  <a:pt x="23340" y="43254"/>
                  <a:pt x="22859" y="41996"/>
                </a:cubicBezTo>
                <a:cubicBezTo>
                  <a:pt x="22671" y="26177"/>
                  <a:pt x="11965" y="24089"/>
                  <a:pt x="11965" y="24089"/>
                </a:cubicBezTo>
                <a:cubicBezTo>
                  <a:pt x="12634" y="33136"/>
                  <a:pt x="20343" y="40122"/>
                  <a:pt x="22377" y="41781"/>
                </a:cubicBezTo>
                <a:lnTo>
                  <a:pt x="23688" y="44645"/>
                </a:lnTo>
                <a:lnTo>
                  <a:pt x="19272" y="40149"/>
                </a:lnTo>
                <a:lnTo>
                  <a:pt x="19245" y="40095"/>
                </a:lnTo>
                <a:cubicBezTo>
                  <a:pt x="19192" y="40042"/>
                  <a:pt x="19192" y="40042"/>
                  <a:pt x="19138" y="40015"/>
                </a:cubicBezTo>
                <a:lnTo>
                  <a:pt x="19165" y="40015"/>
                </a:lnTo>
                <a:cubicBezTo>
                  <a:pt x="12233" y="32413"/>
                  <a:pt x="1" y="33270"/>
                  <a:pt x="1" y="33270"/>
                </a:cubicBezTo>
                <a:cubicBezTo>
                  <a:pt x="8673" y="44271"/>
                  <a:pt x="16997" y="41059"/>
                  <a:pt x="18790" y="40176"/>
                </a:cubicBezTo>
                <a:lnTo>
                  <a:pt x="19513" y="40523"/>
                </a:lnTo>
                <a:cubicBezTo>
                  <a:pt x="20369" y="41889"/>
                  <a:pt x="22243" y="43923"/>
                  <a:pt x="24384" y="46117"/>
                </a:cubicBezTo>
                <a:lnTo>
                  <a:pt x="24411" y="46171"/>
                </a:lnTo>
                <a:lnTo>
                  <a:pt x="24411" y="46144"/>
                </a:lnTo>
                <a:cubicBezTo>
                  <a:pt x="29229" y="51069"/>
                  <a:pt x="35546" y="56636"/>
                  <a:pt x="35546" y="56636"/>
                </a:cubicBezTo>
                <a:cubicBezTo>
                  <a:pt x="36108" y="57948"/>
                  <a:pt x="36670" y="59179"/>
                  <a:pt x="37205" y="60357"/>
                </a:cubicBezTo>
                <a:lnTo>
                  <a:pt x="37205" y="60384"/>
                </a:lnTo>
                <a:lnTo>
                  <a:pt x="37205" y="60384"/>
                </a:lnTo>
                <a:cubicBezTo>
                  <a:pt x="39694" y="65844"/>
                  <a:pt x="41514" y="69537"/>
                  <a:pt x="41514" y="69537"/>
                </a:cubicBezTo>
                <a:lnTo>
                  <a:pt x="37205" y="60116"/>
                </a:lnTo>
                <a:lnTo>
                  <a:pt x="39293" y="53639"/>
                </a:lnTo>
                <a:lnTo>
                  <a:pt x="41113" y="52943"/>
                </a:lnTo>
                <a:cubicBezTo>
                  <a:pt x="50079" y="53264"/>
                  <a:pt x="51391" y="47001"/>
                  <a:pt x="51391" y="47001"/>
                </a:cubicBezTo>
                <a:cubicBezTo>
                  <a:pt x="44994" y="46920"/>
                  <a:pt x="40149" y="52889"/>
                  <a:pt x="40149" y="5288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42" name="Google Shape;442;p58"/>
          <p:cNvPicPr preferRelativeResize="0"/>
          <p:nvPr/>
        </p:nvPicPr>
        <p:blipFill rotWithShape="1">
          <a:blip r:embed="rId3">
            <a:alphaModFix/>
          </a:blip>
          <a:srcRect b="40585" l="0" r="0" t="0"/>
          <a:stretch/>
        </p:blipFill>
        <p:spPr>
          <a:xfrm>
            <a:off x="701600" y="1974820"/>
            <a:ext cx="4114800" cy="1737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9"/>
          <p:cNvSpPr txBox="1"/>
          <p:nvPr>
            <p:ph idx="1" type="body"/>
          </p:nvPr>
        </p:nvSpPr>
        <p:spPr>
          <a:xfrm>
            <a:off x="701600" y="1206100"/>
            <a:ext cx="4407600" cy="3025500"/>
          </a:xfrm>
          <a:prstGeom prst="rect">
            <a:avLst/>
          </a:prstGeom>
        </p:spPr>
        <p:txBody>
          <a:bodyPr anchorCtr="0" anchor="t" bIns="0" lIns="0" spcFirstLastPara="1" rIns="0" wrap="square" tIns="182875">
            <a:noAutofit/>
          </a:bodyPr>
          <a:lstStyle/>
          <a:p>
            <a:pPr indent="0" lvl="0" marL="0" rtl="0" algn="l">
              <a:lnSpc>
                <a:spcPct val="115000"/>
              </a:lnSpc>
              <a:spcBef>
                <a:spcPts val="0"/>
              </a:spcBef>
              <a:spcAft>
                <a:spcPts val="0"/>
              </a:spcAft>
              <a:buNone/>
            </a:pPr>
            <a:r>
              <a:rPr lang="en"/>
              <a:t>Based on the classification report the model is very good at </a:t>
            </a:r>
            <a:r>
              <a:rPr lang="en"/>
              <a:t>identifying</a:t>
            </a:r>
            <a:r>
              <a:rPr lang="en"/>
              <a:t> </a:t>
            </a:r>
            <a:r>
              <a:rPr lang="en"/>
              <a:t>Trousers,</a:t>
            </a:r>
            <a:r>
              <a:rPr lang="en"/>
              <a:t> Sandals and Bag but not very good at predicting Tshirt/top, pullovers and shirts.</a:t>
            </a:r>
            <a:endParaRPr/>
          </a:p>
          <a:p>
            <a:pPr indent="0" lvl="0" marL="0" rtl="0" algn="l">
              <a:lnSpc>
                <a:spcPct val="115000"/>
              </a:lnSpc>
              <a:spcBef>
                <a:spcPts val="0"/>
              </a:spcBef>
              <a:spcAft>
                <a:spcPts val="0"/>
              </a:spcAft>
              <a:buNone/>
            </a:pPr>
            <a:r>
              <a:rPr lang="en"/>
              <a:t>We can see that the model is able to predict all the labels mostly correctly. However, the issue is the shirt class which is quite similar to the T-shirt/top class and other clothing items that is worn on the top. We will do a little error analysis to find out more.</a:t>
            </a:r>
            <a:endParaRPr/>
          </a:p>
        </p:txBody>
      </p:sp>
      <p:sp>
        <p:nvSpPr>
          <p:cNvPr id="448" name="Google Shape;448;p59"/>
          <p:cNvSpPr txBox="1"/>
          <p:nvPr>
            <p:ph type="title"/>
          </p:nvPr>
        </p:nvSpPr>
        <p:spPr>
          <a:xfrm>
            <a:off x="701600" y="627400"/>
            <a:ext cx="77292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Evaluation</a:t>
            </a:r>
            <a:endParaRPr b="0"/>
          </a:p>
        </p:txBody>
      </p:sp>
      <p:sp>
        <p:nvSpPr>
          <p:cNvPr id="449" name="Google Shape;449;p59"/>
          <p:cNvSpPr/>
          <p:nvPr/>
        </p:nvSpPr>
        <p:spPr>
          <a:xfrm rot="-267255">
            <a:off x="7259116" y="2657035"/>
            <a:ext cx="1723957" cy="2496611"/>
          </a:xfrm>
          <a:custGeom>
            <a:rect b="b" l="l" r="r" t="t"/>
            <a:pathLst>
              <a:path extrusionOk="0" h="60973" w="42103">
                <a:moveTo>
                  <a:pt x="26097" y="27168"/>
                </a:moveTo>
                <a:lnTo>
                  <a:pt x="26097" y="27168"/>
                </a:lnTo>
                <a:cubicBezTo>
                  <a:pt x="26044" y="29229"/>
                  <a:pt x="24839" y="31210"/>
                  <a:pt x="23688" y="33056"/>
                </a:cubicBezTo>
                <a:cubicBezTo>
                  <a:pt x="23661" y="33030"/>
                  <a:pt x="23661" y="32949"/>
                  <a:pt x="23635" y="32923"/>
                </a:cubicBezTo>
                <a:cubicBezTo>
                  <a:pt x="23581" y="32816"/>
                  <a:pt x="23554" y="32762"/>
                  <a:pt x="23528" y="32655"/>
                </a:cubicBezTo>
                <a:cubicBezTo>
                  <a:pt x="23528" y="32628"/>
                  <a:pt x="23501" y="32575"/>
                  <a:pt x="23447" y="32575"/>
                </a:cubicBezTo>
                <a:cubicBezTo>
                  <a:pt x="23367" y="32280"/>
                  <a:pt x="23260" y="31959"/>
                  <a:pt x="23153" y="31584"/>
                </a:cubicBezTo>
                <a:cubicBezTo>
                  <a:pt x="23073" y="31290"/>
                  <a:pt x="23019" y="30942"/>
                  <a:pt x="22912" y="30648"/>
                </a:cubicBezTo>
                <a:cubicBezTo>
                  <a:pt x="22832" y="30139"/>
                  <a:pt x="22832" y="29684"/>
                  <a:pt x="22912" y="29336"/>
                </a:cubicBezTo>
                <a:cubicBezTo>
                  <a:pt x="23287" y="28346"/>
                  <a:pt x="25214" y="27677"/>
                  <a:pt x="26097" y="27168"/>
                </a:cubicBezTo>
                <a:close/>
                <a:moveTo>
                  <a:pt x="22511" y="30085"/>
                </a:moveTo>
                <a:cubicBezTo>
                  <a:pt x="22725" y="30808"/>
                  <a:pt x="22698" y="31584"/>
                  <a:pt x="22885" y="32307"/>
                </a:cubicBezTo>
                <a:cubicBezTo>
                  <a:pt x="22992" y="32896"/>
                  <a:pt x="23099" y="33431"/>
                  <a:pt x="23153" y="33993"/>
                </a:cubicBezTo>
                <a:cubicBezTo>
                  <a:pt x="22966" y="34288"/>
                  <a:pt x="22778" y="34582"/>
                  <a:pt x="22644" y="34850"/>
                </a:cubicBezTo>
                <a:cubicBezTo>
                  <a:pt x="20878" y="38195"/>
                  <a:pt x="18951" y="41273"/>
                  <a:pt x="16836" y="44405"/>
                </a:cubicBezTo>
                <a:cubicBezTo>
                  <a:pt x="16488" y="44887"/>
                  <a:pt x="16194" y="45529"/>
                  <a:pt x="15792" y="45957"/>
                </a:cubicBezTo>
                <a:cubicBezTo>
                  <a:pt x="16167" y="45235"/>
                  <a:pt x="16461" y="43067"/>
                  <a:pt x="16435" y="42986"/>
                </a:cubicBezTo>
                <a:cubicBezTo>
                  <a:pt x="16702" y="41327"/>
                  <a:pt x="17398" y="39614"/>
                  <a:pt x="18014" y="38142"/>
                </a:cubicBezTo>
                <a:cubicBezTo>
                  <a:pt x="19031" y="35572"/>
                  <a:pt x="20343" y="32976"/>
                  <a:pt x="22029" y="30701"/>
                </a:cubicBezTo>
                <a:cubicBezTo>
                  <a:pt x="22163" y="30487"/>
                  <a:pt x="22323" y="30246"/>
                  <a:pt x="22511" y="30085"/>
                </a:cubicBezTo>
                <a:close/>
                <a:moveTo>
                  <a:pt x="33119" y="0"/>
                </a:moveTo>
                <a:cubicBezTo>
                  <a:pt x="32916" y="0"/>
                  <a:pt x="32675" y="90"/>
                  <a:pt x="32387" y="295"/>
                </a:cubicBezTo>
                <a:cubicBezTo>
                  <a:pt x="31183" y="1179"/>
                  <a:pt x="31049" y="3962"/>
                  <a:pt x="31076" y="5274"/>
                </a:cubicBezTo>
                <a:cubicBezTo>
                  <a:pt x="31076" y="7254"/>
                  <a:pt x="31852" y="9021"/>
                  <a:pt x="31531" y="11002"/>
                </a:cubicBezTo>
                <a:cubicBezTo>
                  <a:pt x="31102" y="13303"/>
                  <a:pt x="30540" y="15632"/>
                  <a:pt x="29871" y="17907"/>
                </a:cubicBezTo>
                <a:cubicBezTo>
                  <a:pt x="29255" y="20075"/>
                  <a:pt x="28506" y="22243"/>
                  <a:pt x="27650" y="24331"/>
                </a:cubicBezTo>
                <a:cubicBezTo>
                  <a:pt x="26873" y="26151"/>
                  <a:pt x="24652" y="26793"/>
                  <a:pt x="22966" y="27703"/>
                </a:cubicBezTo>
                <a:cubicBezTo>
                  <a:pt x="23715" y="25321"/>
                  <a:pt x="24331" y="22859"/>
                  <a:pt x="25455" y="20637"/>
                </a:cubicBezTo>
                <a:cubicBezTo>
                  <a:pt x="26177" y="19299"/>
                  <a:pt x="28185" y="15177"/>
                  <a:pt x="26311" y="13999"/>
                </a:cubicBezTo>
                <a:cubicBezTo>
                  <a:pt x="26143" y="13894"/>
                  <a:pt x="25986" y="13845"/>
                  <a:pt x="25841" y="13845"/>
                </a:cubicBezTo>
                <a:cubicBezTo>
                  <a:pt x="24325" y="13845"/>
                  <a:pt x="24022" y="19111"/>
                  <a:pt x="23876" y="19941"/>
                </a:cubicBezTo>
                <a:cubicBezTo>
                  <a:pt x="23554" y="22484"/>
                  <a:pt x="23394" y="24893"/>
                  <a:pt x="22136" y="27195"/>
                </a:cubicBezTo>
                <a:cubicBezTo>
                  <a:pt x="21547" y="23474"/>
                  <a:pt x="21119" y="19674"/>
                  <a:pt x="20262" y="15980"/>
                </a:cubicBezTo>
                <a:cubicBezTo>
                  <a:pt x="19995" y="14802"/>
                  <a:pt x="19566" y="12233"/>
                  <a:pt x="18603" y="11457"/>
                </a:cubicBezTo>
                <a:cubicBezTo>
                  <a:pt x="18367" y="11273"/>
                  <a:pt x="18170" y="11194"/>
                  <a:pt x="18006" y="11194"/>
                </a:cubicBezTo>
                <a:cubicBezTo>
                  <a:pt x="17168" y="11194"/>
                  <a:pt x="17202" y="13256"/>
                  <a:pt x="17291" y="13839"/>
                </a:cubicBezTo>
                <a:cubicBezTo>
                  <a:pt x="17559" y="15525"/>
                  <a:pt x="18255" y="16783"/>
                  <a:pt x="19299" y="18094"/>
                </a:cubicBezTo>
                <a:cubicBezTo>
                  <a:pt x="20396" y="19459"/>
                  <a:pt x="20503" y="21172"/>
                  <a:pt x="20798" y="22832"/>
                </a:cubicBezTo>
                <a:cubicBezTo>
                  <a:pt x="21145" y="24652"/>
                  <a:pt x="21922" y="26847"/>
                  <a:pt x="21681" y="28694"/>
                </a:cubicBezTo>
                <a:cubicBezTo>
                  <a:pt x="21440" y="30273"/>
                  <a:pt x="20075" y="31798"/>
                  <a:pt x="19272" y="33137"/>
                </a:cubicBezTo>
                <a:cubicBezTo>
                  <a:pt x="19272" y="31611"/>
                  <a:pt x="19379" y="30085"/>
                  <a:pt x="19245" y="28533"/>
                </a:cubicBezTo>
                <a:cubicBezTo>
                  <a:pt x="19178" y="27975"/>
                  <a:pt x="19056" y="26117"/>
                  <a:pt x="18350" y="26117"/>
                </a:cubicBezTo>
                <a:cubicBezTo>
                  <a:pt x="18209" y="26117"/>
                  <a:pt x="18045" y="26191"/>
                  <a:pt x="17853" y="26365"/>
                </a:cubicBezTo>
                <a:cubicBezTo>
                  <a:pt x="17104" y="27061"/>
                  <a:pt x="17104" y="29470"/>
                  <a:pt x="16997" y="30407"/>
                </a:cubicBezTo>
                <a:cubicBezTo>
                  <a:pt x="16863" y="31959"/>
                  <a:pt x="16863" y="33511"/>
                  <a:pt x="17024" y="35091"/>
                </a:cubicBezTo>
                <a:cubicBezTo>
                  <a:pt x="17318" y="38329"/>
                  <a:pt x="16114" y="41166"/>
                  <a:pt x="15364" y="44325"/>
                </a:cubicBezTo>
                <a:cubicBezTo>
                  <a:pt x="14695" y="47001"/>
                  <a:pt x="13276" y="49544"/>
                  <a:pt x="10841" y="51016"/>
                </a:cubicBezTo>
                <a:cubicBezTo>
                  <a:pt x="10948" y="49946"/>
                  <a:pt x="10948" y="48768"/>
                  <a:pt x="11135" y="47751"/>
                </a:cubicBezTo>
                <a:cubicBezTo>
                  <a:pt x="11376" y="46707"/>
                  <a:pt x="12045" y="45957"/>
                  <a:pt x="12607" y="45128"/>
                </a:cubicBezTo>
                <a:cubicBezTo>
                  <a:pt x="13276" y="44164"/>
                  <a:pt x="14026" y="43067"/>
                  <a:pt x="14427" y="41916"/>
                </a:cubicBezTo>
                <a:cubicBezTo>
                  <a:pt x="14748" y="41166"/>
                  <a:pt x="15578" y="39560"/>
                  <a:pt x="14561" y="38998"/>
                </a:cubicBezTo>
                <a:cubicBezTo>
                  <a:pt x="14508" y="38998"/>
                  <a:pt x="14481" y="38972"/>
                  <a:pt x="14454" y="38972"/>
                </a:cubicBezTo>
                <a:cubicBezTo>
                  <a:pt x="13838" y="39266"/>
                  <a:pt x="13410" y="39748"/>
                  <a:pt x="13089" y="40283"/>
                </a:cubicBezTo>
                <a:cubicBezTo>
                  <a:pt x="12848" y="40711"/>
                  <a:pt x="12634" y="41166"/>
                  <a:pt x="12500" y="41675"/>
                </a:cubicBezTo>
                <a:cubicBezTo>
                  <a:pt x="12099" y="42639"/>
                  <a:pt x="11778" y="43656"/>
                  <a:pt x="11242" y="44485"/>
                </a:cubicBezTo>
                <a:cubicBezTo>
                  <a:pt x="11028" y="43120"/>
                  <a:pt x="10948" y="41675"/>
                  <a:pt x="11135" y="40310"/>
                </a:cubicBezTo>
                <a:cubicBezTo>
                  <a:pt x="11349" y="38891"/>
                  <a:pt x="11965" y="37633"/>
                  <a:pt x="12018" y="36188"/>
                </a:cubicBezTo>
                <a:cubicBezTo>
                  <a:pt x="12072" y="34876"/>
                  <a:pt x="11831" y="33511"/>
                  <a:pt x="11430" y="32280"/>
                </a:cubicBezTo>
                <a:cubicBezTo>
                  <a:pt x="11223" y="31624"/>
                  <a:pt x="10650" y="30838"/>
                  <a:pt x="10049" y="30838"/>
                </a:cubicBezTo>
                <a:cubicBezTo>
                  <a:pt x="9792" y="30838"/>
                  <a:pt x="9529" y="30982"/>
                  <a:pt x="9288" y="31343"/>
                </a:cubicBezTo>
                <a:cubicBezTo>
                  <a:pt x="8592" y="32414"/>
                  <a:pt x="9154" y="34823"/>
                  <a:pt x="9262" y="36001"/>
                </a:cubicBezTo>
                <a:cubicBezTo>
                  <a:pt x="9395" y="37526"/>
                  <a:pt x="9743" y="38972"/>
                  <a:pt x="10011" y="40471"/>
                </a:cubicBezTo>
                <a:cubicBezTo>
                  <a:pt x="10493" y="43441"/>
                  <a:pt x="10546" y="46493"/>
                  <a:pt x="10305" y="49517"/>
                </a:cubicBezTo>
                <a:cubicBezTo>
                  <a:pt x="9690" y="48714"/>
                  <a:pt x="9342" y="47644"/>
                  <a:pt x="8887" y="46627"/>
                </a:cubicBezTo>
                <a:cubicBezTo>
                  <a:pt x="8592" y="45984"/>
                  <a:pt x="8271" y="44780"/>
                  <a:pt x="7549" y="44432"/>
                </a:cubicBezTo>
                <a:cubicBezTo>
                  <a:pt x="7423" y="44348"/>
                  <a:pt x="7249" y="44281"/>
                  <a:pt x="7076" y="44281"/>
                </a:cubicBezTo>
                <a:cubicBezTo>
                  <a:pt x="7028" y="44281"/>
                  <a:pt x="6980" y="44286"/>
                  <a:pt x="6933" y="44298"/>
                </a:cubicBezTo>
                <a:cubicBezTo>
                  <a:pt x="6398" y="45262"/>
                  <a:pt x="6933" y="46305"/>
                  <a:pt x="7415" y="47162"/>
                </a:cubicBezTo>
                <a:cubicBezTo>
                  <a:pt x="7896" y="48206"/>
                  <a:pt x="8539" y="49250"/>
                  <a:pt x="8967" y="50079"/>
                </a:cubicBezTo>
                <a:cubicBezTo>
                  <a:pt x="9636" y="51418"/>
                  <a:pt x="10279" y="52006"/>
                  <a:pt x="9154" y="53184"/>
                </a:cubicBezTo>
                <a:cubicBezTo>
                  <a:pt x="7682" y="54763"/>
                  <a:pt x="6023" y="56235"/>
                  <a:pt x="4310" y="57547"/>
                </a:cubicBezTo>
                <a:cubicBezTo>
                  <a:pt x="3507" y="58163"/>
                  <a:pt x="2276" y="58698"/>
                  <a:pt x="1339" y="59474"/>
                </a:cubicBezTo>
                <a:cubicBezTo>
                  <a:pt x="991" y="59715"/>
                  <a:pt x="375" y="59876"/>
                  <a:pt x="134" y="60250"/>
                </a:cubicBezTo>
                <a:cubicBezTo>
                  <a:pt x="1" y="60491"/>
                  <a:pt x="27" y="60839"/>
                  <a:pt x="268" y="60973"/>
                </a:cubicBezTo>
                <a:cubicBezTo>
                  <a:pt x="509" y="60893"/>
                  <a:pt x="723" y="60705"/>
                  <a:pt x="937" y="60571"/>
                </a:cubicBezTo>
                <a:cubicBezTo>
                  <a:pt x="2276" y="59715"/>
                  <a:pt x="3614" y="58751"/>
                  <a:pt x="5059" y="58109"/>
                </a:cubicBezTo>
                <a:cubicBezTo>
                  <a:pt x="5996" y="57708"/>
                  <a:pt x="6853" y="57601"/>
                  <a:pt x="7719" y="57601"/>
                </a:cubicBezTo>
                <a:cubicBezTo>
                  <a:pt x="8586" y="57601"/>
                  <a:pt x="9462" y="57708"/>
                  <a:pt x="10439" y="57734"/>
                </a:cubicBezTo>
                <a:cubicBezTo>
                  <a:pt x="10527" y="57737"/>
                  <a:pt x="10614" y="57738"/>
                  <a:pt x="10701" y="57738"/>
                </a:cubicBezTo>
                <a:cubicBezTo>
                  <a:pt x="11654" y="57738"/>
                  <a:pt x="12586" y="57605"/>
                  <a:pt x="13517" y="57360"/>
                </a:cubicBezTo>
                <a:cubicBezTo>
                  <a:pt x="14240" y="57199"/>
                  <a:pt x="15846" y="56905"/>
                  <a:pt x="16328" y="56235"/>
                </a:cubicBezTo>
                <a:cubicBezTo>
                  <a:pt x="16354" y="55861"/>
                  <a:pt x="16354" y="55540"/>
                  <a:pt x="15846" y="55218"/>
                </a:cubicBezTo>
                <a:cubicBezTo>
                  <a:pt x="15565" y="55057"/>
                  <a:pt x="15172" y="54994"/>
                  <a:pt x="14728" y="54994"/>
                </a:cubicBezTo>
                <a:cubicBezTo>
                  <a:pt x="13209" y="54994"/>
                  <a:pt x="11089" y="55727"/>
                  <a:pt x="10772" y="55727"/>
                </a:cubicBezTo>
                <a:cubicBezTo>
                  <a:pt x="10768" y="55727"/>
                  <a:pt x="10764" y="55727"/>
                  <a:pt x="10760" y="55727"/>
                </a:cubicBezTo>
                <a:cubicBezTo>
                  <a:pt x="11697" y="55325"/>
                  <a:pt x="13357" y="54790"/>
                  <a:pt x="13892" y="53827"/>
                </a:cubicBezTo>
                <a:cubicBezTo>
                  <a:pt x="13946" y="53719"/>
                  <a:pt x="13972" y="53586"/>
                  <a:pt x="14026" y="53479"/>
                </a:cubicBezTo>
                <a:cubicBezTo>
                  <a:pt x="14160" y="53131"/>
                  <a:pt x="13972" y="52783"/>
                  <a:pt x="13303" y="52729"/>
                </a:cubicBezTo>
                <a:cubicBezTo>
                  <a:pt x="13201" y="52715"/>
                  <a:pt x="13097" y="52708"/>
                  <a:pt x="12992" y="52708"/>
                </a:cubicBezTo>
                <a:cubicBezTo>
                  <a:pt x="11516" y="52708"/>
                  <a:pt x="9709" y="54032"/>
                  <a:pt x="8485" y="54656"/>
                </a:cubicBezTo>
                <a:cubicBezTo>
                  <a:pt x="9502" y="53612"/>
                  <a:pt x="10466" y="52515"/>
                  <a:pt x="11537" y="51551"/>
                </a:cubicBezTo>
                <a:cubicBezTo>
                  <a:pt x="12031" y="51085"/>
                  <a:pt x="12497" y="50949"/>
                  <a:pt x="13003" y="50949"/>
                </a:cubicBezTo>
                <a:cubicBezTo>
                  <a:pt x="13484" y="50949"/>
                  <a:pt x="14002" y="51072"/>
                  <a:pt x="14615" y="51150"/>
                </a:cubicBezTo>
                <a:cubicBezTo>
                  <a:pt x="17398" y="51525"/>
                  <a:pt x="19941" y="50909"/>
                  <a:pt x="21975" y="53157"/>
                </a:cubicBezTo>
                <a:cubicBezTo>
                  <a:pt x="23046" y="54335"/>
                  <a:pt x="24224" y="55299"/>
                  <a:pt x="25749" y="55807"/>
                </a:cubicBezTo>
                <a:cubicBezTo>
                  <a:pt x="26104" y="55909"/>
                  <a:pt x="26656" y="56070"/>
                  <a:pt x="27083" y="56070"/>
                </a:cubicBezTo>
                <a:cubicBezTo>
                  <a:pt x="27558" y="56070"/>
                  <a:pt x="27878" y="55870"/>
                  <a:pt x="27596" y="55165"/>
                </a:cubicBezTo>
                <a:cubicBezTo>
                  <a:pt x="26766" y="53050"/>
                  <a:pt x="22939" y="52408"/>
                  <a:pt x="21065" y="51659"/>
                </a:cubicBezTo>
                <a:cubicBezTo>
                  <a:pt x="23206" y="50882"/>
                  <a:pt x="25696" y="50936"/>
                  <a:pt x="27971" y="50588"/>
                </a:cubicBezTo>
                <a:cubicBezTo>
                  <a:pt x="29041" y="50401"/>
                  <a:pt x="33056" y="49517"/>
                  <a:pt x="32896" y="47938"/>
                </a:cubicBezTo>
                <a:cubicBezTo>
                  <a:pt x="32841" y="47427"/>
                  <a:pt x="32473" y="47239"/>
                  <a:pt x="31959" y="47239"/>
                </a:cubicBezTo>
                <a:cubicBezTo>
                  <a:pt x="30696" y="47239"/>
                  <a:pt x="28549" y="48375"/>
                  <a:pt x="27997" y="48661"/>
                </a:cubicBezTo>
                <a:cubicBezTo>
                  <a:pt x="27141" y="49169"/>
                  <a:pt x="26472" y="49946"/>
                  <a:pt x="25482" y="50267"/>
                </a:cubicBezTo>
                <a:cubicBezTo>
                  <a:pt x="24598" y="50588"/>
                  <a:pt x="23581" y="50508"/>
                  <a:pt x="22644" y="50615"/>
                </a:cubicBezTo>
                <a:cubicBezTo>
                  <a:pt x="23742" y="49731"/>
                  <a:pt x="25829" y="48393"/>
                  <a:pt x="26231" y="47001"/>
                </a:cubicBezTo>
                <a:cubicBezTo>
                  <a:pt x="26462" y="46231"/>
                  <a:pt x="26250" y="45970"/>
                  <a:pt x="25859" y="45970"/>
                </a:cubicBezTo>
                <a:cubicBezTo>
                  <a:pt x="25162" y="45970"/>
                  <a:pt x="23897" y="46798"/>
                  <a:pt x="23554" y="47055"/>
                </a:cubicBezTo>
                <a:cubicBezTo>
                  <a:pt x="22805" y="47590"/>
                  <a:pt x="22109" y="48206"/>
                  <a:pt x="21547" y="48928"/>
                </a:cubicBezTo>
                <a:cubicBezTo>
                  <a:pt x="21145" y="49437"/>
                  <a:pt x="20798" y="50374"/>
                  <a:pt x="20209" y="50668"/>
                </a:cubicBezTo>
                <a:cubicBezTo>
                  <a:pt x="19913" y="50805"/>
                  <a:pt x="19527" y="50847"/>
                  <a:pt x="19121" y="50847"/>
                </a:cubicBezTo>
                <a:cubicBezTo>
                  <a:pt x="18496" y="50847"/>
                  <a:pt x="17826" y="50749"/>
                  <a:pt x="17372" y="50749"/>
                </a:cubicBezTo>
                <a:lnTo>
                  <a:pt x="16702" y="50749"/>
                </a:lnTo>
                <a:cubicBezTo>
                  <a:pt x="15632" y="50588"/>
                  <a:pt x="14454" y="50722"/>
                  <a:pt x="13437" y="50267"/>
                </a:cubicBezTo>
                <a:cubicBezTo>
                  <a:pt x="13946" y="50053"/>
                  <a:pt x="14508" y="49972"/>
                  <a:pt x="15043" y="49785"/>
                </a:cubicBezTo>
                <a:cubicBezTo>
                  <a:pt x="15578" y="49464"/>
                  <a:pt x="16247" y="49250"/>
                  <a:pt x="16756" y="49009"/>
                </a:cubicBezTo>
                <a:cubicBezTo>
                  <a:pt x="17666" y="48527"/>
                  <a:pt x="18576" y="47992"/>
                  <a:pt x="19406" y="47430"/>
                </a:cubicBezTo>
                <a:cubicBezTo>
                  <a:pt x="21172" y="46225"/>
                  <a:pt x="22805" y="44860"/>
                  <a:pt x="24357" y="43388"/>
                </a:cubicBezTo>
                <a:cubicBezTo>
                  <a:pt x="25937" y="41889"/>
                  <a:pt x="27141" y="41300"/>
                  <a:pt x="29282" y="40872"/>
                </a:cubicBezTo>
                <a:cubicBezTo>
                  <a:pt x="29710" y="40765"/>
                  <a:pt x="30166" y="40711"/>
                  <a:pt x="30647" y="40604"/>
                </a:cubicBezTo>
                <a:cubicBezTo>
                  <a:pt x="32762" y="40203"/>
                  <a:pt x="35064" y="40685"/>
                  <a:pt x="35626" y="39641"/>
                </a:cubicBezTo>
                <a:cubicBezTo>
                  <a:pt x="35786" y="39373"/>
                  <a:pt x="35626" y="39105"/>
                  <a:pt x="35385" y="38945"/>
                </a:cubicBezTo>
                <a:cubicBezTo>
                  <a:pt x="35197" y="38811"/>
                  <a:pt x="34903" y="38758"/>
                  <a:pt x="34689" y="38624"/>
                </a:cubicBezTo>
                <a:lnTo>
                  <a:pt x="34635" y="38624"/>
                </a:lnTo>
                <a:cubicBezTo>
                  <a:pt x="34273" y="38531"/>
                  <a:pt x="33896" y="38491"/>
                  <a:pt x="33510" y="38491"/>
                </a:cubicBezTo>
                <a:cubicBezTo>
                  <a:pt x="31553" y="38491"/>
                  <a:pt x="29362" y="39524"/>
                  <a:pt x="27730" y="40015"/>
                </a:cubicBezTo>
                <a:cubicBezTo>
                  <a:pt x="29737" y="38035"/>
                  <a:pt x="31905" y="36161"/>
                  <a:pt x="33832" y="34127"/>
                </a:cubicBezTo>
                <a:cubicBezTo>
                  <a:pt x="34823" y="33056"/>
                  <a:pt x="35760" y="31852"/>
                  <a:pt x="36455" y="30540"/>
                </a:cubicBezTo>
                <a:cubicBezTo>
                  <a:pt x="36766" y="29964"/>
                  <a:pt x="36984" y="28983"/>
                  <a:pt x="36350" y="28983"/>
                </a:cubicBezTo>
                <a:cubicBezTo>
                  <a:pt x="36219" y="28983"/>
                  <a:pt x="36051" y="29025"/>
                  <a:pt x="35840" y="29122"/>
                </a:cubicBezTo>
                <a:cubicBezTo>
                  <a:pt x="34689" y="29630"/>
                  <a:pt x="33592" y="31477"/>
                  <a:pt x="32815" y="32414"/>
                </a:cubicBezTo>
                <a:cubicBezTo>
                  <a:pt x="31852" y="33619"/>
                  <a:pt x="30968" y="34876"/>
                  <a:pt x="30112" y="36134"/>
                </a:cubicBezTo>
                <a:cubicBezTo>
                  <a:pt x="28399" y="38543"/>
                  <a:pt x="26472" y="40738"/>
                  <a:pt x="24063" y="42451"/>
                </a:cubicBezTo>
                <a:cubicBezTo>
                  <a:pt x="24598" y="41220"/>
                  <a:pt x="25187" y="39962"/>
                  <a:pt x="25696" y="38704"/>
                </a:cubicBezTo>
                <a:cubicBezTo>
                  <a:pt x="25990" y="37928"/>
                  <a:pt x="26873" y="36161"/>
                  <a:pt x="26525" y="35385"/>
                </a:cubicBezTo>
                <a:cubicBezTo>
                  <a:pt x="26395" y="35087"/>
                  <a:pt x="26233" y="34960"/>
                  <a:pt x="26052" y="34960"/>
                </a:cubicBezTo>
                <a:cubicBezTo>
                  <a:pt x="25045" y="34960"/>
                  <a:pt x="23441" y="38893"/>
                  <a:pt x="23260" y="39346"/>
                </a:cubicBezTo>
                <a:cubicBezTo>
                  <a:pt x="22377" y="41488"/>
                  <a:pt x="21788" y="44646"/>
                  <a:pt x="19968" y="46091"/>
                </a:cubicBezTo>
                <a:cubicBezTo>
                  <a:pt x="17987" y="47670"/>
                  <a:pt x="15792" y="49009"/>
                  <a:pt x="13357" y="49705"/>
                </a:cubicBezTo>
                <a:cubicBezTo>
                  <a:pt x="14293" y="48848"/>
                  <a:pt x="15525" y="47001"/>
                  <a:pt x="16435" y="45797"/>
                </a:cubicBezTo>
                <a:cubicBezTo>
                  <a:pt x="17666" y="44191"/>
                  <a:pt x="18844" y="42505"/>
                  <a:pt x="19968" y="40818"/>
                </a:cubicBezTo>
                <a:cubicBezTo>
                  <a:pt x="20985" y="39266"/>
                  <a:pt x="21841" y="37660"/>
                  <a:pt x="22805" y="36134"/>
                </a:cubicBezTo>
                <a:lnTo>
                  <a:pt x="22805" y="36108"/>
                </a:lnTo>
                <a:cubicBezTo>
                  <a:pt x="24331" y="34047"/>
                  <a:pt x="26231" y="32869"/>
                  <a:pt x="28399" y="31638"/>
                </a:cubicBezTo>
                <a:cubicBezTo>
                  <a:pt x="28613" y="31531"/>
                  <a:pt x="28827" y="31477"/>
                  <a:pt x="29041" y="31424"/>
                </a:cubicBezTo>
                <a:cubicBezTo>
                  <a:pt x="29951" y="31183"/>
                  <a:pt x="32789" y="30835"/>
                  <a:pt x="32789" y="29523"/>
                </a:cubicBezTo>
                <a:cubicBezTo>
                  <a:pt x="32789" y="29086"/>
                  <a:pt x="32524" y="28924"/>
                  <a:pt x="32134" y="28924"/>
                </a:cubicBezTo>
                <a:cubicBezTo>
                  <a:pt x="31188" y="28924"/>
                  <a:pt x="29504" y="29874"/>
                  <a:pt x="29068" y="30139"/>
                </a:cubicBezTo>
                <a:cubicBezTo>
                  <a:pt x="27462" y="31076"/>
                  <a:pt x="26097" y="32307"/>
                  <a:pt x="24625" y="33458"/>
                </a:cubicBezTo>
                <a:cubicBezTo>
                  <a:pt x="24598" y="33351"/>
                  <a:pt x="24545" y="33244"/>
                  <a:pt x="24545" y="33190"/>
                </a:cubicBezTo>
                <a:cubicBezTo>
                  <a:pt x="24652" y="32816"/>
                  <a:pt x="24866" y="32441"/>
                  <a:pt x="25000" y="32066"/>
                </a:cubicBezTo>
                <a:cubicBezTo>
                  <a:pt x="25401" y="31129"/>
                  <a:pt x="25829" y="30246"/>
                  <a:pt x="26231" y="29309"/>
                </a:cubicBezTo>
                <a:cubicBezTo>
                  <a:pt x="26525" y="28640"/>
                  <a:pt x="26873" y="27436"/>
                  <a:pt x="27355" y="26900"/>
                </a:cubicBezTo>
                <a:cubicBezTo>
                  <a:pt x="27624" y="26600"/>
                  <a:pt x="28045" y="26491"/>
                  <a:pt x="28536" y="26491"/>
                </a:cubicBezTo>
                <a:cubicBezTo>
                  <a:pt x="29703" y="26491"/>
                  <a:pt x="31263" y="27108"/>
                  <a:pt x="32093" y="27222"/>
                </a:cubicBezTo>
                <a:cubicBezTo>
                  <a:pt x="32265" y="27250"/>
                  <a:pt x="32556" y="27270"/>
                  <a:pt x="32887" y="27270"/>
                </a:cubicBezTo>
                <a:cubicBezTo>
                  <a:pt x="34096" y="27270"/>
                  <a:pt x="35850" y="27002"/>
                  <a:pt x="34421" y="25910"/>
                </a:cubicBezTo>
                <a:cubicBezTo>
                  <a:pt x="33725" y="25375"/>
                  <a:pt x="32789" y="25321"/>
                  <a:pt x="31959" y="25214"/>
                </a:cubicBezTo>
                <a:cubicBezTo>
                  <a:pt x="31536" y="25193"/>
                  <a:pt x="30780" y="24972"/>
                  <a:pt x="30243" y="24972"/>
                </a:cubicBezTo>
                <a:cubicBezTo>
                  <a:pt x="30100" y="24972"/>
                  <a:pt x="29973" y="24987"/>
                  <a:pt x="29872" y="25026"/>
                </a:cubicBezTo>
                <a:lnTo>
                  <a:pt x="29872" y="25026"/>
                </a:lnTo>
                <a:cubicBezTo>
                  <a:pt x="32147" y="24143"/>
                  <a:pt x="34689" y="23876"/>
                  <a:pt x="36910" y="22912"/>
                </a:cubicBezTo>
                <a:cubicBezTo>
                  <a:pt x="37874" y="22618"/>
                  <a:pt x="42103" y="20450"/>
                  <a:pt x="40925" y="19031"/>
                </a:cubicBezTo>
                <a:cubicBezTo>
                  <a:pt x="40845" y="18934"/>
                  <a:pt x="40706" y="18891"/>
                  <a:pt x="40522" y="18891"/>
                </a:cubicBezTo>
                <a:cubicBezTo>
                  <a:pt x="39187" y="18891"/>
                  <a:pt x="35496" y="21177"/>
                  <a:pt x="34742" y="21601"/>
                </a:cubicBezTo>
                <a:cubicBezTo>
                  <a:pt x="32735" y="22752"/>
                  <a:pt x="30754" y="23929"/>
                  <a:pt x="28586" y="24732"/>
                </a:cubicBezTo>
                <a:cubicBezTo>
                  <a:pt x="29336" y="22377"/>
                  <a:pt x="29710" y="19995"/>
                  <a:pt x="31798" y="18496"/>
                </a:cubicBezTo>
                <a:cubicBezTo>
                  <a:pt x="33752" y="17051"/>
                  <a:pt x="35331" y="15284"/>
                  <a:pt x="36696" y="13277"/>
                </a:cubicBezTo>
                <a:cubicBezTo>
                  <a:pt x="37232" y="12447"/>
                  <a:pt x="38115" y="11403"/>
                  <a:pt x="38383" y="10439"/>
                </a:cubicBezTo>
                <a:cubicBezTo>
                  <a:pt x="38593" y="9690"/>
                  <a:pt x="38429" y="9419"/>
                  <a:pt x="38128" y="9419"/>
                </a:cubicBezTo>
                <a:cubicBezTo>
                  <a:pt x="37817" y="9419"/>
                  <a:pt x="37358" y="9711"/>
                  <a:pt x="37018" y="10065"/>
                </a:cubicBezTo>
                <a:cubicBezTo>
                  <a:pt x="35412" y="11778"/>
                  <a:pt x="33886" y="13571"/>
                  <a:pt x="32360" y="15364"/>
                </a:cubicBezTo>
                <a:cubicBezTo>
                  <a:pt x="31611" y="16194"/>
                  <a:pt x="31129" y="17184"/>
                  <a:pt x="30487" y="18094"/>
                </a:cubicBezTo>
                <a:cubicBezTo>
                  <a:pt x="30728" y="17639"/>
                  <a:pt x="31209" y="16328"/>
                  <a:pt x="31263" y="15846"/>
                </a:cubicBezTo>
                <a:cubicBezTo>
                  <a:pt x="31450" y="13946"/>
                  <a:pt x="31932" y="12045"/>
                  <a:pt x="32226" y="10199"/>
                </a:cubicBezTo>
                <a:cubicBezTo>
                  <a:pt x="32601" y="8084"/>
                  <a:pt x="33592" y="6211"/>
                  <a:pt x="33993" y="4150"/>
                </a:cubicBezTo>
                <a:cubicBezTo>
                  <a:pt x="34131" y="3413"/>
                  <a:pt x="34368" y="0"/>
                  <a:pt x="331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59"/>
          <p:cNvSpPr/>
          <p:nvPr/>
        </p:nvSpPr>
        <p:spPr>
          <a:xfrm rot="8486663">
            <a:off x="6569323" y="-1397497"/>
            <a:ext cx="2482463" cy="3359061"/>
          </a:xfrm>
          <a:custGeom>
            <a:rect b="b" l="l" r="r" t="t"/>
            <a:pathLst>
              <a:path extrusionOk="0" h="69538" w="51391">
                <a:moveTo>
                  <a:pt x="21386" y="25535"/>
                </a:moveTo>
                <a:cubicBezTo>
                  <a:pt x="20316" y="7254"/>
                  <a:pt x="7790" y="5487"/>
                  <a:pt x="7790" y="5487"/>
                </a:cubicBezTo>
                <a:cubicBezTo>
                  <a:pt x="9315" y="17425"/>
                  <a:pt x="21413" y="25669"/>
                  <a:pt x="21413" y="25669"/>
                </a:cubicBezTo>
                <a:cubicBezTo>
                  <a:pt x="21386" y="25642"/>
                  <a:pt x="21386" y="25588"/>
                  <a:pt x="21386" y="25535"/>
                </a:cubicBezTo>
                <a:lnTo>
                  <a:pt x="33351" y="51765"/>
                </a:lnTo>
                <a:cubicBezTo>
                  <a:pt x="31290" y="46840"/>
                  <a:pt x="29095" y="41434"/>
                  <a:pt x="27382" y="36241"/>
                </a:cubicBezTo>
                <a:close/>
                <a:moveTo>
                  <a:pt x="31664" y="35572"/>
                </a:moveTo>
                <a:lnTo>
                  <a:pt x="31022" y="45850"/>
                </a:lnTo>
                <a:cubicBezTo>
                  <a:pt x="32227" y="44806"/>
                  <a:pt x="31664" y="35572"/>
                  <a:pt x="31664" y="35572"/>
                </a:cubicBezTo>
                <a:close/>
                <a:moveTo>
                  <a:pt x="5514" y="47991"/>
                </a:moveTo>
                <a:cubicBezTo>
                  <a:pt x="16328" y="56717"/>
                  <a:pt x="23715" y="51899"/>
                  <a:pt x="25348" y="50561"/>
                </a:cubicBezTo>
                <a:lnTo>
                  <a:pt x="29202" y="51016"/>
                </a:lnTo>
                <a:cubicBezTo>
                  <a:pt x="28613" y="50721"/>
                  <a:pt x="27275" y="50454"/>
                  <a:pt x="25589" y="50186"/>
                </a:cubicBezTo>
                <a:cubicBezTo>
                  <a:pt x="17158" y="44431"/>
                  <a:pt x="5514" y="47991"/>
                  <a:pt x="5514" y="47991"/>
                </a:cubicBezTo>
                <a:close/>
                <a:moveTo>
                  <a:pt x="24893" y="22055"/>
                </a:moveTo>
                <a:cubicBezTo>
                  <a:pt x="24893" y="22216"/>
                  <a:pt x="24920" y="22350"/>
                  <a:pt x="24973" y="22376"/>
                </a:cubicBezTo>
                <a:lnTo>
                  <a:pt x="25000" y="21895"/>
                </a:lnTo>
                <a:cubicBezTo>
                  <a:pt x="34609" y="7896"/>
                  <a:pt x="25803" y="0"/>
                  <a:pt x="25803" y="0"/>
                </a:cubicBezTo>
                <a:cubicBezTo>
                  <a:pt x="20102" y="9582"/>
                  <a:pt x="24893" y="22055"/>
                  <a:pt x="24893" y="22055"/>
                </a:cubicBezTo>
                <a:close/>
                <a:moveTo>
                  <a:pt x="32762" y="12928"/>
                </a:moveTo>
                <a:cubicBezTo>
                  <a:pt x="27061" y="22510"/>
                  <a:pt x="31825" y="34956"/>
                  <a:pt x="31825" y="34956"/>
                </a:cubicBezTo>
                <a:cubicBezTo>
                  <a:pt x="41621" y="20851"/>
                  <a:pt x="32762" y="12928"/>
                  <a:pt x="32762" y="12928"/>
                </a:cubicBezTo>
                <a:close/>
                <a:moveTo>
                  <a:pt x="33940" y="39158"/>
                </a:moveTo>
                <a:lnTo>
                  <a:pt x="33752" y="39319"/>
                </a:lnTo>
                <a:cubicBezTo>
                  <a:pt x="33806" y="39319"/>
                  <a:pt x="33859" y="39239"/>
                  <a:pt x="33940" y="39158"/>
                </a:cubicBezTo>
                <a:cubicBezTo>
                  <a:pt x="48580" y="35304"/>
                  <a:pt x="47242" y="24839"/>
                  <a:pt x="47242" y="24839"/>
                </a:cubicBezTo>
                <a:cubicBezTo>
                  <a:pt x="37767" y="27970"/>
                  <a:pt x="33672" y="39212"/>
                  <a:pt x="33672" y="39212"/>
                </a:cubicBezTo>
                <a:cubicBezTo>
                  <a:pt x="33806" y="39185"/>
                  <a:pt x="33859" y="39185"/>
                  <a:pt x="33940" y="39158"/>
                </a:cubicBezTo>
                <a:close/>
                <a:moveTo>
                  <a:pt x="40149" y="52889"/>
                </a:moveTo>
                <a:lnTo>
                  <a:pt x="40176" y="52889"/>
                </a:lnTo>
                <a:cubicBezTo>
                  <a:pt x="39908" y="53023"/>
                  <a:pt x="39641" y="53210"/>
                  <a:pt x="39373" y="53371"/>
                </a:cubicBezTo>
                <a:lnTo>
                  <a:pt x="40149" y="51016"/>
                </a:lnTo>
                <a:cubicBezTo>
                  <a:pt x="47189" y="45448"/>
                  <a:pt x="44084" y="39828"/>
                  <a:pt x="44084" y="39828"/>
                </a:cubicBezTo>
                <a:cubicBezTo>
                  <a:pt x="39159" y="43923"/>
                  <a:pt x="39319" y="51631"/>
                  <a:pt x="39319" y="51631"/>
                </a:cubicBezTo>
                <a:cubicBezTo>
                  <a:pt x="39373" y="51604"/>
                  <a:pt x="39400" y="51551"/>
                  <a:pt x="39480" y="51524"/>
                </a:cubicBezTo>
                <a:cubicBezTo>
                  <a:pt x="39186" y="52327"/>
                  <a:pt x="38918" y="53130"/>
                  <a:pt x="38650" y="53906"/>
                </a:cubicBezTo>
                <a:lnTo>
                  <a:pt x="38624" y="53933"/>
                </a:lnTo>
                <a:lnTo>
                  <a:pt x="38650" y="53933"/>
                </a:lnTo>
                <a:cubicBezTo>
                  <a:pt x="37767" y="56476"/>
                  <a:pt x="37098" y="58778"/>
                  <a:pt x="37098" y="59929"/>
                </a:cubicBezTo>
                <a:lnTo>
                  <a:pt x="33351" y="51765"/>
                </a:lnTo>
                <a:cubicBezTo>
                  <a:pt x="34047" y="53425"/>
                  <a:pt x="34769" y="55084"/>
                  <a:pt x="35465" y="56610"/>
                </a:cubicBezTo>
                <a:lnTo>
                  <a:pt x="24010" y="44993"/>
                </a:lnTo>
                <a:cubicBezTo>
                  <a:pt x="23742" y="44324"/>
                  <a:pt x="23340" y="43254"/>
                  <a:pt x="22859" y="41996"/>
                </a:cubicBezTo>
                <a:cubicBezTo>
                  <a:pt x="22671" y="26177"/>
                  <a:pt x="11965" y="24089"/>
                  <a:pt x="11965" y="24089"/>
                </a:cubicBezTo>
                <a:cubicBezTo>
                  <a:pt x="12634" y="33136"/>
                  <a:pt x="20343" y="40122"/>
                  <a:pt x="22377" y="41781"/>
                </a:cubicBezTo>
                <a:lnTo>
                  <a:pt x="23688" y="44645"/>
                </a:lnTo>
                <a:lnTo>
                  <a:pt x="19272" y="40149"/>
                </a:lnTo>
                <a:lnTo>
                  <a:pt x="19245" y="40095"/>
                </a:lnTo>
                <a:cubicBezTo>
                  <a:pt x="19192" y="40042"/>
                  <a:pt x="19192" y="40042"/>
                  <a:pt x="19138" y="40015"/>
                </a:cubicBezTo>
                <a:lnTo>
                  <a:pt x="19165" y="40015"/>
                </a:lnTo>
                <a:cubicBezTo>
                  <a:pt x="12233" y="32413"/>
                  <a:pt x="1" y="33270"/>
                  <a:pt x="1" y="33270"/>
                </a:cubicBezTo>
                <a:cubicBezTo>
                  <a:pt x="8673" y="44271"/>
                  <a:pt x="16997" y="41059"/>
                  <a:pt x="18790" y="40176"/>
                </a:cubicBezTo>
                <a:lnTo>
                  <a:pt x="19513" y="40523"/>
                </a:lnTo>
                <a:cubicBezTo>
                  <a:pt x="20369" y="41889"/>
                  <a:pt x="22243" y="43923"/>
                  <a:pt x="24384" y="46117"/>
                </a:cubicBezTo>
                <a:lnTo>
                  <a:pt x="24411" y="46171"/>
                </a:lnTo>
                <a:lnTo>
                  <a:pt x="24411" y="46144"/>
                </a:lnTo>
                <a:cubicBezTo>
                  <a:pt x="29229" y="51069"/>
                  <a:pt x="35546" y="56636"/>
                  <a:pt x="35546" y="56636"/>
                </a:cubicBezTo>
                <a:cubicBezTo>
                  <a:pt x="36108" y="57948"/>
                  <a:pt x="36670" y="59179"/>
                  <a:pt x="37205" y="60357"/>
                </a:cubicBezTo>
                <a:lnTo>
                  <a:pt x="37205" y="60384"/>
                </a:lnTo>
                <a:lnTo>
                  <a:pt x="37205" y="60384"/>
                </a:lnTo>
                <a:cubicBezTo>
                  <a:pt x="39694" y="65844"/>
                  <a:pt x="41514" y="69537"/>
                  <a:pt x="41514" y="69537"/>
                </a:cubicBezTo>
                <a:lnTo>
                  <a:pt x="37205" y="60116"/>
                </a:lnTo>
                <a:lnTo>
                  <a:pt x="39293" y="53639"/>
                </a:lnTo>
                <a:lnTo>
                  <a:pt x="41113" y="52943"/>
                </a:lnTo>
                <a:cubicBezTo>
                  <a:pt x="50079" y="53264"/>
                  <a:pt x="51391" y="47001"/>
                  <a:pt x="51391" y="47001"/>
                </a:cubicBezTo>
                <a:cubicBezTo>
                  <a:pt x="44994" y="46920"/>
                  <a:pt x="40149" y="52889"/>
                  <a:pt x="40149" y="5288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1" name="Google Shape;451;p59"/>
          <p:cNvPicPr preferRelativeResize="0"/>
          <p:nvPr/>
        </p:nvPicPr>
        <p:blipFill>
          <a:blip r:embed="rId3">
            <a:alphaModFix/>
          </a:blip>
          <a:stretch>
            <a:fillRect/>
          </a:stretch>
        </p:blipFill>
        <p:spPr>
          <a:xfrm>
            <a:off x="1627800" y="3413000"/>
            <a:ext cx="2330950" cy="1730500"/>
          </a:xfrm>
          <a:prstGeom prst="rect">
            <a:avLst/>
          </a:prstGeom>
          <a:noFill/>
          <a:ln>
            <a:noFill/>
          </a:ln>
        </p:spPr>
      </p:pic>
      <p:pic>
        <p:nvPicPr>
          <p:cNvPr id="452" name="Google Shape;452;p59"/>
          <p:cNvPicPr preferRelativeResize="0"/>
          <p:nvPr/>
        </p:nvPicPr>
        <p:blipFill>
          <a:blip r:embed="rId4">
            <a:alphaModFix/>
          </a:blip>
          <a:stretch>
            <a:fillRect/>
          </a:stretch>
        </p:blipFill>
        <p:spPr>
          <a:xfrm>
            <a:off x="5109100" y="1026761"/>
            <a:ext cx="4034901" cy="411674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0"/>
          <p:cNvSpPr txBox="1"/>
          <p:nvPr>
            <p:ph idx="1" type="body"/>
          </p:nvPr>
        </p:nvSpPr>
        <p:spPr>
          <a:xfrm>
            <a:off x="152500" y="1129900"/>
            <a:ext cx="4956600" cy="3800700"/>
          </a:xfrm>
          <a:prstGeom prst="rect">
            <a:avLst/>
          </a:prstGeom>
        </p:spPr>
        <p:txBody>
          <a:bodyPr anchorCtr="0" anchor="t" bIns="0" lIns="0" spcFirstLastPara="1" rIns="0" wrap="square" tIns="182875">
            <a:noAutofit/>
          </a:bodyPr>
          <a:lstStyle/>
          <a:p>
            <a:pPr indent="0" lvl="0" marL="0" rtl="0" algn="l">
              <a:lnSpc>
                <a:spcPct val="115000"/>
              </a:lnSpc>
              <a:spcBef>
                <a:spcPts val="0"/>
              </a:spcBef>
              <a:spcAft>
                <a:spcPts val="0"/>
              </a:spcAft>
              <a:buNone/>
            </a:pPr>
            <a:r>
              <a:rPr lang="en"/>
              <a:t>When we look at the examples that the model made a wrong prediction, we can identify some reasons why it is the case.</a:t>
            </a:r>
            <a:endParaRPr/>
          </a:p>
          <a:p>
            <a:pPr indent="-304800" lvl="0" marL="457200" rtl="0" algn="l">
              <a:lnSpc>
                <a:spcPct val="115000"/>
              </a:lnSpc>
              <a:spcBef>
                <a:spcPts val="0"/>
              </a:spcBef>
              <a:spcAft>
                <a:spcPts val="0"/>
              </a:spcAft>
              <a:buSzPts val="1200"/>
              <a:buChar char="➔"/>
            </a:pPr>
            <a:r>
              <a:rPr lang="en" sz="1200"/>
              <a:t>Low pixel resolutions makes images hard to be distinguished.</a:t>
            </a:r>
            <a:endParaRPr sz="1200"/>
          </a:p>
          <a:p>
            <a:pPr indent="-304800" lvl="1" marL="914400" rtl="0" algn="l">
              <a:lnSpc>
                <a:spcPct val="115000"/>
              </a:lnSpc>
              <a:spcBef>
                <a:spcPts val="0"/>
              </a:spcBef>
              <a:spcAft>
                <a:spcPts val="0"/>
              </a:spcAft>
              <a:buSzPts val="1200"/>
              <a:buChar char="◆"/>
            </a:pPr>
            <a:r>
              <a:rPr lang="en" sz="1200"/>
              <a:t>Example: Row 4 Column 3</a:t>
            </a:r>
            <a:endParaRPr sz="1200"/>
          </a:p>
          <a:p>
            <a:pPr indent="-304800" lvl="1" marL="914400" rtl="0" algn="l">
              <a:lnSpc>
                <a:spcPct val="115000"/>
              </a:lnSpc>
              <a:spcBef>
                <a:spcPts val="0"/>
              </a:spcBef>
              <a:spcAft>
                <a:spcPts val="0"/>
              </a:spcAft>
              <a:buSzPts val="1200"/>
              <a:buChar char="◆"/>
            </a:pPr>
            <a:r>
              <a:rPr lang="en" sz="1200"/>
              <a:t>That images looks a bunch of pixels [Due to low resolutions] and it is hard to distinguish the features</a:t>
            </a:r>
            <a:endParaRPr sz="1200"/>
          </a:p>
          <a:p>
            <a:pPr indent="-304800" lvl="0" marL="457200" rtl="0" algn="l">
              <a:lnSpc>
                <a:spcPct val="115000"/>
              </a:lnSpc>
              <a:spcBef>
                <a:spcPts val="0"/>
              </a:spcBef>
              <a:spcAft>
                <a:spcPts val="0"/>
              </a:spcAft>
              <a:buSzPts val="1200"/>
              <a:buChar char="➔"/>
            </a:pPr>
            <a:r>
              <a:rPr lang="en" sz="1200"/>
              <a:t>Similar features</a:t>
            </a:r>
            <a:endParaRPr sz="1200"/>
          </a:p>
          <a:p>
            <a:pPr indent="-304800" lvl="1" marL="914400" rtl="0" algn="l">
              <a:lnSpc>
                <a:spcPct val="115000"/>
              </a:lnSpc>
              <a:spcBef>
                <a:spcPts val="0"/>
              </a:spcBef>
              <a:spcAft>
                <a:spcPts val="0"/>
              </a:spcAft>
              <a:buSzPts val="1200"/>
              <a:buChar char="◆"/>
            </a:pPr>
            <a:r>
              <a:rPr lang="en" sz="1200"/>
              <a:t>Example: Row 4 Column 4</a:t>
            </a:r>
            <a:endParaRPr sz="1200"/>
          </a:p>
          <a:p>
            <a:pPr indent="-304800" lvl="1" marL="914400" rtl="0" algn="l">
              <a:lnSpc>
                <a:spcPct val="115000"/>
              </a:lnSpc>
              <a:spcBef>
                <a:spcPts val="0"/>
              </a:spcBef>
              <a:spcAft>
                <a:spcPts val="0"/>
              </a:spcAft>
              <a:buSzPts val="1200"/>
              <a:buChar char="◆"/>
            </a:pPr>
            <a:r>
              <a:rPr lang="en" sz="1200"/>
              <a:t>The model predicted the values of a coat and pullover wrongly. This is likely due to both coat and pullover having long sleeves which we identified during our EDA could be a problem faced by the AI model.</a:t>
            </a:r>
            <a:endParaRPr/>
          </a:p>
          <a:p>
            <a:pPr indent="0" lvl="0" marL="0" rtl="0" algn="l">
              <a:lnSpc>
                <a:spcPct val="115000"/>
              </a:lnSpc>
              <a:spcBef>
                <a:spcPts val="0"/>
              </a:spcBef>
              <a:spcAft>
                <a:spcPts val="0"/>
              </a:spcAft>
              <a:buNone/>
            </a:pPr>
            <a:r>
              <a:rPr lang="en"/>
              <a:t>Therefore, it appears that the model's mistakes are reasonable. In fact, real human performance was conducted by Zalando [Dataset creator] was only 83.5% accuracy. This shows that the model is performing quite well.</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p:txBody>
      </p:sp>
      <p:sp>
        <p:nvSpPr>
          <p:cNvPr id="458" name="Google Shape;458;p60"/>
          <p:cNvSpPr txBox="1"/>
          <p:nvPr>
            <p:ph type="title"/>
          </p:nvPr>
        </p:nvSpPr>
        <p:spPr>
          <a:xfrm>
            <a:off x="707400" y="627400"/>
            <a:ext cx="77292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Analysis</a:t>
            </a:r>
            <a:endParaRPr b="0"/>
          </a:p>
        </p:txBody>
      </p:sp>
      <p:sp>
        <p:nvSpPr>
          <p:cNvPr id="459" name="Google Shape;459;p60"/>
          <p:cNvSpPr/>
          <p:nvPr/>
        </p:nvSpPr>
        <p:spPr>
          <a:xfrm rot="-267255">
            <a:off x="7259116" y="2657035"/>
            <a:ext cx="1723957" cy="2496611"/>
          </a:xfrm>
          <a:custGeom>
            <a:rect b="b" l="l" r="r" t="t"/>
            <a:pathLst>
              <a:path extrusionOk="0" h="60973" w="42103">
                <a:moveTo>
                  <a:pt x="26097" y="27168"/>
                </a:moveTo>
                <a:lnTo>
                  <a:pt x="26097" y="27168"/>
                </a:lnTo>
                <a:cubicBezTo>
                  <a:pt x="26044" y="29229"/>
                  <a:pt x="24839" y="31210"/>
                  <a:pt x="23688" y="33056"/>
                </a:cubicBezTo>
                <a:cubicBezTo>
                  <a:pt x="23661" y="33030"/>
                  <a:pt x="23661" y="32949"/>
                  <a:pt x="23635" y="32923"/>
                </a:cubicBezTo>
                <a:cubicBezTo>
                  <a:pt x="23581" y="32816"/>
                  <a:pt x="23554" y="32762"/>
                  <a:pt x="23528" y="32655"/>
                </a:cubicBezTo>
                <a:cubicBezTo>
                  <a:pt x="23528" y="32628"/>
                  <a:pt x="23501" y="32575"/>
                  <a:pt x="23447" y="32575"/>
                </a:cubicBezTo>
                <a:cubicBezTo>
                  <a:pt x="23367" y="32280"/>
                  <a:pt x="23260" y="31959"/>
                  <a:pt x="23153" y="31584"/>
                </a:cubicBezTo>
                <a:cubicBezTo>
                  <a:pt x="23073" y="31290"/>
                  <a:pt x="23019" y="30942"/>
                  <a:pt x="22912" y="30648"/>
                </a:cubicBezTo>
                <a:cubicBezTo>
                  <a:pt x="22832" y="30139"/>
                  <a:pt x="22832" y="29684"/>
                  <a:pt x="22912" y="29336"/>
                </a:cubicBezTo>
                <a:cubicBezTo>
                  <a:pt x="23287" y="28346"/>
                  <a:pt x="25214" y="27677"/>
                  <a:pt x="26097" y="27168"/>
                </a:cubicBezTo>
                <a:close/>
                <a:moveTo>
                  <a:pt x="22511" y="30085"/>
                </a:moveTo>
                <a:cubicBezTo>
                  <a:pt x="22725" y="30808"/>
                  <a:pt x="22698" y="31584"/>
                  <a:pt x="22885" y="32307"/>
                </a:cubicBezTo>
                <a:cubicBezTo>
                  <a:pt x="22992" y="32896"/>
                  <a:pt x="23099" y="33431"/>
                  <a:pt x="23153" y="33993"/>
                </a:cubicBezTo>
                <a:cubicBezTo>
                  <a:pt x="22966" y="34288"/>
                  <a:pt x="22778" y="34582"/>
                  <a:pt x="22644" y="34850"/>
                </a:cubicBezTo>
                <a:cubicBezTo>
                  <a:pt x="20878" y="38195"/>
                  <a:pt x="18951" y="41273"/>
                  <a:pt x="16836" y="44405"/>
                </a:cubicBezTo>
                <a:cubicBezTo>
                  <a:pt x="16488" y="44887"/>
                  <a:pt x="16194" y="45529"/>
                  <a:pt x="15792" y="45957"/>
                </a:cubicBezTo>
                <a:cubicBezTo>
                  <a:pt x="16167" y="45235"/>
                  <a:pt x="16461" y="43067"/>
                  <a:pt x="16435" y="42986"/>
                </a:cubicBezTo>
                <a:cubicBezTo>
                  <a:pt x="16702" y="41327"/>
                  <a:pt x="17398" y="39614"/>
                  <a:pt x="18014" y="38142"/>
                </a:cubicBezTo>
                <a:cubicBezTo>
                  <a:pt x="19031" y="35572"/>
                  <a:pt x="20343" y="32976"/>
                  <a:pt x="22029" y="30701"/>
                </a:cubicBezTo>
                <a:cubicBezTo>
                  <a:pt x="22163" y="30487"/>
                  <a:pt x="22323" y="30246"/>
                  <a:pt x="22511" y="30085"/>
                </a:cubicBezTo>
                <a:close/>
                <a:moveTo>
                  <a:pt x="33119" y="0"/>
                </a:moveTo>
                <a:cubicBezTo>
                  <a:pt x="32916" y="0"/>
                  <a:pt x="32675" y="90"/>
                  <a:pt x="32387" y="295"/>
                </a:cubicBezTo>
                <a:cubicBezTo>
                  <a:pt x="31183" y="1179"/>
                  <a:pt x="31049" y="3962"/>
                  <a:pt x="31076" y="5274"/>
                </a:cubicBezTo>
                <a:cubicBezTo>
                  <a:pt x="31076" y="7254"/>
                  <a:pt x="31852" y="9021"/>
                  <a:pt x="31531" y="11002"/>
                </a:cubicBezTo>
                <a:cubicBezTo>
                  <a:pt x="31102" y="13303"/>
                  <a:pt x="30540" y="15632"/>
                  <a:pt x="29871" y="17907"/>
                </a:cubicBezTo>
                <a:cubicBezTo>
                  <a:pt x="29255" y="20075"/>
                  <a:pt x="28506" y="22243"/>
                  <a:pt x="27650" y="24331"/>
                </a:cubicBezTo>
                <a:cubicBezTo>
                  <a:pt x="26873" y="26151"/>
                  <a:pt x="24652" y="26793"/>
                  <a:pt x="22966" y="27703"/>
                </a:cubicBezTo>
                <a:cubicBezTo>
                  <a:pt x="23715" y="25321"/>
                  <a:pt x="24331" y="22859"/>
                  <a:pt x="25455" y="20637"/>
                </a:cubicBezTo>
                <a:cubicBezTo>
                  <a:pt x="26177" y="19299"/>
                  <a:pt x="28185" y="15177"/>
                  <a:pt x="26311" y="13999"/>
                </a:cubicBezTo>
                <a:cubicBezTo>
                  <a:pt x="26143" y="13894"/>
                  <a:pt x="25986" y="13845"/>
                  <a:pt x="25841" y="13845"/>
                </a:cubicBezTo>
                <a:cubicBezTo>
                  <a:pt x="24325" y="13845"/>
                  <a:pt x="24022" y="19111"/>
                  <a:pt x="23876" y="19941"/>
                </a:cubicBezTo>
                <a:cubicBezTo>
                  <a:pt x="23554" y="22484"/>
                  <a:pt x="23394" y="24893"/>
                  <a:pt x="22136" y="27195"/>
                </a:cubicBezTo>
                <a:cubicBezTo>
                  <a:pt x="21547" y="23474"/>
                  <a:pt x="21119" y="19674"/>
                  <a:pt x="20262" y="15980"/>
                </a:cubicBezTo>
                <a:cubicBezTo>
                  <a:pt x="19995" y="14802"/>
                  <a:pt x="19566" y="12233"/>
                  <a:pt x="18603" y="11457"/>
                </a:cubicBezTo>
                <a:cubicBezTo>
                  <a:pt x="18367" y="11273"/>
                  <a:pt x="18170" y="11194"/>
                  <a:pt x="18006" y="11194"/>
                </a:cubicBezTo>
                <a:cubicBezTo>
                  <a:pt x="17168" y="11194"/>
                  <a:pt x="17202" y="13256"/>
                  <a:pt x="17291" y="13839"/>
                </a:cubicBezTo>
                <a:cubicBezTo>
                  <a:pt x="17559" y="15525"/>
                  <a:pt x="18255" y="16783"/>
                  <a:pt x="19299" y="18094"/>
                </a:cubicBezTo>
                <a:cubicBezTo>
                  <a:pt x="20396" y="19459"/>
                  <a:pt x="20503" y="21172"/>
                  <a:pt x="20798" y="22832"/>
                </a:cubicBezTo>
                <a:cubicBezTo>
                  <a:pt x="21145" y="24652"/>
                  <a:pt x="21922" y="26847"/>
                  <a:pt x="21681" y="28694"/>
                </a:cubicBezTo>
                <a:cubicBezTo>
                  <a:pt x="21440" y="30273"/>
                  <a:pt x="20075" y="31798"/>
                  <a:pt x="19272" y="33137"/>
                </a:cubicBezTo>
                <a:cubicBezTo>
                  <a:pt x="19272" y="31611"/>
                  <a:pt x="19379" y="30085"/>
                  <a:pt x="19245" y="28533"/>
                </a:cubicBezTo>
                <a:cubicBezTo>
                  <a:pt x="19178" y="27975"/>
                  <a:pt x="19056" y="26117"/>
                  <a:pt x="18350" y="26117"/>
                </a:cubicBezTo>
                <a:cubicBezTo>
                  <a:pt x="18209" y="26117"/>
                  <a:pt x="18045" y="26191"/>
                  <a:pt x="17853" y="26365"/>
                </a:cubicBezTo>
                <a:cubicBezTo>
                  <a:pt x="17104" y="27061"/>
                  <a:pt x="17104" y="29470"/>
                  <a:pt x="16997" y="30407"/>
                </a:cubicBezTo>
                <a:cubicBezTo>
                  <a:pt x="16863" y="31959"/>
                  <a:pt x="16863" y="33511"/>
                  <a:pt x="17024" y="35091"/>
                </a:cubicBezTo>
                <a:cubicBezTo>
                  <a:pt x="17318" y="38329"/>
                  <a:pt x="16114" y="41166"/>
                  <a:pt x="15364" y="44325"/>
                </a:cubicBezTo>
                <a:cubicBezTo>
                  <a:pt x="14695" y="47001"/>
                  <a:pt x="13276" y="49544"/>
                  <a:pt x="10841" y="51016"/>
                </a:cubicBezTo>
                <a:cubicBezTo>
                  <a:pt x="10948" y="49946"/>
                  <a:pt x="10948" y="48768"/>
                  <a:pt x="11135" y="47751"/>
                </a:cubicBezTo>
                <a:cubicBezTo>
                  <a:pt x="11376" y="46707"/>
                  <a:pt x="12045" y="45957"/>
                  <a:pt x="12607" y="45128"/>
                </a:cubicBezTo>
                <a:cubicBezTo>
                  <a:pt x="13276" y="44164"/>
                  <a:pt x="14026" y="43067"/>
                  <a:pt x="14427" y="41916"/>
                </a:cubicBezTo>
                <a:cubicBezTo>
                  <a:pt x="14748" y="41166"/>
                  <a:pt x="15578" y="39560"/>
                  <a:pt x="14561" y="38998"/>
                </a:cubicBezTo>
                <a:cubicBezTo>
                  <a:pt x="14508" y="38998"/>
                  <a:pt x="14481" y="38972"/>
                  <a:pt x="14454" y="38972"/>
                </a:cubicBezTo>
                <a:cubicBezTo>
                  <a:pt x="13838" y="39266"/>
                  <a:pt x="13410" y="39748"/>
                  <a:pt x="13089" y="40283"/>
                </a:cubicBezTo>
                <a:cubicBezTo>
                  <a:pt x="12848" y="40711"/>
                  <a:pt x="12634" y="41166"/>
                  <a:pt x="12500" y="41675"/>
                </a:cubicBezTo>
                <a:cubicBezTo>
                  <a:pt x="12099" y="42639"/>
                  <a:pt x="11778" y="43656"/>
                  <a:pt x="11242" y="44485"/>
                </a:cubicBezTo>
                <a:cubicBezTo>
                  <a:pt x="11028" y="43120"/>
                  <a:pt x="10948" y="41675"/>
                  <a:pt x="11135" y="40310"/>
                </a:cubicBezTo>
                <a:cubicBezTo>
                  <a:pt x="11349" y="38891"/>
                  <a:pt x="11965" y="37633"/>
                  <a:pt x="12018" y="36188"/>
                </a:cubicBezTo>
                <a:cubicBezTo>
                  <a:pt x="12072" y="34876"/>
                  <a:pt x="11831" y="33511"/>
                  <a:pt x="11430" y="32280"/>
                </a:cubicBezTo>
                <a:cubicBezTo>
                  <a:pt x="11223" y="31624"/>
                  <a:pt x="10650" y="30838"/>
                  <a:pt x="10049" y="30838"/>
                </a:cubicBezTo>
                <a:cubicBezTo>
                  <a:pt x="9792" y="30838"/>
                  <a:pt x="9529" y="30982"/>
                  <a:pt x="9288" y="31343"/>
                </a:cubicBezTo>
                <a:cubicBezTo>
                  <a:pt x="8592" y="32414"/>
                  <a:pt x="9154" y="34823"/>
                  <a:pt x="9262" y="36001"/>
                </a:cubicBezTo>
                <a:cubicBezTo>
                  <a:pt x="9395" y="37526"/>
                  <a:pt x="9743" y="38972"/>
                  <a:pt x="10011" y="40471"/>
                </a:cubicBezTo>
                <a:cubicBezTo>
                  <a:pt x="10493" y="43441"/>
                  <a:pt x="10546" y="46493"/>
                  <a:pt x="10305" y="49517"/>
                </a:cubicBezTo>
                <a:cubicBezTo>
                  <a:pt x="9690" y="48714"/>
                  <a:pt x="9342" y="47644"/>
                  <a:pt x="8887" y="46627"/>
                </a:cubicBezTo>
                <a:cubicBezTo>
                  <a:pt x="8592" y="45984"/>
                  <a:pt x="8271" y="44780"/>
                  <a:pt x="7549" y="44432"/>
                </a:cubicBezTo>
                <a:cubicBezTo>
                  <a:pt x="7423" y="44348"/>
                  <a:pt x="7249" y="44281"/>
                  <a:pt x="7076" y="44281"/>
                </a:cubicBezTo>
                <a:cubicBezTo>
                  <a:pt x="7028" y="44281"/>
                  <a:pt x="6980" y="44286"/>
                  <a:pt x="6933" y="44298"/>
                </a:cubicBezTo>
                <a:cubicBezTo>
                  <a:pt x="6398" y="45262"/>
                  <a:pt x="6933" y="46305"/>
                  <a:pt x="7415" y="47162"/>
                </a:cubicBezTo>
                <a:cubicBezTo>
                  <a:pt x="7896" y="48206"/>
                  <a:pt x="8539" y="49250"/>
                  <a:pt x="8967" y="50079"/>
                </a:cubicBezTo>
                <a:cubicBezTo>
                  <a:pt x="9636" y="51418"/>
                  <a:pt x="10279" y="52006"/>
                  <a:pt x="9154" y="53184"/>
                </a:cubicBezTo>
                <a:cubicBezTo>
                  <a:pt x="7682" y="54763"/>
                  <a:pt x="6023" y="56235"/>
                  <a:pt x="4310" y="57547"/>
                </a:cubicBezTo>
                <a:cubicBezTo>
                  <a:pt x="3507" y="58163"/>
                  <a:pt x="2276" y="58698"/>
                  <a:pt x="1339" y="59474"/>
                </a:cubicBezTo>
                <a:cubicBezTo>
                  <a:pt x="991" y="59715"/>
                  <a:pt x="375" y="59876"/>
                  <a:pt x="134" y="60250"/>
                </a:cubicBezTo>
                <a:cubicBezTo>
                  <a:pt x="1" y="60491"/>
                  <a:pt x="27" y="60839"/>
                  <a:pt x="268" y="60973"/>
                </a:cubicBezTo>
                <a:cubicBezTo>
                  <a:pt x="509" y="60893"/>
                  <a:pt x="723" y="60705"/>
                  <a:pt x="937" y="60571"/>
                </a:cubicBezTo>
                <a:cubicBezTo>
                  <a:pt x="2276" y="59715"/>
                  <a:pt x="3614" y="58751"/>
                  <a:pt x="5059" y="58109"/>
                </a:cubicBezTo>
                <a:cubicBezTo>
                  <a:pt x="5996" y="57708"/>
                  <a:pt x="6853" y="57601"/>
                  <a:pt x="7719" y="57601"/>
                </a:cubicBezTo>
                <a:cubicBezTo>
                  <a:pt x="8586" y="57601"/>
                  <a:pt x="9462" y="57708"/>
                  <a:pt x="10439" y="57734"/>
                </a:cubicBezTo>
                <a:cubicBezTo>
                  <a:pt x="10527" y="57737"/>
                  <a:pt x="10614" y="57738"/>
                  <a:pt x="10701" y="57738"/>
                </a:cubicBezTo>
                <a:cubicBezTo>
                  <a:pt x="11654" y="57738"/>
                  <a:pt x="12586" y="57605"/>
                  <a:pt x="13517" y="57360"/>
                </a:cubicBezTo>
                <a:cubicBezTo>
                  <a:pt x="14240" y="57199"/>
                  <a:pt x="15846" y="56905"/>
                  <a:pt x="16328" y="56235"/>
                </a:cubicBezTo>
                <a:cubicBezTo>
                  <a:pt x="16354" y="55861"/>
                  <a:pt x="16354" y="55540"/>
                  <a:pt x="15846" y="55218"/>
                </a:cubicBezTo>
                <a:cubicBezTo>
                  <a:pt x="15565" y="55057"/>
                  <a:pt x="15172" y="54994"/>
                  <a:pt x="14728" y="54994"/>
                </a:cubicBezTo>
                <a:cubicBezTo>
                  <a:pt x="13209" y="54994"/>
                  <a:pt x="11089" y="55727"/>
                  <a:pt x="10772" y="55727"/>
                </a:cubicBezTo>
                <a:cubicBezTo>
                  <a:pt x="10768" y="55727"/>
                  <a:pt x="10764" y="55727"/>
                  <a:pt x="10760" y="55727"/>
                </a:cubicBezTo>
                <a:cubicBezTo>
                  <a:pt x="11697" y="55325"/>
                  <a:pt x="13357" y="54790"/>
                  <a:pt x="13892" y="53827"/>
                </a:cubicBezTo>
                <a:cubicBezTo>
                  <a:pt x="13946" y="53719"/>
                  <a:pt x="13972" y="53586"/>
                  <a:pt x="14026" y="53479"/>
                </a:cubicBezTo>
                <a:cubicBezTo>
                  <a:pt x="14160" y="53131"/>
                  <a:pt x="13972" y="52783"/>
                  <a:pt x="13303" y="52729"/>
                </a:cubicBezTo>
                <a:cubicBezTo>
                  <a:pt x="13201" y="52715"/>
                  <a:pt x="13097" y="52708"/>
                  <a:pt x="12992" y="52708"/>
                </a:cubicBezTo>
                <a:cubicBezTo>
                  <a:pt x="11516" y="52708"/>
                  <a:pt x="9709" y="54032"/>
                  <a:pt x="8485" y="54656"/>
                </a:cubicBezTo>
                <a:cubicBezTo>
                  <a:pt x="9502" y="53612"/>
                  <a:pt x="10466" y="52515"/>
                  <a:pt x="11537" y="51551"/>
                </a:cubicBezTo>
                <a:cubicBezTo>
                  <a:pt x="12031" y="51085"/>
                  <a:pt x="12497" y="50949"/>
                  <a:pt x="13003" y="50949"/>
                </a:cubicBezTo>
                <a:cubicBezTo>
                  <a:pt x="13484" y="50949"/>
                  <a:pt x="14002" y="51072"/>
                  <a:pt x="14615" y="51150"/>
                </a:cubicBezTo>
                <a:cubicBezTo>
                  <a:pt x="17398" y="51525"/>
                  <a:pt x="19941" y="50909"/>
                  <a:pt x="21975" y="53157"/>
                </a:cubicBezTo>
                <a:cubicBezTo>
                  <a:pt x="23046" y="54335"/>
                  <a:pt x="24224" y="55299"/>
                  <a:pt x="25749" y="55807"/>
                </a:cubicBezTo>
                <a:cubicBezTo>
                  <a:pt x="26104" y="55909"/>
                  <a:pt x="26656" y="56070"/>
                  <a:pt x="27083" y="56070"/>
                </a:cubicBezTo>
                <a:cubicBezTo>
                  <a:pt x="27558" y="56070"/>
                  <a:pt x="27878" y="55870"/>
                  <a:pt x="27596" y="55165"/>
                </a:cubicBezTo>
                <a:cubicBezTo>
                  <a:pt x="26766" y="53050"/>
                  <a:pt x="22939" y="52408"/>
                  <a:pt x="21065" y="51659"/>
                </a:cubicBezTo>
                <a:cubicBezTo>
                  <a:pt x="23206" y="50882"/>
                  <a:pt x="25696" y="50936"/>
                  <a:pt x="27971" y="50588"/>
                </a:cubicBezTo>
                <a:cubicBezTo>
                  <a:pt x="29041" y="50401"/>
                  <a:pt x="33056" y="49517"/>
                  <a:pt x="32896" y="47938"/>
                </a:cubicBezTo>
                <a:cubicBezTo>
                  <a:pt x="32841" y="47427"/>
                  <a:pt x="32473" y="47239"/>
                  <a:pt x="31959" y="47239"/>
                </a:cubicBezTo>
                <a:cubicBezTo>
                  <a:pt x="30696" y="47239"/>
                  <a:pt x="28549" y="48375"/>
                  <a:pt x="27997" y="48661"/>
                </a:cubicBezTo>
                <a:cubicBezTo>
                  <a:pt x="27141" y="49169"/>
                  <a:pt x="26472" y="49946"/>
                  <a:pt x="25482" y="50267"/>
                </a:cubicBezTo>
                <a:cubicBezTo>
                  <a:pt x="24598" y="50588"/>
                  <a:pt x="23581" y="50508"/>
                  <a:pt x="22644" y="50615"/>
                </a:cubicBezTo>
                <a:cubicBezTo>
                  <a:pt x="23742" y="49731"/>
                  <a:pt x="25829" y="48393"/>
                  <a:pt x="26231" y="47001"/>
                </a:cubicBezTo>
                <a:cubicBezTo>
                  <a:pt x="26462" y="46231"/>
                  <a:pt x="26250" y="45970"/>
                  <a:pt x="25859" y="45970"/>
                </a:cubicBezTo>
                <a:cubicBezTo>
                  <a:pt x="25162" y="45970"/>
                  <a:pt x="23897" y="46798"/>
                  <a:pt x="23554" y="47055"/>
                </a:cubicBezTo>
                <a:cubicBezTo>
                  <a:pt x="22805" y="47590"/>
                  <a:pt x="22109" y="48206"/>
                  <a:pt x="21547" y="48928"/>
                </a:cubicBezTo>
                <a:cubicBezTo>
                  <a:pt x="21145" y="49437"/>
                  <a:pt x="20798" y="50374"/>
                  <a:pt x="20209" y="50668"/>
                </a:cubicBezTo>
                <a:cubicBezTo>
                  <a:pt x="19913" y="50805"/>
                  <a:pt x="19527" y="50847"/>
                  <a:pt x="19121" y="50847"/>
                </a:cubicBezTo>
                <a:cubicBezTo>
                  <a:pt x="18496" y="50847"/>
                  <a:pt x="17826" y="50749"/>
                  <a:pt x="17372" y="50749"/>
                </a:cubicBezTo>
                <a:lnTo>
                  <a:pt x="16702" y="50749"/>
                </a:lnTo>
                <a:cubicBezTo>
                  <a:pt x="15632" y="50588"/>
                  <a:pt x="14454" y="50722"/>
                  <a:pt x="13437" y="50267"/>
                </a:cubicBezTo>
                <a:cubicBezTo>
                  <a:pt x="13946" y="50053"/>
                  <a:pt x="14508" y="49972"/>
                  <a:pt x="15043" y="49785"/>
                </a:cubicBezTo>
                <a:cubicBezTo>
                  <a:pt x="15578" y="49464"/>
                  <a:pt x="16247" y="49250"/>
                  <a:pt x="16756" y="49009"/>
                </a:cubicBezTo>
                <a:cubicBezTo>
                  <a:pt x="17666" y="48527"/>
                  <a:pt x="18576" y="47992"/>
                  <a:pt x="19406" y="47430"/>
                </a:cubicBezTo>
                <a:cubicBezTo>
                  <a:pt x="21172" y="46225"/>
                  <a:pt x="22805" y="44860"/>
                  <a:pt x="24357" y="43388"/>
                </a:cubicBezTo>
                <a:cubicBezTo>
                  <a:pt x="25937" y="41889"/>
                  <a:pt x="27141" y="41300"/>
                  <a:pt x="29282" y="40872"/>
                </a:cubicBezTo>
                <a:cubicBezTo>
                  <a:pt x="29710" y="40765"/>
                  <a:pt x="30166" y="40711"/>
                  <a:pt x="30647" y="40604"/>
                </a:cubicBezTo>
                <a:cubicBezTo>
                  <a:pt x="32762" y="40203"/>
                  <a:pt x="35064" y="40685"/>
                  <a:pt x="35626" y="39641"/>
                </a:cubicBezTo>
                <a:cubicBezTo>
                  <a:pt x="35786" y="39373"/>
                  <a:pt x="35626" y="39105"/>
                  <a:pt x="35385" y="38945"/>
                </a:cubicBezTo>
                <a:cubicBezTo>
                  <a:pt x="35197" y="38811"/>
                  <a:pt x="34903" y="38758"/>
                  <a:pt x="34689" y="38624"/>
                </a:cubicBezTo>
                <a:lnTo>
                  <a:pt x="34635" y="38624"/>
                </a:lnTo>
                <a:cubicBezTo>
                  <a:pt x="34273" y="38531"/>
                  <a:pt x="33896" y="38491"/>
                  <a:pt x="33510" y="38491"/>
                </a:cubicBezTo>
                <a:cubicBezTo>
                  <a:pt x="31553" y="38491"/>
                  <a:pt x="29362" y="39524"/>
                  <a:pt x="27730" y="40015"/>
                </a:cubicBezTo>
                <a:cubicBezTo>
                  <a:pt x="29737" y="38035"/>
                  <a:pt x="31905" y="36161"/>
                  <a:pt x="33832" y="34127"/>
                </a:cubicBezTo>
                <a:cubicBezTo>
                  <a:pt x="34823" y="33056"/>
                  <a:pt x="35760" y="31852"/>
                  <a:pt x="36455" y="30540"/>
                </a:cubicBezTo>
                <a:cubicBezTo>
                  <a:pt x="36766" y="29964"/>
                  <a:pt x="36984" y="28983"/>
                  <a:pt x="36350" y="28983"/>
                </a:cubicBezTo>
                <a:cubicBezTo>
                  <a:pt x="36219" y="28983"/>
                  <a:pt x="36051" y="29025"/>
                  <a:pt x="35840" y="29122"/>
                </a:cubicBezTo>
                <a:cubicBezTo>
                  <a:pt x="34689" y="29630"/>
                  <a:pt x="33592" y="31477"/>
                  <a:pt x="32815" y="32414"/>
                </a:cubicBezTo>
                <a:cubicBezTo>
                  <a:pt x="31852" y="33619"/>
                  <a:pt x="30968" y="34876"/>
                  <a:pt x="30112" y="36134"/>
                </a:cubicBezTo>
                <a:cubicBezTo>
                  <a:pt x="28399" y="38543"/>
                  <a:pt x="26472" y="40738"/>
                  <a:pt x="24063" y="42451"/>
                </a:cubicBezTo>
                <a:cubicBezTo>
                  <a:pt x="24598" y="41220"/>
                  <a:pt x="25187" y="39962"/>
                  <a:pt x="25696" y="38704"/>
                </a:cubicBezTo>
                <a:cubicBezTo>
                  <a:pt x="25990" y="37928"/>
                  <a:pt x="26873" y="36161"/>
                  <a:pt x="26525" y="35385"/>
                </a:cubicBezTo>
                <a:cubicBezTo>
                  <a:pt x="26395" y="35087"/>
                  <a:pt x="26233" y="34960"/>
                  <a:pt x="26052" y="34960"/>
                </a:cubicBezTo>
                <a:cubicBezTo>
                  <a:pt x="25045" y="34960"/>
                  <a:pt x="23441" y="38893"/>
                  <a:pt x="23260" y="39346"/>
                </a:cubicBezTo>
                <a:cubicBezTo>
                  <a:pt x="22377" y="41488"/>
                  <a:pt x="21788" y="44646"/>
                  <a:pt x="19968" y="46091"/>
                </a:cubicBezTo>
                <a:cubicBezTo>
                  <a:pt x="17987" y="47670"/>
                  <a:pt x="15792" y="49009"/>
                  <a:pt x="13357" y="49705"/>
                </a:cubicBezTo>
                <a:cubicBezTo>
                  <a:pt x="14293" y="48848"/>
                  <a:pt x="15525" y="47001"/>
                  <a:pt x="16435" y="45797"/>
                </a:cubicBezTo>
                <a:cubicBezTo>
                  <a:pt x="17666" y="44191"/>
                  <a:pt x="18844" y="42505"/>
                  <a:pt x="19968" y="40818"/>
                </a:cubicBezTo>
                <a:cubicBezTo>
                  <a:pt x="20985" y="39266"/>
                  <a:pt x="21841" y="37660"/>
                  <a:pt x="22805" y="36134"/>
                </a:cubicBezTo>
                <a:lnTo>
                  <a:pt x="22805" y="36108"/>
                </a:lnTo>
                <a:cubicBezTo>
                  <a:pt x="24331" y="34047"/>
                  <a:pt x="26231" y="32869"/>
                  <a:pt x="28399" y="31638"/>
                </a:cubicBezTo>
                <a:cubicBezTo>
                  <a:pt x="28613" y="31531"/>
                  <a:pt x="28827" y="31477"/>
                  <a:pt x="29041" y="31424"/>
                </a:cubicBezTo>
                <a:cubicBezTo>
                  <a:pt x="29951" y="31183"/>
                  <a:pt x="32789" y="30835"/>
                  <a:pt x="32789" y="29523"/>
                </a:cubicBezTo>
                <a:cubicBezTo>
                  <a:pt x="32789" y="29086"/>
                  <a:pt x="32524" y="28924"/>
                  <a:pt x="32134" y="28924"/>
                </a:cubicBezTo>
                <a:cubicBezTo>
                  <a:pt x="31188" y="28924"/>
                  <a:pt x="29504" y="29874"/>
                  <a:pt x="29068" y="30139"/>
                </a:cubicBezTo>
                <a:cubicBezTo>
                  <a:pt x="27462" y="31076"/>
                  <a:pt x="26097" y="32307"/>
                  <a:pt x="24625" y="33458"/>
                </a:cubicBezTo>
                <a:cubicBezTo>
                  <a:pt x="24598" y="33351"/>
                  <a:pt x="24545" y="33244"/>
                  <a:pt x="24545" y="33190"/>
                </a:cubicBezTo>
                <a:cubicBezTo>
                  <a:pt x="24652" y="32816"/>
                  <a:pt x="24866" y="32441"/>
                  <a:pt x="25000" y="32066"/>
                </a:cubicBezTo>
                <a:cubicBezTo>
                  <a:pt x="25401" y="31129"/>
                  <a:pt x="25829" y="30246"/>
                  <a:pt x="26231" y="29309"/>
                </a:cubicBezTo>
                <a:cubicBezTo>
                  <a:pt x="26525" y="28640"/>
                  <a:pt x="26873" y="27436"/>
                  <a:pt x="27355" y="26900"/>
                </a:cubicBezTo>
                <a:cubicBezTo>
                  <a:pt x="27624" y="26600"/>
                  <a:pt x="28045" y="26491"/>
                  <a:pt x="28536" y="26491"/>
                </a:cubicBezTo>
                <a:cubicBezTo>
                  <a:pt x="29703" y="26491"/>
                  <a:pt x="31263" y="27108"/>
                  <a:pt x="32093" y="27222"/>
                </a:cubicBezTo>
                <a:cubicBezTo>
                  <a:pt x="32265" y="27250"/>
                  <a:pt x="32556" y="27270"/>
                  <a:pt x="32887" y="27270"/>
                </a:cubicBezTo>
                <a:cubicBezTo>
                  <a:pt x="34096" y="27270"/>
                  <a:pt x="35850" y="27002"/>
                  <a:pt x="34421" y="25910"/>
                </a:cubicBezTo>
                <a:cubicBezTo>
                  <a:pt x="33725" y="25375"/>
                  <a:pt x="32789" y="25321"/>
                  <a:pt x="31959" y="25214"/>
                </a:cubicBezTo>
                <a:cubicBezTo>
                  <a:pt x="31536" y="25193"/>
                  <a:pt x="30780" y="24972"/>
                  <a:pt x="30243" y="24972"/>
                </a:cubicBezTo>
                <a:cubicBezTo>
                  <a:pt x="30100" y="24972"/>
                  <a:pt x="29973" y="24987"/>
                  <a:pt x="29872" y="25026"/>
                </a:cubicBezTo>
                <a:lnTo>
                  <a:pt x="29872" y="25026"/>
                </a:lnTo>
                <a:cubicBezTo>
                  <a:pt x="32147" y="24143"/>
                  <a:pt x="34689" y="23876"/>
                  <a:pt x="36910" y="22912"/>
                </a:cubicBezTo>
                <a:cubicBezTo>
                  <a:pt x="37874" y="22618"/>
                  <a:pt x="42103" y="20450"/>
                  <a:pt x="40925" y="19031"/>
                </a:cubicBezTo>
                <a:cubicBezTo>
                  <a:pt x="40845" y="18934"/>
                  <a:pt x="40706" y="18891"/>
                  <a:pt x="40522" y="18891"/>
                </a:cubicBezTo>
                <a:cubicBezTo>
                  <a:pt x="39187" y="18891"/>
                  <a:pt x="35496" y="21177"/>
                  <a:pt x="34742" y="21601"/>
                </a:cubicBezTo>
                <a:cubicBezTo>
                  <a:pt x="32735" y="22752"/>
                  <a:pt x="30754" y="23929"/>
                  <a:pt x="28586" y="24732"/>
                </a:cubicBezTo>
                <a:cubicBezTo>
                  <a:pt x="29336" y="22377"/>
                  <a:pt x="29710" y="19995"/>
                  <a:pt x="31798" y="18496"/>
                </a:cubicBezTo>
                <a:cubicBezTo>
                  <a:pt x="33752" y="17051"/>
                  <a:pt x="35331" y="15284"/>
                  <a:pt x="36696" y="13277"/>
                </a:cubicBezTo>
                <a:cubicBezTo>
                  <a:pt x="37232" y="12447"/>
                  <a:pt x="38115" y="11403"/>
                  <a:pt x="38383" y="10439"/>
                </a:cubicBezTo>
                <a:cubicBezTo>
                  <a:pt x="38593" y="9690"/>
                  <a:pt x="38429" y="9419"/>
                  <a:pt x="38128" y="9419"/>
                </a:cubicBezTo>
                <a:cubicBezTo>
                  <a:pt x="37817" y="9419"/>
                  <a:pt x="37358" y="9711"/>
                  <a:pt x="37018" y="10065"/>
                </a:cubicBezTo>
                <a:cubicBezTo>
                  <a:pt x="35412" y="11778"/>
                  <a:pt x="33886" y="13571"/>
                  <a:pt x="32360" y="15364"/>
                </a:cubicBezTo>
                <a:cubicBezTo>
                  <a:pt x="31611" y="16194"/>
                  <a:pt x="31129" y="17184"/>
                  <a:pt x="30487" y="18094"/>
                </a:cubicBezTo>
                <a:cubicBezTo>
                  <a:pt x="30728" y="17639"/>
                  <a:pt x="31209" y="16328"/>
                  <a:pt x="31263" y="15846"/>
                </a:cubicBezTo>
                <a:cubicBezTo>
                  <a:pt x="31450" y="13946"/>
                  <a:pt x="31932" y="12045"/>
                  <a:pt x="32226" y="10199"/>
                </a:cubicBezTo>
                <a:cubicBezTo>
                  <a:pt x="32601" y="8084"/>
                  <a:pt x="33592" y="6211"/>
                  <a:pt x="33993" y="4150"/>
                </a:cubicBezTo>
                <a:cubicBezTo>
                  <a:pt x="34131" y="3413"/>
                  <a:pt x="34368" y="0"/>
                  <a:pt x="331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0"/>
          <p:cNvSpPr/>
          <p:nvPr/>
        </p:nvSpPr>
        <p:spPr>
          <a:xfrm rot="8486663">
            <a:off x="6569323" y="-1397497"/>
            <a:ext cx="2482463" cy="3359061"/>
          </a:xfrm>
          <a:custGeom>
            <a:rect b="b" l="l" r="r" t="t"/>
            <a:pathLst>
              <a:path extrusionOk="0" h="69538" w="51391">
                <a:moveTo>
                  <a:pt x="21386" y="25535"/>
                </a:moveTo>
                <a:cubicBezTo>
                  <a:pt x="20316" y="7254"/>
                  <a:pt x="7790" y="5487"/>
                  <a:pt x="7790" y="5487"/>
                </a:cubicBezTo>
                <a:cubicBezTo>
                  <a:pt x="9315" y="17425"/>
                  <a:pt x="21413" y="25669"/>
                  <a:pt x="21413" y="25669"/>
                </a:cubicBezTo>
                <a:cubicBezTo>
                  <a:pt x="21386" y="25642"/>
                  <a:pt x="21386" y="25588"/>
                  <a:pt x="21386" y="25535"/>
                </a:cubicBezTo>
                <a:lnTo>
                  <a:pt x="33351" y="51765"/>
                </a:lnTo>
                <a:cubicBezTo>
                  <a:pt x="31290" y="46840"/>
                  <a:pt x="29095" y="41434"/>
                  <a:pt x="27382" y="36241"/>
                </a:cubicBezTo>
                <a:close/>
                <a:moveTo>
                  <a:pt x="31664" y="35572"/>
                </a:moveTo>
                <a:lnTo>
                  <a:pt x="31022" y="45850"/>
                </a:lnTo>
                <a:cubicBezTo>
                  <a:pt x="32227" y="44806"/>
                  <a:pt x="31664" y="35572"/>
                  <a:pt x="31664" y="35572"/>
                </a:cubicBezTo>
                <a:close/>
                <a:moveTo>
                  <a:pt x="5514" y="47991"/>
                </a:moveTo>
                <a:cubicBezTo>
                  <a:pt x="16328" y="56717"/>
                  <a:pt x="23715" y="51899"/>
                  <a:pt x="25348" y="50561"/>
                </a:cubicBezTo>
                <a:lnTo>
                  <a:pt x="29202" y="51016"/>
                </a:lnTo>
                <a:cubicBezTo>
                  <a:pt x="28613" y="50721"/>
                  <a:pt x="27275" y="50454"/>
                  <a:pt x="25589" y="50186"/>
                </a:cubicBezTo>
                <a:cubicBezTo>
                  <a:pt x="17158" y="44431"/>
                  <a:pt x="5514" y="47991"/>
                  <a:pt x="5514" y="47991"/>
                </a:cubicBezTo>
                <a:close/>
                <a:moveTo>
                  <a:pt x="24893" y="22055"/>
                </a:moveTo>
                <a:cubicBezTo>
                  <a:pt x="24893" y="22216"/>
                  <a:pt x="24920" y="22350"/>
                  <a:pt x="24973" y="22376"/>
                </a:cubicBezTo>
                <a:lnTo>
                  <a:pt x="25000" y="21895"/>
                </a:lnTo>
                <a:cubicBezTo>
                  <a:pt x="34609" y="7896"/>
                  <a:pt x="25803" y="0"/>
                  <a:pt x="25803" y="0"/>
                </a:cubicBezTo>
                <a:cubicBezTo>
                  <a:pt x="20102" y="9582"/>
                  <a:pt x="24893" y="22055"/>
                  <a:pt x="24893" y="22055"/>
                </a:cubicBezTo>
                <a:close/>
                <a:moveTo>
                  <a:pt x="32762" y="12928"/>
                </a:moveTo>
                <a:cubicBezTo>
                  <a:pt x="27061" y="22510"/>
                  <a:pt x="31825" y="34956"/>
                  <a:pt x="31825" y="34956"/>
                </a:cubicBezTo>
                <a:cubicBezTo>
                  <a:pt x="41621" y="20851"/>
                  <a:pt x="32762" y="12928"/>
                  <a:pt x="32762" y="12928"/>
                </a:cubicBezTo>
                <a:close/>
                <a:moveTo>
                  <a:pt x="33940" y="39158"/>
                </a:moveTo>
                <a:lnTo>
                  <a:pt x="33752" y="39319"/>
                </a:lnTo>
                <a:cubicBezTo>
                  <a:pt x="33806" y="39319"/>
                  <a:pt x="33859" y="39239"/>
                  <a:pt x="33940" y="39158"/>
                </a:cubicBezTo>
                <a:cubicBezTo>
                  <a:pt x="48580" y="35304"/>
                  <a:pt x="47242" y="24839"/>
                  <a:pt x="47242" y="24839"/>
                </a:cubicBezTo>
                <a:cubicBezTo>
                  <a:pt x="37767" y="27970"/>
                  <a:pt x="33672" y="39212"/>
                  <a:pt x="33672" y="39212"/>
                </a:cubicBezTo>
                <a:cubicBezTo>
                  <a:pt x="33806" y="39185"/>
                  <a:pt x="33859" y="39185"/>
                  <a:pt x="33940" y="39158"/>
                </a:cubicBezTo>
                <a:close/>
                <a:moveTo>
                  <a:pt x="40149" y="52889"/>
                </a:moveTo>
                <a:lnTo>
                  <a:pt x="40176" y="52889"/>
                </a:lnTo>
                <a:cubicBezTo>
                  <a:pt x="39908" y="53023"/>
                  <a:pt x="39641" y="53210"/>
                  <a:pt x="39373" y="53371"/>
                </a:cubicBezTo>
                <a:lnTo>
                  <a:pt x="40149" y="51016"/>
                </a:lnTo>
                <a:cubicBezTo>
                  <a:pt x="47189" y="45448"/>
                  <a:pt x="44084" y="39828"/>
                  <a:pt x="44084" y="39828"/>
                </a:cubicBezTo>
                <a:cubicBezTo>
                  <a:pt x="39159" y="43923"/>
                  <a:pt x="39319" y="51631"/>
                  <a:pt x="39319" y="51631"/>
                </a:cubicBezTo>
                <a:cubicBezTo>
                  <a:pt x="39373" y="51604"/>
                  <a:pt x="39400" y="51551"/>
                  <a:pt x="39480" y="51524"/>
                </a:cubicBezTo>
                <a:cubicBezTo>
                  <a:pt x="39186" y="52327"/>
                  <a:pt x="38918" y="53130"/>
                  <a:pt x="38650" y="53906"/>
                </a:cubicBezTo>
                <a:lnTo>
                  <a:pt x="38624" y="53933"/>
                </a:lnTo>
                <a:lnTo>
                  <a:pt x="38650" y="53933"/>
                </a:lnTo>
                <a:cubicBezTo>
                  <a:pt x="37767" y="56476"/>
                  <a:pt x="37098" y="58778"/>
                  <a:pt x="37098" y="59929"/>
                </a:cubicBezTo>
                <a:lnTo>
                  <a:pt x="33351" y="51765"/>
                </a:lnTo>
                <a:cubicBezTo>
                  <a:pt x="34047" y="53425"/>
                  <a:pt x="34769" y="55084"/>
                  <a:pt x="35465" y="56610"/>
                </a:cubicBezTo>
                <a:lnTo>
                  <a:pt x="24010" y="44993"/>
                </a:lnTo>
                <a:cubicBezTo>
                  <a:pt x="23742" y="44324"/>
                  <a:pt x="23340" y="43254"/>
                  <a:pt x="22859" y="41996"/>
                </a:cubicBezTo>
                <a:cubicBezTo>
                  <a:pt x="22671" y="26177"/>
                  <a:pt x="11965" y="24089"/>
                  <a:pt x="11965" y="24089"/>
                </a:cubicBezTo>
                <a:cubicBezTo>
                  <a:pt x="12634" y="33136"/>
                  <a:pt x="20343" y="40122"/>
                  <a:pt x="22377" y="41781"/>
                </a:cubicBezTo>
                <a:lnTo>
                  <a:pt x="23688" y="44645"/>
                </a:lnTo>
                <a:lnTo>
                  <a:pt x="19272" y="40149"/>
                </a:lnTo>
                <a:lnTo>
                  <a:pt x="19245" y="40095"/>
                </a:lnTo>
                <a:cubicBezTo>
                  <a:pt x="19192" y="40042"/>
                  <a:pt x="19192" y="40042"/>
                  <a:pt x="19138" y="40015"/>
                </a:cubicBezTo>
                <a:lnTo>
                  <a:pt x="19165" y="40015"/>
                </a:lnTo>
                <a:cubicBezTo>
                  <a:pt x="12233" y="32413"/>
                  <a:pt x="1" y="33270"/>
                  <a:pt x="1" y="33270"/>
                </a:cubicBezTo>
                <a:cubicBezTo>
                  <a:pt x="8673" y="44271"/>
                  <a:pt x="16997" y="41059"/>
                  <a:pt x="18790" y="40176"/>
                </a:cubicBezTo>
                <a:lnTo>
                  <a:pt x="19513" y="40523"/>
                </a:lnTo>
                <a:cubicBezTo>
                  <a:pt x="20369" y="41889"/>
                  <a:pt x="22243" y="43923"/>
                  <a:pt x="24384" y="46117"/>
                </a:cubicBezTo>
                <a:lnTo>
                  <a:pt x="24411" y="46171"/>
                </a:lnTo>
                <a:lnTo>
                  <a:pt x="24411" y="46144"/>
                </a:lnTo>
                <a:cubicBezTo>
                  <a:pt x="29229" y="51069"/>
                  <a:pt x="35546" y="56636"/>
                  <a:pt x="35546" y="56636"/>
                </a:cubicBezTo>
                <a:cubicBezTo>
                  <a:pt x="36108" y="57948"/>
                  <a:pt x="36670" y="59179"/>
                  <a:pt x="37205" y="60357"/>
                </a:cubicBezTo>
                <a:lnTo>
                  <a:pt x="37205" y="60384"/>
                </a:lnTo>
                <a:lnTo>
                  <a:pt x="37205" y="60384"/>
                </a:lnTo>
                <a:cubicBezTo>
                  <a:pt x="39694" y="65844"/>
                  <a:pt x="41514" y="69537"/>
                  <a:pt x="41514" y="69537"/>
                </a:cubicBezTo>
                <a:lnTo>
                  <a:pt x="37205" y="60116"/>
                </a:lnTo>
                <a:lnTo>
                  <a:pt x="39293" y="53639"/>
                </a:lnTo>
                <a:lnTo>
                  <a:pt x="41113" y="52943"/>
                </a:lnTo>
                <a:cubicBezTo>
                  <a:pt x="50079" y="53264"/>
                  <a:pt x="51391" y="47001"/>
                  <a:pt x="51391" y="47001"/>
                </a:cubicBezTo>
                <a:cubicBezTo>
                  <a:pt x="44994" y="46920"/>
                  <a:pt x="40149" y="52889"/>
                  <a:pt x="40149" y="5288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1" name="Google Shape;461;p60"/>
          <p:cNvPicPr preferRelativeResize="0"/>
          <p:nvPr/>
        </p:nvPicPr>
        <p:blipFill>
          <a:blip r:embed="rId3">
            <a:alphaModFix/>
          </a:blip>
          <a:stretch>
            <a:fillRect/>
          </a:stretch>
        </p:blipFill>
        <p:spPr>
          <a:xfrm>
            <a:off x="5109100" y="1198559"/>
            <a:ext cx="4034900" cy="394494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1"/>
          <p:cNvSpPr txBox="1"/>
          <p:nvPr>
            <p:ph idx="1" type="body"/>
          </p:nvPr>
        </p:nvSpPr>
        <p:spPr>
          <a:xfrm>
            <a:off x="701600" y="1206100"/>
            <a:ext cx="4694400" cy="3025500"/>
          </a:xfrm>
          <a:prstGeom prst="rect">
            <a:avLst/>
          </a:prstGeom>
        </p:spPr>
        <p:txBody>
          <a:bodyPr anchorCtr="0" anchor="t" bIns="0" lIns="0" spcFirstLastPara="1" rIns="0" wrap="square" tIns="182875">
            <a:noAutofit/>
          </a:bodyPr>
          <a:lstStyle/>
          <a:p>
            <a:pPr indent="0" lvl="0" marL="0" rtl="0" algn="l">
              <a:lnSpc>
                <a:spcPct val="115000"/>
              </a:lnSpc>
              <a:spcBef>
                <a:spcPts val="0"/>
              </a:spcBef>
              <a:spcAft>
                <a:spcPts val="0"/>
              </a:spcAft>
              <a:buNone/>
            </a:pPr>
            <a:r>
              <a:rPr lang="en"/>
              <a:t>Based on PapersWithCode.com, our final model is ranked </a:t>
            </a:r>
            <a:r>
              <a:rPr b="1" lang="en"/>
              <a:t>11th </a:t>
            </a:r>
            <a:r>
              <a:rPr lang="en"/>
              <a:t>out of the 13 models [Not inclusive of ours]. In summary, I experimented with various models, and found that a custom built CNN with batch normalization and data augmentation to try to reduce overfitting. More room for improvement can be made to the model like increasing the number of layers, using different learning rates and optimizers like RMSProp and Ftrl can be done to make model better.</a:t>
            </a:r>
            <a:endParaRPr/>
          </a:p>
        </p:txBody>
      </p:sp>
      <p:sp>
        <p:nvSpPr>
          <p:cNvPr id="467" name="Google Shape;467;p61"/>
          <p:cNvSpPr txBox="1"/>
          <p:nvPr>
            <p:ph type="title"/>
          </p:nvPr>
        </p:nvSpPr>
        <p:spPr>
          <a:xfrm>
            <a:off x="701600" y="627400"/>
            <a:ext cx="77292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b="0"/>
          </a:p>
        </p:txBody>
      </p:sp>
      <p:sp>
        <p:nvSpPr>
          <p:cNvPr id="468" name="Google Shape;468;p61"/>
          <p:cNvSpPr/>
          <p:nvPr/>
        </p:nvSpPr>
        <p:spPr>
          <a:xfrm rot="-267255">
            <a:off x="7259116" y="2657035"/>
            <a:ext cx="1723957" cy="2496611"/>
          </a:xfrm>
          <a:custGeom>
            <a:rect b="b" l="l" r="r" t="t"/>
            <a:pathLst>
              <a:path extrusionOk="0" h="60973" w="42103">
                <a:moveTo>
                  <a:pt x="26097" y="27168"/>
                </a:moveTo>
                <a:lnTo>
                  <a:pt x="26097" y="27168"/>
                </a:lnTo>
                <a:cubicBezTo>
                  <a:pt x="26044" y="29229"/>
                  <a:pt x="24839" y="31210"/>
                  <a:pt x="23688" y="33056"/>
                </a:cubicBezTo>
                <a:cubicBezTo>
                  <a:pt x="23661" y="33030"/>
                  <a:pt x="23661" y="32949"/>
                  <a:pt x="23635" y="32923"/>
                </a:cubicBezTo>
                <a:cubicBezTo>
                  <a:pt x="23581" y="32816"/>
                  <a:pt x="23554" y="32762"/>
                  <a:pt x="23528" y="32655"/>
                </a:cubicBezTo>
                <a:cubicBezTo>
                  <a:pt x="23528" y="32628"/>
                  <a:pt x="23501" y="32575"/>
                  <a:pt x="23447" y="32575"/>
                </a:cubicBezTo>
                <a:cubicBezTo>
                  <a:pt x="23367" y="32280"/>
                  <a:pt x="23260" y="31959"/>
                  <a:pt x="23153" y="31584"/>
                </a:cubicBezTo>
                <a:cubicBezTo>
                  <a:pt x="23073" y="31290"/>
                  <a:pt x="23019" y="30942"/>
                  <a:pt x="22912" y="30648"/>
                </a:cubicBezTo>
                <a:cubicBezTo>
                  <a:pt x="22832" y="30139"/>
                  <a:pt x="22832" y="29684"/>
                  <a:pt x="22912" y="29336"/>
                </a:cubicBezTo>
                <a:cubicBezTo>
                  <a:pt x="23287" y="28346"/>
                  <a:pt x="25214" y="27677"/>
                  <a:pt x="26097" y="27168"/>
                </a:cubicBezTo>
                <a:close/>
                <a:moveTo>
                  <a:pt x="22511" y="30085"/>
                </a:moveTo>
                <a:cubicBezTo>
                  <a:pt x="22725" y="30808"/>
                  <a:pt x="22698" y="31584"/>
                  <a:pt x="22885" y="32307"/>
                </a:cubicBezTo>
                <a:cubicBezTo>
                  <a:pt x="22992" y="32896"/>
                  <a:pt x="23099" y="33431"/>
                  <a:pt x="23153" y="33993"/>
                </a:cubicBezTo>
                <a:cubicBezTo>
                  <a:pt x="22966" y="34288"/>
                  <a:pt x="22778" y="34582"/>
                  <a:pt x="22644" y="34850"/>
                </a:cubicBezTo>
                <a:cubicBezTo>
                  <a:pt x="20878" y="38195"/>
                  <a:pt x="18951" y="41273"/>
                  <a:pt x="16836" y="44405"/>
                </a:cubicBezTo>
                <a:cubicBezTo>
                  <a:pt x="16488" y="44887"/>
                  <a:pt x="16194" y="45529"/>
                  <a:pt x="15792" y="45957"/>
                </a:cubicBezTo>
                <a:cubicBezTo>
                  <a:pt x="16167" y="45235"/>
                  <a:pt x="16461" y="43067"/>
                  <a:pt x="16435" y="42986"/>
                </a:cubicBezTo>
                <a:cubicBezTo>
                  <a:pt x="16702" y="41327"/>
                  <a:pt x="17398" y="39614"/>
                  <a:pt x="18014" y="38142"/>
                </a:cubicBezTo>
                <a:cubicBezTo>
                  <a:pt x="19031" y="35572"/>
                  <a:pt x="20343" y="32976"/>
                  <a:pt x="22029" y="30701"/>
                </a:cubicBezTo>
                <a:cubicBezTo>
                  <a:pt x="22163" y="30487"/>
                  <a:pt x="22323" y="30246"/>
                  <a:pt x="22511" y="30085"/>
                </a:cubicBezTo>
                <a:close/>
                <a:moveTo>
                  <a:pt x="33119" y="0"/>
                </a:moveTo>
                <a:cubicBezTo>
                  <a:pt x="32916" y="0"/>
                  <a:pt x="32675" y="90"/>
                  <a:pt x="32387" y="295"/>
                </a:cubicBezTo>
                <a:cubicBezTo>
                  <a:pt x="31183" y="1179"/>
                  <a:pt x="31049" y="3962"/>
                  <a:pt x="31076" y="5274"/>
                </a:cubicBezTo>
                <a:cubicBezTo>
                  <a:pt x="31076" y="7254"/>
                  <a:pt x="31852" y="9021"/>
                  <a:pt x="31531" y="11002"/>
                </a:cubicBezTo>
                <a:cubicBezTo>
                  <a:pt x="31102" y="13303"/>
                  <a:pt x="30540" y="15632"/>
                  <a:pt x="29871" y="17907"/>
                </a:cubicBezTo>
                <a:cubicBezTo>
                  <a:pt x="29255" y="20075"/>
                  <a:pt x="28506" y="22243"/>
                  <a:pt x="27650" y="24331"/>
                </a:cubicBezTo>
                <a:cubicBezTo>
                  <a:pt x="26873" y="26151"/>
                  <a:pt x="24652" y="26793"/>
                  <a:pt x="22966" y="27703"/>
                </a:cubicBezTo>
                <a:cubicBezTo>
                  <a:pt x="23715" y="25321"/>
                  <a:pt x="24331" y="22859"/>
                  <a:pt x="25455" y="20637"/>
                </a:cubicBezTo>
                <a:cubicBezTo>
                  <a:pt x="26177" y="19299"/>
                  <a:pt x="28185" y="15177"/>
                  <a:pt x="26311" y="13999"/>
                </a:cubicBezTo>
                <a:cubicBezTo>
                  <a:pt x="26143" y="13894"/>
                  <a:pt x="25986" y="13845"/>
                  <a:pt x="25841" y="13845"/>
                </a:cubicBezTo>
                <a:cubicBezTo>
                  <a:pt x="24325" y="13845"/>
                  <a:pt x="24022" y="19111"/>
                  <a:pt x="23876" y="19941"/>
                </a:cubicBezTo>
                <a:cubicBezTo>
                  <a:pt x="23554" y="22484"/>
                  <a:pt x="23394" y="24893"/>
                  <a:pt x="22136" y="27195"/>
                </a:cubicBezTo>
                <a:cubicBezTo>
                  <a:pt x="21547" y="23474"/>
                  <a:pt x="21119" y="19674"/>
                  <a:pt x="20262" y="15980"/>
                </a:cubicBezTo>
                <a:cubicBezTo>
                  <a:pt x="19995" y="14802"/>
                  <a:pt x="19566" y="12233"/>
                  <a:pt x="18603" y="11457"/>
                </a:cubicBezTo>
                <a:cubicBezTo>
                  <a:pt x="18367" y="11273"/>
                  <a:pt x="18170" y="11194"/>
                  <a:pt x="18006" y="11194"/>
                </a:cubicBezTo>
                <a:cubicBezTo>
                  <a:pt x="17168" y="11194"/>
                  <a:pt x="17202" y="13256"/>
                  <a:pt x="17291" y="13839"/>
                </a:cubicBezTo>
                <a:cubicBezTo>
                  <a:pt x="17559" y="15525"/>
                  <a:pt x="18255" y="16783"/>
                  <a:pt x="19299" y="18094"/>
                </a:cubicBezTo>
                <a:cubicBezTo>
                  <a:pt x="20396" y="19459"/>
                  <a:pt x="20503" y="21172"/>
                  <a:pt x="20798" y="22832"/>
                </a:cubicBezTo>
                <a:cubicBezTo>
                  <a:pt x="21145" y="24652"/>
                  <a:pt x="21922" y="26847"/>
                  <a:pt x="21681" y="28694"/>
                </a:cubicBezTo>
                <a:cubicBezTo>
                  <a:pt x="21440" y="30273"/>
                  <a:pt x="20075" y="31798"/>
                  <a:pt x="19272" y="33137"/>
                </a:cubicBezTo>
                <a:cubicBezTo>
                  <a:pt x="19272" y="31611"/>
                  <a:pt x="19379" y="30085"/>
                  <a:pt x="19245" y="28533"/>
                </a:cubicBezTo>
                <a:cubicBezTo>
                  <a:pt x="19178" y="27975"/>
                  <a:pt x="19056" y="26117"/>
                  <a:pt x="18350" y="26117"/>
                </a:cubicBezTo>
                <a:cubicBezTo>
                  <a:pt x="18209" y="26117"/>
                  <a:pt x="18045" y="26191"/>
                  <a:pt x="17853" y="26365"/>
                </a:cubicBezTo>
                <a:cubicBezTo>
                  <a:pt x="17104" y="27061"/>
                  <a:pt x="17104" y="29470"/>
                  <a:pt x="16997" y="30407"/>
                </a:cubicBezTo>
                <a:cubicBezTo>
                  <a:pt x="16863" y="31959"/>
                  <a:pt x="16863" y="33511"/>
                  <a:pt x="17024" y="35091"/>
                </a:cubicBezTo>
                <a:cubicBezTo>
                  <a:pt x="17318" y="38329"/>
                  <a:pt x="16114" y="41166"/>
                  <a:pt x="15364" y="44325"/>
                </a:cubicBezTo>
                <a:cubicBezTo>
                  <a:pt x="14695" y="47001"/>
                  <a:pt x="13276" y="49544"/>
                  <a:pt x="10841" y="51016"/>
                </a:cubicBezTo>
                <a:cubicBezTo>
                  <a:pt x="10948" y="49946"/>
                  <a:pt x="10948" y="48768"/>
                  <a:pt x="11135" y="47751"/>
                </a:cubicBezTo>
                <a:cubicBezTo>
                  <a:pt x="11376" y="46707"/>
                  <a:pt x="12045" y="45957"/>
                  <a:pt x="12607" y="45128"/>
                </a:cubicBezTo>
                <a:cubicBezTo>
                  <a:pt x="13276" y="44164"/>
                  <a:pt x="14026" y="43067"/>
                  <a:pt x="14427" y="41916"/>
                </a:cubicBezTo>
                <a:cubicBezTo>
                  <a:pt x="14748" y="41166"/>
                  <a:pt x="15578" y="39560"/>
                  <a:pt x="14561" y="38998"/>
                </a:cubicBezTo>
                <a:cubicBezTo>
                  <a:pt x="14508" y="38998"/>
                  <a:pt x="14481" y="38972"/>
                  <a:pt x="14454" y="38972"/>
                </a:cubicBezTo>
                <a:cubicBezTo>
                  <a:pt x="13838" y="39266"/>
                  <a:pt x="13410" y="39748"/>
                  <a:pt x="13089" y="40283"/>
                </a:cubicBezTo>
                <a:cubicBezTo>
                  <a:pt x="12848" y="40711"/>
                  <a:pt x="12634" y="41166"/>
                  <a:pt x="12500" y="41675"/>
                </a:cubicBezTo>
                <a:cubicBezTo>
                  <a:pt x="12099" y="42639"/>
                  <a:pt x="11778" y="43656"/>
                  <a:pt x="11242" y="44485"/>
                </a:cubicBezTo>
                <a:cubicBezTo>
                  <a:pt x="11028" y="43120"/>
                  <a:pt x="10948" y="41675"/>
                  <a:pt x="11135" y="40310"/>
                </a:cubicBezTo>
                <a:cubicBezTo>
                  <a:pt x="11349" y="38891"/>
                  <a:pt x="11965" y="37633"/>
                  <a:pt x="12018" y="36188"/>
                </a:cubicBezTo>
                <a:cubicBezTo>
                  <a:pt x="12072" y="34876"/>
                  <a:pt x="11831" y="33511"/>
                  <a:pt x="11430" y="32280"/>
                </a:cubicBezTo>
                <a:cubicBezTo>
                  <a:pt x="11223" y="31624"/>
                  <a:pt x="10650" y="30838"/>
                  <a:pt x="10049" y="30838"/>
                </a:cubicBezTo>
                <a:cubicBezTo>
                  <a:pt x="9792" y="30838"/>
                  <a:pt x="9529" y="30982"/>
                  <a:pt x="9288" y="31343"/>
                </a:cubicBezTo>
                <a:cubicBezTo>
                  <a:pt x="8592" y="32414"/>
                  <a:pt x="9154" y="34823"/>
                  <a:pt x="9262" y="36001"/>
                </a:cubicBezTo>
                <a:cubicBezTo>
                  <a:pt x="9395" y="37526"/>
                  <a:pt x="9743" y="38972"/>
                  <a:pt x="10011" y="40471"/>
                </a:cubicBezTo>
                <a:cubicBezTo>
                  <a:pt x="10493" y="43441"/>
                  <a:pt x="10546" y="46493"/>
                  <a:pt x="10305" y="49517"/>
                </a:cubicBezTo>
                <a:cubicBezTo>
                  <a:pt x="9690" y="48714"/>
                  <a:pt x="9342" y="47644"/>
                  <a:pt x="8887" y="46627"/>
                </a:cubicBezTo>
                <a:cubicBezTo>
                  <a:pt x="8592" y="45984"/>
                  <a:pt x="8271" y="44780"/>
                  <a:pt x="7549" y="44432"/>
                </a:cubicBezTo>
                <a:cubicBezTo>
                  <a:pt x="7423" y="44348"/>
                  <a:pt x="7249" y="44281"/>
                  <a:pt x="7076" y="44281"/>
                </a:cubicBezTo>
                <a:cubicBezTo>
                  <a:pt x="7028" y="44281"/>
                  <a:pt x="6980" y="44286"/>
                  <a:pt x="6933" y="44298"/>
                </a:cubicBezTo>
                <a:cubicBezTo>
                  <a:pt x="6398" y="45262"/>
                  <a:pt x="6933" y="46305"/>
                  <a:pt x="7415" y="47162"/>
                </a:cubicBezTo>
                <a:cubicBezTo>
                  <a:pt x="7896" y="48206"/>
                  <a:pt x="8539" y="49250"/>
                  <a:pt x="8967" y="50079"/>
                </a:cubicBezTo>
                <a:cubicBezTo>
                  <a:pt x="9636" y="51418"/>
                  <a:pt x="10279" y="52006"/>
                  <a:pt x="9154" y="53184"/>
                </a:cubicBezTo>
                <a:cubicBezTo>
                  <a:pt x="7682" y="54763"/>
                  <a:pt x="6023" y="56235"/>
                  <a:pt x="4310" y="57547"/>
                </a:cubicBezTo>
                <a:cubicBezTo>
                  <a:pt x="3507" y="58163"/>
                  <a:pt x="2276" y="58698"/>
                  <a:pt x="1339" y="59474"/>
                </a:cubicBezTo>
                <a:cubicBezTo>
                  <a:pt x="991" y="59715"/>
                  <a:pt x="375" y="59876"/>
                  <a:pt x="134" y="60250"/>
                </a:cubicBezTo>
                <a:cubicBezTo>
                  <a:pt x="1" y="60491"/>
                  <a:pt x="27" y="60839"/>
                  <a:pt x="268" y="60973"/>
                </a:cubicBezTo>
                <a:cubicBezTo>
                  <a:pt x="509" y="60893"/>
                  <a:pt x="723" y="60705"/>
                  <a:pt x="937" y="60571"/>
                </a:cubicBezTo>
                <a:cubicBezTo>
                  <a:pt x="2276" y="59715"/>
                  <a:pt x="3614" y="58751"/>
                  <a:pt x="5059" y="58109"/>
                </a:cubicBezTo>
                <a:cubicBezTo>
                  <a:pt x="5996" y="57708"/>
                  <a:pt x="6853" y="57601"/>
                  <a:pt x="7719" y="57601"/>
                </a:cubicBezTo>
                <a:cubicBezTo>
                  <a:pt x="8586" y="57601"/>
                  <a:pt x="9462" y="57708"/>
                  <a:pt x="10439" y="57734"/>
                </a:cubicBezTo>
                <a:cubicBezTo>
                  <a:pt x="10527" y="57737"/>
                  <a:pt x="10614" y="57738"/>
                  <a:pt x="10701" y="57738"/>
                </a:cubicBezTo>
                <a:cubicBezTo>
                  <a:pt x="11654" y="57738"/>
                  <a:pt x="12586" y="57605"/>
                  <a:pt x="13517" y="57360"/>
                </a:cubicBezTo>
                <a:cubicBezTo>
                  <a:pt x="14240" y="57199"/>
                  <a:pt x="15846" y="56905"/>
                  <a:pt x="16328" y="56235"/>
                </a:cubicBezTo>
                <a:cubicBezTo>
                  <a:pt x="16354" y="55861"/>
                  <a:pt x="16354" y="55540"/>
                  <a:pt x="15846" y="55218"/>
                </a:cubicBezTo>
                <a:cubicBezTo>
                  <a:pt x="15565" y="55057"/>
                  <a:pt x="15172" y="54994"/>
                  <a:pt x="14728" y="54994"/>
                </a:cubicBezTo>
                <a:cubicBezTo>
                  <a:pt x="13209" y="54994"/>
                  <a:pt x="11089" y="55727"/>
                  <a:pt x="10772" y="55727"/>
                </a:cubicBezTo>
                <a:cubicBezTo>
                  <a:pt x="10768" y="55727"/>
                  <a:pt x="10764" y="55727"/>
                  <a:pt x="10760" y="55727"/>
                </a:cubicBezTo>
                <a:cubicBezTo>
                  <a:pt x="11697" y="55325"/>
                  <a:pt x="13357" y="54790"/>
                  <a:pt x="13892" y="53827"/>
                </a:cubicBezTo>
                <a:cubicBezTo>
                  <a:pt x="13946" y="53719"/>
                  <a:pt x="13972" y="53586"/>
                  <a:pt x="14026" y="53479"/>
                </a:cubicBezTo>
                <a:cubicBezTo>
                  <a:pt x="14160" y="53131"/>
                  <a:pt x="13972" y="52783"/>
                  <a:pt x="13303" y="52729"/>
                </a:cubicBezTo>
                <a:cubicBezTo>
                  <a:pt x="13201" y="52715"/>
                  <a:pt x="13097" y="52708"/>
                  <a:pt x="12992" y="52708"/>
                </a:cubicBezTo>
                <a:cubicBezTo>
                  <a:pt x="11516" y="52708"/>
                  <a:pt x="9709" y="54032"/>
                  <a:pt x="8485" y="54656"/>
                </a:cubicBezTo>
                <a:cubicBezTo>
                  <a:pt x="9502" y="53612"/>
                  <a:pt x="10466" y="52515"/>
                  <a:pt x="11537" y="51551"/>
                </a:cubicBezTo>
                <a:cubicBezTo>
                  <a:pt x="12031" y="51085"/>
                  <a:pt x="12497" y="50949"/>
                  <a:pt x="13003" y="50949"/>
                </a:cubicBezTo>
                <a:cubicBezTo>
                  <a:pt x="13484" y="50949"/>
                  <a:pt x="14002" y="51072"/>
                  <a:pt x="14615" y="51150"/>
                </a:cubicBezTo>
                <a:cubicBezTo>
                  <a:pt x="17398" y="51525"/>
                  <a:pt x="19941" y="50909"/>
                  <a:pt x="21975" y="53157"/>
                </a:cubicBezTo>
                <a:cubicBezTo>
                  <a:pt x="23046" y="54335"/>
                  <a:pt x="24224" y="55299"/>
                  <a:pt x="25749" y="55807"/>
                </a:cubicBezTo>
                <a:cubicBezTo>
                  <a:pt x="26104" y="55909"/>
                  <a:pt x="26656" y="56070"/>
                  <a:pt x="27083" y="56070"/>
                </a:cubicBezTo>
                <a:cubicBezTo>
                  <a:pt x="27558" y="56070"/>
                  <a:pt x="27878" y="55870"/>
                  <a:pt x="27596" y="55165"/>
                </a:cubicBezTo>
                <a:cubicBezTo>
                  <a:pt x="26766" y="53050"/>
                  <a:pt x="22939" y="52408"/>
                  <a:pt x="21065" y="51659"/>
                </a:cubicBezTo>
                <a:cubicBezTo>
                  <a:pt x="23206" y="50882"/>
                  <a:pt x="25696" y="50936"/>
                  <a:pt x="27971" y="50588"/>
                </a:cubicBezTo>
                <a:cubicBezTo>
                  <a:pt x="29041" y="50401"/>
                  <a:pt x="33056" y="49517"/>
                  <a:pt x="32896" y="47938"/>
                </a:cubicBezTo>
                <a:cubicBezTo>
                  <a:pt x="32841" y="47427"/>
                  <a:pt x="32473" y="47239"/>
                  <a:pt x="31959" y="47239"/>
                </a:cubicBezTo>
                <a:cubicBezTo>
                  <a:pt x="30696" y="47239"/>
                  <a:pt x="28549" y="48375"/>
                  <a:pt x="27997" y="48661"/>
                </a:cubicBezTo>
                <a:cubicBezTo>
                  <a:pt x="27141" y="49169"/>
                  <a:pt x="26472" y="49946"/>
                  <a:pt x="25482" y="50267"/>
                </a:cubicBezTo>
                <a:cubicBezTo>
                  <a:pt x="24598" y="50588"/>
                  <a:pt x="23581" y="50508"/>
                  <a:pt x="22644" y="50615"/>
                </a:cubicBezTo>
                <a:cubicBezTo>
                  <a:pt x="23742" y="49731"/>
                  <a:pt x="25829" y="48393"/>
                  <a:pt x="26231" y="47001"/>
                </a:cubicBezTo>
                <a:cubicBezTo>
                  <a:pt x="26462" y="46231"/>
                  <a:pt x="26250" y="45970"/>
                  <a:pt x="25859" y="45970"/>
                </a:cubicBezTo>
                <a:cubicBezTo>
                  <a:pt x="25162" y="45970"/>
                  <a:pt x="23897" y="46798"/>
                  <a:pt x="23554" y="47055"/>
                </a:cubicBezTo>
                <a:cubicBezTo>
                  <a:pt x="22805" y="47590"/>
                  <a:pt x="22109" y="48206"/>
                  <a:pt x="21547" y="48928"/>
                </a:cubicBezTo>
                <a:cubicBezTo>
                  <a:pt x="21145" y="49437"/>
                  <a:pt x="20798" y="50374"/>
                  <a:pt x="20209" y="50668"/>
                </a:cubicBezTo>
                <a:cubicBezTo>
                  <a:pt x="19913" y="50805"/>
                  <a:pt x="19527" y="50847"/>
                  <a:pt x="19121" y="50847"/>
                </a:cubicBezTo>
                <a:cubicBezTo>
                  <a:pt x="18496" y="50847"/>
                  <a:pt x="17826" y="50749"/>
                  <a:pt x="17372" y="50749"/>
                </a:cubicBezTo>
                <a:lnTo>
                  <a:pt x="16702" y="50749"/>
                </a:lnTo>
                <a:cubicBezTo>
                  <a:pt x="15632" y="50588"/>
                  <a:pt x="14454" y="50722"/>
                  <a:pt x="13437" y="50267"/>
                </a:cubicBezTo>
                <a:cubicBezTo>
                  <a:pt x="13946" y="50053"/>
                  <a:pt x="14508" y="49972"/>
                  <a:pt x="15043" y="49785"/>
                </a:cubicBezTo>
                <a:cubicBezTo>
                  <a:pt x="15578" y="49464"/>
                  <a:pt x="16247" y="49250"/>
                  <a:pt x="16756" y="49009"/>
                </a:cubicBezTo>
                <a:cubicBezTo>
                  <a:pt x="17666" y="48527"/>
                  <a:pt x="18576" y="47992"/>
                  <a:pt x="19406" y="47430"/>
                </a:cubicBezTo>
                <a:cubicBezTo>
                  <a:pt x="21172" y="46225"/>
                  <a:pt x="22805" y="44860"/>
                  <a:pt x="24357" y="43388"/>
                </a:cubicBezTo>
                <a:cubicBezTo>
                  <a:pt x="25937" y="41889"/>
                  <a:pt x="27141" y="41300"/>
                  <a:pt x="29282" y="40872"/>
                </a:cubicBezTo>
                <a:cubicBezTo>
                  <a:pt x="29710" y="40765"/>
                  <a:pt x="30166" y="40711"/>
                  <a:pt x="30647" y="40604"/>
                </a:cubicBezTo>
                <a:cubicBezTo>
                  <a:pt x="32762" y="40203"/>
                  <a:pt x="35064" y="40685"/>
                  <a:pt x="35626" y="39641"/>
                </a:cubicBezTo>
                <a:cubicBezTo>
                  <a:pt x="35786" y="39373"/>
                  <a:pt x="35626" y="39105"/>
                  <a:pt x="35385" y="38945"/>
                </a:cubicBezTo>
                <a:cubicBezTo>
                  <a:pt x="35197" y="38811"/>
                  <a:pt x="34903" y="38758"/>
                  <a:pt x="34689" y="38624"/>
                </a:cubicBezTo>
                <a:lnTo>
                  <a:pt x="34635" y="38624"/>
                </a:lnTo>
                <a:cubicBezTo>
                  <a:pt x="34273" y="38531"/>
                  <a:pt x="33896" y="38491"/>
                  <a:pt x="33510" y="38491"/>
                </a:cubicBezTo>
                <a:cubicBezTo>
                  <a:pt x="31553" y="38491"/>
                  <a:pt x="29362" y="39524"/>
                  <a:pt x="27730" y="40015"/>
                </a:cubicBezTo>
                <a:cubicBezTo>
                  <a:pt x="29737" y="38035"/>
                  <a:pt x="31905" y="36161"/>
                  <a:pt x="33832" y="34127"/>
                </a:cubicBezTo>
                <a:cubicBezTo>
                  <a:pt x="34823" y="33056"/>
                  <a:pt x="35760" y="31852"/>
                  <a:pt x="36455" y="30540"/>
                </a:cubicBezTo>
                <a:cubicBezTo>
                  <a:pt x="36766" y="29964"/>
                  <a:pt x="36984" y="28983"/>
                  <a:pt x="36350" y="28983"/>
                </a:cubicBezTo>
                <a:cubicBezTo>
                  <a:pt x="36219" y="28983"/>
                  <a:pt x="36051" y="29025"/>
                  <a:pt x="35840" y="29122"/>
                </a:cubicBezTo>
                <a:cubicBezTo>
                  <a:pt x="34689" y="29630"/>
                  <a:pt x="33592" y="31477"/>
                  <a:pt x="32815" y="32414"/>
                </a:cubicBezTo>
                <a:cubicBezTo>
                  <a:pt x="31852" y="33619"/>
                  <a:pt x="30968" y="34876"/>
                  <a:pt x="30112" y="36134"/>
                </a:cubicBezTo>
                <a:cubicBezTo>
                  <a:pt x="28399" y="38543"/>
                  <a:pt x="26472" y="40738"/>
                  <a:pt x="24063" y="42451"/>
                </a:cubicBezTo>
                <a:cubicBezTo>
                  <a:pt x="24598" y="41220"/>
                  <a:pt x="25187" y="39962"/>
                  <a:pt x="25696" y="38704"/>
                </a:cubicBezTo>
                <a:cubicBezTo>
                  <a:pt x="25990" y="37928"/>
                  <a:pt x="26873" y="36161"/>
                  <a:pt x="26525" y="35385"/>
                </a:cubicBezTo>
                <a:cubicBezTo>
                  <a:pt x="26395" y="35087"/>
                  <a:pt x="26233" y="34960"/>
                  <a:pt x="26052" y="34960"/>
                </a:cubicBezTo>
                <a:cubicBezTo>
                  <a:pt x="25045" y="34960"/>
                  <a:pt x="23441" y="38893"/>
                  <a:pt x="23260" y="39346"/>
                </a:cubicBezTo>
                <a:cubicBezTo>
                  <a:pt x="22377" y="41488"/>
                  <a:pt x="21788" y="44646"/>
                  <a:pt x="19968" y="46091"/>
                </a:cubicBezTo>
                <a:cubicBezTo>
                  <a:pt x="17987" y="47670"/>
                  <a:pt x="15792" y="49009"/>
                  <a:pt x="13357" y="49705"/>
                </a:cubicBezTo>
                <a:cubicBezTo>
                  <a:pt x="14293" y="48848"/>
                  <a:pt x="15525" y="47001"/>
                  <a:pt x="16435" y="45797"/>
                </a:cubicBezTo>
                <a:cubicBezTo>
                  <a:pt x="17666" y="44191"/>
                  <a:pt x="18844" y="42505"/>
                  <a:pt x="19968" y="40818"/>
                </a:cubicBezTo>
                <a:cubicBezTo>
                  <a:pt x="20985" y="39266"/>
                  <a:pt x="21841" y="37660"/>
                  <a:pt x="22805" y="36134"/>
                </a:cubicBezTo>
                <a:lnTo>
                  <a:pt x="22805" y="36108"/>
                </a:lnTo>
                <a:cubicBezTo>
                  <a:pt x="24331" y="34047"/>
                  <a:pt x="26231" y="32869"/>
                  <a:pt x="28399" y="31638"/>
                </a:cubicBezTo>
                <a:cubicBezTo>
                  <a:pt x="28613" y="31531"/>
                  <a:pt x="28827" y="31477"/>
                  <a:pt x="29041" y="31424"/>
                </a:cubicBezTo>
                <a:cubicBezTo>
                  <a:pt x="29951" y="31183"/>
                  <a:pt x="32789" y="30835"/>
                  <a:pt x="32789" y="29523"/>
                </a:cubicBezTo>
                <a:cubicBezTo>
                  <a:pt x="32789" y="29086"/>
                  <a:pt x="32524" y="28924"/>
                  <a:pt x="32134" y="28924"/>
                </a:cubicBezTo>
                <a:cubicBezTo>
                  <a:pt x="31188" y="28924"/>
                  <a:pt x="29504" y="29874"/>
                  <a:pt x="29068" y="30139"/>
                </a:cubicBezTo>
                <a:cubicBezTo>
                  <a:pt x="27462" y="31076"/>
                  <a:pt x="26097" y="32307"/>
                  <a:pt x="24625" y="33458"/>
                </a:cubicBezTo>
                <a:cubicBezTo>
                  <a:pt x="24598" y="33351"/>
                  <a:pt x="24545" y="33244"/>
                  <a:pt x="24545" y="33190"/>
                </a:cubicBezTo>
                <a:cubicBezTo>
                  <a:pt x="24652" y="32816"/>
                  <a:pt x="24866" y="32441"/>
                  <a:pt x="25000" y="32066"/>
                </a:cubicBezTo>
                <a:cubicBezTo>
                  <a:pt x="25401" y="31129"/>
                  <a:pt x="25829" y="30246"/>
                  <a:pt x="26231" y="29309"/>
                </a:cubicBezTo>
                <a:cubicBezTo>
                  <a:pt x="26525" y="28640"/>
                  <a:pt x="26873" y="27436"/>
                  <a:pt x="27355" y="26900"/>
                </a:cubicBezTo>
                <a:cubicBezTo>
                  <a:pt x="27624" y="26600"/>
                  <a:pt x="28045" y="26491"/>
                  <a:pt x="28536" y="26491"/>
                </a:cubicBezTo>
                <a:cubicBezTo>
                  <a:pt x="29703" y="26491"/>
                  <a:pt x="31263" y="27108"/>
                  <a:pt x="32093" y="27222"/>
                </a:cubicBezTo>
                <a:cubicBezTo>
                  <a:pt x="32265" y="27250"/>
                  <a:pt x="32556" y="27270"/>
                  <a:pt x="32887" y="27270"/>
                </a:cubicBezTo>
                <a:cubicBezTo>
                  <a:pt x="34096" y="27270"/>
                  <a:pt x="35850" y="27002"/>
                  <a:pt x="34421" y="25910"/>
                </a:cubicBezTo>
                <a:cubicBezTo>
                  <a:pt x="33725" y="25375"/>
                  <a:pt x="32789" y="25321"/>
                  <a:pt x="31959" y="25214"/>
                </a:cubicBezTo>
                <a:cubicBezTo>
                  <a:pt x="31536" y="25193"/>
                  <a:pt x="30780" y="24972"/>
                  <a:pt x="30243" y="24972"/>
                </a:cubicBezTo>
                <a:cubicBezTo>
                  <a:pt x="30100" y="24972"/>
                  <a:pt x="29973" y="24987"/>
                  <a:pt x="29872" y="25026"/>
                </a:cubicBezTo>
                <a:lnTo>
                  <a:pt x="29872" y="25026"/>
                </a:lnTo>
                <a:cubicBezTo>
                  <a:pt x="32147" y="24143"/>
                  <a:pt x="34689" y="23876"/>
                  <a:pt x="36910" y="22912"/>
                </a:cubicBezTo>
                <a:cubicBezTo>
                  <a:pt x="37874" y="22618"/>
                  <a:pt x="42103" y="20450"/>
                  <a:pt x="40925" y="19031"/>
                </a:cubicBezTo>
                <a:cubicBezTo>
                  <a:pt x="40845" y="18934"/>
                  <a:pt x="40706" y="18891"/>
                  <a:pt x="40522" y="18891"/>
                </a:cubicBezTo>
                <a:cubicBezTo>
                  <a:pt x="39187" y="18891"/>
                  <a:pt x="35496" y="21177"/>
                  <a:pt x="34742" y="21601"/>
                </a:cubicBezTo>
                <a:cubicBezTo>
                  <a:pt x="32735" y="22752"/>
                  <a:pt x="30754" y="23929"/>
                  <a:pt x="28586" y="24732"/>
                </a:cubicBezTo>
                <a:cubicBezTo>
                  <a:pt x="29336" y="22377"/>
                  <a:pt x="29710" y="19995"/>
                  <a:pt x="31798" y="18496"/>
                </a:cubicBezTo>
                <a:cubicBezTo>
                  <a:pt x="33752" y="17051"/>
                  <a:pt x="35331" y="15284"/>
                  <a:pt x="36696" y="13277"/>
                </a:cubicBezTo>
                <a:cubicBezTo>
                  <a:pt x="37232" y="12447"/>
                  <a:pt x="38115" y="11403"/>
                  <a:pt x="38383" y="10439"/>
                </a:cubicBezTo>
                <a:cubicBezTo>
                  <a:pt x="38593" y="9690"/>
                  <a:pt x="38429" y="9419"/>
                  <a:pt x="38128" y="9419"/>
                </a:cubicBezTo>
                <a:cubicBezTo>
                  <a:pt x="37817" y="9419"/>
                  <a:pt x="37358" y="9711"/>
                  <a:pt x="37018" y="10065"/>
                </a:cubicBezTo>
                <a:cubicBezTo>
                  <a:pt x="35412" y="11778"/>
                  <a:pt x="33886" y="13571"/>
                  <a:pt x="32360" y="15364"/>
                </a:cubicBezTo>
                <a:cubicBezTo>
                  <a:pt x="31611" y="16194"/>
                  <a:pt x="31129" y="17184"/>
                  <a:pt x="30487" y="18094"/>
                </a:cubicBezTo>
                <a:cubicBezTo>
                  <a:pt x="30728" y="17639"/>
                  <a:pt x="31209" y="16328"/>
                  <a:pt x="31263" y="15846"/>
                </a:cubicBezTo>
                <a:cubicBezTo>
                  <a:pt x="31450" y="13946"/>
                  <a:pt x="31932" y="12045"/>
                  <a:pt x="32226" y="10199"/>
                </a:cubicBezTo>
                <a:cubicBezTo>
                  <a:pt x="32601" y="8084"/>
                  <a:pt x="33592" y="6211"/>
                  <a:pt x="33993" y="4150"/>
                </a:cubicBezTo>
                <a:cubicBezTo>
                  <a:pt x="34131" y="3413"/>
                  <a:pt x="34368" y="0"/>
                  <a:pt x="331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61"/>
          <p:cNvSpPr/>
          <p:nvPr/>
        </p:nvSpPr>
        <p:spPr>
          <a:xfrm rot="8486663">
            <a:off x="6569323" y="-1397497"/>
            <a:ext cx="2482463" cy="3359061"/>
          </a:xfrm>
          <a:custGeom>
            <a:rect b="b" l="l" r="r" t="t"/>
            <a:pathLst>
              <a:path extrusionOk="0" h="69538" w="51391">
                <a:moveTo>
                  <a:pt x="21386" y="25535"/>
                </a:moveTo>
                <a:cubicBezTo>
                  <a:pt x="20316" y="7254"/>
                  <a:pt x="7790" y="5487"/>
                  <a:pt x="7790" y="5487"/>
                </a:cubicBezTo>
                <a:cubicBezTo>
                  <a:pt x="9315" y="17425"/>
                  <a:pt x="21413" y="25669"/>
                  <a:pt x="21413" y="25669"/>
                </a:cubicBezTo>
                <a:cubicBezTo>
                  <a:pt x="21386" y="25642"/>
                  <a:pt x="21386" y="25588"/>
                  <a:pt x="21386" y="25535"/>
                </a:cubicBezTo>
                <a:lnTo>
                  <a:pt x="33351" y="51765"/>
                </a:lnTo>
                <a:cubicBezTo>
                  <a:pt x="31290" y="46840"/>
                  <a:pt x="29095" y="41434"/>
                  <a:pt x="27382" y="36241"/>
                </a:cubicBezTo>
                <a:close/>
                <a:moveTo>
                  <a:pt x="31664" y="35572"/>
                </a:moveTo>
                <a:lnTo>
                  <a:pt x="31022" y="45850"/>
                </a:lnTo>
                <a:cubicBezTo>
                  <a:pt x="32227" y="44806"/>
                  <a:pt x="31664" y="35572"/>
                  <a:pt x="31664" y="35572"/>
                </a:cubicBezTo>
                <a:close/>
                <a:moveTo>
                  <a:pt x="5514" y="47991"/>
                </a:moveTo>
                <a:cubicBezTo>
                  <a:pt x="16328" y="56717"/>
                  <a:pt x="23715" y="51899"/>
                  <a:pt x="25348" y="50561"/>
                </a:cubicBezTo>
                <a:lnTo>
                  <a:pt x="29202" y="51016"/>
                </a:lnTo>
                <a:cubicBezTo>
                  <a:pt x="28613" y="50721"/>
                  <a:pt x="27275" y="50454"/>
                  <a:pt x="25589" y="50186"/>
                </a:cubicBezTo>
                <a:cubicBezTo>
                  <a:pt x="17158" y="44431"/>
                  <a:pt x="5514" y="47991"/>
                  <a:pt x="5514" y="47991"/>
                </a:cubicBezTo>
                <a:close/>
                <a:moveTo>
                  <a:pt x="24893" y="22055"/>
                </a:moveTo>
                <a:cubicBezTo>
                  <a:pt x="24893" y="22216"/>
                  <a:pt x="24920" y="22350"/>
                  <a:pt x="24973" y="22376"/>
                </a:cubicBezTo>
                <a:lnTo>
                  <a:pt x="25000" y="21895"/>
                </a:lnTo>
                <a:cubicBezTo>
                  <a:pt x="34609" y="7896"/>
                  <a:pt x="25803" y="0"/>
                  <a:pt x="25803" y="0"/>
                </a:cubicBezTo>
                <a:cubicBezTo>
                  <a:pt x="20102" y="9582"/>
                  <a:pt x="24893" y="22055"/>
                  <a:pt x="24893" y="22055"/>
                </a:cubicBezTo>
                <a:close/>
                <a:moveTo>
                  <a:pt x="32762" y="12928"/>
                </a:moveTo>
                <a:cubicBezTo>
                  <a:pt x="27061" y="22510"/>
                  <a:pt x="31825" y="34956"/>
                  <a:pt x="31825" y="34956"/>
                </a:cubicBezTo>
                <a:cubicBezTo>
                  <a:pt x="41621" y="20851"/>
                  <a:pt x="32762" y="12928"/>
                  <a:pt x="32762" y="12928"/>
                </a:cubicBezTo>
                <a:close/>
                <a:moveTo>
                  <a:pt x="33940" y="39158"/>
                </a:moveTo>
                <a:lnTo>
                  <a:pt x="33752" y="39319"/>
                </a:lnTo>
                <a:cubicBezTo>
                  <a:pt x="33806" y="39319"/>
                  <a:pt x="33859" y="39239"/>
                  <a:pt x="33940" y="39158"/>
                </a:cubicBezTo>
                <a:cubicBezTo>
                  <a:pt x="48580" y="35304"/>
                  <a:pt x="47242" y="24839"/>
                  <a:pt x="47242" y="24839"/>
                </a:cubicBezTo>
                <a:cubicBezTo>
                  <a:pt x="37767" y="27970"/>
                  <a:pt x="33672" y="39212"/>
                  <a:pt x="33672" y="39212"/>
                </a:cubicBezTo>
                <a:cubicBezTo>
                  <a:pt x="33806" y="39185"/>
                  <a:pt x="33859" y="39185"/>
                  <a:pt x="33940" y="39158"/>
                </a:cubicBezTo>
                <a:close/>
                <a:moveTo>
                  <a:pt x="40149" y="52889"/>
                </a:moveTo>
                <a:lnTo>
                  <a:pt x="40176" y="52889"/>
                </a:lnTo>
                <a:cubicBezTo>
                  <a:pt x="39908" y="53023"/>
                  <a:pt x="39641" y="53210"/>
                  <a:pt x="39373" y="53371"/>
                </a:cubicBezTo>
                <a:lnTo>
                  <a:pt x="40149" y="51016"/>
                </a:lnTo>
                <a:cubicBezTo>
                  <a:pt x="47189" y="45448"/>
                  <a:pt x="44084" y="39828"/>
                  <a:pt x="44084" y="39828"/>
                </a:cubicBezTo>
                <a:cubicBezTo>
                  <a:pt x="39159" y="43923"/>
                  <a:pt x="39319" y="51631"/>
                  <a:pt x="39319" y="51631"/>
                </a:cubicBezTo>
                <a:cubicBezTo>
                  <a:pt x="39373" y="51604"/>
                  <a:pt x="39400" y="51551"/>
                  <a:pt x="39480" y="51524"/>
                </a:cubicBezTo>
                <a:cubicBezTo>
                  <a:pt x="39186" y="52327"/>
                  <a:pt x="38918" y="53130"/>
                  <a:pt x="38650" y="53906"/>
                </a:cubicBezTo>
                <a:lnTo>
                  <a:pt x="38624" y="53933"/>
                </a:lnTo>
                <a:lnTo>
                  <a:pt x="38650" y="53933"/>
                </a:lnTo>
                <a:cubicBezTo>
                  <a:pt x="37767" y="56476"/>
                  <a:pt x="37098" y="58778"/>
                  <a:pt x="37098" y="59929"/>
                </a:cubicBezTo>
                <a:lnTo>
                  <a:pt x="33351" y="51765"/>
                </a:lnTo>
                <a:cubicBezTo>
                  <a:pt x="34047" y="53425"/>
                  <a:pt x="34769" y="55084"/>
                  <a:pt x="35465" y="56610"/>
                </a:cubicBezTo>
                <a:lnTo>
                  <a:pt x="24010" y="44993"/>
                </a:lnTo>
                <a:cubicBezTo>
                  <a:pt x="23742" y="44324"/>
                  <a:pt x="23340" y="43254"/>
                  <a:pt x="22859" y="41996"/>
                </a:cubicBezTo>
                <a:cubicBezTo>
                  <a:pt x="22671" y="26177"/>
                  <a:pt x="11965" y="24089"/>
                  <a:pt x="11965" y="24089"/>
                </a:cubicBezTo>
                <a:cubicBezTo>
                  <a:pt x="12634" y="33136"/>
                  <a:pt x="20343" y="40122"/>
                  <a:pt x="22377" y="41781"/>
                </a:cubicBezTo>
                <a:lnTo>
                  <a:pt x="23688" y="44645"/>
                </a:lnTo>
                <a:lnTo>
                  <a:pt x="19272" y="40149"/>
                </a:lnTo>
                <a:lnTo>
                  <a:pt x="19245" y="40095"/>
                </a:lnTo>
                <a:cubicBezTo>
                  <a:pt x="19192" y="40042"/>
                  <a:pt x="19192" y="40042"/>
                  <a:pt x="19138" y="40015"/>
                </a:cubicBezTo>
                <a:lnTo>
                  <a:pt x="19165" y="40015"/>
                </a:lnTo>
                <a:cubicBezTo>
                  <a:pt x="12233" y="32413"/>
                  <a:pt x="1" y="33270"/>
                  <a:pt x="1" y="33270"/>
                </a:cubicBezTo>
                <a:cubicBezTo>
                  <a:pt x="8673" y="44271"/>
                  <a:pt x="16997" y="41059"/>
                  <a:pt x="18790" y="40176"/>
                </a:cubicBezTo>
                <a:lnTo>
                  <a:pt x="19513" y="40523"/>
                </a:lnTo>
                <a:cubicBezTo>
                  <a:pt x="20369" y="41889"/>
                  <a:pt x="22243" y="43923"/>
                  <a:pt x="24384" y="46117"/>
                </a:cubicBezTo>
                <a:lnTo>
                  <a:pt x="24411" y="46171"/>
                </a:lnTo>
                <a:lnTo>
                  <a:pt x="24411" y="46144"/>
                </a:lnTo>
                <a:cubicBezTo>
                  <a:pt x="29229" y="51069"/>
                  <a:pt x="35546" y="56636"/>
                  <a:pt x="35546" y="56636"/>
                </a:cubicBezTo>
                <a:cubicBezTo>
                  <a:pt x="36108" y="57948"/>
                  <a:pt x="36670" y="59179"/>
                  <a:pt x="37205" y="60357"/>
                </a:cubicBezTo>
                <a:lnTo>
                  <a:pt x="37205" y="60384"/>
                </a:lnTo>
                <a:lnTo>
                  <a:pt x="37205" y="60384"/>
                </a:lnTo>
                <a:cubicBezTo>
                  <a:pt x="39694" y="65844"/>
                  <a:pt x="41514" y="69537"/>
                  <a:pt x="41514" y="69537"/>
                </a:cubicBezTo>
                <a:lnTo>
                  <a:pt x="37205" y="60116"/>
                </a:lnTo>
                <a:lnTo>
                  <a:pt x="39293" y="53639"/>
                </a:lnTo>
                <a:lnTo>
                  <a:pt x="41113" y="52943"/>
                </a:lnTo>
                <a:cubicBezTo>
                  <a:pt x="50079" y="53264"/>
                  <a:pt x="51391" y="47001"/>
                  <a:pt x="51391" y="47001"/>
                </a:cubicBezTo>
                <a:cubicBezTo>
                  <a:pt x="44994" y="46920"/>
                  <a:pt x="40149" y="52889"/>
                  <a:pt x="40149" y="5288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0" name="Google Shape;470;p61"/>
          <p:cNvPicPr preferRelativeResize="0"/>
          <p:nvPr/>
        </p:nvPicPr>
        <p:blipFill>
          <a:blip r:embed="rId3">
            <a:alphaModFix/>
          </a:blip>
          <a:stretch>
            <a:fillRect/>
          </a:stretch>
        </p:blipFill>
        <p:spPr>
          <a:xfrm>
            <a:off x="2015275" y="3375100"/>
            <a:ext cx="2961250" cy="1768400"/>
          </a:xfrm>
          <a:prstGeom prst="rect">
            <a:avLst/>
          </a:prstGeom>
          <a:noFill/>
          <a:ln>
            <a:noFill/>
          </a:ln>
        </p:spPr>
      </p:pic>
      <p:pic>
        <p:nvPicPr>
          <p:cNvPr id="471" name="Google Shape;471;p61"/>
          <p:cNvPicPr preferRelativeResize="0"/>
          <p:nvPr/>
        </p:nvPicPr>
        <p:blipFill rotWithShape="1">
          <a:blip r:embed="rId4">
            <a:alphaModFix/>
          </a:blip>
          <a:srcRect b="49912" l="0" r="0" t="0"/>
          <a:stretch/>
        </p:blipFill>
        <p:spPr>
          <a:xfrm>
            <a:off x="6707575" y="0"/>
            <a:ext cx="997775" cy="5143501"/>
          </a:xfrm>
          <a:prstGeom prst="rect">
            <a:avLst/>
          </a:prstGeom>
          <a:noFill/>
          <a:ln>
            <a:noFill/>
          </a:ln>
        </p:spPr>
      </p:pic>
      <p:pic>
        <p:nvPicPr>
          <p:cNvPr id="472" name="Google Shape;472;p61"/>
          <p:cNvPicPr preferRelativeResize="0"/>
          <p:nvPr/>
        </p:nvPicPr>
        <p:blipFill rotWithShape="1">
          <a:blip r:embed="rId4">
            <a:alphaModFix/>
          </a:blip>
          <a:srcRect b="0" l="0" r="0" t="50087"/>
          <a:stretch/>
        </p:blipFill>
        <p:spPr>
          <a:xfrm>
            <a:off x="7689025" y="9100"/>
            <a:ext cx="997775" cy="51252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idx="1" type="body"/>
          </p:nvPr>
        </p:nvSpPr>
        <p:spPr>
          <a:xfrm>
            <a:off x="701600" y="1206100"/>
            <a:ext cx="4461900" cy="3025500"/>
          </a:xfrm>
          <a:prstGeom prst="rect">
            <a:avLst/>
          </a:prstGeom>
        </p:spPr>
        <p:txBody>
          <a:bodyPr anchorCtr="0" anchor="t" bIns="0" lIns="0" spcFirstLastPara="1" rIns="0" wrap="square" tIns="182875">
            <a:noAutofit/>
          </a:bodyPr>
          <a:lstStyle/>
          <a:p>
            <a:pPr indent="-317500" lvl="0" marL="457200" rtl="0" algn="l">
              <a:lnSpc>
                <a:spcPct val="115000"/>
              </a:lnSpc>
              <a:spcBef>
                <a:spcPts val="0"/>
              </a:spcBef>
              <a:spcAft>
                <a:spcPts val="0"/>
              </a:spcAft>
              <a:buSzPts val="1400"/>
              <a:buChar char="●"/>
            </a:pPr>
            <a:r>
              <a:rPr lang="en"/>
              <a:t>Zalando is very consistent in the orientation of the images.</a:t>
            </a:r>
            <a:endParaRPr/>
          </a:p>
          <a:p>
            <a:pPr indent="-317500" lvl="0" marL="457200" rtl="0" algn="l">
              <a:lnSpc>
                <a:spcPct val="115000"/>
              </a:lnSpc>
              <a:spcBef>
                <a:spcPts val="0"/>
              </a:spcBef>
              <a:spcAft>
                <a:spcPts val="0"/>
              </a:spcAft>
              <a:buSzPts val="1400"/>
              <a:buChar char="●"/>
            </a:pPr>
            <a:r>
              <a:rPr lang="en"/>
              <a:t>The shoes always seem to have their tip pointing to the left</a:t>
            </a:r>
            <a:endParaRPr/>
          </a:p>
          <a:p>
            <a:pPr indent="-317500" lvl="0" marL="457200" rtl="0" algn="l">
              <a:lnSpc>
                <a:spcPct val="115000"/>
              </a:lnSpc>
              <a:spcBef>
                <a:spcPts val="0"/>
              </a:spcBef>
              <a:spcAft>
                <a:spcPts val="0"/>
              </a:spcAft>
              <a:buSzPts val="1400"/>
              <a:buChar char="●"/>
            </a:pPr>
            <a:r>
              <a:rPr lang="en"/>
              <a:t>Data augmentation where images can be flipped could be possible to do better prediction</a:t>
            </a:r>
            <a:endParaRPr/>
          </a:p>
          <a:p>
            <a:pPr indent="-317500" lvl="0" marL="457200" rtl="0" algn="l">
              <a:lnSpc>
                <a:spcPct val="115000"/>
              </a:lnSpc>
              <a:spcBef>
                <a:spcPts val="0"/>
              </a:spcBef>
              <a:spcAft>
                <a:spcPts val="0"/>
              </a:spcAft>
              <a:buSzPts val="1400"/>
              <a:buChar char="●"/>
            </a:pPr>
            <a:r>
              <a:rPr lang="en"/>
              <a:t>The images are zoomed in so that the entire image is only the item.</a:t>
            </a:r>
            <a:endParaRPr/>
          </a:p>
          <a:p>
            <a:pPr indent="-317500" lvl="0" marL="457200" rtl="0" algn="l">
              <a:lnSpc>
                <a:spcPct val="115000"/>
              </a:lnSpc>
              <a:spcBef>
                <a:spcPts val="0"/>
              </a:spcBef>
              <a:spcAft>
                <a:spcPts val="0"/>
              </a:spcAft>
              <a:buSzPts val="1400"/>
              <a:buChar char="●"/>
            </a:pPr>
            <a:r>
              <a:rPr lang="en"/>
              <a:t>Based on the selection of images which are 10 from each class [Total 100 samples], There is no clear indication of missed identified items/wrongly augmented items from the dataset. </a:t>
            </a:r>
            <a:br>
              <a:rPr lang="en"/>
            </a:br>
            <a:r>
              <a:rPr lang="en"/>
              <a:t>[No extra cleaning/data labelling is required]</a:t>
            </a:r>
            <a:endParaRPr/>
          </a:p>
        </p:txBody>
      </p:sp>
      <p:sp>
        <p:nvSpPr>
          <p:cNvPr id="246" name="Google Shape;246;p38"/>
          <p:cNvSpPr txBox="1"/>
          <p:nvPr>
            <p:ph type="title"/>
          </p:nvPr>
        </p:nvSpPr>
        <p:spPr>
          <a:xfrm>
            <a:off x="701600" y="627400"/>
            <a:ext cx="77292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b="0"/>
          </a:p>
        </p:txBody>
      </p:sp>
      <p:sp>
        <p:nvSpPr>
          <p:cNvPr id="247" name="Google Shape;247;p38"/>
          <p:cNvSpPr/>
          <p:nvPr/>
        </p:nvSpPr>
        <p:spPr>
          <a:xfrm rot="-267255">
            <a:off x="7259116" y="2657035"/>
            <a:ext cx="1723957" cy="2496611"/>
          </a:xfrm>
          <a:custGeom>
            <a:rect b="b" l="l" r="r" t="t"/>
            <a:pathLst>
              <a:path extrusionOk="0" h="60973" w="42103">
                <a:moveTo>
                  <a:pt x="26097" y="27168"/>
                </a:moveTo>
                <a:lnTo>
                  <a:pt x="26097" y="27168"/>
                </a:lnTo>
                <a:cubicBezTo>
                  <a:pt x="26044" y="29229"/>
                  <a:pt x="24839" y="31210"/>
                  <a:pt x="23688" y="33056"/>
                </a:cubicBezTo>
                <a:cubicBezTo>
                  <a:pt x="23661" y="33030"/>
                  <a:pt x="23661" y="32949"/>
                  <a:pt x="23635" y="32923"/>
                </a:cubicBezTo>
                <a:cubicBezTo>
                  <a:pt x="23581" y="32816"/>
                  <a:pt x="23554" y="32762"/>
                  <a:pt x="23528" y="32655"/>
                </a:cubicBezTo>
                <a:cubicBezTo>
                  <a:pt x="23528" y="32628"/>
                  <a:pt x="23501" y="32575"/>
                  <a:pt x="23447" y="32575"/>
                </a:cubicBezTo>
                <a:cubicBezTo>
                  <a:pt x="23367" y="32280"/>
                  <a:pt x="23260" y="31959"/>
                  <a:pt x="23153" y="31584"/>
                </a:cubicBezTo>
                <a:cubicBezTo>
                  <a:pt x="23073" y="31290"/>
                  <a:pt x="23019" y="30942"/>
                  <a:pt x="22912" y="30648"/>
                </a:cubicBezTo>
                <a:cubicBezTo>
                  <a:pt x="22832" y="30139"/>
                  <a:pt x="22832" y="29684"/>
                  <a:pt x="22912" y="29336"/>
                </a:cubicBezTo>
                <a:cubicBezTo>
                  <a:pt x="23287" y="28346"/>
                  <a:pt x="25214" y="27677"/>
                  <a:pt x="26097" y="27168"/>
                </a:cubicBezTo>
                <a:close/>
                <a:moveTo>
                  <a:pt x="22511" y="30085"/>
                </a:moveTo>
                <a:cubicBezTo>
                  <a:pt x="22725" y="30808"/>
                  <a:pt x="22698" y="31584"/>
                  <a:pt x="22885" y="32307"/>
                </a:cubicBezTo>
                <a:cubicBezTo>
                  <a:pt x="22992" y="32896"/>
                  <a:pt x="23099" y="33431"/>
                  <a:pt x="23153" y="33993"/>
                </a:cubicBezTo>
                <a:cubicBezTo>
                  <a:pt x="22966" y="34288"/>
                  <a:pt x="22778" y="34582"/>
                  <a:pt x="22644" y="34850"/>
                </a:cubicBezTo>
                <a:cubicBezTo>
                  <a:pt x="20878" y="38195"/>
                  <a:pt x="18951" y="41273"/>
                  <a:pt x="16836" y="44405"/>
                </a:cubicBezTo>
                <a:cubicBezTo>
                  <a:pt x="16488" y="44887"/>
                  <a:pt x="16194" y="45529"/>
                  <a:pt x="15792" y="45957"/>
                </a:cubicBezTo>
                <a:cubicBezTo>
                  <a:pt x="16167" y="45235"/>
                  <a:pt x="16461" y="43067"/>
                  <a:pt x="16435" y="42986"/>
                </a:cubicBezTo>
                <a:cubicBezTo>
                  <a:pt x="16702" y="41327"/>
                  <a:pt x="17398" y="39614"/>
                  <a:pt x="18014" y="38142"/>
                </a:cubicBezTo>
                <a:cubicBezTo>
                  <a:pt x="19031" y="35572"/>
                  <a:pt x="20343" y="32976"/>
                  <a:pt x="22029" y="30701"/>
                </a:cubicBezTo>
                <a:cubicBezTo>
                  <a:pt x="22163" y="30487"/>
                  <a:pt x="22323" y="30246"/>
                  <a:pt x="22511" y="30085"/>
                </a:cubicBezTo>
                <a:close/>
                <a:moveTo>
                  <a:pt x="33119" y="0"/>
                </a:moveTo>
                <a:cubicBezTo>
                  <a:pt x="32916" y="0"/>
                  <a:pt x="32675" y="90"/>
                  <a:pt x="32387" y="295"/>
                </a:cubicBezTo>
                <a:cubicBezTo>
                  <a:pt x="31183" y="1179"/>
                  <a:pt x="31049" y="3962"/>
                  <a:pt x="31076" y="5274"/>
                </a:cubicBezTo>
                <a:cubicBezTo>
                  <a:pt x="31076" y="7254"/>
                  <a:pt x="31852" y="9021"/>
                  <a:pt x="31531" y="11002"/>
                </a:cubicBezTo>
                <a:cubicBezTo>
                  <a:pt x="31102" y="13303"/>
                  <a:pt x="30540" y="15632"/>
                  <a:pt x="29871" y="17907"/>
                </a:cubicBezTo>
                <a:cubicBezTo>
                  <a:pt x="29255" y="20075"/>
                  <a:pt x="28506" y="22243"/>
                  <a:pt x="27650" y="24331"/>
                </a:cubicBezTo>
                <a:cubicBezTo>
                  <a:pt x="26873" y="26151"/>
                  <a:pt x="24652" y="26793"/>
                  <a:pt x="22966" y="27703"/>
                </a:cubicBezTo>
                <a:cubicBezTo>
                  <a:pt x="23715" y="25321"/>
                  <a:pt x="24331" y="22859"/>
                  <a:pt x="25455" y="20637"/>
                </a:cubicBezTo>
                <a:cubicBezTo>
                  <a:pt x="26177" y="19299"/>
                  <a:pt x="28185" y="15177"/>
                  <a:pt x="26311" y="13999"/>
                </a:cubicBezTo>
                <a:cubicBezTo>
                  <a:pt x="26143" y="13894"/>
                  <a:pt x="25986" y="13845"/>
                  <a:pt x="25841" y="13845"/>
                </a:cubicBezTo>
                <a:cubicBezTo>
                  <a:pt x="24325" y="13845"/>
                  <a:pt x="24022" y="19111"/>
                  <a:pt x="23876" y="19941"/>
                </a:cubicBezTo>
                <a:cubicBezTo>
                  <a:pt x="23554" y="22484"/>
                  <a:pt x="23394" y="24893"/>
                  <a:pt x="22136" y="27195"/>
                </a:cubicBezTo>
                <a:cubicBezTo>
                  <a:pt x="21547" y="23474"/>
                  <a:pt x="21119" y="19674"/>
                  <a:pt x="20262" y="15980"/>
                </a:cubicBezTo>
                <a:cubicBezTo>
                  <a:pt x="19995" y="14802"/>
                  <a:pt x="19566" y="12233"/>
                  <a:pt x="18603" y="11457"/>
                </a:cubicBezTo>
                <a:cubicBezTo>
                  <a:pt x="18367" y="11273"/>
                  <a:pt x="18170" y="11194"/>
                  <a:pt x="18006" y="11194"/>
                </a:cubicBezTo>
                <a:cubicBezTo>
                  <a:pt x="17168" y="11194"/>
                  <a:pt x="17202" y="13256"/>
                  <a:pt x="17291" y="13839"/>
                </a:cubicBezTo>
                <a:cubicBezTo>
                  <a:pt x="17559" y="15525"/>
                  <a:pt x="18255" y="16783"/>
                  <a:pt x="19299" y="18094"/>
                </a:cubicBezTo>
                <a:cubicBezTo>
                  <a:pt x="20396" y="19459"/>
                  <a:pt x="20503" y="21172"/>
                  <a:pt x="20798" y="22832"/>
                </a:cubicBezTo>
                <a:cubicBezTo>
                  <a:pt x="21145" y="24652"/>
                  <a:pt x="21922" y="26847"/>
                  <a:pt x="21681" y="28694"/>
                </a:cubicBezTo>
                <a:cubicBezTo>
                  <a:pt x="21440" y="30273"/>
                  <a:pt x="20075" y="31798"/>
                  <a:pt x="19272" y="33137"/>
                </a:cubicBezTo>
                <a:cubicBezTo>
                  <a:pt x="19272" y="31611"/>
                  <a:pt x="19379" y="30085"/>
                  <a:pt x="19245" y="28533"/>
                </a:cubicBezTo>
                <a:cubicBezTo>
                  <a:pt x="19178" y="27975"/>
                  <a:pt x="19056" y="26117"/>
                  <a:pt x="18350" y="26117"/>
                </a:cubicBezTo>
                <a:cubicBezTo>
                  <a:pt x="18209" y="26117"/>
                  <a:pt x="18045" y="26191"/>
                  <a:pt x="17853" y="26365"/>
                </a:cubicBezTo>
                <a:cubicBezTo>
                  <a:pt x="17104" y="27061"/>
                  <a:pt x="17104" y="29470"/>
                  <a:pt x="16997" y="30407"/>
                </a:cubicBezTo>
                <a:cubicBezTo>
                  <a:pt x="16863" y="31959"/>
                  <a:pt x="16863" y="33511"/>
                  <a:pt x="17024" y="35091"/>
                </a:cubicBezTo>
                <a:cubicBezTo>
                  <a:pt x="17318" y="38329"/>
                  <a:pt x="16114" y="41166"/>
                  <a:pt x="15364" y="44325"/>
                </a:cubicBezTo>
                <a:cubicBezTo>
                  <a:pt x="14695" y="47001"/>
                  <a:pt x="13276" y="49544"/>
                  <a:pt x="10841" y="51016"/>
                </a:cubicBezTo>
                <a:cubicBezTo>
                  <a:pt x="10948" y="49946"/>
                  <a:pt x="10948" y="48768"/>
                  <a:pt x="11135" y="47751"/>
                </a:cubicBezTo>
                <a:cubicBezTo>
                  <a:pt x="11376" y="46707"/>
                  <a:pt x="12045" y="45957"/>
                  <a:pt x="12607" y="45128"/>
                </a:cubicBezTo>
                <a:cubicBezTo>
                  <a:pt x="13276" y="44164"/>
                  <a:pt x="14026" y="43067"/>
                  <a:pt x="14427" y="41916"/>
                </a:cubicBezTo>
                <a:cubicBezTo>
                  <a:pt x="14748" y="41166"/>
                  <a:pt x="15578" y="39560"/>
                  <a:pt x="14561" y="38998"/>
                </a:cubicBezTo>
                <a:cubicBezTo>
                  <a:pt x="14508" y="38998"/>
                  <a:pt x="14481" y="38972"/>
                  <a:pt x="14454" y="38972"/>
                </a:cubicBezTo>
                <a:cubicBezTo>
                  <a:pt x="13838" y="39266"/>
                  <a:pt x="13410" y="39748"/>
                  <a:pt x="13089" y="40283"/>
                </a:cubicBezTo>
                <a:cubicBezTo>
                  <a:pt x="12848" y="40711"/>
                  <a:pt x="12634" y="41166"/>
                  <a:pt x="12500" y="41675"/>
                </a:cubicBezTo>
                <a:cubicBezTo>
                  <a:pt x="12099" y="42639"/>
                  <a:pt x="11778" y="43656"/>
                  <a:pt x="11242" y="44485"/>
                </a:cubicBezTo>
                <a:cubicBezTo>
                  <a:pt x="11028" y="43120"/>
                  <a:pt x="10948" y="41675"/>
                  <a:pt x="11135" y="40310"/>
                </a:cubicBezTo>
                <a:cubicBezTo>
                  <a:pt x="11349" y="38891"/>
                  <a:pt x="11965" y="37633"/>
                  <a:pt x="12018" y="36188"/>
                </a:cubicBezTo>
                <a:cubicBezTo>
                  <a:pt x="12072" y="34876"/>
                  <a:pt x="11831" y="33511"/>
                  <a:pt x="11430" y="32280"/>
                </a:cubicBezTo>
                <a:cubicBezTo>
                  <a:pt x="11223" y="31624"/>
                  <a:pt x="10650" y="30838"/>
                  <a:pt x="10049" y="30838"/>
                </a:cubicBezTo>
                <a:cubicBezTo>
                  <a:pt x="9792" y="30838"/>
                  <a:pt x="9529" y="30982"/>
                  <a:pt x="9288" y="31343"/>
                </a:cubicBezTo>
                <a:cubicBezTo>
                  <a:pt x="8592" y="32414"/>
                  <a:pt x="9154" y="34823"/>
                  <a:pt x="9262" y="36001"/>
                </a:cubicBezTo>
                <a:cubicBezTo>
                  <a:pt x="9395" y="37526"/>
                  <a:pt x="9743" y="38972"/>
                  <a:pt x="10011" y="40471"/>
                </a:cubicBezTo>
                <a:cubicBezTo>
                  <a:pt x="10493" y="43441"/>
                  <a:pt x="10546" y="46493"/>
                  <a:pt x="10305" y="49517"/>
                </a:cubicBezTo>
                <a:cubicBezTo>
                  <a:pt x="9690" y="48714"/>
                  <a:pt x="9342" y="47644"/>
                  <a:pt x="8887" y="46627"/>
                </a:cubicBezTo>
                <a:cubicBezTo>
                  <a:pt x="8592" y="45984"/>
                  <a:pt x="8271" y="44780"/>
                  <a:pt x="7549" y="44432"/>
                </a:cubicBezTo>
                <a:cubicBezTo>
                  <a:pt x="7423" y="44348"/>
                  <a:pt x="7249" y="44281"/>
                  <a:pt x="7076" y="44281"/>
                </a:cubicBezTo>
                <a:cubicBezTo>
                  <a:pt x="7028" y="44281"/>
                  <a:pt x="6980" y="44286"/>
                  <a:pt x="6933" y="44298"/>
                </a:cubicBezTo>
                <a:cubicBezTo>
                  <a:pt x="6398" y="45262"/>
                  <a:pt x="6933" y="46305"/>
                  <a:pt x="7415" y="47162"/>
                </a:cubicBezTo>
                <a:cubicBezTo>
                  <a:pt x="7896" y="48206"/>
                  <a:pt x="8539" y="49250"/>
                  <a:pt x="8967" y="50079"/>
                </a:cubicBezTo>
                <a:cubicBezTo>
                  <a:pt x="9636" y="51418"/>
                  <a:pt x="10279" y="52006"/>
                  <a:pt x="9154" y="53184"/>
                </a:cubicBezTo>
                <a:cubicBezTo>
                  <a:pt x="7682" y="54763"/>
                  <a:pt x="6023" y="56235"/>
                  <a:pt x="4310" y="57547"/>
                </a:cubicBezTo>
                <a:cubicBezTo>
                  <a:pt x="3507" y="58163"/>
                  <a:pt x="2276" y="58698"/>
                  <a:pt x="1339" y="59474"/>
                </a:cubicBezTo>
                <a:cubicBezTo>
                  <a:pt x="991" y="59715"/>
                  <a:pt x="375" y="59876"/>
                  <a:pt x="134" y="60250"/>
                </a:cubicBezTo>
                <a:cubicBezTo>
                  <a:pt x="1" y="60491"/>
                  <a:pt x="27" y="60839"/>
                  <a:pt x="268" y="60973"/>
                </a:cubicBezTo>
                <a:cubicBezTo>
                  <a:pt x="509" y="60893"/>
                  <a:pt x="723" y="60705"/>
                  <a:pt x="937" y="60571"/>
                </a:cubicBezTo>
                <a:cubicBezTo>
                  <a:pt x="2276" y="59715"/>
                  <a:pt x="3614" y="58751"/>
                  <a:pt x="5059" y="58109"/>
                </a:cubicBezTo>
                <a:cubicBezTo>
                  <a:pt x="5996" y="57708"/>
                  <a:pt x="6853" y="57601"/>
                  <a:pt x="7719" y="57601"/>
                </a:cubicBezTo>
                <a:cubicBezTo>
                  <a:pt x="8586" y="57601"/>
                  <a:pt x="9462" y="57708"/>
                  <a:pt x="10439" y="57734"/>
                </a:cubicBezTo>
                <a:cubicBezTo>
                  <a:pt x="10527" y="57737"/>
                  <a:pt x="10614" y="57738"/>
                  <a:pt x="10701" y="57738"/>
                </a:cubicBezTo>
                <a:cubicBezTo>
                  <a:pt x="11654" y="57738"/>
                  <a:pt x="12586" y="57605"/>
                  <a:pt x="13517" y="57360"/>
                </a:cubicBezTo>
                <a:cubicBezTo>
                  <a:pt x="14240" y="57199"/>
                  <a:pt x="15846" y="56905"/>
                  <a:pt x="16328" y="56235"/>
                </a:cubicBezTo>
                <a:cubicBezTo>
                  <a:pt x="16354" y="55861"/>
                  <a:pt x="16354" y="55540"/>
                  <a:pt x="15846" y="55218"/>
                </a:cubicBezTo>
                <a:cubicBezTo>
                  <a:pt x="15565" y="55057"/>
                  <a:pt x="15172" y="54994"/>
                  <a:pt x="14728" y="54994"/>
                </a:cubicBezTo>
                <a:cubicBezTo>
                  <a:pt x="13209" y="54994"/>
                  <a:pt x="11089" y="55727"/>
                  <a:pt x="10772" y="55727"/>
                </a:cubicBezTo>
                <a:cubicBezTo>
                  <a:pt x="10768" y="55727"/>
                  <a:pt x="10764" y="55727"/>
                  <a:pt x="10760" y="55727"/>
                </a:cubicBezTo>
                <a:cubicBezTo>
                  <a:pt x="11697" y="55325"/>
                  <a:pt x="13357" y="54790"/>
                  <a:pt x="13892" y="53827"/>
                </a:cubicBezTo>
                <a:cubicBezTo>
                  <a:pt x="13946" y="53719"/>
                  <a:pt x="13972" y="53586"/>
                  <a:pt x="14026" y="53479"/>
                </a:cubicBezTo>
                <a:cubicBezTo>
                  <a:pt x="14160" y="53131"/>
                  <a:pt x="13972" y="52783"/>
                  <a:pt x="13303" y="52729"/>
                </a:cubicBezTo>
                <a:cubicBezTo>
                  <a:pt x="13201" y="52715"/>
                  <a:pt x="13097" y="52708"/>
                  <a:pt x="12992" y="52708"/>
                </a:cubicBezTo>
                <a:cubicBezTo>
                  <a:pt x="11516" y="52708"/>
                  <a:pt x="9709" y="54032"/>
                  <a:pt x="8485" y="54656"/>
                </a:cubicBezTo>
                <a:cubicBezTo>
                  <a:pt x="9502" y="53612"/>
                  <a:pt x="10466" y="52515"/>
                  <a:pt x="11537" y="51551"/>
                </a:cubicBezTo>
                <a:cubicBezTo>
                  <a:pt x="12031" y="51085"/>
                  <a:pt x="12497" y="50949"/>
                  <a:pt x="13003" y="50949"/>
                </a:cubicBezTo>
                <a:cubicBezTo>
                  <a:pt x="13484" y="50949"/>
                  <a:pt x="14002" y="51072"/>
                  <a:pt x="14615" y="51150"/>
                </a:cubicBezTo>
                <a:cubicBezTo>
                  <a:pt x="17398" y="51525"/>
                  <a:pt x="19941" y="50909"/>
                  <a:pt x="21975" y="53157"/>
                </a:cubicBezTo>
                <a:cubicBezTo>
                  <a:pt x="23046" y="54335"/>
                  <a:pt x="24224" y="55299"/>
                  <a:pt x="25749" y="55807"/>
                </a:cubicBezTo>
                <a:cubicBezTo>
                  <a:pt x="26104" y="55909"/>
                  <a:pt x="26656" y="56070"/>
                  <a:pt x="27083" y="56070"/>
                </a:cubicBezTo>
                <a:cubicBezTo>
                  <a:pt x="27558" y="56070"/>
                  <a:pt x="27878" y="55870"/>
                  <a:pt x="27596" y="55165"/>
                </a:cubicBezTo>
                <a:cubicBezTo>
                  <a:pt x="26766" y="53050"/>
                  <a:pt x="22939" y="52408"/>
                  <a:pt x="21065" y="51659"/>
                </a:cubicBezTo>
                <a:cubicBezTo>
                  <a:pt x="23206" y="50882"/>
                  <a:pt x="25696" y="50936"/>
                  <a:pt x="27971" y="50588"/>
                </a:cubicBezTo>
                <a:cubicBezTo>
                  <a:pt x="29041" y="50401"/>
                  <a:pt x="33056" y="49517"/>
                  <a:pt x="32896" y="47938"/>
                </a:cubicBezTo>
                <a:cubicBezTo>
                  <a:pt x="32841" y="47427"/>
                  <a:pt x="32473" y="47239"/>
                  <a:pt x="31959" y="47239"/>
                </a:cubicBezTo>
                <a:cubicBezTo>
                  <a:pt x="30696" y="47239"/>
                  <a:pt x="28549" y="48375"/>
                  <a:pt x="27997" y="48661"/>
                </a:cubicBezTo>
                <a:cubicBezTo>
                  <a:pt x="27141" y="49169"/>
                  <a:pt x="26472" y="49946"/>
                  <a:pt x="25482" y="50267"/>
                </a:cubicBezTo>
                <a:cubicBezTo>
                  <a:pt x="24598" y="50588"/>
                  <a:pt x="23581" y="50508"/>
                  <a:pt x="22644" y="50615"/>
                </a:cubicBezTo>
                <a:cubicBezTo>
                  <a:pt x="23742" y="49731"/>
                  <a:pt x="25829" y="48393"/>
                  <a:pt x="26231" y="47001"/>
                </a:cubicBezTo>
                <a:cubicBezTo>
                  <a:pt x="26462" y="46231"/>
                  <a:pt x="26250" y="45970"/>
                  <a:pt x="25859" y="45970"/>
                </a:cubicBezTo>
                <a:cubicBezTo>
                  <a:pt x="25162" y="45970"/>
                  <a:pt x="23897" y="46798"/>
                  <a:pt x="23554" y="47055"/>
                </a:cubicBezTo>
                <a:cubicBezTo>
                  <a:pt x="22805" y="47590"/>
                  <a:pt x="22109" y="48206"/>
                  <a:pt x="21547" y="48928"/>
                </a:cubicBezTo>
                <a:cubicBezTo>
                  <a:pt x="21145" y="49437"/>
                  <a:pt x="20798" y="50374"/>
                  <a:pt x="20209" y="50668"/>
                </a:cubicBezTo>
                <a:cubicBezTo>
                  <a:pt x="19913" y="50805"/>
                  <a:pt x="19527" y="50847"/>
                  <a:pt x="19121" y="50847"/>
                </a:cubicBezTo>
                <a:cubicBezTo>
                  <a:pt x="18496" y="50847"/>
                  <a:pt x="17826" y="50749"/>
                  <a:pt x="17372" y="50749"/>
                </a:cubicBezTo>
                <a:lnTo>
                  <a:pt x="16702" y="50749"/>
                </a:lnTo>
                <a:cubicBezTo>
                  <a:pt x="15632" y="50588"/>
                  <a:pt x="14454" y="50722"/>
                  <a:pt x="13437" y="50267"/>
                </a:cubicBezTo>
                <a:cubicBezTo>
                  <a:pt x="13946" y="50053"/>
                  <a:pt x="14508" y="49972"/>
                  <a:pt x="15043" y="49785"/>
                </a:cubicBezTo>
                <a:cubicBezTo>
                  <a:pt x="15578" y="49464"/>
                  <a:pt x="16247" y="49250"/>
                  <a:pt x="16756" y="49009"/>
                </a:cubicBezTo>
                <a:cubicBezTo>
                  <a:pt x="17666" y="48527"/>
                  <a:pt x="18576" y="47992"/>
                  <a:pt x="19406" y="47430"/>
                </a:cubicBezTo>
                <a:cubicBezTo>
                  <a:pt x="21172" y="46225"/>
                  <a:pt x="22805" y="44860"/>
                  <a:pt x="24357" y="43388"/>
                </a:cubicBezTo>
                <a:cubicBezTo>
                  <a:pt x="25937" y="41889"/>
                  <a:pt x="27141" y="41300"/>
                  <a:pt x="29282" y="40872"/>
                </a:cubicBezTo>
                <a:cubicBezTo>
                  <a:pt x="29710" y="40765"/>
                  <a:pt x="30166" y="40711"/>
                  <a:pt x="30647" y="40604"/>
                </a:cubicBezTo>
                <a:cubicBezTo>
                  <a:pt x="32762" y="40203"/>
                  <a:pt x="35064" y="40685"/>
                  <a:pt x="35626" y="39641"/>
                </a:cubicBezTo>
                <a:cubicBezTo>
                  <a:pt x="35786" y="39373"/>
                  <a:pt x="35626" y="39105"/>
                  <a:pt x="35385" y="38945"/>
                </a:cubicBezTo>
                <a:cubicBezTo>
                  <a:pt x="35197" y="38811"/>
                  <a:pt x="34903" y="38758"/>
                  <a:pt x="34689" y="38624"/>
                </a:cubicBezTo>
                <a:lnTo>
                  <a:pt x="34635" y="38624"/>
                </a:lnTo>
                <a:cubicBezTo>
                  <a:pt x="34273" y="38531"/>
                  <a:pt x="33896" y="38491"/>
                  <a:pt x="33510" y="38491"/>
                </a:cubicBezTo>
                <a:cubicBezTo>
                  <a:pt x="31553" y="38491"/>
                  <a:pt x="29362" y="39524"/>
                  <a:pt x="27730" y="40015"/>
                </a:cubicBezTo>
                <a:cubicBezTo>
                  <a:pt x="29737" y="38035"/>
                  <a:pt x="31905" y="36161"/>
                  <a:pt x="33832" y="34127"/>
                </a:cubicBezTo>
                <a:cubicBezTo>
                  <a:pt x="34823" y="33056"/>
                  <a:pt x="35760" y="31852"/>
                  <a:pt x="36455" y="30540"/>
                </a:cubicBezTo>
                <a:cubicBezTo>
                  <a:pt x="36766" y="29964"/>
                  <a:pt x="36984" y="28983"/>
                  <a:pt x="36350" y="28983"/>
                </a:cubicBezTo>
                <a:cubicBezTo>
                  <a:pt x="36219" y="28983"/>
                  <a:pt x="36051" y="29025"/>
                  <a:pt x="35840" y="29122"/>
                </a:cubicBezTo>
                <a:cubicBezTo>
                  <a:pt x="34689" y="29630"/>
                  <a:pt x="33592" y="31477"/>
                  <a:pt x="32815" y="32414"/>
                </a:cubicBezTo>
                <a:cubicBezTo>
                  <a:pt x="31852" y="33619"/>
                  <a:pt x="30968" y="34876"/>
                  <a:pt x="30112" y="36134"/>
                </a:cubicBezTo>
                <a:cubicBezTo>
                  <a:pt x="28399" y="38543"/>
                  <a:pt x="26472" y="40738"/>
                  <a:pt x="24063" y="42451"/>
                </a:cubicBezTo>
                <a:cubicBezTo>
                  <a:pt x="24598" y="41220"/>
                  <a:pt x="25187" y="39962"/>
                  <a:pt x="25696" y="38704"/>
                </a:cubicBezTo>
                <a:cubicBezTo>
                  <a:pt x="25990" y="37928"/>
                  <a:pt x="26873" y="36161"/>
                  <a:pt x="26525" y="35385"/>
                </a:cubicBezTo>
                <a:cubicBezTo>
                  <a:pt x="26395" y="35087"/>
                  <a:pt x="26233" y="34960"/>
                  <a:pt x="26052" y="34960"/>
                </a:cubicBezTo>
                <a:cubicBezTo>
                  <a:pt x="25045" y="34960"/>
                  <a:pt x="23441" y="38893"/>
                  <a:pt x="23260" y="39346"/>
                </a:cubicBezTo>
                <a:cubicBezTo>
                  <a:pt x="22377" y="41488"/>
                  <a:pt x="21788" y="44646"/>
                  <a:pt x="19968" y="46091"/>
                </a:cubicBezTo>
                <a:cubicBezTo>
                  <a:pt x="17987" y="47670"/>
                  <a:pt x="15792" y="49009"/>
                  <a:pt x="13357" y="49705"/>
                </a:cubicBezTo>
                <a:cubicBezTo>
                  <a:pt x="14293" y="48848"/>
                  <a:pt x="15525" y="47001"/>
                  <a:pt x="16435" y="45797"/>
                </a:cubicBezTo>
                <a:cubicBezTo>
                  <a:pt x="17666" y="44191"/>
                  <a:pt x="18844" y="42505"/>
                  <a:pt x="19968" y="40818"/>
                </a:cubicBezTo>
                <a:cubicBezTo>
                  <a:pt x="20985" y="39266"/>
                  <a:pt x="21841" y="37660"/>
                  <a:pt x="22805" y="36134"/>
                </a:cubicBezTo>
                <a:lnTo>
                  <a:pt x="22805" y="36108"/>
                </a:lnTo>
                <a:cubicBezTo>
                  <a:pt x="24331" y="34047"/>
                  <a:pt x="26231" y="32869"/>
                  <a:pt x="28399" y="31638"/>
                </a:cubicBezTo>
                <a:cubicBezTo>
                  <a:pt x="28613" y="31531"/>
                  <a:pt x="28827" y="31477"/>
                  <a:pt x="29041" y="31424"/>
                </a:cubicBezTo>
                <a:cubicBezTo>
                  <a:pt x="29951" y="31183"/>
                  <a:pt x="32789" y="30835"/>
                  <a:pt x="32789" y="29523"/>
                </a:cubicBezTo>
                <a:cubicBezTo>
                  <a:pt x="32789" y="29086"/>
                  <a:pt x="32524" y="28924"/>
                  <a:pt x="32134" y="28924"/>
                </a:cubicBezTo>
                <a:cubicBezTo>
                  <a:pt x="31188" y="28924"/>
                  <a:pt x="29504" y="29874"/>
                  <a:pt x="29068" y="30139"/>
                </a:cubicBezTo>
                <a:cubicBezTo>
                  <a:pt x="27462" y="31076"/>
                  <a:pt x="26097" y="32307"/>
                  <a:pt x="24625" y="33458"/>
                </a:cubicBezTo>
                <a:cubicBezTo>
                  <a:pt x="24598" y="33351"/>
                  <a:pt x="24545" y="33244"/>
                  <a:pt x="24545" y="33190"/>
                </a:cubicBezTo>
                <a:cubicBezTo>
                  <a:pt x="24652" y="32816"/>
                  <a:pt x="24866" y="32441"/>
                  <a:pt x="25000" y="32066"/>
                </a:cubicBezTo>
                <a:cubicBezTo>
                  <a:pt x="25401" y="31129"/>
                  <a:pt x="25829" y="30246"/>
                  <a:pt x="26231" y="29309"/>
                </a:cubicBezTo>
                <a:cubicBezTo>
                  <a:pt x="26525" y="28640"/>
                  <a:pt x="26873" y="27436"/>
                  <a:pt x="27355" y="26900"/>
                </a:cubicBezTo>
                <a:cubicBezTo>
                  <a:pt x="27624" y="26600"/>
                  <a:pt x="28045" y="26491"/>
                  <a:pt x="28536" y="26491"/>
                </a:cubicBezTo>
                <a:cubicBezTo>
                  <a:pt x="29703" y="26491"/>
                  <a:pt x="31263" y="27108"/>
                  <a:pt x="32093" y="27222"/>
                </a:cubicBezTo>
                <a:cubicBezTo>
                  <a:pt x="32265" y="27250"/>
                  <a:pt x="32556" y="27270"/>
                  <a:pt x="32887" y="27270"/>
                </a:cubicBezTo>
                <a:cubicBezTo>
                  <a:pt x="34096" y="27270"/>
                  <a:pt x="35850" y="27002"/>
                  <a:pt x="34421" y="25910"/>
                </a:cubicBezTo>
                <a:cubicBezTo>
                  <a:pt x="33725" y="25375"/>
                  <a:pt x="32789" y="25321"/>
                  <a:pt x="31959" y="25214"/>
                </a:cubicBezTo>
                <a:cubicBezTo>
                  <a:pt x="31536" y="25193"/>
                  <a:pt x="30780" y="24972"/>
                  <a:pt x="30243" y="24972"/>
                </a:cubicBezTo>
                <a:cubicBezTo>
                  <a:pt x="30100" y="24972"/>
                  <a:pt x="29973" y="24987"/>
                  <a:pt x="29872" y="25026"/>
                </a:cubicBezTo>
                <a:lnTo>
                  <a:pt x="29872" y="25026"/>
                </a:lnTo>
                <a:cubicBezTo>
                  <a:pt x="32147" y="24143"/>
                  <a:pt x="34689" y="23876"/>
                  <a:pt x="36910" y="22912"/>
                </a:cubicBezTo>
                <a:cubicBezTo>
                  <a:pt x="37874" y="22618"/>
                  <a:pt x="42103" y="20450"/>
                  <a:pt x="40925" y="19031"/>
                </a:cubicBezTo>
                <a:cubicBezTo>
                  <a:pt x="40845" y="18934"/>
                  <a:pt x="40706" y="18891"/>
                  <a:pt x="40522" y="18891"/>
                </a:cubicBezTo>
                <a:cubicBezTo>
                  <a:pt x="39187" y="18891"/>
                  <a:pt x="35496" y="21177"/>
                  <a:pt x="34742" y="21601"/>
                </a:cubicBezTo>
                <a:cubicBezTo>
                  <a:pt x="32735" y="22752"/>
                  <a:pt x="30754" y="23929"/>
                  <a:pt x="28586" y="24732"/>
                </a:cubicBezTo>
                <a:cubicBezTo>
                  <a:pt x="29336" y="22377"/>
                  <a:pt x="29710" y="19995"/>
                  <a:pt x="31798" y="18496"/>
                </a:cubicBezTo>
                <a:cubicBezTo>
                  <a:pt x="33752" y="17051"/>
                  <a:pt x="35331" y="15284"/>
                  <a:pt x="36696" y="13277"/>
                </a:cubicBezTo>
                <a:cubicBezTo>
                  <a:pt x="37232" y="12447"/>
                  <a:pt x="38115" y="11403"/>
                  <a:pt x="38383" y="10439"/>
                </a:cubicBezTo>
                <a:cubicBezTo>
                  <a:pt x="38593" y="9690"/>
                  <a:pt x="38429" y="9419"/>
                  <a:pt x="38128" y="9419"/>
                </a:cubicBezTo>
                <a:cubicBezTo>
                  <a:pt x="37817" y="9419"/>
                  <a:pt x="37358" y="9711"/>
                  <a:pt x="37018" y="10065"/>
                </a:cubicBezTo>
                <a:cubicBezTo>
                  <a:pt x="35412" y="11778"/>
                  <a:pt x="33886" y="13571"/>
                  <a:pt x="32360" y="15364"/>
                </a:cubicBezTo>
                <a:cubicBezTo>
                  <a:pt x="31611" y="16194"/>
                  <a:pt x="31129" y="17184"/>
                  <a:pt x="30487" y="18094"/>
                </a:cubicBezTo>
                <a:cubicBezTo>
                  <a:pt x="30728" y="17639"/>
                  <a:pt x="31209" y="16328"/>
                  <a:pt x="31263" y="15846"/>
                </a:cubicBezTo>
                <a:cubicBezTo>
                  <a:pt x="31450" y="13946"/>
                  <a:pt x="31932" y="12045"/>
                  <a:pt x="32226" y="10199"/>
                </a:cubicBezTo>
                <a:cubicBezTo>
                  <a:pt x="32601" y="8084"/>
                  <a:pt x="33592" y="6211"/>
                  <a:pt x="33993" y="4150"/>
                </a:cubicBezTo>
                <a:cubicBezTo>
                  <a:pt x="34131" y="3413"/>
                  <a:pt x="34368" y="0"/>
                  <a:pt x="331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8"/>
          <p:cNvSpPr/>
          <p:nvPr/>
        </p:nvSpPr>
        <p:spPr>
          <a:xfrm rot="8486663">
            <a:off x="6569323" y="-1397497"/>
            <a:ext cx="2482463" cy="3359061"/>
          </a:xfrm>
          <a:custGeom>
            <a:rect b="b" l="l" r="r" t="t"/>
            <a:pathLst>
              <a:path extrusionOk="0" h="69538" w="51391">
                <a:moveTo>
                  <a:pt x="21386" y="25535"/>
                </a:moveTo>
                <a:cubicBezTo>
                  <a:pt x="20316" y="7254"/>
                  <a:pt x="7790" y="5487"/>
                  <a:pt x="7790" y="5487"/>
                </a:cubicBezTo>
                <a:cubicBezTo>
                  <a:pt x="9315" y="17425"/>
                  <a:pt x="21413" y="25669"/>
                  <a:pt x="21413" y="25669"/>
                </a:cubicBezTo>
                <a:cubicBezTo>
                  <a:pt x="21386" y="25642"/>
                  <a:pt x="21386" y="25588"/>
                  <a:pt x="21386" y="25535"/>
                </a:cubicBezTo>
                <a:lnTo>
                  <a:pt x="33351" y="51765"/>
                </a:lnTo>
                <a:cubicBezTo>
                  <a:pt x="31290" y="46840"/>
                  <a:pt x="29095" y="41434"/>
                  <a:pt x="27382" y="36241"/>
                </a:cubicBezTo>
                <a:close/>
                <a:moveTo>
                  <a:pt x="31664" y="35572"/>
                </a:moveTo>
                <a:lnTo>
                  <a:pt x="31022" y="45850"/>
                </a:lnTo>
                <a:cubicBezTo>
                  <a:pt x="32227" y="44806"/>
                  <a:pt x="31664" y="35572"/>
                  <a:pt x="31664" y="35572"/>
                </a:cubicBezTo>
                <a:close/>
                <a:moveTo>
                  <a:pt x="5514" y="47991"/>
                </a:moveTo>
                <a:cubicBezTo>
                  <a:pt x="16328" y="56717"/>
                  <a:pt x="23715" y="51899"/>
                  <a:pt x="25348" y="50561"/>
                </a:cubicBezTo>
                <a:lnTo>
                  <a:pt x="29202" y="51016"/>
                </a:lnTo>
                <a:cubicBezTo>
                  <a:pt x="28613" y="50721"/>
                  <a:pt x="27275" y="50454"/>
                  <a:pt x="25589" y="50186"/>
                </a:cubicBezTo>
                <a:cubicBezTo>
                  <a:pt x="17158" y="44431"/>
                  <a:pt x="5514" y="47991"/>
                  <a:pt x="5514" y="47991"/>
                </a:cubicBezTo>
                <a:close/>
                <a:moveTo>
                  <a:pt x="24893" y="22055"/>
                </a:moveTo>
                <a:cubicBezTo>
                  <a:pt x="24893" y="22216"/>
                  <a:pt x="24920" y="22350"/>
                  <a:pt x="24973" y="22376"/>
                </a:cubicBezTo>
                <a:lnTo>
                  <a:pt x="25000" y="21895"/>
                </a:lnTo>
                <a:cubicBezTo>
                  <a:pt x="34609" y="7896"/>
                  <a:pt x="25803" y="0"/>
                  <a:pt x="25803" y="0"/>
                </a:cubicBezTo>
                <a:cubicBezTo>
                  <a:pt x="20102" y="9582"/>
                  <a:pt x="24893" y="22055"/>
                  <a:pt x="24893" y="22055"/>
                </a:cubicBezTo>
                <a:close/>
                <a:moveTo>
                  <a:pt x="32762" y="12928"/>
                </a:moveTo>
                <a:cubicBezTo>
                  <a:pt x="27061" y="22510"/>
                  <a:pt x="31825" y="34956"/>
                  <a:pt x="31825" y="34956"/>
                </a:cubicBezTo>
                <a:cubicBezTo>
                  <a:pt x="41621" y="20851"/>
                  <a:pt x="32762" y="12928"/>
                  <a:pt x="32762" y="12928"/>
                </a:cubicBezTo>
                <a:close/>
                <a:moveTo>
                  <a:pt x="33940" y="39158"/>
                </a:moveTo>
                <a:lnTo>
                  <a:pt x="33752" y="39319"/>
                </a:lnTo>
                <a:cubicBezTo>
                  <a:pt x="33806" y="39319"/>
                  <a:pt x="33859" y="39239"/>
                  <a:pt x="33940" y="39158"/>
                </a:cubicBezTo>
                <a:cubicBezTo>
                  <a:pt x="48580" y="35304"/>
                  <a:pt x="47242" y="24839"/>
                  <a:pt x="47242" y="24839"/>
                </a:cubicBezTo>
                <a:cubicBezTo>
                  <a:pt x="37767" y="27970"/>
                  <a:pt x="33672" y="39212"/>
                  <a:pt x="33672" y="39212"/>
                </a:cubicBezTo>
                <a:cubicBezTo>
                  <a:pt x="33806" y="39185"/>
                  <a:pt x="33859" y="39185"/>
                  <a:pt x="33940" y="39158"/>
                </a:cubicBezTo>
                <a:close/>
                <a:moveTo>
                  <a:pt x="40149" y="52889"/>
                </a:moveTo>
                <a:lnTo>
                  <a:pt x="40176" y="52889"/>
                </a:lnTo>
                <a:cubicBezTo>
                  <a:pt x="39908" y="53023"/>
                  <a:pt x="39641" y="53210"/>
                  <a:pt x="39373" y="53371"/>
                </a:cubicBezTo>
                <a:lnTo>
                  <a:pt x="40149" y="51016"/>
                </a:lnTo>
                <a:cubicBezTo>
                  <a:pt x="47189" y="45448"/>
                  <a:pt x="44084" y="39828"/>
                  <a:pt x="44084" y="39828"/>
                </a:cubicBezTo>
                <a:cubicBezTo>
                  <a:pt x="39159" y="43923"/>
                  <a:pt x="39319" y="51631"/>
                  <a:pt x="39319" y="51631"/>
                </a:cubicBezTo>
                <a:cubicBezTo>
                  <a:pt x="39373" y="51604"/>
                  <a:pt x="39400" y="51551"/>
                  <a:pt x="39480" y="51524"/>
                </a:cubicBezTo>
                <a:cubicBezTo>
                  <a:pt x="39186" y="52327"/>
                  <a:pt x="38918" y="53130"/>
                  <a:pt x="38650" y="53906"/>
                </a:cubicBezTo>
                <a:lnTo>
                  <a:pt x="38624" y="53933"/>
                </a:lnTo>
                <a:lnTo>
                  <a:pt x="38650" y="53933"/>
                </a:lnTo>
                <a:cubicBezTo>
                  <a:pt x="37767" y="56476"/>
                  <a:pt x="37098" y="58778"/>
                  <a:pt x="37098" y="59929"/>
                </a:cubicBezTo>
                <a:lnTo>
                  <a:pt x="33351" y="51765"/>
                </a:lnTo>
                <a:cubicBezTo>
                  <a:pt x="34047" y="53425"/>
                  <a:pt x="34769" y="55084"/>
                  <a:pt x="35465" y="56610"/>
                </a:cubicBezTo>
                <a:lnTo>
                  <a:pt x="24010" y="44993"/>
                </a:lnTo>
                <a:cubicBezTo>
                  <a:pt x="23742" y="44324"/>
                  <a:pt x="23340" y="43254"/>
                  <a:pt x="22859" y="41996"/>
                </a:cubicBezTo>
                <a:cubicBezTo>
                  <a:pt x="22671" y="26177"/>
                  <a:pt x="11965" y="24089"/>
                  <a:pt x="11965" y="24089"/>
                </a:cubicBezTo>
                <a:cubicBezTo>
                  <a:pt x="12634" y="33136"/>
                  <a:pt x="20343" y="40122"/>
                  <a:pt x="22377" y="41781"/>
                </a:cubicBezTo>
                <a:lnTo>
                  <a:pt x="23688" y="44645"/>
                </a:lnTo>
                <a:lnTo>
                  <a:pt x="19272" y="40149"/>
                </a:lnTo>
                <a:lnTo>
                  <a:pt x="19245" y="40095"/>
                </a:lnTo>
                <a:cubicBezTo>
                  <a:pt x="19192" y="40042"/>
                  <a:pt x="19192" y="40042"/>
                  <a:pt x="19138" y="40015"/>
                </a:cubicBezTo>
                <a:lnTo>
                  <a:pt x="19165" y="40015"/>
                </a:lnTo>
                <a:cubicBezTo>
                  <a:pt x="12233" y="32413"/>
                  <a:pt x="1" y="33270"/>
                  <a:pt x="1" y="33270"/>
                </a:cubicBezTo>
                <a:cubicBezTo>
                  <a:pt x="8673" y="44271"/>
                  <a:pt x="16997" y="41059"/>
                  <a:pt x="18790" y="40176"/>
                </a:cubicBezTo>
                <a:lnTo>
                  <a:pt x="19513" y="40523"/>
                </a:lnTo>
                <a:cubicBezTo>
                  <a:pt x="20369" y="41889"/>
                  <a:pt x="22243" y="43923"/>
                  <a:pt x="24384" y="46117"/>
                </a:cubicBezTo>
                <a:lnTo>
                  <a:pt x="24411" y="46171"/>
                </a:lnTo>
                <a:lnTo>
                  <a:pt x="24411" y="46144"/>
                </a:lnTo>
                <a:cubicBezTo>
                  <a:pt x="29229" y="51069"/>
                  <a:pt x="35546" y="56636"/>
                  <a:pt x="35546" y="56636"/>
                </a:cubicBezTo>
                <a:cubicBezTo>
                  <a:pt x="36108" y="57948"/>
                  <a:pt x="36670" y="59179"/>
                  <a:pt x="37205" y="60357"/>
                </a:cubicBezTo>
                <a:lnTo>
                  <a:pt x="37205" y="60384"/>
                </a:lnTo>
                <a:lnTo>
                  <a:pt x="37205" y="60384"/>
                </a:lnTo>
                <a:cubicBezTo>
                  <a:pt x="39694" y="65844"/>
                  <a:pt x="41514" y="69537"/>
                  <a:pt x="41514" y="69537"/>
                </a:cubicBezTo>
                <a:lnTo>
                  <a:pt x="37205" y="60116"/>
                </a:lnTo>
                <a:lnTo>
                  <a:pt x="39293" y="53639"/>
                </a:lnTo>
                <a:lnTo>
                  <a:pt x="41113" y="52943"/>
                </a:lnTo>
                <a:cubicBezTo>
                  <a:pt x="50079" y="53264"/>
                  <a:pt x="51391" y="47001"/>
                  <a:pt x="51391" y="47001"/>
                </a:cubicBezTo>
                <a:cubicBezTo>
                  <a:pt x="44994" y="46920"/>
                  <a:pt x="40149" y="52889"/>
                  <a:pt x="40149" y="5288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9" name="Google Shape;249;p38"/>
          <p:cNvPicPr preferRelativeResize="0"/>
          <p:nvPr/>
        </p:nvPicPr>
        <p:blipFill>
          <a:blip r:embed="rId3">
            <a:alphaModFix/>
          </a:blip>
          <a:stretch>
            <a:fillRect/>
          </a:stretch>
        </p:blipFill>
        <p:spPr>
          <a:xfrm>
            <a:off x="5163367" y="1129900"/>
            <a:ext cx="3980631" cy="40136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9"/>
          <p:cNvSpPr txBox="1"/>
          <p:nvPr>
            <p:ph idx="1" type="body"/>
          </p:nvPr>
        </p:nvSpPr>
        <p:spPr>
          <a:xfrm>
            <a:off x="701600" y="1206100"/>
            <a:ext cx="6866700" cy="3025500"/>
          </a:xfrm>
          <a:prstGeom prst="rect">
            <a:avLst/>
          </a:prstGeom>
        </p:spPr>
        <p:txBody>
          <a:bodyPr anchorCtr="0" anchor="t" bIns="0" lIns="0" spcFirstLastPara="1" rIns="0" wrap="square" tIns="182875">
            <a:noAutofit/>
          </a:bodyPr>
          <a:lstStyle/>
          <a:p>
            <a:pPr indent="-317500" lvl="0" marL="457200" rtl="0" algn="l">
              <a:lnSpc>
                <a:spcPct val="115000"/>
              </a:lnSpc>
              <a:spcBef>
                <a:spcPts val="0"/>
              </a:spcBef>
              <a:spcAft>
                <a:spcPts val="0"/>
              </a:spcAft>
              <a:buSzPts val="1400"/>
              <a:buChar char="●"/>
            </a:pPr>
            <a:r>
              <a:rPr lang="en"/>
              <a:t>To look through all the dataset, we will apply a </a:t>
            </a:r>
            <a:r>
              <a:rPr lang="en"/>
              <a:t>technique called Image Averaging. It </a:t>
            </a:r>
            <a:r>
              <a:rPr lang="en"/>
              <a:t>stacks</a:t>
            </a:r>
            <a:r>
              <a:rPr lang="en"/>
              <a:t> all images in the dataset and average each other. This allows us to look at the noise of the dataset and all images per class.</a:t>
            </a:r>
            <a:endParaRPr/>
          </a:p>
          <a:p>
            <a:pPr indent="-317500" lvl="0" marL="457200" rtl="0" algn="l">
              <a:lnSpc>
                <a:spcPct val="115000"/>
              </a:lnSpc>
              <a:spcBef>
                <a:spcPts val="0"/>
              </a:spcBef>
              <a:spcAft>
                <a:spcPts val="0"/>
              </a:spcAft>
              <a:buSzPts val="1400"/>
              <a:buChar char="●"/>
            </a:pPr>
            <a:r>
              <a:rPr lang="en"/>
              <a:t>We can see that the images from </a:t>
            </a:r>
            <a:r>
              <a:rPr lang="en"/>
              <a:t>each</a:t>
            </a:r>
            <a:r>
              <a:rPr lang="en"/>
              <a:t> class is very clear but there are </a:t>
            </a:r>
            <a:r>
              <a:rPr lang="en"/>
              <a:t>similar classes like pullovers, coats and shirts.</a:t>
            </a:r>
            <a:endParaRPr/>
          </a:p>
          <a:p>
            <a:pPr indent="-317500" lvl="0" marL="457200" rtl="0" algn="l">
              <a:lnSpc>
                <a:spcPct val="115000"/>
              </a:lnSpc>
              <a:spcBef>
                <a:spcPts val="0"/>
              </a:spcBef>
              <a:spcAft>
                <a:spcPts val="0"/>
              </a:spcAft>
              <a:buSzPts val="1400"/>
              <a:buChar char="●"/>
            </a:pPr>
            <a:r>
              <a:rPr lang="en"/>
              <a:t>As the corners of the images are not touched, image padding is not required</a:t>
            </a:r>
            <a:endParaRPr/>
          </a:p>
        </p:txBody>
      </p:sp>
      <p:sp>
        <p:nvSpPr>
          <p:cNvPr id="255" name="Google Shape;255;p39"/>
          <p:cNvSpPr txBox="1"/>
          <p:nvPr>
            <p:ph type="title"/>
          </p:nvPr>
        </p:nvSpPr>
        <p:spPr>
          <a:xfrm>
            <a:off x="701600" y="627400"/>
            <a:ext cx="77292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Averaging</a:t>
            </a:r>
            <a:endParaRPr b="0"/>
          </a:p>
        </p:txBody>
      </p:sp>
      <p:sp>
        <p:nvSpPr>
          <p:cNvPr id="256" name="Google Shape;256;p39"/>
          <p:cNvSpPr/>
          <p:nvPr/>
        </p:nvSpPr>
        <p:spPr>
          <a:xfrm rot="-267255">
            <a:off x="7259116" y="2657035"/>
            <a:ext cx="1723957" cy="2496611"/>
          </a:xfrm>
          <a:custGeom>
            <a:rect b="b" l="l" r="r" t="t"/>
            <a:pathLst>
              <a:path extrusionOk="0" h="60973" w="42103">
                <a:moveTo>
                  <a:pt x="26097" y="27168"/>
                </a:moveTo>
                <a:lnTo>
                  <a:pt x="26097" y="27168"/>
                </a:lnTo>
                <a:cubicBezTo>
                  <a:pt x="26044" y="29229"/>
                  <a:pt x="24839" y="31210"/>
                  <a:pt x="23688" y="33056"/>
                </a:cubicBezTo>
                <a:cubicBezTo>
                  <a:pt x="23661" y="33030"/>
                  <a:pt x="23661" y="32949"/>
                  <a:pt x="23635" y="32923"/>
                </a:cubicBezTo>
                <a:cubicBezTo>
                  <a:pt x="23581" y="32816"/>
                  <a:pt x="23554" y="32762"/>
                  <a:pt x="23528" y="32655"/>
                </a:cubicBezTo>
                <a:cubicBezTo>
                  <a:pt x="23528" y="32628"/>
                  <a:pt x="23501" y="32575"/>
                  <a:pt x="23447" y="32575"/>
                </a:cubicBezTo>
                <a:cubicBezTo>
                  <a:pt x="23367" y="32280"/>
                  <a:pt x="23260" y="31959"/>
                  <a:pt x="23153" y="31584"/>
                </a:cubicBezTo>
                <a:cubicBezTo>
                  <a:pt x="23073" y="31290"/>
                  <a:pt x="23019" y="30942"/>
                  <a:pt x="22912" y="30648"/>
                </a:cubicBezTo>
                <a:cubicBezTo>
                  <a:pt x="22832" y="30139"/>
                  <a:pt x="22832" y="29684"/>
                  <a:pt x="22912" y="29336"/>
                </a:cubicBezTo>
                <a:cubicBezTo>
                  <a:pt x="23287" y="28346"/>
                  <a:pt x="25214" y="27677"/>
                  <a:pt x="26097" y="27168"/>
                </a:cubicBezTo>
                <a:close/>
                <a:moveTo>
                  <a:pt x="22511" y="30085"/>
                </a:moveTo>
                <a:cubicBezTo>
                  <a:pt x="22725" y="30808"/>
                  <a:pt x="22698" y="31584"/>
                  <a:pt x="22885" y="32307"/>
                </a:cubicBezTo>
                <a:cubicBezTo>
                  <a:pt x="22992" y="32896"/>
                  <a:pt x="23099" y="33431"/>
                  <a:pt x="23153" y="33993"/>
                </a:cubicBezTo>
                <a:cubicBezTo>
                  <a:pt x="22966" y="34288"/>
                  <a:pt x="22778" y="34582"/>
                  <a:pt x="22644" y="34850"/>
                </a:cubicBezTo>
                <a:cubicBezTo>
                  <a:pt x="20878" y="38195"/>
                  <a:pt x="18951" y="41273"/>
                  <a:pt x="16836" y="44405"/>
                </a:cubicBezTo>
                <a:cubicBezTo>
                  <a:pt x="16488" y="44887"/>
                  <a:pt x="16194" y="45529"/>
                  <a:pt x="15792" y="45957"/>
                </a:cubicBezTo>
                <a:cubicBezTo>
                  <a:pt x="16167" y="45235"/>
                  <a:pt x="16461" y="43067"/>
                  <a:pt x="16435" y="42986"/>
                </a:cubicBezTo>
                <a:cubicBezTo>
                  <a:pt x="16702" y="41327"/>
                  <a:pt x="17398" y="39614"/>
                  <a:pt x="18014" y="38142"/>
                </a:cubicBezTo>
                <a:cubicBezTo>
                  <a:pt x="19031" y="35572"/>
                  <a:pt x="20343" y="32976"/>
                  <a:pt x="22029" y="30701"/>
                </a:cubicBezTo>
                <a:cubicBezTo>
                  <a:pt x="22163" y="30487"/>
                  <a:pt x="22323" y="30246"/>
                  <a:pt x="22511" y="30085"/>
                </a:cubicBezTo>
                <a:close/>
                <a:moveTo>
                  <a:pt x="33119" y="0"/>
                </a:moveTo>
                <a:cubicBezTo>
                  <a:pt x="32916" y="0"/>
                  <a:pt x="32675" y="90"/>
                  <a:pt x="32387" y="295"/>
                </a:cubicBezTo>
                <a:cubicBezTo>
                  <a:pt x="31183" y="1179"/>
                  <a:pt x="31049" y="3962"/>
                  <a:pt x="31076" y="5274"/>
                </a:cubicBezTo>
                <a:cubicBezTo>
                  <a:pt x="31076" y="7254"/>
                  <a:pt x="31852" y="9021"/>
                  <a:pt x="31531" y="11002"/>
                </a:cubicBezTo>
                <a:cubicBezTo>
                  <a:pt x="31102" y="13303"/>
                  <a:pt x="30540" y="15632"/>
                  <a:pt x="29871" y="17907"/>
                </a:cubicBezTo>
                <a:cubicBezTo>
                  <a:pt x="29255" y="20075"/>
                  <a:pt x="28506" y="22243"/>
                  <a:pt x="27650" y="24331"/>
                </a:cubicBezTo>
                <a:cubicBezTo>
                  <a:pt x="26873" y="26151"/>
                  <a:pt x="24652" y="26793"/>
                  <a:pt x="22966" y="27703"/>
                </a:cubicBezTo>
                <a:cubicBezTo>
                  <a:pt x="23715" y="25321"/>
                  <a:pt x="24331" y="22859"/>
                  <a:pt x="25455" y="20637"/>
                </a:cubicBezTo>
                <a:cubicBezTo>
                  <a:pt x="26177" y="19299"/>
                  <a:pt x="28185" y="15177"/>
                  <a:pt x="26311" y="13999"/>
                </a:cubicBezTo>
                <a:cubicBezTo>
                  <a:pt x="26143" y="13894"/>
                  <a:pt x="25986" y="13845"/>
                  <a:pt x="25841" y="13845"/>
                </a:cubicBezTo>
                <a:cubicBezTo>
                  <a:pt x="24325" y="13845"/>
                  <a:pt x="24022" y="19111"/>
                  <a:pt x="23876" y="19941"/>
                </a:cubicBezTo>
                <a:cubicBezTo>
                  <a:pt x="23554" y="22484"/>
                  <a:pt x="23394" y="24893"/>
                  <a:pt x="22136" y="27195"/>
                </a:cubicBezTo>
                <a:cubicBezTo>
                  <a:pt x="21547" y="23474"/>
                  <a:pt x="21119" y="19674"/>
                  <a:pt x="20262" y="15980"/>
                </a:cubicBezTo>
                <a:cubicBezTo>
                  <a:pt x="19995" y="14802"/>
                  <a:pt x="19566" y="12233"/>
                  <a:pt x="18603" y="11457"/>
                </a:cubicBezTo>
                <a:cubicBezTo>
                  <a:pt x="18367" y="11273"/>
                  <a:pt x="18170" y="11194"/>
                  <a:pt x="18006" y="11194"/>
                </a:cubicBezTo>
                <a:cubicBezTo>
                  <a:pt x="17168" y="11194"/>
                  <a:pt x="17202" y="13256"/>
                  <a:pt x="17291" y="13839"/>
                </a:cubicBezTo>
                <a:cubicBezTo>
                  <a:pt x="17559" y="15525"/>
                  <a:pt x="18255" y="16783"/>
                  <a:pt x="19299" y="18094"/>
                </a:cubicBezTo>
                <a:cubicBezTo>
                  <a:pt x="20396" y="19459"/>
                  <a:pt x="20503" y="21172"/>
                  <a:pt x="20798" y="22832"/>
                </a:cubicBezTo>
                <a:cubicBezTo>
                  <a:pt x="21145" y="24652"/>
                  <a:pt x="21922" y="26847"/>
                  <a:pt x="21681" y="28694"/>
                </a:cubicBezTo>
                <a:cubicBezTo>
                  <a:pt x="21440" y="30273"/>
                  <a:pt x="20075" y="31798"/>
                  <a:pt x="19272" y="33137"/>
                </a:cubicBezTo>
                <a:cubicBezTo>
                  <a:pt x="19272" y="31611"/>
                  <a:pt x="19379" y="30085"/>
                  <a:pt x="19245" y="28533"/>
                </a:cubicBezTo>
                <a:cubicBezTo>
                  <a:pt x="19178" y="27975"/>
                  <a:pt x="19056" y="26117"/>
                  <a:pt x="18350" y="26117"/>
                </a:cubicBezTo>
                <a:cubicBezTo>
                  <a:pt x="18209" y="26117"/>
                  <a:pt x="18045" y="26191"/>
                  <a:pt x="17853" y="26365"/>
                </a:cubicBezTo>
                <a:cubicBezTo>
                  <a:pt x="17104" y="27061"/>
                  <a:pt x="17104" y="29470"/>
                  <a:pt x="16997" y="30407"/>
                </a:cubicBezTo>
                <a:cubicBezTo>
                  <a:pt x="16863" y="31959"/>
                  <a:pt x="16863" y="33511"/>
                  <a:pt x="17024" y="35091"/>
                </a:cubicBezTo>
                <a:cubicBezTo>
                  <a:pt x="17318" y="38329"/>
                  <a:pt x="16114" y="41166"/>
                  <a:pt x="15364" y="44325"/>
                </a:cubicBezTo>
                <a:cubicBezTo>
                  <a:pt x="14695" y="47001"/>
                  <a:pt x="13276" y="49544"/>
                  <a:pt x="10841" y="51016"/>
                </a:cubicBezTo>
                <a:cubicBezTo>
                  <a:pt x="10948" y="49946"/>
                  <a:pt x="10948" y="48768"/>
                  <a:pt x="11135" y="47751"/>
                </a:cubicBezTo>
                <a:cubicBezTo>
                  <a:pt x="11376" y="46707"/>
                  <a:pt x="12045" y="45957"/>
                  <a:pt x="12607" y="45128"/>
                </a:cubicBezTo>
                <a:cubicBezTo>
                  <a:pt x="13276" y="44164"/>
                  <a:pt x="14026" y="43067"/>
                  <a:pt x="14427" y="41916"/>
                </a:cubicBezTo>
                <a:cubicBezTo>
                  <a:pt x="14748" y="41166"/>
                  <a:pt x="15578" y="39560"/>
                  <a:pt x="14561" y="38998"/>
                </a:cubicBezTo>
                <a:cubicBezTo>
                  <a:pt x="14508" y="38998"/>
                  <a:pt x="14481" y="38972"/>
                  <a:pt x="14454" y="38972"/>
                </a:cubicBezTo>
                <a:cubicBezTo>
                  <a:pt x="13838" y="39266"/>
                  <a:pt x="13410" y="39748"/>
                  <a:pt x="13089" y="40283"/>
                </a:cubicBezTo>
                <a:cubicBezTo>
                  <a:pt x="12848" y="40711"/>
                  <a:pt x="12634" y="41166"/>
                  <a:pt x="12500" y="41675"/>
                </a:cubicBezTo>
                <a:cubicBezTo>
                  <a:pt x="12099" y="42639"/>
                  <a:pt x="11778" y="43656"/>
                  <a:pt x="11242" y="44485"/>
                </a:cubicBezTo>
                <a:cubicBezTo>
                  <a:pt x="11028" y="43120"/>
                  <a:pt x="10948" y="41675"/>
                  <a:pt x="11135" y="40310"/>
                </a:cubicBezTo>
                <a:cubicBezTo>
                  <a:pt x="11349" y="38891"/>
                  <a:pt x="11965" y="37633"/>
                  <a:pt x="12018" y="36188"/>
                </a:cubicBezTo>
                <a:cubicBezTo>
                  <a:pt x="12072" y="34876"/>
                  <a:pt x="11831" y="33511"/>
                  <a:pt x="11430" y="32280"/>
                </a:cubicBezTo>
                <a:cubicBezTo>
                  <a:pt x="11223" y="31624"/>
                  <a:pt x="10650" y="30838"/>
                  <a:pt x="10049" y="30838"/>
                </a:cubicBezTo>
                <a:cubicBezTo>
                  <a:pt x="9792" y="30838"/>
                  <a:pt x="9529" y="30982"/>
                  <a:pt x="9288" y="31343"/>
                </a:cubicBezTo>
                <a:cubicBezTo>
                  <a:pt x="8592" y="32414"/>
                  <a:pt x="9154" y="34823"/>
                  <a:pt x="9262" y="36001"/>
                </a:cubicBezTo>
                <a:cubicBezTo>
                  <a:pt x="9395" y="37526"/>
                  <a:pt x="9743" y="38972"/>
                  <a:pt x="10011" y="40471"/>
                </a:cubicBezTo>
                <a:cubicBezTo>
                  <a:pt x="10493" y="43441"/>
                  <a:pt x="10546" y="46493"/>
                  <a:pt x="10305" y="49517"/>
                </a:cubicBezTo>
                <a:cubicBezTo>
                  <a:pt x="9690" y="48714"/>
                  <a:pt x="9342" y="47644"/>
                  <a:pt x="8887" y="46627"/>
                </a:cubicBezTo>
                <a:cubicBezTo>
                  <a:pt x="8592" y="45984"/>
                  <a:pt x="8271" y="44780"/>
                  <a:pt x="7549" y="44432"/>
                </a:cubicBezTo>
                <a:cubicBezTo>
                  <a:pt x="7423" y="44348"/>
                  <a:pt x="7249" y="44281"/>
                  <a:pt x="7076" y="44281"/>
                </a:cubicBezTo>
                <a:cubicBezTo>
                  <a:pt x="7028" y="44281"/>
                  <a:pt x="6980" y="44286"/>
                  <a:pt x="6933" y="44298"/>
                </a:cubicBezTo>
                <a:cubicBezTo>
                  <a:pt x="6398" y="45262"/>
                  <a:pt x="6933" y="46305"/>
                  <a:pt x="7415" y="47162"/>
                </a:cubicBezTo>
                <a:cubicBezTo>
                  <a:pt x="7896" y="48206"/>
                  <a:pt x="8539" y="49250"/>
                  <a:pt x="8967" y="50079"/>
                </a:cubicBezTo>
                <a:cubicBezTo>
                  <a:pt x="9636" y="51418"/>
                  <a:pt x="10279" y="52006"/>
                  <a:pt x="9154" y="53184"/>
                </a:cubicBezTo>
                <a:cubicBezTo>
                  <a:pt x="7682" y="54763"/>
                  <a:pt x="6023" y="56235"/>
                  <a:pt x="4310" y="57547"/>
                </a:cubicBezTo>
                <a:cubicBezTo>
                  <a:pt x="3507" y="58163"/>
                  <a:pt x="2276" y="58698"/>
                  <a:pt x="1339" y="59474"/>
                </a:cubicBezTo>
                <a:cubicBezTo>
                  <a:pt x="991" y="59715"/>
                  <a:pt x="375" y="59876"/>
                  <a:pt x="134" y="60250"/>
                </a:cubicBezTo>
                <a:cubicBezTo>
                  <a:pt x="1" y="60491"/>
                  <a:pt x="27" y="60839"/>
                  <a:pt x="268" y="60973"/>
                </a:cubicBezTo>
                <a:cubicBezTo>
                  <a:pt x="509" y="60893"/>
                  <a:pt x="723" y="60705"/>
                  <a:pt x="937" y="60571"/>
                </a:cubicBezTo>
                <a:cubicBezTo>
                  <a:pt x="2276" y="59715"/>
                  <a:pt x="3614" y="58751"/>
                  <a:pt x="5059" y="58109"/>
                </a:cubicBezTo>
                <a:cubicBezTo>
                  <a:pt x="5996" y="57708"/>
                  <a:pt x="6853" y="57601"/>
                  <a:pt x="7719" y="57601"/>
                </a:cubicBezTo>
                <a:cubicBezTo>
                  <a:pt x="8586" y="57601"/>
                  <a:pt x="9462" y="57708"/>
                  <a:pt x="10439" y="57734"/>
                </a:cubicBezTo>
                <a:cubicBezTo>
                  <a:pt x="10527" y="57737"/>
                  <a:pt x="10614" y="57738"/>
                  <a:pt x="10701" y="57738"/>
                </a:cubicBezTo>
                <a:cubicBezTo>
                  <a:pt x="11654" y="57738"/>
                  <a:pt x="12586" y="57605"/>
                  <a:pt x="13517" y="57360"/>
                </a:cubicBezTo>
                <a:cubicBezTo>
                  <a:pt x="14240" y="57199"/>
                  <a:pt x="15846" y="56905"/>
                  <a:pt x="16328" y="56235"/>
                </a:cubicBezTo>
                <a:cubicBezTo>
                  <a:pt x="16354" y="55861"/>
                  <a:pt x="16354" y="55540"/>
                  <a:pt x="15846" y="55218"/>
                </a:cubicBezTo>
                <a:cubicBezTo>
                  <a:pt x="15565" y="55057"/>
                  <a:pt x="15172" y="54994"/>
                  <a:pt x="14728" y="54994"/>
                </a:cubicBezTo>
                <a:cubicBezTo>
                  <a:pt x="13209" y="54994"/>
                  <a:pt x="11089" y="55727"/>
                  <a:pt x="10772" y="55727"/>
                </a:cubicBezTo>
                <a:cubicBezTo>
                  <a:pt x="10768" y="55727"/>
                  <a:pt x="10764" y="55727"/>
                  <a:pt x="10760" y="55727"/>
                </a:cubicBezTo>
                <a:cubicBezTo>
                  <a:pt x="11697" y="55325"/>
                  <a:pt x="13357" y="54790"/>
                  <a:pt x="13892" y="53827"/>
                </a:cubicBezTo>
                <a:cubicBezTo>
                  <a:pt x="13946" y="53719"/>
                  <a:pt x="13972" y="53586"/>
                  <a:pt x="14026" y="53479"/>
                </a:cubicBezTo>
                <a:cubicBezTo>
                  <a:pt x="14160" y="53131"/>
                  <a:pt x="13972" y="52783"/>
                  <a:pt x="13303" y="52729"/>
                </a:cubicBezTo>
                <a:cubicBezTo>
                  <a:pt x="13201" y="52715"/>
                  <a:pt x="13097" y="52708"/>
                  <a:pt x="12992" y="52708"/>
                </a:cubicBezTo>
                <a:cubicBezTo>
                  <a:pt x="11516" y="52708"/>
                  <a:pt x="9709" y="54032"/>
                  <a:pt x="8485" y="54656"/>
                </a:cubicBezTo>
                <a:cubicBezTo>
                  <a:pt x="9502" y="53612"/>
                  <a:pt x="10466" y="52515"/>
                  <a:pt x="11537" y="51551"/>
                </a:cubicBezTo>
                <a:cubicBezTo>
                  <a:pt x="12031" y="51085"/>
                  <a:pt x="12497" y="50949"/>
                  <a:pt x="13003" y="50949"/>
                </a:cubicBezTo>
                <a:cubicBezTo>
                  <a:pt x="13484" y="50949"/>
                  <a:pt x="14002" y="51072"/>
                  <a:pt x="14615" y="51150"/>
                </a:cubicBezTo>
                <a:cubicBezTo>
                  <a:pt x="17398" y="51525"/>
                  <a:pt x="19941" y="50909"/>
                  <a:pt x="21975" y="53157"/>
                </a:cubicBezTo>
                <a:cubicBezTo>
                  <a:pt x="23046" y="54335"/>
                  <a:pt x="24224" y="55299"/>
                  <a:pt x="25749" y="55807"/>
                </a:cubicBezTo>
                <a:cubicBezTo>
                  <a:pt x="26104" y="55909"/>
                  <a:pt x="26656" y="56070"/>
                  <a:pt x="27083" y="56070"/>
                </a:cubicBezTo>
                <a:cubicBezTo>
                  <a:pt x="27558" y="56070"/>
                  <a:pt x="27878" y="55870"/>
                  <a:pt x="27596" y="55165"/>
                </a:cubicBezTo>
                <a:cubicBezTo>
                  <a:pt x="26766" y="53050"/>
                  <a:pt x="22939" y="52408"/>
                  <a:pt x="21065" y="51659"/>
                </a:cubicBezTo>
                <a:cubicBezTo>
                  <a:pt x="23206" y="50882"/>
                  <a:pt x="25696" y="50936"/>
                  <a:pt x="27971" y="50588"/>
                </a:cubicBezTo>
                <a:cubicBezTo>
                  <a:pt x="29041" y="50401"/>
                  <a:pt x="33056" y="49517"/>
                  <a:pt x="32896" y="47938"/>
                </a:cubicBezTo>
                <a:cubicBezTo>
                  <a:pt x="32841" y="47427"/>
                  <a:pt x="32473" y="47239"/>
                  <a:pt x="31959" y="47239"/>
                </a:cubicBezTo>
                <a:cubicBezTo>
                  <a:pt x="30696" y="47239"/>
                  <a:pt x="28549" y="48375"/>
                  <a:pt x="27997" y="48661"/>
                </a:cubicBezTo>
                <a:cubicBezTo>
                  <a:pt x="27141" y="49169"/>
                  <a:pt x="26472" y="49946"/>
                  <a:pt x="25482" y="50267"/>
                </a:cubicBezTo>
                <a:cubicBezTo>
                  <a:pt x="24598" y="50588"/>
                  <a:pt x="23581" y="50508"/>
                  <a:pt x="22644" y="50615"/>
                </a:cubicBezTo>
                <a:cubicBezTo>
                  <a:pt x="23742" y="49731"/>
                  <a:pt x="25829" y="48393"/>
                  <a:pt x="26231" y="47001"/>
                </a:cubicBezTo>
                <a:cubicBezTo>
                  <a:pt x="26462" y="46231"/>
                  <a:pt x="26250" y="45970"/>
                  <a:pt x="25859" y="45970"/>
                </a:cubicBezTo>
                <a:cubicBezTo>
                  <a:pt x="25162" y="45970"/>
                  <a:pt x="23897" y="46798"/>
                  <a:pt x="23554" y="47055"/>
                </a:cubicBezTo>
                <a:cubicBezTo>
                  <a:pt x="22805" y="47590"/>
                  <a:pt x="22109" y="48206"/>
                  <a:pt x="21547" y="48928"/>
                </a:cubicBezTo>
                <a:cubicBezTo>
                  <a:pt x="21145" y="49437"/>
                  <a:pt x="20798" y="50374"/>
                  <a:pt x="20209" y="50668"/>
                </a:cubicBezTo>
                <a:cubicBezTo>
                  <a:pt x="19913" y="50805"/>
                  <a:pt x="19527" y="50847"/>
                  <a:pt x="19121" y="50847"/>
                </a:cubicBezTo>
                <a:cubicBezTo>
                  <a:pt x="18496" y="50847"/>
                  <a:pt x="17826" y="50749"/>
                  <a:pt x="17372" y="50749"/>
                </a:cubicBezTo>
                <a:lnTo>
                  <a:pt x="16702" y="50749"/>
                </a:lnTo>
                <a:cubicBezTo>
                  <a:pt x="15632" y="50588"/>
                  <a:pt x="14454" y="50722"/>
                  <a:pt x="13437" y="50267"/>
                </a:cubicBezTo>
                <a:cubicBezTo>
                  <a:pt x="13946" y="50053"/>
                  <a:pt x="14508" y="49972"/>
                  <a:pt x="15043" y="49785"/>
                </a:cubicBezTo>
                <a:cubicBezTo>
                  <a:pt x="15578" y="49464"/>
                  <a:pt x="16247" y="49250"/>
                  <a:pt x="16756" y="49009"/>
                </a:cubicBezTo>
                <a:cubicBezTo>
                  <a:pt x="17666" y="48527"/>
                  <a:pt x="18576" y="47992"/>
                  <a:pt x="19406" y="47430"/>
                </a:cubicBezTo>
                <a:cubicBezTo>
                  <a:pt x="21172" y="46225"/>
                  <a:pt x="22805" y="44860"/>
                  <a:pt x="24357" y="43388"/>
                </a:cubicBezTo>
                <a:cubicBezTo>
                  <a:pt x="25937" y="41889"/>
                  <a:pt x="27141" y="41300"/>
                  <a:pt x="29282" y="40872"/>
                </a:cubicBezTo>
                <a:cubicBezTo>
                  <a:pt x="29710" y="40765"/>
                  <a:pt x="30166" y="40711"/>
                  <a:pt x="30647" y="40604"/>
                </a:cubicBezTo>
                <a:cubicBezTo>
                  <a:pt x="32762" y="40203"/>
                  <a:pt x="35064" y="40685"/>
                  <a:pt x="35626" y="39641"/>
                </a:cubicBezTo>
                <a:cubicBezTo>
                  <a:pt x="35786" y="39373"/>
                  <a:pt x="35626" y="39105"/>
                  <a:pt x="35385" y="38945"/>
                </a:cubicBezTo>
                <a:cubicBezTo>
                  <a:pt x="35197" y="38811"/>
                  <a:pt x="34903" y="38758"/>
                  <a:pt x="34689" y="38624"/>
                </a:cubicBezTo>
                <a:lnTo>
                  <a:pt x="34635" y="38624"/>
                </a:lnTo>
                <a:cubicBezTo>
                  <a:pt x="34273" y="38531"/>
                  <a:pt x="33896" y="38491"/>
                  <a:pt x="33510" y="38491"/>
                </a:cubicBezTo>
                <a:cubicBezTo>
                  <a:pt x="31553" y="38491"/>
                  <a:pt x="29362" y="39524"/>
                  <a:pt x="27730" y="40015"/>
                </a:cubicBezTo>
                <a:cubicBezTo>
                  <a:pt x="29737" y="38035"/>
                  <a:pt x="31905" y="36161"/>
                  <a:pt x="33832" y="34127"/>
                </a:cubicBezTo>
                <a:cubicBezTo>
                  <a:pt x="34823" y="33056"/>
                  <a:pt x="35760" y="31852"/>
                  <a:pt x="36455" y="30540"/>
                </a:cubicBezTo>
                <a:cubicBezTo>
                  <a:pt x="36766" y="29964"/>
                  <a:pt x="36984" y="28983"/>
                  <a:pt x="36350" y="28983"/>
                </a:cubicBezTo>
                <a:cubicBezTo>
                  <a:pt x="36219" y="28983"/>
                  <a:pt x="36051" y="29025"/>
                  <a:pt x="35840" y="29122"/>
                </a:cubicBezTo>
                <a:cubicBezTo>
                  <a:pt x="34689" y="29630"/>
                  <a:pt x="33592" y="31477"/>
                  <a:pt x="32815" y="32414"/>
                </a:cubicBezTo>
                <a:cubicBezTo>
                  <a:pt x="31852" y="33619"/>
                  <a:pt x="30968" y="34876"/>
                  <a:pt x="30112" y="36134"/>
                </a:cubicBezTo>
                <a:cubicBezTo>
                  <a:pt x="28399" y="38543"/>
                  <a:pt x="26472" y="40738"/>
                  <a:pt x="24063" y="42451"/>
                </a:cubicBezTo>
                <a:cubicBezTo>
                  <a:pt x="24598" y="41220"/>
                  <a:pt x="25187" y="39962"/>
                  <a:pt x="25696" y="38704"/>
                </a:cubicBezTo>
                <a:cubicBezTo>
                  <a:pt x="25990" y="37928"/>
                  <a:pt x="26873" y="36161"/>
                  <a:pt x="26525" y="35385"/>
                </a:cubicBezTo>
                <a:cubicBezTo>
                  <a:pt x="26395" y="35087"/>
                  <a:pt x="26233" y="34960"/>
                  <a:pt x="26052" y="34960"/>
                </a:cubicBezTo>
                <a:cubicBezTo>
                  <a:pt x="25045" y="34960"/>
                  <a:pt x="23441" y="38893"/>
                  <a:pt x="23260" y="39346"/>
                </a:cubicBezTo>
                <a:cubicBezTo>
                  <a:pt x="22377" y="41488"/>
                  <a:pt x="21788" y="44646"/>
                  <a:pt x="19968" y="46091"/>
                </a:cubicBezTo>
                <a:cubicBezTo>
                  <a:pt x="17987" y="47670"/>
                  <a:pt x="15792" y="49009"/>
                  <a:pt x="13357" y="49705"/>
                </a:cubicBezTo>
                <a:cubicBezTo>
                  <a:pt x="14293" y="48848"/>
                  <a:pt x="15525" y="47001"/>
                  <a:pt x="16435" y="45797"/>
                </a:cubicBezTo>
                <a:cubicBezTo>
                  <a:pt x="17666" y="44191"/>
                  <a:pt x="18844" y="42505"/>
                  <a:pt x="19968" y="40818"/>
                </a:cubicBezTo>
                <a:cubicBezTo>
                  <a:pt x="20985" y="39266"/>
                  <a:pt x="21841" y="37660"/>
                  <a:pt x="22805" y="36134"/>
                </a:cubicBezTo>
                <a:lnTo>
                  <a:pt x="22805" y="36108"/>
                </a:lnTo>
                <a:cubicBezTo>
                  <a:pt x="24331" y="34047"/>
                  <a:pt x="26231" y="32869"/>
                  <a:pt x="28399" y="31638"/>
                </a:cubicBezTo>
                <a:cubicBezTo>
                  <a:pt x="28613" y="31531"/>
                  <a:pt x="28827" y="31477"/>
                  <a:pt x="29041" y="31424"/>
                </a:cubicBezTo>
                <a:cubicBezTo>
                  <a:pt x="29951" y="31183"/>
                  <a:pt x="32789" y="30835"/>
                  <a:pt x="32789" y="29523"/>
                </a:cubicBezTo>
                <a:cubicBezTo>
                  <a:pt x="32789" y="29086"/>
                  <a:pt x="32524" y="28924"/>
                  <a:pt x="32134" y="28924"/>
                </a:cubicBezTo>
                <a:cubicBezTo>
                  <a:pt x="31188" y="28924"/>
                  <a:pt x="29504" y="29874"/>
                  <a:pt x="29068" y="30139"/>
                </a:cubicBezTo>
                <a:cubicBezTo>
                  <a:pt x="27462" y="31076"/>
                  <a:pt x="26097" y="32307"/>
                  <a:pt x="24625" y="33458"/>
                </a:cubicBezTo>
                <a:cubicBezTo>
                  <a:pt x="24598" y="33351"/>
                  <a:pt x="24545" y="33244"/>
                  <a:pt x="24545" y="33190"/>
                </a:cubicBezTo>
                <a:cubicBezTo>
                  <a:pt x="24652" y="32816"/>
                  <a:pt x="24866" y="32441"/>
                  <a:pt x="25000" y="32066"/>
                </a:cubicBezTo>
                <a:cubicBezTo>
                  <a:pt x="25401" y="31129"/>
                  <a:pt x="25829" y="30246"/>
                  <a:pt x="26231" y="29309"/>
                </a:cubicBezTo>
                <a:cubicBezTo>
                  <a:pt x="26525" y="28640"/>
                  <a:pt x="26873" y="27436"/>
                  <a:pt x="27355" y="26900"/>
                </a:cubicBezTo>
                <a:cubicBezTo>
                  <a:pt x="27624" y="26600"/>
                  <a:pt x="28045" y="26491"/>
                  <a:pt x="28536" y="26491"/>
                </a:cubicBezTo>
                <a:cubicBezTo>
                  <a:pt x="29703" y="26491"/>
                  <a:pt x="31263" y="27108"/>
                  <a:pt x="32093" y="27222"/>
                </a:cubicBezTo>
                <a:cubicBezTo>
                  <a:pt x="32265" y="27250"/>
                  <a:pt x="32556" y="27270"/>
                  <a:pt x="32887" y="27270"/>
                </a:cubicBezTo>
                <a:cubicBezTo>
                  <a:pt x="34096" y="27270"/>
                  <a:pt x="35850" y="27002"/>
                  <a:pt x="34421" y="25910"/>
                </a:cubicBezTo>
                <a:cubicBezTo>
                  <a:pt x="33725" y="25375"/>
                  <a:pt x="32789" y="25321"/>
                  <a:pt x="31959" y="25214"/>
                </a:cubicBezTo>
                <a:cubicBezTo>
                  <a:pt x="31536" y="25193"/>
                  <a:pt x="30780" y="24972"/>
                  <a:pt x="30243" y="24972"/>
                </a:cubicBezTo>
                <a:cubicBezTo>
                  <a:pt x="30100" y="24972"/>
                  <a:pt x="29973" y="24987"/>
                  <a:pt x="29872" y="25026"/>
                </a:cubicBezTo>
                <a:lnTo>
                  <a:pt x="29872" y="25026"/>
                </a:lnTo>
                <a:cubicBezTo>
                  <a:pt x="32147" y="24143"/>
                  <a:pt x="34689" y="23876"/>
                  <a:pt x="36910" y="22912"/>
                </a:cubicBezTo>
                <a:cubicBezTo>
                  <a:pt x="37874" y="22618"/>
                  <a:pt x="42103" y="20450"/>
                  <a:pt x="40925" y="19031"/>
                </a:cubicBezTo>
                <a:cubicBezTo>
                  <a:pt x="40845" y="18934"/>
                  <a:pt x="40706" y="18891"/>
                  <a:pt x="40522" y="18891"/>
                </a:cubicBezTo>
                <a:cubicBezTo>
                  <a:pt x="39187" y="18891"/>
                  <a:pt x="35496" y="21177"/>
                  <a:pt x="34742" y="21601"/>
                </a:cubicBezTo>
                <a:cubicBezTo>
                  <a:pt x="32735" y="22752"/>
                  <a:pt x="30754" y="23929"/>
                  <a:pt x="28586" y="24732"/>
                </a:cubicBezTo>
                <a:cubicBezTo>
                  <a:pt x="29336" y="22377"/>
                  <a:pt x="29710" y="19995"/>
                  <a:pt x="31798" y="18496"/>
                </a:cubicBezTo>
                <a:cubicBezTo>
                  <a:pt x="33752" y="17051"/>
                  <a:pt x="35331" y="15284"/>
                  <a:pt x="36696" y="13277"/>
                </a:cubicBezTo>
                <a:cubicBezTo>
                  <a:pt x="37232" y="12447"/>
                  <a:pt x="38115" y="11403"/>
                  <a:pt x="38383" y="10439"/>
                </a:cubicBezTo>
                <a:cubicBezTo>
                  <a:pt x="38593" y="9690"/>
                  <a:pt x="38429" y="9419"/>
                  <a:pt x="38128" y="9419"/>
                </a:cubicBezTo>
                <a:cubicBezTo>
                  <a:pt x="37817" y="9419"/>
                  <a:pt x="37358" y="9711"/>
                  <a:pt x="37018" y="10065"/>
                </a:cubicBezTo>
                <a:cubicBezTo>
                  <a:pt x="35412" y="11778"/>
                  <a:pt x="33886" y="13571"/>
                  <a:pt x="32360" y="15364"/>
                </a:cubicBezTo>
                <a:cubicBezTo>
                  <a:pt x="31611" y="16194"/>
                  <a:pt x="31129" y="17184"/>
                  <a:pt x="30487" y="18094"/>
                </a:cubicBezTo>
                <a:cubicBezTo>
                  <a:pt x="30728" y="17639"/>
                  <a:pt x="31209" y="16328"/>
                  <a:pt x="31263" y="15846"/>
                </a:cubicBezTo>
                <a:cubicBezTo>
                  <a:pt x="31450" y="13946"/>
                  <a:pt x="31932" y="12045"/>
                  <a:pt x="32226" y="10199"/>
                </a:cubicBezTo>
                <a:cubicBezTo>
                  <a:pt x="32601" y="8084"/>
                  <a:pt x="33592" y="6211"/>
                  <a:pt x="33993" y="4150"/>
                </a:cubicBezTo>
                <a:cubicBezTo>
                  <a:pt x="34131" y="3413"/>
                  <a:pt x="34368" y="0"/>
                  <a:pt x="331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9"/>
          <p:cNvSpPr/>
          <p:nvPr/>
        </p:nvSpPr>
        <p:spPr>
          <a:xfrm rot="8486663">
            <a:off x="6569323" y="-1397497"/>
            <a:ext cx="2482463" cy="3359061"/>
          </a:xfrm>
          <a:custGeom>
            <a:rect b="b" l="l" r="r" t="t"/>
            <a:pathLst>
              <a:path extrusionOk="0" h="69538" w="51391">
                <a:moveTo>
                  <a:pt x="21386" y="25535"/>
                </a:moveTo>
                <a:cubicBezTo>
                  <a:pt x="20316" y="7254"/>
                  <a:pt x="7790" y="5487"/>
                  <a:pt x="7790" y="5487"/>
                </a:cubicBezTo>
                <a:cubicBezTo>
                  <a:pt x="9315" y="17425"/>
                  <a:pt x="21413" y="25669"/>
                  <a:pt x="21413" y="25669"/>
                </a:cubicBezTo>
                <a:cubicBezTo>
                  <a:pt x="21386" y="25642"/>
                  <a:pt x="21386" y="25588"/>
                  <a:pt x="21386" y="25535"/>
                </a:cubicBezTo>
                <a:lnTo>
                  <a:pt x="33351" y="51765"/>
                </a:lnTo>
                <a:cubicBezTo>
                  <a:pt x="31290" y="46840"/>
                  <a:pt x="29095" y="41434"/>
                  <a:pt x="27382" y="36241"/>
                </a:cubicBezTo>
                <a:close/>
                <a:moveTo>
                  <a:pt x="31664" y="35572"/>
                </a:moveTo>
                <a:lnTo>
                  <a:pt x="31022" y="45850"/>
                </a:lnTo>
                <a:cubicBezTo>
                  <a:pt x="32227" y="44806"/>
                  <a:pt x="31664" y="35572"/>
                  <a:pt x="31664" y="35572"/>
                </a:cubicBezTo>
                <a:close/>
                <a:moveTo>
                  <a:pt x="5514" y="47991"/>
                </a:moveTo>
                <a:cubicBezTo>
                  <a:pt x="16328" y="56717"/>
                  <a:pt x="23715" y="51899"/>
                  <a:pt x="25348" y="50561"/>
                </a:cubicBezTo>
                <a:lnTo>
                  <a:pt x="29202" y="51016"/>
                </a:lnTo>
                <a:cubicBezTo>
                  <a:pt x="28613" y="50721"/>
                  <a:pt x="27275" y="50454"/>
                  <a:pt x="25589" y="50186"/>
                </a:cubicBezTo>
                <a:cubicBezTo>
                  <a:pt x="17158" y="44431"/>
                  <a:pt x="5514" y="47991"/>
                  <a:pt x="5514" y="47991"/>
                </a:cubicBezTo>
                <a:close/>
                <a:moveTo>
                  <a:pt x="24893" y="22055"/>
                </a:moveTo>
                <a:cubicBezTo>
                  <a:pt x="24893" y="22216"/>
                  <a:pt x="24920" y="22350"/>
                  <a:pt x="24973" y="22376"/>
                </a:cubicBezTo>
                <a:lnTo>
                  <a:pt x="25000" y="21895"/>
                </a:lnTo>
                <a:cubicBezTo>
                  <a:pt x="34609" y="7896"/>
                  <a:pt x="25803" y="0"/>
                  <a:pt x="25803" y="0"/>
                </a:cubicBezTo>
                <a:cubicBezTo>
                  <a:pt x="20102" y="9582"/>
                  <a:pt x="24893" y="22055"/>
                  <a:pt x="24893" y="22055"/>
                </a:cubicBezTo>
                <a:close/>
                <a:moveTo>
                  <a:pt x="32762" y="12928"/>
                </a:moveTo>
                <a:cubicBezTo>
                  <a:pt x="27061" y="22510"/>
                  <a:pt x="31825" y="34956"/>
                  <a:pt x="31825" y="34956"/>
                </a:cubicBezTo>
                <a:cubicBezTo>
                  <a:pt x="41621" y="20851"/>
                  <a:pt x="32762" y="12928"/>
                  <a:pt x="32762" y="12928"/>
                </a:cubicBezTo>
                <a:close/>
                <a:moveTo>
                  <a:pt x="33940" y="39158"/>
                </a:moveTo>
                <a:lnTo>
                  <a:pt x="33752" y="39319"/>
                </a:lnTo>
                <a:cubicBezTo>
                  <a:pt x="33806" y="39319"/>
                  <a:pt x="33859" y="39239"/>
                  <a:pt x="33940" y="39158"/>
                </a:cubicBezTo>
                <a:cubicBezTo>
                  <a:pt x="48580" y="35304"/>
                  <a:pt x="47242" y="24839"/>
                  <a:pt x="47242" y="24839"/>
                </a:cubicBezTo>
                <a:cubicBezTo>
                  <a:pt x="37767" y="27970"/>
                  <a:pt x="33672" y="39212"/>
                  <a:pt x="33672" y="39212"/>
                </a:cubicBezTo>
                <a:cubicBezTo>
                  <a:pt x="33806" y="39185"/>
                  <a:pt x="33859" y="39185"/>
                  <a:pt x="33940" y="39158"/>
                </a:cubicBezTo>
                <a:close/>
                <a:moveTo>
                  <a:pt x="40149" y="52889"/>
                </a:moveTo>
                <a:lnTo>
                  <a:pt x="40176" y="52889"/>
                </a:lnTo>
                <a:cubicBezTo>
                  <a:pt x="39908" y="53023"/>
                  <a:pt x="39641" y="53210"/>
                  <a:pt x="39373" y="53371"/>
                </a:cubicBezTo>
                <a:lnTo>
                  <a:pt x="40149" y="51016"/>
                </a:lnTo>
                <a:cubicBezTo>
                  <a:pt x="47189" y="45448"/>
                  <a:pt x="44084" y="39828"/>
                  <a:pt x="44084" y="39828"/>
                </a:cubicBezTo>
                <a:cubicBezTo>
                  <a:pt x="39159" y="43923"/>
                  <a:pt x="39319" y="51631"/>
                  <a:pt x="39319" y="51631"/>
                </a:cubicBezTo>
                <a:cubicBezTo>
                  <a:pt x="39373" y="51604"/>
                  <a:pt x="39400" y="51551"/>
                  <a:pt x="39480" y="51524"/>
                </a:cubicBezTo>
                <a:cubicBezTo>
                  <a:pt x="39186" y="52327"/>
                  <a:pt x="38918" y="53130"/>
                  <a:pt x="38650" y="53906"/>
                </a:cubicBezTo>
                <a:lnTo>
                  <a:pt x="38624" y="53933"/>
                </a:lnTo>
                <a:lnTo>
                  <a:pt x="38650" y="53933"/>
                </a:lnTo>
                <a:cubicBezTo>
                  <a:pt x="37767" y="56476"/>
                  <a:pt x="37098" y="58778"/>
                  <a:pt x="37098" y="59929"/>
                </a:cubicBezTo>
                <a:lnTo>
                  <a:pt x="33351" y="51765"/>
                </a:lnTo>
                <a:cubicBezTo>
                  <a:pt x="34047" y="53425"/>
                  <a:pt x="34769" y="55084"/>
                  <a:pt x="35465" y="56610"/>
                </a:cubicBezTo>
                <a:lnTo>
                  <a:pt x="24010" y="44993"/>
                </a:lnTo>
                <a:cubicBezTo>
                  <a:pt x="23742" y="44324"/>
                  <a:pt x="23340" y="43254"/>
                  <a:pt x="22859" y="41996"/>
                </a:cubicBezTo>
                <a:cubicBezTo>
                  <a:pt x="22671" y="26177"/>
                  <a:pt x="11965" y="24089"/>
                  <a:pt x="11965" y="24089"/>
                </a:cubicBezTo>
                <a:cubicBezTo>
                  <a:pt x="12634" y="33136"/>
                  <a:pt x="20343" y="40122"/>
                  <a:pt x="22377" y="41781"/>
                </a:cubicBezTo>
                <a:lnTo>
                  <a:pt x="23688" y="44645"/>
                </a:lnTo>
                <a:lnTo>
                  <a:pt x="19272" y="40149"/>
                </a:lnTo>
                <a:lnTo>
                  <a:pt x="19245" y="40095"/>
                </a:lnTo>
                <a:cubicBezTo>
                  <a:pt x="19192" y="40042"/>
                  <a:pt x="19192" y="40042"/>
                  <a:pt x="19138" y="40015"/>
                </a:cubicBezTo>
                <a:lnTo>
                  <a:pt x="19165" y="40015"/>
                </a:lnTo>
                <a:cubicBezTo>
                  <a:pt x="12233" y="32413"/>
                  <a:pt x="1" y="33270"/>
                  <a:pt x="1" y="33270"/>
                </a:cubicBezTo>
                <a:cubicBezTo>
                  <a:pt x="8673" y="44271"/>
                  <a:pt x="16997" y="41059"/>
                  <a:pt x="18790" y="40176"/>
                </a:cubicBezTo>
                <a:lnTo>
                  <a:pt x="19513" y="40523"/>
                </a:lnTo>
                <a:cubicBezTo>
                  <a:pt x="20369" y="41889"/>
                  <a:pt x="22243" y="43923"/>
                  <a:pt x="24384" y="46117"/>
                </a:cubicBezTo>
                <a:lnTo>
                  <a:pt x="24411" y="46171"/>
                </a:lnTo>
                <a:lnTo>
                  <a:pt x="24411" y="46144"/>
                </a:lnTo>
                <a:cubicBezTo>
                  <a:pt x="29229" y="51069"/>
                  <a:pt x="35546" y="56636"/>
                  <a:pt x="35546" y="56636"/>
                </a:cubicBezTo>
                <a:cubicBezTo>
                  <a:pt x="36108" y="57948"/>
                  <a:pt x="36670" y="59179"/>
                  <a:pt x="37205" y="60357"/>
                </a:cubicBezTo>
                <a:lnTo>
                  <a:pt x="37205" y="60384"/>
                </a:lnTo>
                <a:lnTo>
                  <a:pt x="37205" y="60384"/>
                </a:lnTo>
                <a:cubicBezTo>
                  <a:pt x="39694" y="65844"/>
                  <a:pt x="41514" y="69537"/>
                  <a:pt x="41514" y="69537"/>
                </a:cubicBezTo>
                <a:lnTo>
                  <a:pt x="37205" y="60116"/>
                </a:lnTo>
                <a:lnTo>
                  <a:pt x="39293" y="53639"/>
                </a:lnTo>
                <a:lnTo>
                  <a:pt x="41113" y="52943"/>
                </a:lnTo>
                <a:cubicBezTo>
                  <a:pt x="50079" y="53264"/>
                  <a:pt x="51391" y="47001"/>
                  <a:pt x="51391" y="47001"/>
                </a:cubicBezTo>
                <a:cubicBezTo>
                  <a:pt x="44994" y="46920"/>
                  <a:pt x="40149" y="52889"/>
                  <a:pt x="40149" y="5288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8" name="Google Shape;258;p39"/>
          <p:cNvPicPr preferRelativeResize="0"/>
          <p:nvPr/>
        </p:nvPicPr>
        <p:blipFill>
          <a:blip r:embed="rId3">
            <a:alphaModFix/>
          </a:blip>
          <a:stretch>
            <a:fillRect/>
          </a:stretch>
        </p:blipFill>
        <p:spPr>
          <a:xfrm>
            <a:off x="0" y="2851625"/>
            <a:ext cx="2297526" cy="2280950"/>
          </a:xfrm>
          <a:prstGeom prst="rect">
            <a:avLst/>
          </a:prstGeom>
          <a:noFill/>
          <a:ln>
            <a:noFill/>
          </a:ln>
        </p:spPr>
      </p:pic>
      <p:pic>
        <p:nvPicPr>
          <p:cNvPr id="259" name="Google Shape;259;p39"/>
          <p:cNvPicPr preferRelativeResize="0"/>
          <p:nvPr/>
        </p:nvPicPr>
        <p:blipFill>
          <a:blip r:embed="rId4">
            <a:alphaModFix/>
          </a:blip>
          <a:stretch>
            <a:fillRect/>
          </a:stretch>
        </p:blipFill>
        <p:spPr>
          <a:xfrm>
            <a:off x="2277825" y="2851625"/>
            <a:ext cx="6799601" cy="2280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ph idx="1" type="body"/>
          </p:nvPr>
        </p:nvSpPr>
        <p:spPr>
          <a:xfrm>
            <a:off x="701600" y="1206100"/>
            <a:ext cx="6866700" cy="3025500"/>
          </a:xfrm>
          <a:prstGeom prst="rect">
            <a:avLst/>
          </a:prstGeom>
        </p:spPr>
        <p:txBody>
          <a:bodyPr anchorCtr="0" anchor="t" bIns="0" lIns="0" spcFirstLastPara="1" rIns="0" wrap="square" tIns="182875">
            <a:noAutofit/>
          </a:bodyPr>
          <a:lstStyle/>
          <a:p>
            <a:pPr indent="-317500" lvl="0" marL="457200" rtl="0" algn="l">
              <a:lnSpc>
                <a:spcPct val="115000"/>
              </a:lnSpc>
              <a:spcBef>
                <a:spcPts val="0"/>
              </a:spcBef>
              <a:spcAft>
                <a:spcPts val="0"/>
              </a:spcAft>
              <a:buSzPts val="1400"/>
              <a:buChar char="●"/>
            </a:pPr>
            <a:r>
              <a:rPr lang="en"/>
              <a:t>Using tf.utils.to_categorical to one hot encode the labels</a:t>
            </a:r>
            <a:endParaRPr/>
          </a:p>
          <a:p>
            <a:pPr indent="-317500" lvl="0" marL="457200" rtl="0" algn="l">
              <a:lnSpc>
                <a:spcPct val="115000"/>
              </a:lnSpc>
              <a:spcBef>
                <a:spcPts val="0"/>
              </a:spcBef>
              <a:spcAft>
                <a:spcPts val="0"/>
              </a:spcAft>
              <a:buSzPts val="1400"/>
              <a:buChar char="●"/>
            </a:pPr>
            <a:r>
              <a:rPr lang="en"/>
              <a:t>Use the Normalisation layer to normalise the image pixels</a:t>
            </a:r>
            <a:endParaRPr/>
          </a:p>
        </p:txBody>
      </p:sp>
      <p:sp>
        <p:nvSpPr>
          <p:cNvPr id="265" name="Google Shape;265;p40"/>
          <p:cNvSpPr txBox="1"/>
          <p:nvPr>
            <p:ph type="title"/>
          </p:nvPr>
        </p:nvSpPr>
        <p:spPr>
          <a:xfrm>
            <a:off x="701600" y="627400"/>
            <a:ext cx="77292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b="0"/>
          </a:p>
        </p:txBody>
      </p:sp>
      <p:sp>
        <p:nvSpPr>
          <p:cNvPr id="266" name="Google Shape;266;p40"/>
          <p:cNvSpPr/>
          <p:nvPr/>
        </p:nvSpPr>
        <p:spPr>
          <a:xfrm rot="-267255">
            <a:off x="7259116" y="2657035"/>
            <a:ext cx="1723957" cy="2496611"/>
          </a:xfrm>
          <a:custGeom>
            <a:rect b="b" l="l" r="r" t="t"/>
            <a:pathLst>
              <a:path extrusionOk="0" h="60973" w="42103">
                <a:moveTo>
                  <a:pt x="26097" y="27168"/>
                </a:moveTo>
                <a:lnTo>
                  <a:pt x="26097" y="27168"/>
                </a:lnTo>
                <a:cubicBezTo>
                  <a:pt x="26044" y="29229"/>
                  <a:pt x="24839" y="31210"/>
                  <a:pt x="23688" y="33056"/>
                </a:cubicBezTo>
                <a:cubicBezTo>
                  <a:pt x="23661" y="33030"/>
                  <a:pt x="23661" y="32949"/>
                  <a:pt x="23635" y="32923"/>
                </a:cubicBezTo>
                <a:cubicBezTo>
                  <a:pt x="23581" y="32816"/>
                  <a:pt x="23554" y="32762"/>
                  <a:pt x="23528" y="32655"/>
                </a:cubicBezTo>
                <a:cubicBezTo>
                  <a:pt x="23528" y="32628"/>
                  <a:pt x="23501" y="32575"/>
                  <a:pt x="23447" y="32575"/>
                </a:cubicBezTo>
                <a:cubicBezTo>
                  <a:pt x="23367" y="32280"/>
                  <a:pt x="23260" y="31959"/>
                  <a:pt x="23153" y="31584"/>
                </a:cubicBezTo>
                <a:cubicBezTo>
                  <a:pt x="23073" y="31290"/>
                  <a:pt x="23019" y="30942"/>
                  <a:pt x="22912" y="30648"/>
                </a:cubicBezTo>
                <a:cubicBezTo>
                  <a:pt x="22832" y="30139"/>
                  <a:pt x="22832" y="29684"/>
                  <a:pt x="22912" y="29336"/>
                </a:cubicBezTo>
                <a:cubicBezTo>
                  <a:pt x="23287" y="28346"/>
                  <a:pt x="25214" y="27677"/>
                  <a:pt x="26097" y="27168"/>
                </a:cubicBezTo>
                <a:close/>
                <a:moveTo>
                  <a:pt x="22511" y="30085"/>
                </a:moveTo>
                <a:cubicBezTo>
                  <a:pt x="22725" y="30808"/>
                  <a:pt x="22698" y="31584"/>
                  <a:pt x="22885" y="32307"/>
                </a:cubicBezTo>
                <a:cubicBezTo>
                  <a:pt x="22992" y="32896"/>
                  <a:pt x="23099" y="33431"/>
                  <a:pt x="23153" y="33993"/>
                </a:cubicBezTo>
                <a:cubicBezTo>
                  <a:pt x="22966" y="34288"/>
                  <a:pt x="22778" y="34582"/>
                  <a:pt x="22644" y="34850"/>
                </a:cubicBezTo>
                <a:cubicBezTo>
                  <a:pt x="20878" y="38195"/>
                  <a:pt x="18951" y="41273"/>
                  <a:pt x="16836" y="44405"/>
                </a:cubicBezTo>
                <a:cubicBezTo>
                  <a:pt x="16488" y="44887"/>
                  <a:pt x="16194" y="45529"/>
                  <a:pt x="15792" y="45957"/>
                </a:cubicBezTo>
                <a:cubicBezTo>
                  <a:pt x="16167" y="45235"/>
                  <a:pt x="16461" y="43067"/>
                  <a:pt x="16435" y="42986"/>
                </a:cubicBezTo>
                <a:cubicBezTo>
                  <a:pt x="16702" y="41327"/>
                  <a:pt x="17398" y="39614"/>
                  <a:pt x="18014" y="38142"/>
                </a:cubicBezTo>
                <a:cubicBezTo>
                  <a:pt x="19031" y="35572"/>
                  <a:pt x="20343" y="32976"/>
                  <a:pt x="22029" y="30701"/>
                </a:cubicBezTo>
                <a:cubicBezTo>
                  <a:pt x="22163" y="30487"/>
                  <a:pt x="22323" y="30246"/>
                  <a:pt x="22511" y="30085"/>
                </a:cubicBezTo>
                <a:close/>
                <a:moveTo>
                  <a:pt x="33119" y="0"/>
                </a:moveTo>
                <a:cubicBezTo>
                  <a:pt x="32916" y="0"/>
                  <a:pt x="32675" y="90"/>
                  <a:pt x="32387" y="295"/>
                </a:cubicBezTo>
                <a:cubicBezTo>
                  <a:pt x="31183" y="1179"/>
                  <a:pt x="31049" y="3962"/>
                  <a:pt x="31076" y="5274"/>
                </a:cubicBezTo>
                <a:cubicBezTo>
                  <a:pt x="31076" y="7254"/>
                  <a:pt x="31852" y="9021"/>
                  <a:pt x="31531" y="11002"/>
                </a:cubicBezTo>
                <a:cubicBezTo>
                  <a:pt x="31102" y="13303"/>
                  <a:pt x="30540" y="15632"/>
                  <a:pt x="29871" y="17907"/>
                </a:cubicBezTo>
                <a:cubicBezTo>
                  <a:pt x="29255" y="20075"/>
                  <a:pt x="28506" y="22243"/>
                  <a:pt x="27650" y="24331"/>
                </a:cubicBezTo>
                <a:cubicBezTo>
                  <a:pt x="26873" y="26151"/>
                  <a:pt x="24652" y="26793"/>
                  <a:pt x="22966" y="27703"/>
                </a:cubicBezTo>
                <a:cubicBezTo>
                  <a:pt x="23715" y="25321"/>
                  <a:pt x="24331" y="22859"/>
                  <a:pt x="25455" y="20637"/>
                </a:cubicBezTo>
                <a:cubicBezTo>
                  <a:pt x="26177" y="19299"/>
                  <a:pt x="28185" y="15177"/>
                  <a:pt x="26311" y="13999"/>
                </a:cubicBezTo>
                <a:cubicBezTo>
                  <a:pt x="26143" y="13894"/>
                  <a:pt x="25986" y="13845"/>
                  <a:pt x="25841" y="13845"/>
                </a:cubicBezTo>
                <a:cubicBezTo>
                  <a:pt x="24325" y="13845"/>
                  <a:pt x="24022" y="19111"/>
                  <a:pt x="23876" y="19941"/>
                </a:cubicBezTo>
                <a:cubicBezTo>
                  <a:pt x="23554" y="22484"/>
                  <a:pt x="23394" y="24893"/>
                  <a:pt x="22136" y="27195"/>
                </a:cubicBezTo>
                <a:cubicBezTo>
                  <a:pt x="21547" y="23474"/>
                  <a:pt x="21119" y="19674"/>
                  <a:pt x="20262" y="15980"/>
                </a:cubicBezTo>
                <a:cubicBezTo>
                  <a:pt x="19995" y="14802"/>
                  <a:pt x="19566" y="12233"/>
                  <a:pt x="18603" y="11457"/>
                </a:cubicBezTo>
                <a:cubicBezTo>
                  <a:pt x="18367" y="11273"/>
                  <a:pt x="18170" y="11194"/>
                  <a:pt x="18006" y="11194"/>
                </a:cubicBezTo>
                <a:cubicBezTo>
                  <a:pt x="17168" y="11194"/>
                  <a:pt x="17202" y="13256"/>
                  <a:pt x="17291" y="13839"/>
                </a:cubicBezTo>
                <a:cubicBezTo>
                  <a:pt x="17559" y="15525"/>
                  <a:pt x="18255" y="16783"/>
                  <a:pt x="19299" y="18094"/>
                </a:cubicBezTo>
                <a:cubicBezTo>
                  <a:pt x="20396" y="19459"/>
                  <a:pt x="20503" y="21172"/>
                  <a:pt x="20798" y="22832"/>
                </a:cubicBezTo>
                <a:cubicBezTo>
                  <a:pt x="21145" y="24652"/>
                  <a:pt x="21922" y="26847"/>
                  <a:pt x="21681" y="28694"/>
                </a:cubicBezTo>
                <a:cubicBezTo>
                  <a:pt x="21440" y="30273"/>
                  <a:pt x="20075" y="31798"/>
                  <a:pt x="19272" y="33137"/>
                </a:cubicBezTo>
                <a:cubicBezTo>
                  <a:pt x="19272" y="31611"/>
                  <a:pt x="19379" y="30085"/>
                  <a:pt x="19245" y="28533"/>
                </a:cubicBezTo>
                <a:cubicBezTo>
                  <a:pt x="19178" y="27975"/>
                  <a:pt x="19056" y="26117"/>
                  <a:pt x="18350" y="26117"/>
                </a:cubicBezTo>
                <a:cubicBezTo>
                  <a:pt x="18209" y="26117"/>
                  <a:pt x="18045" y="26191"/>
                  <a:pt x="17853" y="26365"/>
                </a:cubicBezTo>
                <a:cubicBezTo>
                  <a:pt x="17104" y="27061"/>
                  <a:pt x="17104" y="29470"/>
                  <a:pt x="16997" y="30407"/>
                </a:cubicBezTo>
                <a:cubicBezTo>
                  <a:pt x="16863" y="31959"/>
                  <a:pt x="16863" y="33511"/>
                  <a:pt x="17024" y="35091"/>
                </a:cubicBezTo>
                <a:cubicBezTo>
                  <a:pt x="17318" y="38329"/>
                  <a:pt x="16114" y="41166"/>
                  <a:pt x="15364" y="44325"/>
                </a:cubicBezTo>
                <a:cubicBezTo>
                  <a:pt x="14695" y="47001"/>
                  <a:pt x="13276" y="49544"/>
                  <a:pt x="10841" y="51016"/>
                </a:cubicBezTo>
                <a:cubicBezTo>
                  <a:pt x="10948" y="49946"/>
                  <a:pt x="10948" y="48768"/>
                  <a:pt x="11135" y="47751"/>
                </a:cubicBezTo>
                <a:cubicBezTo>
                  <a:pt x="11376" y="46707"/>
                  <a:pt x="12045" y="45957"/>
                  <a:pt x="12607" y="45128"/>
                </a:cubicBezTo>
                <a:cubicBezTo>
                  <a:pt x="13276" y="44164"/>
                  <a:pt x="14026" y="43067"/>
                  <a:pt x="14427" y="41916"/>
                </a:cubicBezTo>
                <a:cubicBezTo>
                  <a:pt x="14748" y="41166"/>
                  <a:pt x="15578" y="39560"/>
                  <a:pt x="14561" y="38998"/>
                </a:cubicBezTo>
                <a:cubicBezTo>
                  <a:pt x="14508" y="38998"/>
                  <a:pt x="14481" y="38972"/>
                  <a:pt x="14454" y="38972"/>
                </a:cubicBezTo>
                <a:cubicBezTo>
                  <a:pt x="13838" y="39266"/>
                  <a:pt x="13410" y="39748"/>
                  <a:pt x="13089" y="40283"/>
                </a:cubicBezTo>
                <a:cubicBezTo>
                  <a:pt x="12848" y="40711"/>
                  <a:pt x="12634" y="41166"/>
                  <a:pt x="12500" y="41675"/>
                </a:cubicBezTo>
                <a:cubicBezTo>
                  <a:pt x="12099" y="42639"/>
                  <a:pt x="11778" y="43656"/>
                  <a:pt x="11242" y="44485"/>
                </a:cubicBezTo>
                <a:cubicBezTo>
                  <a:pt x="11028" y="43120"/>
                  <a:pt x="10948" y="41675"/>
                  <a:pt x="11135" y="40310"/>
                </a:cubicBezTo>
                <a:cubicBezTo>
                  <a:pt x="11349" y="38891"/>
                  <a:pt x="11965" y="37633"/>
                  <a:pt x="12018" y="36188"/>
                </a:cubicBezTo>
                <a:cubicBezTo>
                  <a:pt x="12072" y="34876"/>
                  <a:pt x="11831" y="33511"/>
                  <a:pt x="11430" y="32280"/>
                </a:cubicBezTo>
                <a:cubicBezTo>
                  <a:pt x="11223" y="31624"/>
                  <a:pt x="10650" y="30838"/>
                  <a:pt x="10049" y="30838"/>
                </a:cubicBezTo>
                <a:cubicBezTo>
                  <a:pt x="9792" y="30838"/>
                  <a:pt x="9529" y="30982"/>
                  <a:pt x="9288" y="31343"/>
                </a:cubicBezTo>
                <a:cubicBezTo>
                  <a:pt x="8592" y="32414"/>
                  <a:pt x="9154" y="34823"/>
                  <a:pt x="9262" y="36001"/>
                </a:cubicBezTo>
                <a:cubicBezTo>
                  <a:pt x="9395" y="37526"/>
                  <a:pt x="9743" y="38972"/>
                  <a:pt x="10011" y="40471"/>
                </a:cubicBezTo>
                <a:cubicBezTo>
                  <a:pt x="10493" y="43441"/>
                  <a:pt x="10546" y="46493"/>
                  <a:pt x="10305" y="49517"/>
                </a:cubicBezTo>
                <a:cubicBezTo>
                  <a:pt x="9690" y="48714"/>
                  <a:pt x="9342" y="47644"/>
                  <a:pt x="8887" y="46627"/>
                </a:cubicBezTo>
                <a:cubicBezTo>
                  <a:pt x="8592" y="45984"/>
                  <a:pt x="8271" y="44780"/>
                  <a:pt x="7549" y="44432"/>
                </a:cubicBezTo>
                <a:cubicBezTo>
                  <a:pt x="7423" y="44348"/>
                  <a:pt x="7249" y="44281"/>
                  <a:pt x="7076" y="44281"/>
                </a:cubicBezTo>
                <a:cubicBezTo>
                  <a:pt x="7028" y="44281"/>
                  <a:pt x="6980" y="44286"/>
                  <a:pt x="6933" y="44298"/>
                </a:cubicBezTo>
                <a:cubicBezTo>
                  <a:pt x="6398" y="45262"/>
                  <a:pt x="6933" y="46305"/>
                  <a:pt x="7415" y="47162"/>
                </a:cubicBezTo>
                <a:cubicBezTo>
                  <a:pt x="7896" y="48206"/>
                  <a:pt x="8539" y="49250"/>
                  <a:pt x="8967" y="50079"/>
                </a:cubicBezTo>
                <a:cubicBezTo>
                  <a:pt x="9636" y="51418"/>
                  <a:pt x="10279" y="52006"/>
                  <a:pt x="9154" y="53184"/>
                </a:cubicBezTo>
                <a:cubicBezTo>
                  <a:pt x="7682" y="54763"/>
                  <a:pt x="6023" y="56235"/>
                  <a:pt x="4310" y="57547"/>
                </a:cubicBezTo>
                <a:cubicBezTo>
                  <a:pt x="3507" y="58163"/>
                  <a:pt x="2276" y="58698"/>
                  <a:pt x="1339" y="59474"/>
                </a:cubicBezTo>
                <a:cubicBezTo>
                  <a:pt x="991" y="59715"/>
                  <a:pt x="375" y="59876"/>
                  <a:pt x="134" y="60250"/>
                </a:cubicBezTo>
                <a:cubicBezTo>
                  <a:pt x="1" y="60491"/>
                  <a:pt x="27" y="60839"/>
                  <a:pt x="268" y="60973"/>
                </a:cubicBezTo>
                <a:cubicBezTo>
                  <a:pt x="509" y="60893"/>
                  <a:pt x="723" y="60705"/>
                  <a:pt x="937" y="60571"/>
                </a:cubicBezTo>
                <a:cubicBezTo>
                  <a:pt x="2276" y="59715"/>
                  <a:pt x="3614" y="58751"/>
                  <a:pt x="5059" y="58109"/>
                </a:cubicBezTo>
                <a:cubicBezTo>
                  <a:pt x="5996" y="57708"/>
                  <a:pt x="6853" y="57601"/>
                  <a:pt x="7719" y="57601"/>
                </a:cubicBezTo>
                <a:cubicBezTo>
                  <a:pt x="8586" y="57601"/>
                  <a:pt x="9462" y="57708"/>
                  <a:pt x="10439" y="57734"/>
                </a:cubicBezTo>
                <a:cubicBezTo>
                  <a:pt x="10527" y="57737"/>
                  <a:pt x="10614" y="57738"/>
                  <a:pt x="10701" y="57738"/>
                </a:cubicBezTo>
                <a:cubicBezTo>
                  <a:pt x="11654" y="57738"/>
                  <a:pt x="12586" y="57605"/>
                  <a:pt x="13517" y="57360"/>
                </a:cubicBezTo>
                <a:cubicBezTo>
                  <a:pt x="14240" y="57199"/>
                  <a:pt x="15846" y="56905"/>
                  <a:pt x="16328" y="56235"/>
                </a:cubicBezTo>
                <a:cubicBezTo>
                  <a:pt x="16354" y="55861"/>
                  <a:pt x="16354" y="55540"/>
                  <a:pt x="15846" y="55218"/>
                </a:cubicBezTo>
                <a:cubicBezTo>
                  <a:pt x="15565" y="55057"/>
                  <a:pt x="15172" y="54994"/>
                  <a:pt x="14728" y="54994"/>
                </a:cubicBezTo>
                <a:cubicBezTo>
                  <a:pt x="13209" y="54994"/>
                  <a:pt x="11089" y="55727"/>
                  <a:pt x="10772" y="55727"/>
                </a:cubicBezTo>
                <a:cubicBezTo>
                  <a:pt x="10768" y="55727"/>
                  <a:pt x="10764" y="55727"/>
                  <a:pt x="10760" y="55727"/>
                </a:cubicBezTo>
                <a:cubicBezTo>
                  <a:pt x="11697" y="55325"/>
                  <a:pt x="13357" y="54790"/>
                  <a:pt x="13892" y="53827"/>
                </a:cubicBezTo>
                <a:cubicBezTo>
                  <a:pt x="13946" y="53719"/>
                  <a:pt x="13972" y="53586"/>
                  <a:pt x="14026" y="53479"/>
                </a:cubicBezTo>
                <a:cubicBezTo>
                  <a:pt x="14160" y="53131"/>
                  <a:pt x="13972" y="52783"/>
                  <a:pt x="13303" y="52729"/>
                </a:cubicBezTo>
                <a:cubicBezTo>
                  <a:pt x="13201" y="52715"/>
                  <a:pt x="13097" y="52708"/>
                  <a:pt x="12992" y="52708"/>
                </a:cubicBezTo>
                <a:cubicBezTo>
                  <a:pt x="11516" y="52708"/>
                  <a:pt x="9709" y="54032"/>
                  <a:pt x="8485" y="54656"/>
                </a:cubicBezTo>
                <a:cubicBezTo>
                  <a:pt x="9502" y="53612"/>
                  <a:pt x="10466" y="52515"/>
                  <a:pt x="11537" y="51551"/>
                </a:cubicBezTo>
                <a:cubicBezTo>
                  <a:pt x="12031" y="51085"/>
                  <a:pt x="12497" y="50949"/>
                  <a:pt x="13003" y="50949"/>
                </a:cubicBezTo>
                <a:cubicBezTo>
                  <a:pt x="13484" y="50949"/>
                  <a:pt x="14002" y="51072"/>
                  <a:pt x="14615" y="51150"/>
                </a:cubicBezTo>
                <a:cubicBezTo>
                  <a:pt x="17398" y="51525"/>
                  <a:pt x="19941" y="50909"/>
                  <a:pt x="21975" y="53157"/>
                </a:cubicBezTo>
                <a:cubicBezTo>
                  <a:pt x="23046" y="54335"/>
                  <a:pt x="24224" y="55299"/>
                  <a:pt x="25749" y="55807"/>
                </a:cubicBezTo>
                <a:cubicBezTo>
                  <a:pt x="26104" y="55909"/>
                  <a:pt x="26656" y="56070"/>
                  <a:pt x="27083" y="56070"/>
                </a:cubicBezTo>
                <a:cubicBezTo>
                  <a:pt x="27558" y="56070"/>
                  <a:pt x="27878" y="55870"/>
                  <a:pt x="27596" y="55165"/>
                </a:cubicBezTo>
                <a:cubicBezTo>
                  <a:pt x="26766" y="53050"/>
                  <a:pt x="22939" y="52408"/>
                  <a:pt x="21065" y="51659"/>
                </a:cubicBezTo>
                <a:cubicBezTo>
                  <a:pt x="23206" y="50882"/>
                  <a:pt x="25696" y="50936"/>
                  <a:pt x="27971" y="50588"/>
                </a:cubicBezTo>
                <a:cubicBezTo>
                  <a:pt x="29041" y="50401"/>
                  <a:pt x="33056" y="49517"/>
                  <a:pt x="32896" y="47938"/>
                </a:cubicBezTo>
                <a:cubicBezTo>
                  <a:pt x="32841" y="47427"/>
                  <a:pt x="32473" y="47239"/>
                  <a:pt x="31959" y="47239"/>
                </a:cubicBezTo>
                <a:cubicBezTo>
                  <a:pt x="30696" y="47239"/>
                  <a:pt x="28549" y="48375"/>
                  <a:pt x="27997" y="48661"/>
                </a:cubicBezTo>
                <a:cubicBezTo>
                  <a:pt x="27141" y="49169"/>
                  <a:pt x="26472" y="49946"/>
                  <a:pt x="25482" y="50267"/>
                </a:cubicBezTo>
                <a:cubicBezTo>
                  <a:pt x="24598" y="50588"/>
                  <a:pt x="23581" y="50508"/>
                  <a:pt x="22644" y="50615"/>
                </a:cubicBezTo>
                <a:cubicBezTo>
                  <a:pt x="23742" y="49731"/>
                  <a:pt x="25829" y="48393"/>
                  <a:pt x="26231" y="47001"/>
                </a:cubicBezTo>
                <a:cubicBezTo>
                  <a:pt x="26462" y="46231"/>
                  <a:pt x="26250" y="45970"/>
                  <a:pt x="25859" y="45970"/>
                </a:cubicBezTo>
                <a:cubicBezTo>
                  <a:pt x="25162" y="45970"/>
                  <a:pt x="23897" y="46798"/>
                  <a:pt x="23554" y="47055"/>
                </a:cubicBezTo>
                <a:cubicBezTo>
                  <a:pt x="22805" y="47590"/>
                  <a:pt x="22109" y="48206"/>
                  <a:pt x="21547" y="48928"/>
                </a:cubicBezTo>
                <a:cubicBezTo>
                  <a:pt x="21145" y="49437"/>
                  <a:pt x="20798" y="50374"/>
                  <a:pt x="20209" y="50668"/>
                </a:cubicBezTo>
                <a:cubicBezTo>
                  <a:pt x="19913" y="50805"/>
                  <a:pt x="19527" y="50847"/>
                  <a:pt x="19121" y="50847"/>
                </a:cubicBezTo>
                <a:cubicBezTo>
                  <a:pt x="18496" y="50847"/>
                  <a:pt x="17826" y="50749"/>
                  <a:pt x="17372" y="50749"/>
                </a:cubicBezTo>
                <a:lnTo>
                  <a:pt x="16702" y="50749"/>
                </a:lnTo>
                <a:cubicBezTo>
                  <a:pt x="15632" y="50588"/>
                  <a:pt x="14454" y="50722"/>
                  <a:pt x="13437" y="50267"/>
                </a:cubicBezTo>
                <a:cubicBezTo>
                  <a:pt x="13946" y="50053"/>
                  <a:pt x="14508" y="49972"/>
                  <a:pt x="15043" y="49785"/>
                </a:cubicBezTo>
                <a:cubicBezTo>
                  <a:pt x="15578" y="49464"/>
                  <a:pt x="16247" y="49250"/>
                  <a:pt x="16756" y="49009"/>
                </a:cubicBezTo>
                <a:cubicBezTo>
                  <a:pt x="17666" y="48527"/>
                  <a:pt x="18576" y="47992"/>
                  <a:pt x="19406" y="47430"/>
                </a:cubicBezTo>
                <a:cubicBezTo>
                  <a:pt x="21172" y="46225"/>
                  <a:pt x="22805" y="44860"/>
                  <a:pt x="24357" y="43388"/>
                </a:cubicBezTo>
                <a:cubicBezTo>
                  <a:pt x="25937" y="41889"/>
                  <a:pt x="27141" y="41300"/>
                  <a:pt x="29282" y="40872"/>
                </a:cubicBezTo>
                <a:cubicBezTo>
                  <a:pt x="29710" y="40765"/>
                  <a:pt x="30166" y="40711"/>
                  <a:pt x="30647" y="40604"/>
                </a:cubicBezTo>
                <a:cubicBezTo>
                  <a:pt x="32762" y="40203"/>
                  <a:pt x="35064" y="40685"/>
                  <a:pt x="35626" y="39641"/>
                </a:cubicBezTo>
                <a:cubicBezTo>
                  <a:pt x="35786" y="39373"/>
                  <a:pt x="35626" y="39105"/>
                  <a:pt x="35385" y="38945"/>
                </a:cubicBezTo>
                <a:cubicBezTo>
                  <a:pt x="35197" y="38811"/>
                  <a:pt x="34903" y="38758"/>
                  <a:pt x="34689" y="38624"/>
                </a:cubicBezTo>
                <a:lnTo>
                  <a:pt x="34635" y="38624"/>
                </a:lnTo>
                <a:cubicBezTo>
                  <a:pt x="34273" y="38531"/>
                  <a:pt x="33896" y="38491"/>
                  <a:pt x="33510" y="38491"/>
                </a:cubicBezTo>
                <a:cubicBezTo>
                  <a:pt x="31553" y="38491"/>
                  <a:pt x="29362" y="39524"/>
                  <a:pt x="27730" y="40015"/>
                </a:cubicBezTo>
                <a:cubicBezTo>
                  <a:pt x="29737" y="38035"/>
                  <a:pt x="31905" y="36161"/>
                  <a:pt x="33832" y="34127"/>
                </a:cubicBezTo>
                <a:cubicBezTo>
                  <a:pt x="34823" y="33056"/>
                  <a:pt x="35760" y="31852"/>
                  <a:pt x="36455" y="30540"/>
                </a:cubicBezTo>
                <a:cubicBezTo>
                  <a:pt x="36766" y="29964"/>
                  <a:pt x="36984" y="28983"/>
                  <a:pt x="36350" y="28983"/>
                </a:cubicBezTo>
                <a:cubicBezTo>
                  <a:pt x="36219" y="28983"/>
                  <a:pt x="36051" y="29025"/>
                  <a:pt x="35840" y="29122"/>
                </a:cubicBezTo>
                <a:cubicBezTo>
                  <a:pt x="34689" y="29630"/>
                  <a:pt x="33592" y="31477"/>
                  <a:pt x="32815" y="32414"/>
                </a:cubicBezTo>
                <a:cubicBezTo>
                  <a:pt x="31852" y="33619"/>
                  <a:pt x="30968" y="34876"/>
                  <a:pt x="30112" y="36134"/>
                </a:cubicBezTo>
                <a:cubicBezTo>
                  <a:pt x="28399" y="38543"/>
                  <a:pt x="26472" y="40738"/>
                  <a:pt x="24063" y="42451"/>
                </a:cubicBezTo>
                <a:cubicBezTo>
                  <a:pt x="24598" y="41220"/>
                  <a:pt x="25187" y="39962"/>
                  <a:pt x="25696" y="38704"/>
                </a:cubicBezTo>
                <a:cubicBezTo>
                  <a:pt x="25990" y="37928"/>
                  <a:pt x="26873" y="36161"/>
                  <a:pt x="26525" y="35385"/>
                </a:cubicBezTo>
                <a:cubicBezTo>
                  <a:pt x="26395" y="35087"/>
                  <a:pt x="26233" y="34960"/>
                  <a:pt x="26052" y="34960"/>
                </a:cubicBezTo>
                <a:cubicBezTo>
                  <a:pt x="25045" y="34960"/>
                  <a:pt x="23441" y="38893"/>
                  <a:pt x="23260" y="39346"/>
                </a:cubicBezTo>
                <a:cubicBezTo>
                  <a:pt x="22377" y="41488"/>
                  <a:pt x="21788" y="44646"/>
                  <a:pt x="19968" y="46091"/>
                </a:cubicBezTo>
                <a:cubicBezTo>
                  <a:pt x="17987" y="47670"/>
                  <a:pt x="15792" y="49009"/>
                  <a:pt x="13357" y="49705"/>
                </a:cubicBezTo>
                <a:cubicBezTo>
                  <a:pt x="14293" y="48848"/>
                  <a:pt x="15525" y="47001"/>
                  <a:pt x="16435" y="45797"/>
                </a:cubicBezTo>
                <a:cubicBezTo>
                  <a:pt x="17666" y="44191"/>
                  <a:pt x="18844" y="42505"/>
                  <a:pt x="19968" y="40818"/>
                </a:cubicBezTo>
                <a:cubicBezTo>
                  <a:pt x="20985" y="39266"/>
                  <a:pt x="21841" y="37660"/>
                  <a:pt x="22805" y="36134"/>
                </a:cubicBezTo>
                <a:lnTo>
                  <a:pt x="22805" y="36108"/>
                </a:lnTo>
                <a:cubicBezTo>
                  <a:pt x="24331" y="34047"/>
                  <a:pt x="26231" y="32869"/>
                  <a:pt x="28399" y="31638"/>
                </a:cubicBezTo>
                <a:cubicBezTo>
                  <a:pt x="28613" y="31531"/>
                  <a:pt x="28827" y="31477"/>
                  <a:pt x="29041" y="31424"/>
                </a:cubicBezTo>
                <a:cubicBezTo>
                  <a:pt x="29951" y="31183"/>
                  <a:pt x="32789" y="30835"/>
                  <a:pt x="32789" y="29523"/>
                </a:cubicBezTo>
                <a:cubicBezTo>
                  <a:pt x="32789" y="29086"/>
                  <a:pt x="32524" y="28924"/>
                  <a:pt x="32134" y="28924"/>
                </a:cubicBezTo>
                <a:cubicBezTo>
                  <a:pt x="31188" y="28924"/>
                  <a:pt x="29504" y="29874"/>
                  <a:pt x="29068" y="30139"/>
                </a:cubicBezTo>
                <a:cubicBezTo>
                  <a:pt x="27462" y="31076"/>
                  <a:pt x="26097" y="32307"/>
                  <a:pt x="24625" y="33458"/>
                </a:cubicBezTo>
                <a:cubicBezTo>
                  <a:pt x="24598" y="33351"/>
                  <a:pt x="24545" y="33244"/>
                  <a:pt x="24545" y="33190"/>
                </a:cubicBezTo>
                <a:cubicBezTo>
                  <a:pt x="24652" y="32816"/>
                  <a:pt x="24866" y="32441"/>
                  <a:pt x="25000" y="32066"/>
                </a:cubicBezTo>
                <a:cubicBezTo>
                  <a:pt x="25401" y="31129"/>
                  <a:pt x="25829" y="30246"/>
                  <a:pt x="26231" y="29309"/>
                </a:cubicBezTo>
                <a:cubicBezTo>
                  <a:pt x="26525" y="28640"/>
                  <a:pt x="26873" y="27436"/>
                  <a:pt x="27355" y="26900"/>
                </a:cubicBezTo>
                <a:cubicBezTo>
                  <a:pt x="27624" y="26600"/>
                  <a:pt x="28045" y="26491"/>
                  <a:pt x="28536" y="26491"/>
                </a:cubicBezTo>
                <a:cubicBezTo>
                  <a:pt x="29703" y="26491"/>
                  <a:pt x="31263" y="27108"/>
                  <a:pt x="32093" y="27222"/>
                </a:cubicBezTo>
                <a:cubicBezTo>
                  <a:pt x="32265" y="27250"/>
                  <a:pt x="32556" y="27270"/>
                  <a:pt x="32887" y="27270"/>
                </a:cubicBezTo>
                <a:cubicBezTo>
                  <a:pt x="34096" y="27270"/>
                  <a:pt x="35850" y="27002"/>
                  <a:pt x="34421" y="25910"/>
                </a:cubicBezTo>
                <a:cubicBezTo>
                  <a:pt x="33725" y="25375"/>
                  <a:pt x="32789" y="25321"/>
                  <a:pt x="31959" y="25214"/>
                </a:cubicBezTo>
                <a:cubicBezTo>
                  <a:pt x="31536" y="25193"/>
                  <a:pt x="30780" y="24972"/>
                  <a:pt x="30243" y="24972"/>
                </a:cubicBezTo>
                <a:cubicBezTo>
                  <a:pt x="30100" y="24972"/>
                  <a:pt x="29973" y="24987"/>
                  <a:pt x="29872" y="25026"/>
                </a:cubicBezTo>
                <a:lnTo>
                  <a:pt x="29872" y="25026"/>
                </a:lnTo>
                <a:cubicBezTo>
                  <a:pt x="32147" y="24143"/>
                  <a:pt x="34689" y="23876"/>
                  <a:pt x="36910" y="22912"/>
                </a:cubicBezTo>
                <a:cubicBezTo>
                  <a:pt x="37874" y="22618"/>
                  <a:pt x="42103" y="20450"/>
                  <a:pt x="40925" y="19031"/>
                </a:cubicBezTo>
                <a:cubicBezTo>
                  <a:pt x="40845" y="18934"/>
                  <a:pt x="40706" y="18891"/>
                  <a:pt x="40522" y="18891"/>
                </a:cubicBezTo>
                <a:cubicBezTo>
                  <a:pt x="39187" y="18891"/>
                  <a:pt x="35496" y="21177"/>
                  <a:pt x="34742" y="21601"/>
                </a:cubicBezTo>
                <a:cubicBezTo>
                  <a:pt x="32735" y="22752"/>
                  <a:pt x="30754" y="23929"/>
                  <a:pt x="28586" y="24732"/>
                </a:cubicBezTo>
                <a:cubicBezTo>
                  <a:pt x="29336" y="22377"/>
                  <a:pt x="29710" y="19995"/>
                  <a:pt x="31798" y="18496"/>
                </a:cubicBezTo>
                <a:cubicBezTo>
                  <a:pt x="33752" y="17051"/>
                  <a:pt x="35331" y="15284"/>
                  <a:pt x="36696" y="13277"/>
                </a:cubicBezTo>
                <a:cubicBezTo>
                  <a:pt x="37232" y="12447"/>
                  <a:pt x="38115" y="11403"/>
                  <a:pt x="38383" y="10439"/>
                </a:cubicBezTo>
                <a:cubicBezTo>
                  <a:pt x="38593" y="9690"/>
                  <a:pt x="38429" y="9419"/>
                  <a:pt x="38128" y="9419"/>
                </a:cubicBezTo>
                <a:cubicBezTo>
                  <a:pt x="37817" y="9419"/>
                  <a:pt x="37358" y="9711"/>
                  <a:pt x="37018" y="10065"/>
                </a:cubicBezTo>
                <a:cubicBezTo>
                  <a:pt x="35412" y="11778"/>
                  <a:pt x="33886" y="13571"/>
                  <a:pt x="32360" y="15364"/>
                </a:cubicBezTo>
                <a:cubicBezTo>
                  <a:pt x="31611" y="16194"/>
                  <a:pt x="31129" y="17184"/>
                  <a:pt x="30487" y="18094"/>
                </a:cubicBezTo>
                <a:cubicBezTo>
                  <a:pt x="30728" y="17639"/>
                  <a:pt x="31209" y="16328"/>
                  <a:pt x="31263" y="15846"/>
                </a:cubicBezTo>
                <a:cubicBezTo>
                  <a:pt x="31450" y="13946"/>
                  <a:pt x="31932" y="12045"/>
                  <a:pt x="32226" y="10199"/>
                </a:cubicBezTo>
                <a:cubicBezTo>
                  <a:pt x="32601" y="8084"/>
                  <a:pt x="33592" y="6211"/>
                  <a:pt x="33993" y="4150"/>
                </a:cubicBezTo>
                <a:cubicBezTo>
                  <a:pt x="34131" y="3413"/>
                  <a:pt x="34368" y="0"/>
                  <a:pt x="331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0"/>
          <p:cNvSpPr/>
          <p:nvPr/>
        </p:nvSpPr>
        <p:spPr>
          <a:xfrm rot="8486663">
            <a:off x="6569323" y="-1397497"/>
            <a:ext cx="2482463" cy="3359061"/>
          </a:xfrm>
          <a:custGeom>
            <a:rect b="b" l="l" r="r" t="t"/>
            <a:pathLst>
              <a:path extrusionOk="0" h="69538" w="51391">
                <a:moveTo>
                  <a:pt x="21386" y="25535"/>
                </a:moveTo>
                <a:cubicBezTo>
                  <a:pt x="20316" y="7254"/>
                  <a:pt x="7790" y="5487"/>
                  <a:pt x="7790" y="5487"/>
                </a:cubicBezTo>
                <a:cubicBezTo>
                  <a:pt x="9315" y="17425"/>
                  <a:pt x="21413" y="25669"/>
                  <a:pt x="21413" y="25669"/>
                </a:cubicBezTo>
                <a:cubicBezTo>
                  <a:pt x="21386" y="25642"/>
                  <a:pt x="21386" y="25588"/>
                  <a:pt x="21386" y="25535"/>
                </a:cubicBezTo>
                <a:lnTo>
                  <a:pt x="33351" y="51765"/>
                </a:lnTo>
                <a:cubicBezTo>
                  <a:pt x="31290" y="46840"/>
                  <a:pt x="29095" y="41434"/>
                  <a:pt x="27382" y="36241"/>
                </a:cubicBezTo>
                <a:close/>
                <a:moveTo>
                  <a:pt x="31664" y="35572"/>
                </a:moveTo>
                <a:lnTo>
                  <a:pt x="31022" y="45850"/>
                </a:lnTo>
                <a:cubicBezTo>
                  <a:pt x="32227" y="44806"/>
                  <a:pt x="31664" y="35572"/>
                  <a:pt x="31664" y="35572"/>
                </a:cubicBezTo>
                <a:close/>
                <a:moveTo>
                  <a:pt x="5514" y="47991"/>
                </a:moveTo>
                <a:cubicBezTo>
                  <a:pt x="16328" y="56717"/>
                  <a:pt x="23715" y="51899"/>
                  <a:pt x="25348" y="50561"/>
                </a:cubicBezTo>
                <a:lnTo>
                  <a:pt x="29202" y="51016"/>
                </a:lnTo>
                <a:cubicBezTo>
                  <a:pt x="28613" y="50721"/>
                  <a:pt x="27275" y="50454"/>
                  <a:pt x="25589" y="50186"/>
                </a:cubicBezTo>
                <a:cubicBezTo>
                  <a:pt x="17158" y="44431"/>
                  <a:pt x="5514" y="47991"/>
                  <a:pt x="5514" y="47991"/>
                </a:cubicBezTo>
                <a:close/>
                <a:moveTo>
                  <a:pt x="24893" y="22055"/>
                </a:moveTo>
                <a:cubicBezTo>
                  <a:pt x="24893" y="22216"/>
                  <a:pt x="24920" y="22350"/>
                  <a:pt x="24973" y="22376"/>
                </a:cubicBezTo>
                <a:lnTo>
                  <a:pt x="25000" y="21895"/>
                </a:lnTo>
                <a:cubicBezTo>
                  <a:pt x="34609" y="7896"/>
                  <a:pt x="25803" y="0"/>
                  <a:pt x="25803" y="0"/>
                </a:cubicBezTo>
                <a:cubicBezTo>
                  <a:pt x="20102" y="9582"/>
                  <a:pt x="24893" y="22055"/>
                  <a:pt x="24893" y="22055"/>
                </a:cubicBezTo>
                <a:close/>
                <a:moveTo>
                  <a:pt x="32762" y="12928"/>
                </a:moveTo>
                <a:cubicBezTo>
                  <a:pt x="27061" y="22510"/>
                  <a:pt x="31825" y="34956"/>
                  <a:pt x="31825" y="34956"/>
                </a:cubicBezTo>
                <a:cubicBezTo>
                  <a:pt x="41621" y="20851"/>
                  <a:pt x="32762" y="12928"/>
                  <a:pt x="32762" y="12928"/>
                </a:cubicBezTo>
                <a:close/>
                <a:moveTo>
                  <a:pt x="33940" y="39158"/>
                </a:moveTo>
                <a:lnTo>
                  <a:pt x="33752" y="39319"/>
                </a:lnTo>
                <a:cubicBezTo>
                  <a:pt x="33806" y="39319"/>
                  <a:pt x="33859" y="39239"/>
                  <a:pt x="33940" y="39158"/>
                </a:cubicBezTo>
                <a:cubicBezTo>
                  <a:pt x="48580" y="35304"/>
                  <a:pt x="47242" y="24839"/>
                  <a:pt x="47242" y="24839"/>
                </a:cubicBezTo>
                <a:cubicBezTo>
                  <a:pt x="37767" y="27970"/>
                  <a:pt x="33672" y="39212"/>
                  <a:pt x="33672" y="39212"/>
                </a:cubicBezTo>
                <a:cubicBezTo>
                  <a:pt x="33806" y="39185"/>
                  <a:pt x="33859" y="39185"/>
                  <a:pt x="33940" y="39158"/>
                </a:cubicBezTo>
                <a:close/>
                <a:moveTo>
                  <a:pt x="40149" y="52889"/>
                </a:moveTo>
                <a:lnTo>
                  <a:pt x="40176" y="52889"/>
                </a:lnTo>
                <a:cubicBezTo>
                  <a:pt x="39908" y="53023"/>
                  <a:pt x="39641" y="53210"/>
                  <a:pt x="39373" y="53371"/>
                </a:cubicBezTo>
                <a:lnTo>
                  <a:pt x="40149" y="51016"/>
                </a:lnTo>
                <a:cubicBezTo>
                  <a:pt x="47189" y="45448"/>
                  <a:pt x="44084" y="39828"/>
                  <a:pt x="44084" y="39828"/>
                </a:cubicBezTo>
                <a:cubicBezTo>
                  <a:pt x="39159" y="43923"/>
                  <a:pt x="39319" y="51631"/>
                  <a:pt x="39319" y="51631"/>
                </a:cubicBezTo>
                <a:cubicBezTo>
                  <a:pt x="39373" y="51604"/>
                  <a:pt x="39400" y="51551"/>
                  <a:pt x="39480" y="51524"/>
                </a:cubicBezTo>
                <a:cubicBezTo>
                  <a:pt x="39186" y="52327"/>
                  <a:pt x="38918" y="53130"/>
                  <a:pt x="38650" y="53906"/>
                </a:cubicBezTo>
                <a:lnTo>
                  <a:pt x="38624" y="53933"/>
                </a:lnTo>
                <a:lnTo>
                  <a:pt x="38650" y="53933"/>
                </a:lnTo>
                <a:cubicBezTo>
                  <a:pt x="37767" y="56476"/>
                  <a:pt x="37098" y="58778"/>
                  <a:pt x="37098" y="59929"/>
                </a:cubicBezTo>
                <a:lnTo>
                  <a:pt x="33351" y="51765"/>
                </a:lnTo>
                <a:cubicBezTo>
                  <a:pt x="34047" y="53425"/>
                  <a:pt x="34769" y="55084"/>
                  <a:pt x="35465" y="56610"/>
                </a:cubicBezTo>
                <a:lnTo>
                  <a:pt x="24010" y="44993"/>
                </a:lnTo>
                <a:cubicBezTo>
                  <a:pt x="23742" y="44324"/>
                  <a:pt x="23340" y="43254"/>
                  <a:pt x="22859" y="41996"/>
                </a:cubicBezTo>
                <a:cubicBezTo>
                  <a:pt x="22671" y="26177"/>
                  <a:pt x="11965" y="24089"/>
                  <a:pt x="11965" y="24089"/>
                </a:cubicBezTo>
                <a:cubicBezTo>
                  <a:pt x="12634" y="33136"/>
                  <a:pt x="20343" y="40122"/>
                  <a:pt x="22377" y="41781"/>
                </a:cubicBezTo>
                <a:lnTo>
                  <a:pt x="23688" y="44645"/>
                </a:lnTo>
                <a:lnTo>
                  <a:pt x="19272" y="40149"/>
                </a:lnTo>
                <a:lnTo>
                  <a:pt x="19245" y="40095"/>
                </a:lnTo>
                <a:cubicBezTo>
                  <a:pt x="19192" y="40042"/>
                  <a:pt x="19192" y="40042"/>
                  <a:pt x="19138" y="40015"/>
                </a:cubicBezTo>
                <a:lnTo>
                  <a:pt x="19165" y="40015"/>
                </a:lnTo>
                <a:cubicBezTo>
                  <a:pt x="12233" y="32413"/>
                  <a:pt x="1" y="33270"/>
                  <a:pt x="1" y="33270"/>
                </a:cubicBezTo>
                <a:cubicBezTo>
                  <a:pt x="8673" y="44271"/>
                  <a:pt x="16997" y="41059"/>
                  <a:pt x="18790" y="40176"/>
                </a:cubicBezTo>
                <a:lnTo>
                  <a:pt x="19513" y="40523"/>
                </a:lnTo>
                <a:cubicBezTo>
                  <a:pt x="20369" y="41889"/>
                  <a:pt x="22243" y="43923"/>
                  <a:pt x="24384" y="46117"/>
                </a:cubicBezTo>
                <a:lnTo>
                  <a:pt x="24411" y="46171"/>
                </a:lnTo>
                <a:lnTo>
                  <a:pt x="24411" y="46144"/>
                </a:lnTo>
                <a:cubicBezTo>
                  <a:pt x="29229" y="51069"/>
                  <a:pt x="35546" y="56636"/>
                  <a:pt x="35546" y="56636"/>
                </a:cubicBezTo>
                <a:cubicBezTo>
                  <a:pt x="36108" y="57948"/>
                  <a:pt x="36670" y="59179"/>
                  <a:pt x="37205" y="60357"/>
                </a:cubicBezTo>
                <a:lnTo>
                  <a:pt x="37205" y="60384"/>
                </a:lnTo>
                <a:lnTo>
                  <a:pt x="37205" y="60384"/>
                </a:lnTo>
                <a:cubicBezTo>
                  <a:pt x="39694" y="65844"/>
                  <a:pt x="41514" y="69537"/>
                  <a:pt x="41514" y="69537"/>
                </a:cubicBezTo>
                <a:lnTo>
                  <a:pt x="37205" y="60116"/>
                </a:lnTo>
                <a:lnTo>
                  <a:pt x="39293" y="53639"/>
                </a:lnTo>
                <a:lnTo>
                  <a:pt x="41113" y="52943"/>
                </a:lnTo>
                <a:cubicBezTo>
                  <a:pt x="50079" y="53264"/>
                  <a:pt x="51391" y="47001"/>
                  <a:pt x="51391" y="47001"/>
                </a:cubicBezTo>
                <a:cubicBezTo>
                  <a:pt x="44994" y="46920"/>
                  <a:pt x="40149" y="52889"/>
                  <a:pt x="40149" y="5288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8" name="Google Shape;268;p40"/>
          <p:cNvPicPr preferRelativeResize="0"/>
          <p:nvPr/>
        </p:nvPicPr>
        <p:blipFill>
          <a:blip r:embed="rId3">
            <a:alphaModFix/>
          </a:blip>
          <a:stretch>
            <a:fillRect/>
          </a:stretch>
        </p:blipFill>
        <p:spPr>
          <a:xfrm>
            <a:off x="0" y="2023500"/>
            <a:ext cx="3315724" cy="820778"/>
          </a:xfrm>
          <a:prstGeom prst="rect">
            <a:avLst/>
          </a:prstGeom>
          <a:noFill/>
          <a:ln>
            <a:noFill/>
          </a:ln>
        </p:spPr>
      </p:pic>
      <p:pic>
        <p:nvPicPr>
          <p:cNvPr id="269" name="Google Shape;269;p40"/>
          <p:cNvPicPr preferRelativeResize="0"/>
          <p:nvPr/>
        </p:nvPicPr>
        <p:blipFill>
          <a:blip r:embed="rId4">
            <a:alphaModFix/>
          </a:blip>
          <a:stretch>
            <a:fillRect/>
          </a:stretch>
        </p:blipFill>
        <p:spPr>
          <a:xfrm>
            <a:off x="0" y="2844273"/>
            <a:ext cx="3315725" cy="1325627"/>
          </a:xfrm>
          <a:prstGeom prst="rect">
            <a:avLst/>
          </a:prstGeom>
          <a:noFill/>
          <a:ln>
            <a:noFill/>
          </a:ln>
        </p:spPr>
      </p:pic>
      <p:pic>
        <p:nvPicPr>
          <p:cNvPr id="270" name="Google Shape;270;p40"/>
          <p:cNvPicPr preferRelativeResize="0"/>
          <p:nvPr/>
        </p:nvPicPr>
        <p:blipFill>
          <a:blip r:embed="rId5">
            <a:alphaModFix/>
          </a:blip>
          <a:stretch>
            <a:fillRect/>
          </a:stretch>
        </p:blipFill>
        <p:spPr>
          <a:xfrm>
            <a:off x="3718025" y="2268650"/>
            <a:ext cx="5359400" cy="2872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1"/>
          <p:cNvSpPr txBox="1"/>
          <p:nvPr>
            <p:ph idx="1" type="body"/>
          </p:nvPr>
        </p:nvSpPr>
        <p:spPr>
          <a:xfrm>
            <a:off x="701600" y="1206100"/>
            <a:ext cx="6866700" cy="3025500"/>
          </a:xfrm>
          <a:prstGeom prst="rect">
            <a:avLst/>
          </a:prstGeom>
        </p:spPr>
        <p:txBody>
          <a:bodyPr anchorCtr="0" anchor="t" bIns="0" lIns="0" spcFirstLastPara="1" rIns="0" wrap="square" tIns="182875">
            <a:noAutofit/>
          </a:bodyPr>
          <a:lstStyle/>
          <a:p>
            <a:pPr indent="-317500" lvl="0" marL="457200" rtl="0" algn="l">
              <a:lnSpc>
                <a:spcPct val="115000"/>
              </a:lnSpc>
              <a:spcBef>
                <a:spcPts val="0"/>
              </a:spcBef>
              <a:spcAft>
                <a:spcPts val="0"/>
              </a:spcAft>
              <a:buSzPts val="1400"/>
              <a:buChar char="●"/>
            </a:pPr>
            <a:r>
              <a:rPr lang="en"/>
              <a:t>To prevent overfitting, we will apply data augmentation. </a:t>
            </a:r>
            <a:endParaRPr/>
          </a:p>
          <a:p>
            <a:pPr indent="-317500" lvl="0" marL="457200" rtl="0" algn="l">
              <a:lnSpc>
                <a:spcPct val="115000"/>
              </a:lnSpc>
              <a:spcBef>
                <a:spcPts val="0"/>
              </a:spcBef>
              <a:spcAft>
                <a:spcPts val="0"/>
              </a:spcAft>
              <a:buSzPts val="1400"/>
              <a:buChar char="●"/>
            </a:pPr>
            <a:r>
              <a:rPr lang="en"/>
              <a:t>For this augmentation we will be using random flipping and translation up and down. This is because clothing are symmetrical and it gives the model a more generalised idea of the data. From the average images, we note that the images are some long and some short, therefore by shifting the images up and down it allows the model to know </a:t>
            </a:r>
            <a:r>
              <a:rPr lang="en"/>
              <a:t>more</a:t>
            </a:r>
            <a:r>
              <a:rPr lang="en"/>
              <a:t> about the lines and it’s relationship.</a:t>
            </a:r>
            <a:endParaRPr/>
          </a:p>
        </p:txBody>
      </p:sp>
      <p:sp>
        <p:nvSpPr>
          <p:cNvPr id="276" name="Google Shape;276;p41"/>
          <p:cNvSpPr txBox="1"/>
          <p:nvPr>
            <p:ph type="title"/>
          </p:nvPr>
        </p:nvSpPr>
        <p:spPr>
          <a:xfrm>
            <a:off x="701600" y="627400"/>
            <a:ext cx="77292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Augmentation</a:t>
            </a:r>
            <a:endParaRPr b="0"/>
          </a:p>
        </p:txBody>
      </p:sp>
      <p:sp>
        <p:nvSpPr>
          <p:cNvPr id="277" name="Google Shape;277;p41"/>
          <p:cNvSpPr/>
          <p:nvPr/>
        </p:nvSpPr>
        <p:spPr>
          <a:xfrm rot="-267255">
            <a:off x="7259116" y="2657035"/>
            <a:ext cx="1723957" cy="2496611"/>
          </a:xfrm>
          <a:custGeom>
            <a:rect b="b" l="l" r="r" t="t"/>
            <a:pathLst>
              <a:path extrusionOk="0" h="60973" w="42103">
                <a:moveTo>
                  <a:pt x="26097" y="27168"/>
                </a:moveTo>
                <a:lnTo>
                  <a:pt x="26097" y="27168"/>
                </a:lnTo>
                <a:cubicBezTo>
                  <a:pt x="26044" y="29229"/>
                  <a:pt x="24839" y="31210"/>
                  <a:pt x="23688" y="33056"/>
                </a:cubicBezTo>
                <a:cubicBezTo>
                  <a:pt x="23661" y="33030"/>
                  <a:pt x="23661" y="32949"/>
                  <a:pt x="23635" y="32923"/>
                </a:cubicBezTo>
                <a:cubicBezTo>
                  <a:pt x="23581" y="32816"/>
                  <a:pt x="23554" y="32762"/>
                  <a:pt x="23528" y="32655"/>
                </a:cubicBezTo>
                <a:cubicBezTo>
                  <a:pt x="23528" y="32628"/>
                  <a:pt x="23501" y="32575"/>
                  <a:pt x="23447" y="32575"/>
                </a:cubicBezTo>
                <a:cubicBezTo>
                  <a:pt x="23367" y="32280"/>
                  <a:pt x="23260" y="31959"/>
                  <a:pt x="23153" y="31584"/>
                </a:cubicBezTo>
                <a:cubicBezTo>
                  <a:pt x="23073" y="31290"/>
                  <a:pt x="23019" y="30942"/>
                  <a:pt x="22912" y="30648"/>
                </a:cubicBezTo>
                <a:cubicBezTo>
                  <a:pt x="22832" y="30139"/>
                  <a:pt x="22832" y="29684"/>
                  <a:pt x="22912" y="29336"/>
                </a:cubicBezTo>
                <a:cubicBezTo>
                  <a:pt x="23287" y="28346"/>
                  <a:pt x="25214" y="27677"/>
                  <a:pt x="26097" y="27168"/>
                </a:cubicBezTo>
                <a:close/>
                <a:moveTo>
                  <a:pt x="22511" y="30085"/>
                </a:moveTo>
                <a:cubicBezTo>
                  <a:pt x="22725" y="30808"/>
                  <a:pt x="22698" y="31584"/>
                  <a:pt x="22885" y="32307"/>
                </a:cubicBezTo>
                <a:cubicBezTo>
                  <a:pt x="22992" y="32896"/>
                  <a:pt x="23099" y="33431"/>
                  <a:pt x="23153" y="33993"/>
                </a:cubicBezTo>
                <a:cubicBezTo>
                  <a:pt x="22966" y="34288"/>
                  <a:pt x="22778" y="34582"/>
                  <a:pt x="22644" y="34850"/>
                </a:cubicBezTo>
                <a:cubicBezTo>
                  <a:pt x="20878" y="38195"/>
                  <a:pt x="18951" y="41273"/>
                  <a:pt x="16836" y="44405"/>
                </a:cubicBezTo>
                <a:cubicBezTo>
                  <a:pt x="16488" y="44887"/>
                  <a:pt x="16194" y="45529"/>
                  <a:pt x="15792" y="45957"/>
                </a:cubicBezTo>
                <a:cubicBezTo>
                  <a:pt x="16167" y="45235"/>
                  <a:pt x="16461" y="43067"/>
                  <a:pt x="16435" y="42986"/>
                </a:cubicBezTo>
                <a:cubicBezTo>
                  <a:pt x="16702" y="41327"/>
                  <a:pt x="17398" y="39614"/>
                  <a:pt x="18014" y="38142"/>
                </a:cubicBezTo>
                <a:cubicBezTo>
                  <a:pt x="19031" y="35572"/>
                  <a:pt x="20343" y="32976"/>
                  <a:pt x="22029" y="30701"/>
                </a:cubicBezTo>
                <a:cubicBezTo>
                  <a:pt x="22163" y="30487"/>
                  <a:pt x="22323" y="30246"/>
                  <a:pt x="22511" y="30085"/>
                </a:cubicBezTo>
                <a:close/>
                <a:moveTo>
                  <a:pt x="33119" y="0"/>
                </a:moveTo>
                <a:cubicBezTo>
                  <a:pt x="32916" y="0"/>
                  <a:pt x="32675" y="90"/>
                  <a:pt x="32387" y="295"/>
                </a:cubicBezTo>
                <a:cubicBezTo>
                  <a:pt x="31183" y="1179"/>
                  <a:pt x="31049" y="3962"/>
                  <a:pt x="31076" y="5274"/>
                </a:cubicBezTo>
                <a:cubicBezTo>
                  <a:pt x="31076" y="7254"/>
                  <a:pt x="31852" y="9021"/>
                  <a:pt x="31531" y="11002"/>
                </a:cubicBezTo>
                <a:cubicBezTo>
                  <a:pt x="31102" y="13303"/>
                  <a:pt x="30540" y="15632"/>
                  <a:pt x="29871" y="17907"/>
                </a:cubicBezTo>
                <a:cubicBezTo>
                  <a:pt x="29255" y="20075"/>
                  <a:pt x="28506" y="22243"/>
                  <a:pt x="27650" y="24331"/>
                </a:cubicBezTo>
                <a:cubicBezTo>
                  <a:pt x="26873" y="26151"/>
                  <a:pt x="24652" y="26793"/>
                  <a:pt x="22966" y="27703"/>
                </a:cubicBezTo>
                <a:cubicBezTo>
                  <a:pt x="23715" y="25321"/>
                  <a:pt x="24331" y="22859"/>
                  <a:pt x="25455" y="20637"/>
                </a:cubicBezTo>
                <a:cubicBezTo>
                  <a:pt x="26177" y="19299"/>
                  <a:pt x="28185" y="15177"/>
                  <a:pt x="26311" y="13999"/>
                </a:cubicBezTo>
                <a:cubicBezTo>
                  <a:pt x="26143" y="13894"/>
                  <a:pt x="25986" y="13845"/>
                  <a:pt x="25841" y="13845"/>
                </a:cubicBezTo>
                <a:cubicBezTo>
                  <a:pt x="24325" y="13845"/>
                  <a:pt x="24022" y="19111"/>
                  <a:pt x="23876" y="19941"/>
                </a:cubicBezTo>
                <a:cubicBezTo>
                  <a:pt x="23554" y="22484"/>
                  <a:pt x="23394" y="24893"/>
                  <a:pt x="22136" y="27195"/>
                </a:cubicBezTo>
                <a:cubicBezTo>
                  <a:pt x="21547" y="23474"/>
                  <a:pt x="21119" y="19674"/>
                  <a:pt x="20262" y="15980"/>
                </a:cubicBezTo>
                <a:cubicBezTo>
                  <a:pt x="19995" y="14802"/>
                  <a:pt x="19566" y="12233"/>
                  <a:pt x="18603" y="11457"/>
                </a:cubicBezTo>
                <a:cubicBezTo>
                  <a:pt x="18367" y="11273"/>
                  <a:pt x="18170" y="11194"/>
                  <a:pt x="18006" y="11194"/>
                </a:cubicBezTo>
                <a:cubicBezTo>
                  <a:pt x="17168" y="11194"/>
                  <a:pt x="17202" y="13256"/>
                  <a:pt x="17291" y="13839"/>
                </a:cubicBezTo>
                <a:cubicBezTo>
                  <a:pt x="17559" y="15525"/>
                  <a:pt x="18255" y="16783"/>
                  <a:pt x="19299" y="18094"/>
                </a:cubicBezTo>
                <a:cubicBezTo>
                  <a:pt x="20396" y="19459"/>
                  <a:pt x="20503" y="21172"/>
                  <a:pt x="20798" y="22832"/>
                </a:cubicBezTo>
                <a:cubicBezTo>
                  <a:pt x="21145" y="24652"/>
                  <a:pt x="21922" y="26847"/>
                  <a:pt x="21681" y="28694"/>
                </a:cubicBezTo>
                <a:cubicBezTo>
                  <a:pt x="21440" y="30273"/>
                  <a:pt x="20075" y="31798"/>
                  <a:pt x="19272" y="33137"/>
                </a:cubicBezTo>
                <a:cubicBezTo>
                  <a:pt x="19272" y="31611"/>
                  <a:pt x="19379" y="30085"/>
                  <a:pt x="19245" y="28533"/>
                </a:cubicBezTo>
                <a:cubicBezTo>
                  <a:pt x="19178" y="27975"/>
                  <a:pt x="19056" y="26117"/>
                  <a:pt x="18350" y="26117"/>
                </a:cubicBezTo>
                <a:cubicBezTo>
                  <a:pt x="18209" y="26117"/>
                  <a:pt x="18045" y="26191"/>
                  <a:pt x="17853" y="26365"/>
                </a:cubicBezTo>
                <a:cubicBezTo>
                  <a:pt x="17104" y="27061"/>
                  <a:pt x="17104" y="29470"/>
                  <a:pt x="16997" y="30407"/>
                </a:cubicBezTo>
                <a:cubicBezTo>
                  <a:pt x="16863" y="31959"/>
                  <a:pt x="16863" y="33511"/>
                  <a:pt x="17024" y="35091"/>
                </a:cubicBezTo>
                <a:cubicBezTo>
                  <a:pt x="17318" y="38329"/>
                  <a:pt x="16114" y="41166"/>
                  <a:pt x="15364" y="44325"/>
                </a:cubicBezTo>
                <a:cubicBezTo>
                  <a:pt x="14695" y="47001"/>
                  <a:pt x="13276" y="49544"/>
                  <a:pt x="10841" y="51016"/>
                </a:cubicBezTo>
                <a:cubicBezTo>
                  <a:pt x="10948" y="49946"/>
                  <a:pt x="10948" y="48768"/>
                  <a:pt x="11135" y="47751"/>
                </a:cubicBezTo>
                <a:cubicBezTo>
                  <a:pt x="11376" y="46707"/>
                  <a:pt x="12045" y="45957"/>
                  <a:pt x="12607" y="45128"/>
                </a:cubicBezTo>
                <a:cubicBezTo>
                  <a:pt x="13276" y="44164"/>
                  <a:pt x="14026" y="43067"/>
                  <a:pt x="14427" y="41916"/>
                </a:cubicBezTo>
                <a:cubicBezTo>
                  <a:pt x="14748" y="41166"/>
                  <a:pt x="15578" y="39560"/>
                  <a:pt x="14561" y="38998"/>
                </a:cubicBezTo>
                <a:cubicBezTo>
                  <a:pt x="14508" y="38998"/>
                  <a:pt x="14481" y="38972"/>
                  <a:pt x="14454" y="38972"/>
                </a:cubicBezTo>
                <a:cubicBezTo>
                  <a:pt x="13838" y="39266"/>
                  <a:pt x="13410" y="39748"/>
                  <a:pt x="13089" y="40283"/>
                </a:cubicBezTo>
                <a:cubicBezTo>
                  <a:pt x="12848" y="40711"/>
                  <a:pt x="12634" y="41166"/>
                  <a:pt x="12500" y="41675"/>
                </a:cubicBezTo>
                <a:cubicBezTo>
                  <a:pt x="12099" y="42639"/>
                  <a:pt x="11778" y="43656"/>
                  <a:pt x="11242" y="44485"/>
                </a:cubicBezTo>
                <a:cubicBezTo>
                  <a:pt x="11028" y="43120"/>
                  <a:pt x="10948" y="41675"/>
                  <a:pt x="11135" y="40310"/>
                </a:cubicBezTo>
                <a:cubicBezTo>
                  <a:pt x="11349" y="38891"/>
                  <a:pt x="11965" y="37633"/>
                  <a:pt x="12018" y="36188"/>
                </a:cubicBezTo>
                <a:cubicBezTo>
                  <a:pt x="12072" y="34876"/>
                  <a:pt x="11831" y="33511"/>
                  <a:pt x="11430" y="32280"/>
                </a:cubicBezTo>
                <a:cubicBezTo>
                  <a:pt x="11223" y="31624"/>
                  <a:pt x="10650" y="30838"/>
                  <a:pt x="10049" y="30838"/>
                </a:cubicBezTo>
                <a:cubicBezTo>
                  <a:pt x="9792" y="30838"/>
                  <a:pt x="9529" y="30982"/>
                  <a:pt x="9288" y="31343"/>
                </a:cubicBezTo>
                <a:cubicBezTo>
                  <a:pt x="8592" y="32414"/>
                  <a:pt x="9154" y="34823"/>
                  <a:pt x="9262" y="36001"/>
                </a:cubicBezTo>
                <a:cubicBezTo>
                  <a:pt x="9395" y="37526"/>
                  <a:pt x="9743" y="38972"/>
                  <a:pt x="10011" y="40471"/>
                </a:cubicBezTo>
                <a:cubicBezTo>
                  <a:pt x="10493" y="43441"/>
                  <a:pt x="10546" y="46493"/>
                  <a:pt x="10305" y="49517"/>
                </a:cubicBezTo>
                <a:cubicBezTo>
                  <a:pt x="9690" y="48714"/>
                  <a:pt x="9342" y="47644"/>
                  <a:pt x="8887" y="46627"/>
                </a:cubicBezTo>
                <a:cubicBezTo>
                  <a:pt x="8592" y="45984"/>
                  <a:pt x="8271" y="44780"/>
                  <a:pt x="7549" y="44432"/>
                </a:cubicBezTo>
                <a:cubicBezTo>
                  <a:pt x="7423" y="44348"/>
                  <a:pt x="7249" y="44281"/>
                  <a:pt x="7076" y="44281"/>
                </a:cubicBezTo>
                <a:cubicBezTo>
                  <a:pt x="7028" y="44281"/>
                  <a:pt x="6980" y="44286"/>
                  <a:pt x="6933" y="44298"/>
                </a:cubicBezTo>
                <a:cubicBezTo>
                  <a:pt x="6398" y="45262"/>
                  <a:pt x="6933" y="46305"/>
                  <a:pt x="7415" y="47162"/>
                </a:cubicBezTo>
                <a:cubicBezTo>
                  <a:pt x="7896" y="48206"/>
                  <a:pt x="8539" y="49250"/>
                  <a:pt x="8967" y="50079"/>
                </a:cubicBezTo>
                <a:cubicBezTo>
                  <a:pt x="9636" y="51418"/>
                  <a:pt x="10279" y="52006"/>
                  <a:pt x="9154" y="53184"/>
                </a:cubicBezTo>
                <a:cubicBezTo>
                  <a:pt x="7682" y="54763"/>
                  <a:pt x="6023" y="56235"/>
                  <a:pt x="4310" y="57547"/>
                </a:cubicBezTo>
                <a:cubicBezTo>
                  <a:pt x="3507" y="58163"/>
                  <a:pt x="2276" y="58698"/>
                  <a:pt x="1339" y="59474"/>
                </a:cubicBezTo>
                <a:cubicBezTo>
                  <a:pt x="991" y="59715"/>
                  <a:pt x="375" y="59876"/>
                  <a:pt x="134" y="60250"/>
                </a:cubicBezTo>
                <a:cubicBezTo>
                  <a:pt x="1" y="60491"/>
                  <a:pt x="27" y="60839"/>
                  <a:pt x="268" y="60973"/>
                </a:cubicBezTo>
                <a:cubicBezTo>
                  <a:pt x="509" y="60893"/>
                  <a:pt x="723" y="60705"/>
                  <a:pt x="937" y="60571"/>
                </a:cubicBezTo>
                <a:cubicBezTo>
                  <a:pt x="2276" y="59715"/>
                  <a:pt x="3614" y="58751"/>
                  <a:pt x="5059" y="58109"/>
                </a:cubicBezTo>
                <a:cubicBezTo>
                  <a:pt x="5996" y="57708"/>
                  <a:pt x="6853" y="57601"/>
                  <a:pt x="7719" y="57601"/>
                </a:cubicBezTo>
                <a:cubicBezTo>
                  <a:pt x="8586" y="57601"/>
                  <a:pt x="9462" y="57708"/>
                  <a:pt x="10439" y="57734"/>
                </a:cubicBezTo>
                <a:cubicBezTo>
                  <a:pt x="10527" y="57737"/>
                  <a:pt x="10614" y="57738"/>
                  <a:pt x="10701" y="57738"/>
                </a:cubicBezTo>
                <a:cubicBezTo>
                  <a:pt x="11654" y="57738"/>
                  <a:pt x="12586" y="57605"/>
                  <a:pt x="13517" y="57360"/>
                </a:cubicBezTo>
                <a:cubicBezTo>
                  <a:pt x="14240" y="57199"/>
                  <a:pt x="15846" y="56905"/>
                  <a:pt x="16328" y="56235"/>
                </a:cubicBezTo>
                <a:cubicBezTo>
                  <a:pt x="16354" y="55861"/>
                  <a:pt x="16354" y="55540"/>
                  <a:pt x="15846" y="55218"/>
                </a:cubicBezTo>
                <a:cubicBezTo>
                  <a:pt x="15565" y="55057"/>
                  <a:pt x="15172" y="54994"/>
                  <a:pt x="14728" y="54994"/>
                </a:cubicBezTo>
                <a:cubicBezTo>
                  <a:pt x="13209" y="54994"/>
                  <a:pt x="11089" y="55727"/>
                  <a:pt x="10772" y="55727"/>
                </a:cubicBezTo>
                <a:cubicBezTo>
                  <a:pt x="10768" y="55727"/>
                  <a:pt x="10764" y="55727"/>
                  <a:pt x="10760" y="55727"/>
                </a:cubicBezTo>
                <a:cubicBezTo>
                  <a:pt x="11697" y="55325"/>
                  <a:pt x="13357" y="54790"/>
                  <a:pt x="13892" y="53827"/>
                </a:cubicBezTo>
                <a:cubicBezTo>
                  <a:pt x="13946" y="53719"/>
                  <a:pt x="13972" y="53586"/>
                  <a:pt x="14026" y="53479"/>
                </a:cubicBezTo>
                <a:cubicBezTo>
                  <a:pt x="14160" y="53131"/>
                  <a:pt x="13972" y="52783"/>
                  <a:pt x="13303" y="52729"/>
                </a:cubicBezTo>
                <a:cubicBezTo>
                  <a:pt x="13201" y="52715"/>
                  <a:pt x="13097" y="52708"/>
                  <a:pt x="12992" y="52708"/>
                </a:cubicBezTo>
                <a:cubicBezTo>
                  <a:pt x="11516" y="52708"/>
                  <a:pt x="9709" y="54032"/>
                  <a:pt x="8485" y="54656"/>
                </a:cubicBezTo>
                <a:cubicBezTo>
                  <a:pt x="9502" y="53612"/>
                  <a:pt x="10466" y="52515"/>
                  <a:pt x="11537" y="51551"/>
                </a:cubicBezTo>
                <a:cubicBezTo>
                  <a:pt x="12031" y="51085"/>
                  <a:pt x="12497" y="50949"/>
                  <a:pt x="13003" y="50949"/>
                </a:cubicBezTo>
                <a:cubicBezTo>
                  <a:pt x="13484" y="50949"/>
                  <a:pt x="14002" y="51072"/>
                  <a:pt x="14615" y="51150"/>
                </a:cubicBezTo>
                <a:cubicBezTo>
                  <a:pt x="17398" y="51525"/>
                  <a:pt x="19941" y="50909"/>
                  <a:pt x="21975" y="53157"/>
                </a:cubicBezTo>
                <a:cubicBezTo>
                  <a:pt x="23046" y="54335"/>
                  <a:pt x="24224" y="55299"/>
                  <a:pt x="25749" y="55807"/>
                </a:cubicBezTo>
                <a:cubicBezTo>
                  <a:pt x="26104" y="55909"/>
                  <a:pt x="26656" y="56070"/>
                  <a:pt x="27083" y="56070"/>
                </a:cubicBezTo>
                <a:cubicBezTo>
                  <a:pt x="27558" y="56070"/>
                  <a:pt x="27878" y="55870"/>
                  <a:pt x="27596" y="55165"/>
                </a:cubicBezTo>
                <a:cubicBezTo>
                  <a:pt x="26766" y="53050"/>
                  <a:pt x="22939" y="52408"/>
                  <a:pt x="21065" y="51659"/>
                </a:cubicBezTo>
                <a:cubicBezTo>
                  <a:pt x="23206" y="50882"/>
                  <a:pt x="25696" y="50936"/>
                  <a:pt x="27971" y="50588"/>
                </a:cubicBezTo>
                <a:cubicBezTo>
                  <a:pt x="29041" y="50401"/>
                  <a:pt x="33056" y="49517"/>
                  <a:pt x="32896" y="47938"/>
                </a:cubicBezTo>
                <a:cubicBezTo>
                  <a:pt x="32841" y="47427"/>
                  <a:pt x="32473" y="47239"/>
                  <a:pt x="31959" y="47239"/>
                </a:cubicBezTo>
                <a:cubicBezTo>
                  <a:pt x="30696" y="47239"/>
                  <a:pt x="28549" y="48375"/>
                  <a:pt x="27997" y="48661"/>
                </a:cubicBezTo>
                <a:cubicBezTo>
                  <a:pt x="27141" y="49169"/>
                  <a:pt x="26472" y="49946"/>
                  <a:pt x="25482" y="50267"/>
                </a:cubicBezTo>
                <a:cubicBezTo>
                  <a:pt x="24598" y="50588"/>
                  <a:pt x="23581" y="50508"/>
                  <a:pt x="22644" y="50615"/>
                </a:cubicBezTo>
                <a:cubicBezTo>
                  <a:pt x="23742" y="49731"/>
                  <a:pt x="25829" y="48393"/>
                  <a:pt x="26231" y="47001"/>
                </a:cubicBezTo>
                <a:cubicBezTo>
                  <a:pt x="26462" y="46231"/>
                  <a:pt x="26250" y="45970"/>
                  <a:pt x="25859" y="45970"/>
                </a:cubicBezTo>
                <a:cubicBezTo>
                  <a:pt x="25162" y="45970"/>
                  <a:pt x="23897" y="46798"/>
                  <a:pt x="23554" y="47055"/>
                </a:cubicBezTo>
                <a:cubicBezTo>
                  <a:pt x="22805" y="47590"/>
                  <a:pt x="22109" y="48206"/>
                  <a:pt x="21547" y="48928"/>
                </a:cubicBezTo>
                <a:cubicBezTo>
                  <a:pt x="21145" y="49437"/>
                  <a:pt x="20798" y="50374"/>
                  <a:pt x="20209" y="50668"/>
                </a:cubicBezTo>
                <a:cubicBezTo>
                  <a:pt x="19913" y="50805"/>
                  <a:pt x="19527" y="50847"/>
                  <a:pt x="19121" y="50847"/>
                </a:cubicBezTo>
                <a:cubicBezTo>
                  <a:pt x="18496" y="50847"/>
                  <a:pt x="17826" y="50749"/>
                  <a:pt x="17372" y="50749"/>
                </a:cubicBezTo>
                <a:lnTo>
                  <a:pt x="16702" y="50749"/>
                </a:lnTo>
                <a:cubicBezTo>
                  <a:pt x="15632" y="50588"/>
                  <a:pt x="14454" y="50722"/>
                  <a:pt x="13437" y="50267"/>
                </a:cubicBezTo>
                <a:cubicBezTo>
                  <a:pt x="13946" y="50053"/>
                  <a:pt x="14508" y="49972"/>
                  <a:pt x="15043" y="49785"/>
                </a:cubicBezTo>
                <a:cubicBezTo>
                  <a:pt x="15578" y="49464"/>
                  <a:pt x="16247" y="49250"/>
                  <a:pt x="16756" y="49009"/>
                </a:cubicBezTo>
                <a:cubicBezTo>
                  <a:pt x="17666" y="48527"/>
                  <a:pt x="18576" y="47992"/>
                  <a:pt x="19406" y="47430"/>
                </a:cubicBezTo>
                <a:cubicBezTo>
                  <a:pt x="21172" y="46225"/>
                  <a:pt x="22805" y="44860"/>
                  <a:pt x="24357" y="43388"/>
                </a:cubicBezTo>
                <a:cubicBezTo>
                  <a:pt x="25937" y="41889"/>
                  <a:pt x="27141" y="41300"/>
                  <a:pt x="29282" y="40872"/>
                </a:cubicBezTo>
                <a:cubicBezTo>
                  <a:pt x="29710" y="40765"/>
                  <a:pt x="30166" y="40711"/>
                  <a:pt x="30647" y="40604"/>
                </a:cubicBezTo>
                <a:cubicBezTo>
                  <a:pt x="32762" y="40203"/>
                  <a:pt x="35064" y="40685"/>
                  <a:pt x="35626" y="39641"/>
                </a:cubicBezTo>
                <a:cubicBezTo>
                  <a:pt x="35786" y="39373"/>
                  <a:pt x="35626" y="39105"/>
                  <a:pt x="35385" y="38945"/>
                </a:cubicBezTo>
                <a:cubicBezTo>
                  <a:pt x="35197" y="38811"/>
                  <a:pt x="34903" y="38758"/>
                  <a:pt x="34689" y="38624"/>
                </a:cubicBezTo>
                <a:lnTo>
                  <a:pt x="34635" y="38624"/>
                </a:lnTo>
                <a:cubicBezTo>
                  <a:pt x="34273" y="38531"/>
                  <a:pt x="33896" y="38491"/>
                  <a:pt x="33510" y="38491"/>
                </a:cubicBezTo>
                <a:cubicBezTo>
                  <a:pt x="31553" y="38491"/>
                  <a:pt x="29362" y="39524"/>
                  <a:pt x="27730" y="40015"/>
                </a:cubicBezTo>
                <a:cubicBezTo>
                  <a:pt x="29737" y="38035"/>
                  <a:pt x="31905" y="36161"/>
                  <a:pt x="33832" y="34127"/>
                </a:cubicBezTo>
                <a:cubicBezTo>
                  <a:pt x="34823" y="33056"/>
                  <a:pt x="35760" y="31852"/>
                  <a:pt x="36455" y="30540"/>
                </a:cubicBezTo>
                <a:cubicBezTo>
                  <a:pt x="36766" y="29964"/>
                  <a:pt x="36984" y="28983"/>
                  <a:pt x="36350" y="28983"/>
                </a:cubicBezTo>
                <a:cubicBezTo>
                  <a:pt x="36219" y="28983"/>
                  <a:pt x="36051" y="29025"/>
                  <a:pt x="35840" y="29122"/>
                </a:cubicBezTo>
                <a:cubicBezTo>
                  <a:pt x="34689" y="29630"/>
                  <a:pt x="33592" y="31477"/>
                  <a:pt x="32815" y="32414"/>
                </a:cubicBezTo>
                <a:cubicBezTo>
                  <a:pt x="31852" y="33619"/>
                  <a:pt x="30968" y="34876"/>
                  <a:pt x="30112" y="36134"/>
                </a:cubicBezTo>
                <a:cubicBezTo>
                  <a:pt x="28399" y="38543"/>
                  <a:pt x="26472" y="40738"/>
                  <a:pt x="24063" y="42451"/>
                </a:cubicBezTo>
                <a:cubicBezTo>
                  <a:pt x="24598" y="41220"/>
                  <a:pt x="25187" y="39962"/>
                  <a:pt x="25696" y="38704"/>
                </a:cubicBezTo>
                <a:cubicBezTo>
                  <a:pt x="25990" y="37928"/>
                  <a:pt x="26873" y="36161"/>
                  <a:pt x="26525" y="35385"/>
                </a:cubicBezTo>
                <a:cubicBezTo>
                  <a:pt x="26395" y="35087"/>
                  <a:pt x="26233" y="34960"/>
                  <a:pt x="26052" y="34960"/>
                </a:cubicBezTo>
                <a:cubicBezTo>
                  <a:pt x="25045" y="34960"/>
                  <a:pt x="23441" y="38893"/>
                  <a:pt x="23260" y="39346"/>
                </a:cubicBezTo>
                <a:cubicBezTo>
                  <a:pt x="22377" y="41488"/>
                  <a:pt x="21788" y="44646"/>
                  <a:pt x="19968" y="46091"/>
                </a:cubicBezTo>
                <a:cubicBezTo>
                  <a:pt x="17987" y="47670"/>
                  <a:pt x="15792" y="49009"/>
                  <a:pt x="13357" y="49705"/>
                </a:cubicBezTo>
                <a:cubicBezTo>
                  <a:pt x="14293" y="48848"/>
                  <a:pt x="15525" y="47001"/>
                  <a:pt x="16435" y="45797"/>
                </a:cubicBezTo>
                <a:cubicBezTo>
                  <a:pt x="17666" y="44191"/>
                  <a:pt x="18844" y="42505"/>
                  <a:pt x="19968" y="40818"/>
                </a:cubicBezTo>
                <a:cubicBezTo>
                  <a:pt x="20985" y="39266"/>
                  <a:pt x="21841" y="37660"/>
                  <a:pt x="22805" y="36134"/>
                </a:cubicBezTo>
                <a:lnTo>
                  <a:pt x="22805" y="36108"/>
                </a:lnTo>
                <a:cubicBezTo>
                  <a:pt x="24331" y="34047"/>
                  <a:pt x="26231" y="32869"/>
                  <a:pt x="28399" y="31638"/>
                </a:cubicBezTo>
                <a:cubicBezTo>
                  <a:pt x="28613" y="31531"/>
                  <a:pt x="28827" y="31477"/>
                  <a:pt x="29041" y="31424"/>
                </a:cubicBezTo>
                <a:cubicBezTo>
                  <a:pt x="29951" y="31183"/>
                  <a:pt x="32789" y="30835"/>
                  <a:pt x="32789" y="29523"/>
                </a:cubicBezTo>
                <a:cubicBezTo>
                  <a:pt x="32789" y="29086"/>
                  <a:pt x="32524" y="28924"/>
                  <a:pt x="32134" y="28924"/>
                </a:cubicBezTo>
                <a:cubicBezTo>
                  <a:pt x="31188" y="28924"/>
                  <a:pt x="29504" y="29874"/>
                  <a:pt x="29068" y="30139"/>
                </a:cubicBezTo>
                <a:cubicBezTo>
                  <a:pt x="27462" y="31076"/>
                  <a:pt x="26097" y="32307"/>
                  <a:pt x="24625" y="33458"/>
                </a:cubicBezTo>
                <a:cubicBezTo>
                  <a:pt x="24598" y="33351"/>
                  <a:pt x="24545" y="33244"/>
                  <a:pt x="24545" y="33190"/>
                </a:cubicBezTo>
                <a:cubicBezTo>
                  <a:pt x="24652" y="32816"/>
                  <a:pt x="24866" y="32441"/>
                  <a:pt x="25000" y="32066"/>
                </a:cubicBezTo>
                <a:cubicBezTo>
                  <a:pt x="25401" y="31129"/>
                  <a:pt x="25829" y="30246"/>
                  <a:pt x="26231" y="29309"/>
                </a:cubicBezTo>
                <a:cubicBezTo>
                  <a:pt x="26525" y="28640"/>
                  <a:pt x="26873" y="27436"/>
                  <a:pt x="27355" y="26900"/>
                </a:cubicBezTo>
                <a:cubicBezTo>
                  <a:pt x="27624" y="26600"/>
                  <a:pt x="28045" y="26491"/>
                  <a:pt x="28536" y="26491"/>
                </a:cubicBezTo>
                <a:cubicBezTo>
                  <a:pt x="29703" y="26491"/>
                  <a:pt x="31263" y="27108"/>
                  <a:pt x="32093" y="27222"/>
                </a:cubicBezTo>
                <a:cubicBezTo>
                  <a:pt x="32265" y="27250"/>
                  <a:pt x="32556" y="27270"/>
                  <a:pt x="32887" y="27270"/>
                </a:cubicBezTo>
                <a:cubicBezTo>
                  <a:pt x="34096" y="27270"/>
                  <a:pt x="35850" y="27002"/>
                  <a:pt x="34421" y="25910"/>
                </a:cubicBezTo>
                <a:cubicBezTo>
                  <a:pt x="33725" y="25375"/>
                  <a:pt x="32789" y="25321"/>
                  <a:pt x="31959" y="25214"/>
                </a:cubicBezTo>
                <a:cubicBezTo>
                  <a:pt x="31536" y="25193"/>
                  <a:pt x="30780" y="24972"/>
                  <a:pt x="30243" y="24972"/>
                </a:cubicBezTo>
                <a:cubicBezTo>
                  <a:pt x="30100" y="24972"/>
                  <a:pt x="29973" y="24987"/>
                  <a:pt x="29872" y="25026"/>
                </a:cubicBezTo>
                <a:lnTo>
                  <a:pt x="29872" y="25026"/>
                </a:lnTo>
                <a:cubicBezTo>
                  <a:pt x="32147" y="24143"/>
                  <a:pt x="34689" y="23876"/>
                  <a:pt x="36910" y="22912"/>
                </a:cubicBezTo>
                <a:cubicBezTo>
                  <a:pt x="37874" y="22618"/>
                  <a:pt x="42103" y="20450"/>
                  <a:pt x="40925" y="19031"/>
                </a:cubicBezTo>
                <a:cubicBezTo>
                  <a:pt x="40845" y="18934"/>
                  <a:pt x="40706" y="18891"/>
                  <a:pt x="40522" y="18891"/>
                </a:cubicBezTo>
                <a:cubicBezTo>
                  <a:pt x="39187" y="18891"/>
                  <a:pt x="35496" y="21177"/>
                  <a:pt x="34742" y="21601"/>
                </a:cubicBezTo>
                <a:cubicBezTo>
                  <a:pt x="32735" y="22752"/>
                  <a:pt x="30754" y="23929"/>
                  <a:pt x="28586" y="24732"/>
                </a:cubicBezTo>
                <a:cubicBezTo>
                  <a:pt x="29336" y="22377"/>
                  <a:pt x="29710" y="19995"/>
                  <a:pt x="31798" y="18496"/>
                </a:cubicBezTo>
                <a:cubicBezTo>
                  <a:pt x="33752" y="17051"/>
                  <a:pt x="35331" y="15284"/>
                  <a:pt x="36696" y="13277"/>
                </a:cubicBezTo>
                <a:cubicBezTo>
                  <a:pt x="37232" y="12447"/>
                  <a:pt x="38115" y="11403"/>
                  <a:pt x="38383" y="10439"/>
                </a:cubicBezTo>
                <a:cubicBezTo>
                  <a:pt x="38593" y="9690"/>
                  <a:pt x="38429" y="9419"/>
                  <a:pt x="38128" y="9419"/>
                </a:cubicBezTo>
                <a:cubicBezTo>
                  <a:pt x="37817" y="9419"/>
                  <a:pt x="37358" y="9711"/>
                  <a:pt x="37018" y="10065"/>
                </a:cubicBezTo>
                <a:cubicBezTo>
                  <a:pt x="35412" y="11778"/>
                  <a:pt x="33886" y="13571"/>
                  <a:pt x="32360" y="15364"/>
                </a:cubicBezTo>
                <a:cubicBezTo>
                  <a:pt x="31611" y="16194"/>
                  <a:pt x="31129" y="17184"/>
                  <a:pt x="30487" y="18094"/>
                </a:cubicBezTo>
                <a:cubicBezTo>
                  <a:pt x="30728" y="17639"/>
                  <a:pt x="31209" y="16328"/>
                  <a:pt x="31263" y="15846"/>
                </a:cubicBezTo>
                <a:cubicBezTo>
                  <a:pt x="31450" y="13946"/>
                  <a:pt x="31932" y="12045"/>
                  <a:pt x="32226" y="10199"/>
                </a:cubicBezTo>
                <a:cubicBezTo>
                  <a:pt x="32601" y="8084"/>
                  <a:pt x="33592" y="6211"/>
                  <a:pt x="33993" y="4150"/>
                </a:cubicBezTo>
                <a:cubicBezTo>
                  <a:pt x="34131" y="3413"/>
                  <a:pt x="34368" y="0"/>
                  <a:pt x="331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1"/>
          <p:cNvSpPr/>
          <p:nvPr/>
        </p:nvSpPr>
        <p:spPr>
          <a:xfrm rot="8486663">
            <a:off x="6569323" y="-1397497"/>
            <a:ext cx="2482463" cy="3359061"/>
          </a:xfrm>
          <a:custGeom>
            <a:rect b="b" l="l" r="r" t="t"/>
            <a:pathLst>
              <a:path extrusionOk="0" h="69538" w="51391">
                <a:moveTo>
                  <a:pt x="21386" y="25535"/>
                </a:moveTo>
                <a:cubicBezTo>
                  <a:pt x="20316" y="7254"/>
                  <a:pt x="7790" y="5487"/>
                  <a:pt x="7790" y="5487"/>
                </a:cubicBezTo>
                <a:cubicBezTo>
                  <a:pt x="9315" y="17425"/>
                  <a:pt x="21413" y="25669"/>
                  <a:pt x="21413" y="25669"/>
                </a:cubicBezTo>
                <a:cubicBezTo>
                  <a:pt x="21386" y="25642"/>
                  <a:pt x="21386" y="25588"/>
                  <a:pt x="21386" y="25535"/>
                </a:cubicBezTo>
                <a:lnTo>
                  <a:pt x="33351" y="51765"/>
                </a:lnTo>
                <a:cubicBezTo>
                  <a:pt x="31290" y="46840"/>
                  <a:pt x="29095" y="41434"/>
                  <a:pt x="27382" y="36241"/>
                </a:cubicBezTo>
                <a:close/>
                <a:moveTo>
                  <a:pt x="31664" y="35572"/>
                </a:moveTo>
                <a:lnTo>
                  <a:pt x="31022" y="45850"/>
                </a:lnTo>
                <a:cubicBezTo>
                  <a:pt x="32227" y="44806"/>
                  <a:pt x="31664" y="35572"/>
                  <a:pt x="31664" y="35572"/>
                </a:cubicBezTo>
                <a:close/>
                <a:moveTo>
                  <a:pt x="5514" y="47991"/>
                </a:moveTo>
                <a:cubicBezTo>
                  <a:pt x="16328" y="56717"/>
                  <a:pt x="23715" y="51899"/>
                  <a:pt x="25348" y="50561"/>
                </a:cubicBezTo>
                <a:lnTo>
                  <a:pt x="29202" y="51016"/>
                </a:lnTo>
                <a:cubicBezTo>
                  <a:pt x="28613" y="50721"/>
                  <a:pt x="27275" y="50454"/>
                  <a:pt x="25589" y="50186"/>
                </a:cubicBezTo>
                <a:cubicBezTo>
                  <a:pt x="17158" y="44431"/>
                  <a:pt x="5514" y="47991"/>
                  <a:pt x="5514" y="47991"/>
                </a:cubicBezTo>
                <a:close/>
                <a:moveTo>
                  <a:pt x="24893" y="22055"/>
                </a:moveTo>
                <a:cubicBezTo>
                  <a:pt x="24893" y="22216"/>
                  <a:pt x="24920" y="22350"/>
                  <a:pt x="24973" y="22376"/>
                </a:cubicBezTo>
                <a:lnTo>
                  <a:pt x="25000" y="21895"/>
                </a:lnTo>
                <a:cubicBezTo>
                  <a:pt x="34609" y="7896"/>
                  <a:pt x="25803" y="0"/>
                  <a:pt x="25803" y="0"/>
                </a:cubicBezTo>
                <a:cubicBezTo>
                  <a:pt x="20102" y="9582"/>
                  <a:pt x="24893" y="22055"/>
                  <a:pt x="24893" y="22055"/>
                </a:cubicBezTo>
                <a:close/>
                <a:moveTo>
                  <a:pt x="32762" y="12928"/>
                </a:moveTo>
                <a:cubicBezTo>
                  <a:pt x="27061" y="22510"/>
                  <a:pt x="31825" y="34956"/>
                  <a:pt x="31825" y="34956"/>
                </a:cubicBezTo>
                <a:cubicBezTo>
                  <a:pt x="41621" y="20851"/>
                  <a:pt x="32762" y="12928"/>
                  <a:pt x="32762" y="12928"/>
                </a:cubicBezTo>
                <a:close/>
                <a:moveTo>
                  <a:pt x="33940" y="39158"/>
                </a:moveTo>
                <a:lnTo>
                  <a:pt x="33752" y="39319"/>
                </a:lnTo>
                <a:cubicBezTo>
                  <a:pt x="33806" y="39319"/>
                  <a:pt x="33859" y="39239"/>
                  <a:pt x="33940" y="39158"/>
                </a:cubicBezTo>
                <a:cubicBezTo>
                  <a:pt x="48580" y="35304"/>
                  <a:pt x="47242" y="24839"/>
                  <a:pt x="47242" y="24839"/>
                </a:cubicBezTo>
                <a:cubicBezTo>
                  <a:pt x="37767" y="27970"/>
                  <a:pt x="33672" y="39212"/>
                  <a:pt x="33672" y="39212"/>
                </a:cubicBezTo>
                <a:cubicBezTo>
                  <a:pt x="33806" y="39185"/>
                  <a:pt x="33859" y="39185"/>
                  <a:pt x="33940" y="39158"/>
                </a:cubicBezTo>
                <a:close/>
                <a:moveTo>
                  <a:pt x="40149" y="52889"/>
                </a:moveTo>
                <a:lnTo>
                  <a:pt x="40176" y="52889"/>
                </a:lnTo>
                <a:cubicBezTo>
                  <a:pt x="39908" y="53023"/>
                  <a:pt x="39641" y="53210"/>
                  <a:pt x="39373" y="53371"/>
                </a:cubicBezTo>
                <a:lnTo>
                  <a:pt x="40149" y="51016"/>
                </a:lnTo>
                <a:cubicBezTo>
                  <a:pt x="47189" y="45448"/>
                  <a:pt x="44084" y="39828"/>
                  <a:pt x="44084" y="39828"/>
                </a:cubicBezTo>
                <a:cubicBezTo>
                  <a:pt x="39159" y="43923"/>
                  <a:pt x="39319" y="51631"/>
                  <a:pt x="39319" y="51631"/>
                </a:cubicBezTo>
                <a:cubicBezTo>
                  <a:pt x="39373" y="51604"/>
                  <a:pt x="39400" y="51551"/>
                  <a:pt x="39480" y="51524"/>
                </a:cubicBezTo>
                <a:cubicBezTo>
                  <a:pt x="39186" y="52327"/>
                  <a:pt x="38918" y="53130"/>
                  <a:pt x="38650" y="53906"/>
                </a:cubicBezTo>
                <a:lnTo>
                  <a:pt x="38624" y="53933"/>
                </a:lnTo>
                <a:lnTo>
                  <a:pt x="38650" y="53933"/>
                </a:lnTo>
                <a:cubicBezTo>
                  <a:pt x="37767" y="56476"/>
                  <a:pt x="37098" y="58778"/>
                  <a:pt x="37098" y="59929"/>
                </a:cubicBezTo>
                <a:lnTo>
                  <a:pt x="33351" y="51765"/>
                </a:lnTo>
                <a:cubicBezTo>
                  <a:pt x="34047" y="53425"/>
                  <a:pt x="34769" y="55084"/>
                  <a:pt x="35465" y="56610"/>
                </a:cubicBezTo>
                <a:lnTo>
                  <a:pt x="24010" y="44993"/>
                </a:lnTo>
                <a:cubicBezTo>
                  <a:pt x="23742" y="44324"/>
                  <a:pt x="23340" y="43254"/>
                  <a:pt x="22859" y="41996"/>
                </a:cubicBezTo>
                <a:cubicBezTo>
                  <a:pt x="22671" y="26177"/>
                  <a:pt x="11965" y="24089"/>
                  <a:pt x="11965" y="24089"/>
                </a:cubicBezTo>
                <a:cubicBezTo>
                  <a:pt x="12634" y="33136"/>
                  <a:pt x="20343" y="40122"/>
                  <a:pt x="22377" y="41781"/>
                </a:cubicBezTo>
                <a:lnTo>
                  <a:pt x="23688" y="44645"/>
                </a:lnTo>
                <a:lnTo>
                  <a:pt x="19272" y="40149"/>
                </a:lnTo>
                <a:lnTo>
                  <a:pt x="19245" y="40095"/>
                </a:lnTo>
                <a:cubicBezTo>
                  <a:pt x="19192" y="40042"/>
                  <a:pt x="19192" y="40042"/>
                  <a:pt x="19138" y="40015"/>
                </a:cubicBezTo>
                <a:lnTo>
                  <a:pt x="19165" y="40015"/>
                </a:lnTo>
                <a:cubicBezTo>
                  <a:pt x="12233" y="32413"/>
                  <a:pt x="1" y="33270"/>
                  <a:pt x="1" y="33270"/>
                </a:cubicBezTo>
                <a:cubicBezTo>
                  <a:pt x="8673" y="44271"/>
                  <a:pt x="16997" y="41059"/>
                  <a:pt x="18790" y="40176"/>
                </a:cubicBezTo>
                <a:lnTo>
                  <a:pt x="19513" y="40523"/>
                </a:lnTo>
                <a:cubicBezTo>
                  <a:pt x="20369" y="41889"/>
                  <a:pt x="22243" y="43923"/>
                  <a:pt x="24384" y="46117"/>
                </a:cubicBezTo>
                <a:lnTo>
                  <a:pt x="24411" y="46171"/>
                </a:lnTo>
                <a:lnTo>
                  <a:pt x="24411" y="46144"/>
                </a:lnTo>
                <a:cubicBezTo>
                  <a:pt x="29229" y="51069"/>
                  <a:pt x="35546" y="56636"/>
                  <a:pt x="35546" y="56636"/>
                </a:cubicBezTo>
                <a:cubicBezTo>
                  <a:pt x="36108" y="57948"/>
                  <a:pt x="36670" y="59179"/>
                  <a:pt x="37205" y="60357"/>
                </a:cubicBezTo>
                <a:lnTo>
                  <a:pt x="37205" y="60384"/>
                </a:lnTo>
                <a:lnTo>
                  <a:pt x="37205" y="60384"/>
                </a:lnTo>
                <a:cubicBezTo>
                  <a:pt x="39694" y="65844"/>
                  <a:pt x="41514" y="69537"/>
                  <a:pt x="41514" y="69537"/>
                </a:cubicBezTo>
                <a:lnTo>
                  <a:pt x="37205" y="60116"/>
                </a:lnTo>
                <a:lnTo>
                  <a:pt x="39293" y="53639"/>
                </a:lnTo>
                <a:lnTo>
                  <a:pt x="41113" y="52943"/>
                </a:lnTo>
                <a:cubicBezTo>
                  <a:pt x="50079" y="53264"/>
                  <a:pt x="51391" y="47001"/>
                  <a:pt x="51391" y="47001"/>
                </a:cubicBezTo>
                <a:cubicBezTo>
                  <a:pt x="44994" y="46920"/>
                  <a:pt x="40149" y="52889"/>
                  <a:pt x="40149" y="5288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9" name="Google Shape;279;p41"/>
          <p:cNvPicPr preferRelativeResize="0"/>
          <p:nvPr/>
        </p:nvPicPr>
        <p:blipFill>
          <a:blip r:embed="rId3">
            <a:alphaModFix/>
          </a:blip>
          <a:stretch>
            <a:fillRect/>
          </a:stretch>
        </p:blipFill>
        <p:spPr>
          <a:xfrm>
            <a:off x="0" y="3110650"/>
            <a:ext cx="9144003" cy="1879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2"/>
          <p:cNvSpPr txBox="1"/>
          <p:nvPr>
            <p:ph idx="1" type="body"/>
          </p:nvPr>
        </p:nvSpPr>
        <p:spPr>
          <a:xfrm>
            <a:off x="701600" y="1206100"/>
            <a:ext cx="6866700" cy="3025500"/>
          </a:xfrm>
          <a:prstGeom prst="rect">
            <a:avLst/>
          </a:prstGeom>
        </p:spPr>
        <p:txBody>
          <a:bodyPr anchorCtr="0" anchor="t" bIns="0" lIns="0" spcFirstLastPara="1" rIns="0" wrap="square" tIns="182875">
            <a:noAutofit/>
          </a:bodyPr>
          <a:lstStyle/>
          <a:p>
            <a:pPr indent="0" lvl="0" marL="0" rtl="0" algn="l">
              <a:lnSpc>
                <a:spcPct val="115000"/>
              </a:lnSpc>
              <a:spcBef>
                <a:spcPts val="0"/>
              </a:spcBef>
              <a:spcAft>
                <a:spcPts val="0"/>
              </a:spcAft>
              <a:buNone/>
            </a:pPr>
            <a:r>
              <a:rPr lang="en"/>
              <a:t>To build our deep learning models, we will be using the different lists.</a:t>
            </a:r>
            <a:endParaRPr/>
          </a:p>
          <a:p>
            <a:pPr indent="-317500" lvl="0" marL="457200" rtl="0" algn="l">
              <a:lnSpc>
                <a:spcPct val="115000"/>
              </a:lnSpc>
              <a:spcBef>
                <a:spcPts val="0"/>
              </a:spcBef>
              <a:spcAft>
                <a:spcPts val="0"/>
              </a:spcAft>
              <a:buSzPts val="1400"/>
              <a:buChar char="●"/>
            </a:pPr>
            <a:r>
              <a:rPr lang="en"/>
              <a:t>Fully Connected Neural Network Model (Baseline)</a:t>
            </a:r>
            <a:endParaRPr/>
          </a:p>
          <a:p>
            <a:pPr indent="-317500" lvl="0" marL="457200" rtl="0" algn="l">
              <a:lnSpc>
                <a:spcPct val="115000"/>
              </a:lnSpc>
              <a:spcBef>
                <a:spcPts val="0"/>
              </a:spcBef>
              <a:spcAft>
                <a:spcPts val="0"/>
              </a:spcAft>
              <a:buSzPts val="1400"/>
              <a:buChar char="●"/>
            </a:pPr>
            <a:r>
              <a:rPr lang="en"/>
              <a:t>Conv2D Neural Network Model</a:t>
            </a:r>
            <a:endParaRPr/>
          </a:p>
          <a:p>
            <a:pPr indent="-317500" lvl="0" marL="457200" rtl="0" algn="l">
              <a:lnSpc>
                <a:spcPct val="115000"/>
              </a:lnSpc>
              <a:spcBef>
                <a:spcPts val="0"/>
              </a:spcBef>
              <a:spcAft>
                <a:spcPts val="0"/>
              </a:spcAft>
              <a:buSzPts val="1400"/>
              <a:buChar char="●"/>
            </a:pPr>
            <a:r>
              <a:rPr lang="en"/>
              <a:t>CustomVGG Model</a:t>
            </a:r>
            <a:endParaRPr/>
          </a:p>
          <a:p>
            <a:pPr indent="-317500" lvl="0" marL="457200" rtl="0" algn="l">
              <a:lnSpc>
                <a:spcPct val="115000"/>
              </a:lnSpc>
              <a:spcBef>
                <a:spcPts val="0"/>
              </a:spcBef>
              <a:spcAft>
                <a:spcPts val="0"/>
              </a:spcAft>
              <a:buSzPts val="1400"/>
              <a:buChar char="●"/>
            </a:pPr>
            <a:r>
              <a:rPr lang="en"/>
              <a:t>CustomResNet Model</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We will be using </a:t>
            </a:r>
            <a:r>
              <a:rPr b="1" lang="en"/>
              <a:t>EarlyStopping </a:t>
            </a:r>
            <a:r>
              <a:rPr lang="en"/>
              <a:t>to prevent overfitting,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and using the </a:t>
            </a:r>
            <a:r>
              <a:rPr b="1" lang="en"/>
              <a:t>SGD </a:t>
            </a:r>
            <a:r>
              <a:rPr lang="en"/>
              <a:t>optimizer instead of Adam. This is because Adam will take “shortcuts” and using a coordinate wise gradient clipping method. This makes it hard for classification as every detail of an image is important and therefore SGD is the more </a:t>
            </a:r>
            <a:r>
              <a:rPr lang="en"/>
              <a:t>appropriate</a:t>
            </a:r>
            <a:r>
              <a:rPr lang="en"/>
              <a:t> optimizer.</a:t>
            </a:r>
            <a:endParaRPr/>
          </a:p>
        </p:txBody>
      </p:sp>
      <p:sp>
        <p:nvSpPr>
          <p:cNvPr id="285" name="Google Shape;285;p42"/>
          <p:cNvSpPr txBox="1"/>
          <p:nvPr>
            <p:ph type="title"/>
          </p:nvPr>
        </p:nvSpPr>
        <p:spPr>
          <a:xfrm>
            <a:off x="701600" y="627400"/>
            <a:ext cx="77292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Models</a:t>
            </a:r>
            <a:endParaRPr b="0"/>
          </a:p>
        </p:txBody>
      </p:sp>
      <p:sp>
        <p:nvSpPr>
          <p:cNvPr id="286" name="Google Shape;286;p42"/>
          <p:cNvSpPr/>
          <p:nvPr/>
        </p:nvSpPr>
        <p:spPr>
          <a:xfrm rot="-267255">
            <a:off x="7259116" y="2657035"/>
            <a:ext cx="1723957" cy="2496611"/>
          </a:xfrm>
          <a:custGeom>
            <a:rect b="b" l="l" r="r" t="t"/>
            <a:pathLst>
              <a:path extrusionOk="0" h="60973" w="42103">
                <a:moveTo>
                  <a:pt x="26097" y="27168"/>
                </a:moveTo>
                <a:lnTo>
                  <a:pt x="26097" y="27168"/>
                </a:lnTo>
                <a:cubicBezTo>
                  <a:pt x="26044" y="29229"/>
                  <a:pt x="24839" y="31210"/>
                  <a:pt x="23688" y="33056"/>
                </a:cubicBezTo>
                <a:cubicBezTo>
                  <a:pt x="23661" y="33030"/>
                  <a:pt x="23661" y="32949"/>
                  <a:pt x="23635" y="32923"/>
                </a:cubicBezTo>
                <a:cubicBezTo>
                  <a:pt x="23581" y="32816"/>
                  <a:pt x="23554" y="32762"/>
                  <a:pt x="23528" y="32655"/>
                </a:cubicBezTo>
                <a:cubicBezTo>
                  <a:pt x="23528" y="32628"/>
                  <a:pt x="23501" y="32575"/>
                  <a:pt x="23447" y="32575"/>
                </a:cubicBezTo>
                <a:cubicBezTo>
                  <a:pt x="23367" y="32280"/>
                  <a:pt x="23260" y="31959"/>
                  <a:pt x="23153" y="31584"/>
                </a:cubicBezTo>
                <a:cubicBezTo>
                  <a:pt x="23073" y="31290"/>
                  <a:pt x="23019" y="30942"/>
                  <a:pt x="22912" y="30648"/>
                </a:cubicBezTo>
                <a:cubicBezTo>
                  <a:pt x="22832" y="30139"/>
                  <a:pt x="22832" y="29684"/>
                  <a:pt x="22912" y="29336"/>
                </a:cubicBezTo>
                <a:cubicBezTo>
                  <a:pt x="23287" y="28346"/>
                  <a:pt x="25214" y="27677"/>
                  <a:pt x="26097" y="27168"/>
                </a:cubicBezTo>
                <a:close/>
                <a:moveTo>
                  <a:pt x="22511" y="30085"/>
                </a:moveTo>
                <a:cubicBezTo>
                  <a:pt x="22725" y="30808"/>
                  <a:pt x="22698" y="31584"/>
                  <a:pt x="22885" y="32307"/>
                </a:cubicBezTo>
                <a:cubicBezTo>
                  <a:pt x="22992" y="32896"/>
                  <a:pt x="23099" y="33431"/>
                  <a:pt x="23153" y="33993"/>
                </a:cubicBezTo>
                <a:cubicBezTo>
                  <a:pt x="22966" y="34288"/>
                  <a:pt x="22778" y="34582"/>
                  <a:pt x="22644" y="34850"/>
                </a:cubicBezTo>
                <a:cubicBezTo>
                  <a:pt x="20878" y="38195"/>
                  <a:pt x="18951" y="41273"/>
                  <a:pt x="16836" y="44405"/>
                </a:cubicBezTo>
                <a:cubicBezTo>
                  <a:pt x="16488" y="44887"/>
                  <a:pt x="16194" y="45529"/>
                  <a:pt x="15792" y="45957"/>
                </a:cubicBezTo>
                <a:cubicBezTo>
                  <a:pt x="16167" y="45235"/>
                  <a:pt x="16461" y="43067"/>
                  <a:pt x="16435" y="42986"/>
                </a:cubicBezTo>
                <a:cubicBezTo>
                  <a:pt x="16702" y="41327"/>
                  <a:pt x="17398" y="39614"/>
                  <a:pt x="18014" y="38142"/>
                </a:cubicBezTo>
                <a:cubicBezTo>
                  <a:pt x="19031" y="35572"/>
                  <a:pt x="20343" y="32976"/>
                  <a:pt x="22029" y="30701"/>
                </a:cubicBezTo>
                <a:cubicBezTo>
                  <a:pt x="22163" y="30487"/>
                  <a:pt x="22323" y="30246"/>
                  <a:pt x="22511" y="30085"/>
                </a:cubicBezTo>
                <a:close/>
                <a:moveTo>
                  <a:pt x="33119" y="0"/>
                </a:moveTo>
                <a:cubicBezTo>
                  <a:pt x="32916" y="0"/>
                  <a:pt x="32675" y="90"/>
                  <a:pt x="32387" y="295"/>
                </a:cubicBezTo>
                <a:cubicBezTo>
                  <a:pt x="31183" y="1179"/>
                  <a:pt x="31049" y="3962"/>
                  <a:pt x="31076" y="5274"/>
                </a:cubicBezTo>
                <a:cubicBezTo>
                  <a:pt x="31076" y="7254"/>
                  <a:pt x="31852" y="9021"/>
                  <a:pt x="31531" y="11002"/>
                </a:cubicBezTo>
                <a:cubicBezTo>
                  <a:pt x="31102" y="13303"/>
                  <a:pt x="30540" y="15632"/>
                  <a:pt x="29871" y="17907"/>
                </a:cubicBezTo>
                <a:cubicBezTo>
                  <a:pt x="29255" y="20075"/>
                  <a:pt x="28506" y="22243"/>
                  <a:pt x="27650" y="24331"/>
                </a:cubicBezTo>
                <a:cubicBezTo>
                  <a:pt x="26873" y="26151"/>
                  <a:pt x="24652" y="26793"/>
                  <a:pt x="22966" y="27703"/>
                </a:cubicBezTo>
                <a:cubicBezTo>
                  <a:pt x="23715" y="25321"/>
                  <a:pt x="24331" y="22859"/>
                  <a:pt x="25455" y="20637"/>
                </a:cubicBezTo>
                <a:cubicBezTo>
                  <a:pt x="26177" y="19299"/>
                  <a:pt x="28185" y="15177"/>
                  <a:pt x="26311" y="13999"/>
                </a:cubicBezTo>
                <a:cubicBezTo>
                  <a:pt x="26143" y="13894"/>
                  <a:pt x="25986" y="13845"/>
                  <a:pt x="25841" y="13845"/>
                </a:cubicBezTo>
                <a:cubicBezTo>
                  <a:pt x="24325" y="13845"/>
                  <a:pt x="24022" y="19111"/>
                  <a:pt x="23876" y="19941"/>
                </a:cubicBezTo>
                <a:cubicBezTo>
                  <a:pt x="23554" y="22484"/>
                  <a:pt x="23394" y="24893"/>
                  <a:pt x="22136" y="27195"/>
                </a:cubicBezTo>
                <a:cubicBezTo>
                  <a:pt x="21547" y="23474"/>
                  <a:pt x="21119" y="19674"/>
                  <a:pt x="20262" y="15980"/>
                </a:cubicBezTo>
                <a:cubicBezTo>
                  <a:pt x="19995" y="14802"/>
                  <a:pt x="19566" y="12233"/>
                  <a:pt x="18603" y="11457"/>
                </a:cubicBezTo>
                <a:cubicBezTo>
                  <a:pt x="18367" y="11273"/>
                  <a:pt x="18170" y="11194"/>
                  <a:pt x="18006" y="11194"/>
                </a:cubicBezTo>
                <a:cubicBezTo>
                  <a:pt x="17168" y="11194"/>
                  <a:pt x="17202" y="13256"/>
                  <a:pt x="17291" y="13839"/>
                </a:cubicBezTo>
                <a:cubicBezTo>
                  <a:pt x="17559" y="15525"/>
                  <a:pt x="18255" y="16783"/>
                  <a:pt x="19299" y="18094"/>
                </a:cubicBezTo>
                <a:cubicBezTo>
                  <a:pt x="20396" y="19459"/>
                  <a:pt x="20503" y="21172"/>
                  <a:pt x="20798" y="22832"/>
                </a:cubicBezTo>
                <a:cubicBezTo>
                  <a:pt x="21145" y="24652"/>
                  <a:pt x="21922" y="26847"/>
                  <a:pt x="21681" y="28694"/>
                </a:cubicBezTo>
                <a:cubicBezTo>
                  <a:pt x="21440" y="30273"/>
                  <a:pt x="20075" y="31798"/>
                  <a:pt x="19272" y="33137"/>
                </a:cubicBezTo>
                <a:cubicBezTo>
                  <a:pt x="19272" y="31611"/>
                  <a:pt x="19379" y="30085"/>
                  <a:pt x="19245" y="28533"/>
                </a:cubicBezTo>
                <a:cubicBezTo>
                  <a:pt x="19178" y="27975"/>
                  <a:pt x="19056" y="26117"/>
                  <a:pt x="18350" y="26117"/>
                </a:cubicBezTo>
                <a:cubicBezTo>
                  <a:pt x="18209" y="26117"/>
                  <a:pt x="18045" y="26191"/>
                  <a:pt x="17853" y="26365"/>
                </a:cubicBezTo>
                <a:cubicBezTo>
                  <a:pt x="17104" y="27061"/>
                  <a:pt x="17104" y="29470"/>
                  <a:pt x="16997" y="30407"/>
                </a:cubicBezTo>
                <a:cubicBezTo>
                  <a:pt x="16863" y="31959"/>
                  <a:pt x="16863" y="33511"/>
                  <a:pt x="17024" y="35091"/>
                </a:cubicBezTo>
                <a:cubicBezTo>
                  <a:pt x="17318" y="38329"/>
                  <a:pt x="16114" y="41166"/>
                  <a:pt x="15364" y="44325"/>
                </a:cubicBezTo>
                <a:cubicBezTo>
                  <a:pt x="14695" y="47001"/>
                  <a:pt x="13276" y="49544"/>
                  <a:pt x="10841" y="51016"/>
                </a:cubicBezTo>
                <a:cubicBezTo>
                  <a:pt x="10948" y="49946"/>
                  <a:pt x="10948" y="48768"/>
                  <a:pt x="11135" y="47751"/>
                </a:cubicBezTo>
                <a:cubicBezTo>
                  <a:pt x="11376" y="46707"/>
                  <a:pt x="12045" y="45957"/>
                  <a:pt x="12607" y="45128"/>
                </a:cubicBezTo>
                <a:cubicBezTo>
                  <a:pt x="13276" y="44164"/>
                  <a:pt x="14026" y="43067"/>
                  <a:pt x="14427" y="41916"/>
                </a:cubicBezTo>
                <a:cubicBezTo>
                  <a:pt x="14748" y="41166"/>
                  <a:pt x="15578" y="39560"/>
                  <a:pt x="14561" y="38998"/>
                </a:cubicBezTo>
                <a:cubicBezTo>
                  <a:pt x="14508" y="38998"/>
                  <a:pt x="14481" y="38972"/>
                  <a:pt x="14454" y="38972"/>
                </a:cubicBezTo>
                <a:cubicBezTo>
                  <a:pt x="13838" y="39266"/>
                  <a:pt x="13410" y="39748"/>
                  <a:pt x="13089" y="40283"/>
                </a:cubicBezTo>
                <a:cubicBezTo>
                  <a:pt x="12848" y="40711"/>
                  <a:pt x="12634" y="41166"/>
                  <a:pt x="12500" y="41675"/>
                </a:cubicBezTo>
                <a:cubicBezTo>
                  <a:pt x="12099" y="42639"/>
                  <a:pt x="11778" y="43656"/>
                  <a:pt x="11242" y="44485"/>
                </a:cubicBezTo>
                <a:cubicBezTo>
                  <a:pt x="11028" y="43120"/>
                  <a:pt x="10948" y="41675"/>
                  <a:pt x="11135" y="40310"/>
                </a:cubicBezTo>
                <a:cubicBezTo>
                  <a:pt x="11349" y="38891"/>
                  <a:pt x="11965" y="37633"/>
                  <a:pt x="12018" y="36188"/>
                </a:cubicBezTo>
                <a:cubicBezTo>
                  <a:pt x="12072" y="34876"/>
                  <a:pt x="11831" y="33511"/>
                  <a:pt x="11430" y="32280"/>
                </a:cubicBezTo>
                <a:cubicBezTo>
                  <a:pt x="11223" y="31624"/>
                  <a:pt x="10650" y="30838"/>
                  <a:pt x="10049" y="30838"/>
                </a:cubicBezTo>
                <a:cubicBezTo>
                  <a:pt x="9792" y="30838"/>
                  <a:pt x="9529" y="30982"/>
                  <a:pt x="9288" y="31343"/>
                </a:cubicBezTo>
                <a:cubicBezTo>
                  <a:pt x="8592" y="32414"/>
                  <a:pt x="9154" y="34823"/>
                  <a:pt x="9262" y="36001"/>
                </a:cubicBezTo>
                <a:cubicBezTo>
                  <a:pt x="9395" y="37526"/>
                  <a:pt x="9743" y="38972"/>
                  <a:pt x="10011" y="40471"/>
                </a:cubicBezTo>
                <a:cubicBezTo>
                  <a:pt x="10493" y="43441"/>
                  <a:pt x="10546" y="46493"/>
                  <a:pt x="10305" y="49517"/>
                </a:cubicBezTo>
                <a:cubicBezTo>
                  <a:pt x="9690" y="48714"/>
                  <a:pt x="9342" y="47644"/>
                  <a:pt x="8887" y="46627"/>
                </a:cubicBezTo>
                <a:cubicBezTo>
                  <a:pt x="8592" y="45984"/>
                  <a:pt x="8271" y="44780"/>
                  <a:pt x="7549" y="44432"/>
                </a:cubicBezTo>
                <a:cubicBezTo>
                  <a:pt x="7423" y="44348"/>
                  <a:pt x="7249" y="44281"/>
                  <a:pt x="7076" y="44281"/>
                </a:cubicBezTo>
                <a:cubicBezTo>
                  <a:pt x="7028" y="44281"/>
                  <a:pt x="6980" y="44286"/>
                  <a:pt x="6933" y="44298"/>
                </a:cubicBezTo>
                <a:cubicBezTo>
                  <a:pt x="6398" y="45262"/>
                  <a:pt x="6933" y="46305"/>
                  <a:pt x="7415" y="47162"/>
                </a:cubicBezTo>
                <a:cubicBezTo>
                  <a:pt x="7896" y="48206"/>
                  <a:pt x="8539" y="49250"/>
                  <a:pt x="8967" y="50079"/>
                </a:cubicBezTo>
                <a:cubicBezTo>
                  <a:pt x="9636" y="51418"/>
                  <a:pt x="10279" y="52006"/>
                  <a:pt x="9154" y="53184"/>
                </a:cubicBezTo>
                <a:cubicBezTo>
                  <a:pt x="7682" y="54763"/>
                  <a:pt x="6023" y="56235"/>
                  <a:pt x="4310" y="57547"/>
                </a:cubicBezTo>
                <a:cubicBezTo>
                  <a:pt x="3507" y="58163"/>
                  <a:pt x="2276" y="58698"/>
                  <a:pt x="1339" y="59474"/>
                </a:cubicBezTo>
                <a:cubicBezTo>
                  <a:pt x="991" y="59715"/>
                  <a:pt x="375" y="59876"/>
                  <a:pt x="134" y="60250"/>
                </a:cubicBezTo>
                <a:cubicBezTo>
                  <a:pt x="1" y="60491"/>
                  <a:pt x="27" y="60839"/>
                  <a:pt x="268" y="60973"/>
                </a:cubicBezTo>
                <a:cubicBezTo>
                  <a:pt x="509" y="60893"/>
                  <a:pt x="723" y="60705"/>
                  <a:pt x="937" y="60571"/>
                </a:cubicBezTo>
                <a:cubicBezTo>
                  <a:pt x="2276" y="59715"/>
                  <a:pt x="3614" y="58751"/>
                  <a:pt x="5059" y="58109"/>
                </a:cubicBezTo>
                <a:cubicBezTo>
                  <a:pt x="5996" y="57708"/>
                  <a:pt x="6853" y="57601"/>
                  <a:pt x="7719" y="57601"/>
                </a:cubicBezTo>
                <a:cubicBezTo>
                  <a:pt x="8586" y="57601"/>
                  <a:pt x="9462" y="57708"/>
                  <a:pt x="10439" y="57734"/>
                </a:cubicBezTo>
                <a:cubicBezTo>
                  <a:pt x="10527" y="57737"/>
                  <a:pt x="10614" y="57738"/>
                  <a:pt x="10701" y="57738"/>
                </a:cubicBezTo>
                <a:cubicBezTo>
                  <a:pt x="11654" y="57738"/>
                  <a:pt x="12586" y="57605"/>
                  <a:pt x="13517" y="57360"/>
                </a:cubicBezTo>
                <a:cubicBezTo>
                  <a:pt x="14240" y="57199"/>
                  <a:pt x="15846" y="56905"/>
                  <a:pt x="16328" y="56235"/>
                </a:cubicBezTo>
                <a:cubicBezTo>
                  <a:pt x="16354" y="55861"/>
                  <a:pt x="16354" y="55540"/>
                  <a:pt x="15846" y="55218"/>
                </a:cubicBezTo>
                <a:cubicBezTo>
                  <a:pt x="15565" y="55057"/>
                  <a:pt x="15172" y="54994"/>
                  <a:pt x="14728" y="54994"/>
                </a:cubicBezTo>
                <a:cubicBezTo>
                  <a:pt x="13209" y="54994"/>
                  <a:pt x="11089" y="55727"/>
                  <a:pt x="10772" y="55727"/>
                </a:cubicBezTo>
                <a:cubicBezTo>
                  <a:pt x="10768" y="55727"/>
                  <a:pt x="10764" y="55727"/>
                  <a:pt x="10760" y="55727"/>
                </a:cubicBezTo>
                <a:cubicBezTo>
                  <a:pt x="11697" y="55325"/>
                  <a:pt x="13357" y="54790"/>
                  <a:pt x="13892" y="53827"/>
                </a:cubicBezTo>
                <a:cubicBezTo>
                  <a:pt x="13946" y="53719"/>
                  <a:pt x="13972" y="53586"/>
                  <a:pt x="14026" y="53479"/>
                </a:cubicBezTo>
                <a:cubicBezTo>
                  <a:pt x="14160" y="53131"/>
                  <a:pt x="13972" y="52783"/>
                  <a:pt x="13303" y="52729"/>
                </a:cubicBezTo>
                <a:cubicBezTo>
                  <a:pt x="13201" y="52715"/>
                  <a:pt x="13097" y="52708"/>
                  <a:pt x="12992" y="52708"/>
                </a:cubicBezTo>
                <a:cubicBezTo>
                  <a:pt x="11516" y="52708"/>
                  <a:pt x="9709" y="54032"/>
                  <a:pt x="8485" y="54656"/>
                </a:cubicBezTo>
                <a:cubicBezTo>
                  <a:pt x="9502" y="53612"/>
                  <a:pt x="10466" y="52515"/>
                  <a:pt x="11537" y="51551"/>
                </a:cubicBezTo>
                <a:cubicBezTo>
                  <a:pt x="12031" y="51085"/>
                  <a:pt x="12497" y="50949"/>
                  <a:pt x="13003" y="50949"/>
                </a:cubicBezTo>
                <a:cubicBezTo>
                  <a:pt x="13484" y="50949"/>
                  <a:pt x="14002" y="51072"/>
                  <a:pt x="14615" y="51150"/>
                </a:cubicBezTo>
                <a:cubicBezTo>
                  <a:pt x="17398" y="51525"/>
                  <a:pt x="19941" y="50909"/>
                  <a:pt x="21975" y="53157"/>
                </a:cubicBezTo>
                <a:cubicBezTo>
                  <a:pt x="23046" y="54335"/>
                  <a:pt x="24224" y="55299"/>
                  <a:pt x="25749" y="55807"/>
                </a:cubicBezTo>
                <a:cubicBezTo>
                  <a:pt x="26104" y="55909"/>
                  <a:pt x="26656" y="56070"/>
                  <a:pt x="27083" y="56070"/>
                </a:cubicBezTo>
                <a:cubicBezTo>
                  <a:pt x="27558" y="56070"/>
                  <a:pt x="27878" y="55870"/>
                  <a:pt x="27596" y="55165"/>
                </a:cubicBezTo>
                <a:cubicBezTo>
                  <a:pt x="26766" y="53050"/>
                  <a:pt x="22939" y="52408"/>
                  <a:pt x="21065" y="51659"/>
                </a:cubicBezTo>
                <a:cubicBezTo>
                  <a:pt x="23206" y="50882"/>
                  <a:pt x="25696" y="50936"/>
                  <a:pt x="27971" y="50588"/>
                </a:cubicBezTo>
                <a:cubicBezTo>
                  <a:pt x="29041" y="50401"/>
                  <a:pt x="33056" y="49517"/>
                  <a:pt x="32896" y="47938"/>
                </a:cubicBezTo>
                <a:cubicBezTo>
                  <a:pt x="32841" y="47427"/>
                  <a:pt x="32473" y="47239"/>
                  <a:pt x="31959" y="47239"/>
                </a:cubicBezTo>
                <a:cubicBezTo>
                  <a:pt x="30696" y="47239"/>
                  <a:pt x="28549" y="48375"/>
                  <a:pt x="27997" y="48661"/>
                </a:cubicBezTo>
                <a:cubicBezTo>
                  <a:pt x="27141" y="49169"/>
                  <a:pt x="26472" y="49946"/>
                  <a:pt x="25482" y="50267"/>
                </a:cubicBezTo>
                <a:cubicBezTo>
                  <a:pt x="24598" y="50588"/>
                  <a:pt x="23581" y="50508"/>
                  <a:pt x="22644" y="50615"/>
                </a:cubicBezTo>
                <a:cubicBezTo>
                  <a:pt x="23742" y="49731"/>
                  <a:pt x="25829" y="48393"/>
                  <a:pt x="26231" y="47001"/>
                </a:cubicBezTo>
                <a:cubicBezTo>
                  <a:pt x="26462" y="46231"/>
                  <a:pt x="26250" y="45970"/>
                  <a:pt x="25859" y="45970"/>
                </a:cubicBezTo>
                <a:cubicBezTo>
                  <a:pt x="25162" y="45970"/>
                  <a:pt x="23897" y="46798"/>
                  <a:pt x="23554" y="47055"/>
                </a:cubicBezTo>
                <a:cubicBezTo>
                  <a:pt x="22805" y="47590"/>
                  <a:pt x="22109" y="48206"/>
                  <a:pt x="21547" y="48928"/>
                </a:cubicBezTo>
                <a:cubicBezTo>
                  <a:pt x="21145" y="49437"/>
                  <a:pt x="20798" y="50374"/>
                  <a:pt x="20209" y="50668"/>
                </a:cubicBezTo>
                <a:cubicBezTo>
                  <a:pt x="19913" y="50805"/>
                  <a:pt x="19527" y="50847"/>
                  <a:pt x="19121" y="50847"/>
                </a:cubicBezTo>
                <a:cubicBezTo>
                  <a:pt x="18496" y="50847"/>
                  <a:pt x="17826" y="50749"/>
                  <a:pt x="17372" y="50749"/>
                </a:cubicBezTo>
                <a:lnTo>
                  <a:pt x="16702" y="50749"/>
                </a:lnTo>
                <a:cubicBezTo>
                  <a:pt x="15632" y="50588"/>
                  <a:pt x="14454" y="50722"/>
                  <a:pt x="13437" y="50267"/>
                </a:cubicBezTo>
                <a:cubicBezTo>
                  <a:pt x="13946" y="50053"/>
                  <a:pt x="14508" y="49972"/>
                  <a:pt x="15043" y="49785"/>
                </a:cubicBezTo>
                <a:cubicBezTo>
                  <a:pt x="15578" y="49464"/>
                  <a:pt x="16247" y="49250"/>
                  <a:pt x="16756" y="49009"/>
                </a:cubicBezTo>
                <a:cubicBezTo>
                  <a:pt x="17666" y="48527"/>
                  <a:pt x="18576" y="47992"/>
                  <a:pt x="19406" y="47430"/>
                </a:cubicBezTo>
                <a:cubicBezTo>
                  <a:pt x="21172" y="46225"/>
                  <a:pt x="22805" y="44860"/>
                  <a:pt x="24357" y="43388"/>
                </a:cubicBezTo>
                <a:cubicBezTo>
                  <a:pt x="25937" y="41889"/>
                  <a:pt x="27141" y="41300"/>
                  <a:pt x="29282" y="40872"/>
                </a:cubicBezTo>
                <a:cubicBezTo>
                  <a:pt x="29710" y="40765"/>
                  <a:pt x="30166" y="40711"/>
                  <a:pt x="30647" y="40604"/>
                </a:cubicBezTo>
                <a:cubicBezTo>
                  <a:pt x="32762" y="40203"/>
                  <a:pt x="35064" y="40685"/>
                  <a:pt x="35626" y="39641"/>
                </a:cubicBezTo>
                <a:cubicBezTo>
                  <a:pt x="35786" y="39373"/>
                  <a:pt x="35626" y="39105"/>
                  <a:pt x="35385" y="38945"/>
                </a:cubicBezTo>
                <a:cubicBezTo>
                  <a:pt x="35197" y="38811"/>
                  <a:pt x="34903" y="38758"/>
                  <a:pt x="34689" y="38624"/>
                </a:cubicBezTo>
                <a:lnTo>
                  <a:pt x="34635" y="38624"/>
                </a:lnTo>
                <a:cubicBezTo>
                  <a:pt x="34273" y="38531"/>
                  <a:pt x="33896" y="38491"/>
                  <a:pt x="33510" y="38491"/>
                </a:cubicBezTo>
                <a:cubicBezTo>
                  <a:pt x="31553" y="38491"/>
                  <a:pt x="29362" y="39524"/>
                  <a:pt x="27730" y="40015"/>
                </a:cubicBezTo>
                <a:cubicBezTo>
                  <a:pt x="29737" y="38035"/>
                  <a:pt x="31905" y="36161"/>
                  <a:pt x="33832" y="34127"/>
                </a:cubicBezTo>
                <a:cubicBezTo>
                  <a:pt x="34823" y="33056"/>
                  <a:pt x="35760" y="31852"/>
                  <a:pt x="36455" y="30540"/>
                </a:cubicBezTo>
                <a:cubicBezTo>
                  <a:pt x="36766" y="29964"/>
                  <a:pt x="36984" y="28983"/>
                  <a:pt x="36350" y="28983"/>
                </a:cubicBezTo>
                <a:cubicBezTo>
                  <a:pt x="36219" y="28983"/>
                  <a:pt x="36051" y="29025"/>
                  <a:pt x="35840" y="29122"/>
                </a:cubicBezTo>
                <a:cubicBezTo>
                  <a:pt x="34689" y="29630"/>
                  <a:pt x="33592" y="31477"/>
                  <a:pt x="32815" y="32414"/>
                </a:cubicBezTo>
                <a:cubicBezTo>
                  <a:pt x="31852" y="33619"/>
                  <a:pt x="30968" y="34876"/>
                  <a:pt x="30112" y="36134"/>
                </a:cubicBezTo>
                <a:cubicBezTo>
                  <a:pt x="28399" y="38543"/>
                  <a:pt x="26472" y="40738"/>
                  <a:pt x="24063" y="42451"/>
                </a:cubicBezTo>
                <a:cubicBezTo>
                  <a:pt x="24598" y="41220"/>
                  <a:pt x="25187" y="39962"/>
                  <a:pt x="25696" y="38704"/>
                </a:cubicBezTo>
                <a:cubicBezTo>
                  <a:pt x="25990" y="37928"/>
                  <a:pt x="26873" y="36161"/>
                  <a:pt x="26525" y="35385"/>
                </a:cubicBezTo>
                <a:cubicBezTo>
                  <a:pt x="26395" y="35087"/>
                  <a:pt x="26233" y="34960"/>
                  <a:pt x="26052" y="34960"/>
                </a:cubicBezTo>
                <a:cubicBezTo>
                  <a:pt x="25045" y="34960"/>
                  <a:pt x="23441" y="38893"/>
                  <a:pt x="23260" y="39346"/>
                </a:cubicBezTo>
                <a:cubicBezTo>
                  <a:pt x="22377" y="41488"/>
                  <a:pt x="21788" y="44646"/>
                  <a:pt x="19968" y="46091"/>
                </a:cubicBezTo>
                <a:cubicBezTo>
                  <a:pt x="17987" y="47670"/>
                  <a:pt x="15792" y="49009"/>
                  <a:pt x="13357" y="49705"/>
                </a:cubicBezTo>
                <a:cubicBezTo>
                  <a:pt x="14293" y="48848"/>
                  <a:pt x="15525" y="47001"/>
                  <a:pt x="16435" y="45797"/>
                </a:cubicBezTo>
                <a:cubicBezTo>
                  <a:pt x="17666" y="44191"/>
                  <a:pt x="18844" y="42505"/>
                  <a:pt x="19968" y="40818"/>
                </a:cubicBezTo>
                <a:cubicBezTo>
                  <a:pt x="20985" y="39266"/>
                  <a:pt x="21841" y="37660"/>
                  <a:pt x="22805" y="36134"/>
                </a:cubicBezTo>
                <a:lnTo>
                  <a:pt x="22805" y="36108"/>
                </a:lnTo>
                <a:cubicBezTo>
                  <a:pt x="24331" y="34047"/>
                  <a:pt x="26231" y="32869"/>
                  <a:pt x="28399" y="31638"/>
                </a:cubicBezTo>
                <a:cubicBezTo>
                  <a:pt x="28613" y="31531"/>
                  <a:pt x="28827" y="31477"/>
                  <a:pt x="29041" y="31424"/>
                </a:cubicBezTo>
                <a:cubicBezTo>
                  <a:pt x="29951" y="31183"/>
                  <a:pt x="32789" y="30835"/>
                  <a:pt x="32789" y="29523"/>
                </a:cubicBezTo>
                <a:cubicBezTo>
                  <a:pt x="32789" y="29086"/>
                  <a:pt x="32524" y="28924"/>
                  <a:pt x="32134" y="28924"/>
                </a:cubicBezTo>
                <a:cubicBezTo>
                  <a:pt x="31188" y="28924"/>
                  <a:pt x="29504" y="29874"/>
                  <a:pt x="29068" y="30139"/>
                </a:cubicBezTo>
                <a:cubicBezTo>
                  <a:pt x="27462" y="31076"/>
                  <a:pt x="26097" y="32307"/>
                  <a:pt x="24625" y="33458"/>
                </a:cubicBezTo>
                <a:cubicBezTo>
                  <a:pt x="24598" y="33351"/>
                  <a:pt x="24545" y="33244"/>
                  <a:pt x="24545" y="33190"/>
                </a:cubicBezTo>
                <a:cubicBezTo>
                  <a:pt x="24652" y="32816"/>
                  <a:pt x="24866" y="32441"/>
                  <a:pt x="25000" y="32066"/>
                </a:cubicBezTo>
                <a:cubicBezTo>
                  <a:pt x="25401" y="31129"/>
                  <a:pt x="25829" y="30246"/>
                  <a:pt x="26231" y="29309"/>
                </a:cubicBezTo>
                <a:cubicBezTo>
                  <a:pt x="26525" y="28640"/>
                  <a:pt x="26873" y="27436"/>
                  <a:pt x="27355" y="26900"/>
                </a:cubicBezTo>
                <a:cubicBezTo>
                  <a:pt x="27624" y="26600"/>
                  <a:pt x="28045" y="26491"/>
                  <a:pt x="28536" y="26491"/>
                </a:cubicBezTo>
                <a:cubicBezTo>
                  <a:pt x="29703" y="26491"/>
                  <a:pt x="31263" y="27108"/>
                  <a:pt x="32093" y="27222"/>
                </a:cubicBezTo>
                <a:cubicBezTo>
                  <a:pt x="32265" y="27250"/>
                  <a:pt x="32556" y="27270"/>
                  <a:pt x="32887" y="27270"/>
                </a:cubicBezTo>
                <a:cubicBezTo>
                  <a:pt x="34096" y="27270"/>
                  <a:pt x="35850" y="27002"/>
                  <a:pt x="34421" y="25910"/>
                </a:cubicBezTo>
                <a:cubicBezTo>
                  <a:pt x="33725" y="25375"/>
                  <a:pt x="32789" y="25321"/>
                  <a:pt x="31959" y="25214"/>
                </a:cubicBezTo>
                <a:cubicBezTo>
                  <a:pt x="31536" y="25193"/>
                  <a:pt x="30780" y="24972"/>
                  <a:pt x="30243" y="24972"/>
                </a:cubicBezTo>
                <a:cubicBezTo>
                  <a:pt x="30100" y="24972"/>
                  <a:pt x="29973" y="24987"/>
                  <a:pt x="29872" y="25026"/>
                </a:cubicBezTo>
                <a:lnTo>
                  <a:pt x="29872" y="25026"/>
                </a:lnTo>
                <a:cubicBezTo>
                  <a:pt x="32147" y="24143"/>
                  <a:pt x="34689" y="23876"/>
                  <a:pt x="36910" y="22912"/>
                </a:cubicBezTo>
                <a:cubicBezTo>
                  <a:pt x="37874" y="22618"/>
                  <a:pt x="42103" y="20450"/>
                  <a:pt x="40925" y="19031"/>
                </a:cubicBezTo>
                <a:cubicBezTo>
                  <a:pt x="40845" y="18934"/>
                  <a:pt x="40706" y="18891"/>
                  <a:pt x="40522" y="18891"/>
                </a:cubicBezTo>
                <a:cubicBezTo>
                  <a:pt x="39187" y="18891"/>
                  <a:pt x="35496" y="21177"/>
                  <a:pt x="34742" y="21601"/>
                </a:cubicBezTo>
                <a:cubicBezTo>
                  <a:pt x="32735" y="22752"/>
                  <a:pt x="30754" y="23929"/>
                  <a:pt x="28586" y="24732"/>
                </a:cubicBezTo>
                <a:cubicBezTo>
                  <a:pt x="29336" y="22377"/>
                  <a:pt x="29710" y="19995"/>
                  <a:pt x="31798" y="18496"/>
                </a:cubicBezTo>
                <a:cubicBezTo>
                  <a:pt x="33752" y="17051"/>
                  <a:pt x="35331" y="15284"/>
                  <a:pt x="36696" y="13277"/>
                </a:cubicBezTo>
                <a:cubicBezTo>
                  <a:pt x="37232" y="12447"/>
                  <a:pt x="38115" y="11403"/>
                  <a:pt x="38383" y="10439"/>
                </a:cubicBezTo>
                <a:cubicBezTo>
                  <a:pt x="38593" y="9690"/>
                  <a:pt x="38429" y="9419"/>
                  <a:pt x="38128" y="9419"/>
                </a:cubicBezTo>
                <a:cubicBezTo>
                  <a:pt x="37817" y="9419"/>
                  <a:pt x="37358" y="9711"/>
                  <a:pt x="37018" y="10065"/>
                </a:cubicBezTo>
                <a:cubicBezTo>
                  <a:pt x="35412" y="11778"/>
                  <a:pt x="33886" y="13571"/>
                  <a:pt x="32360" y="15364"/>
                </a:cubicBezTo>
                <a:cubicBezTo>
                  <a:pt x="31611" y="16194"/>
                  <a:pt x="31129" y="17184"/>
                  <a:pt x="30487" y="18094"/>
                </a:cubicBezTo>
                <a:cubicBezTo>
                  <a:pt x="30728" y="17639"/>
                  <a:pt x="31209" y="16328"/>
                  <a:pt x="31263" y="15846"/>
                </a:cubicBezTo>
                <a:cubicBezTo>
                  <a:pt x="31450" y="13946"/>
                  <a:pt x="31932" y="12045"/>
                  <a:pt x="32226" y="10199"/>
                </a:cubicBezTo>
                <a:cubicBezTo>
                  <a:pt x="32601" y="8084"/>
                  <a:pt x="33592" y="6211"/>
                  <a:pt x="33993" y="4150"/>
                </a:cubicBezTo>
                <a:cubicBezTo>
                  <a:pt x="34131" y="3413"/>
                  <a:pt x="34368" y="0"/>
                  <a:pt x="331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2"/>
          <p:cNvSpPr/>
          <p:nvPr/>
        </p:nvSpPr>
        <p:spPr>
          <a:xfrm rot="8486663">
            <a:off x="6569323" y="-1397497"/>
            <a:ext cx="2482463" cy="3359061"/>
          </a:xfrm>
          <a:custGeom>
            <a:rect b="b" l="l" r="r" t="t"/>
            <a:pathLst>
              <a:path extrusionOk="0" h="69538" w="51391">
                <a:moveTo>
                  <a:pt x="21386" y="25535"/>
                </a:moveTo>
                <a:cubicBezTo>
                  <a:pt x="20316" y="7254"/>
                  <a:pt x="7790" y="5487"/>
                  <a:pt x="7790" y="5487"/>
                </a:cubicBezTo>
                <a:cubicBezTo>
                  <a:pt x="9315" y="17425"/>
                  <a:pt x="21413" y="25669"/>
                  <a:pt x="21413" y="25669"/>
                </a:cubicBezTo>
                <a:cubicBezTo>
                  <a:pt x="21386" y="25642"/>
                  <a:pt x="21386" y="25588"/>
                  <a:pt x="21386" y="25535"/>
                </a:cubicBezTo>
                <a:lnTo>
                  <a:pt x="33351" y="51765"/>
                </a:lnTo>
                <a:cubicBezTo>
                  <a:pt x="31290" y="46840"/>
                  <a:pt x="29095" y="41434"/>
                  <a:pt x="27382" y="36241"/>
                </a:cubicBezTo>
                <a:close/>
                <a:moveTo>
                  <a:pt x="31664" y="35572"/>
                </a:moveTo>
                <a:lnTo>
                  <a:pt x="31022" y="45850"/>
                </a:lnTo>
                <a:cubicBezTo>
                  <a:pt x="32227" y="44806"/>
                  <a:pt x="31664" y="35572"/>
                  <a:pt x="31664" y="35572"/>
                </a:cubicBezTo>
                <a:close/>
                <a:moveTo>
                  <a:pt x="5514" y="47991"/>
                </a:moveTo>
                <a:cubicBezTo>
                  <a:pt x="16328" y="56717"/>
                  <a:pt x="23715" y="51899"/>
                  <a:pt x="25348" y="50561"/>
                </a:cubicBezTo>
                <a:lnTo>
                  <a:pt x="29202" y="51016"/>
                </a:lnTo>
                <a:cubicBezTo>
                  <a:pt x="28613" y="50721"/>
                  <a:pt x="27275" y="50454"/>
                  <a:pt x="25589" y="50186"/>
                </a:cubicBezTo>
                <a:cubicBezTo>
                  <a:pt x="17158" y="44431"/>
                  <a:pt x="5514" y="47991"/>
                  <a:pt x="5514" y="47991"/>
                </a:cubicBezTo>
                <a:close/>
                <a:moveTo>
                  <a:pt x="24893" y="22055"/>
                </a:moveTo>
                <a:cubicBezTo>
                  <a:pt x="24893" y="22216"/>
                  <a:pt x="24920" y="22350"/>
                  <a:pt x="24973" y="22376"/>
                </a:cubicBezTo>
                <a:lnTo>
                  <a:pt x="25000" y="21895"/>
                </a:lnTo>
                <a:cubicBezTo>
                  <a:pt x="34609" y="7896"/>
                  <a:pt x="25803" y="0"/>
                  <a:pt x="25803" y="0"/>
                </a:cubicBezTo>
                <a:cubicBezTo>
                  <a:pt x="20102" y="9582"/>
                  <a:pt x="24893" y="22055"/>
                  <a:pt x="24893" y="22055"/>
                </a:cubicBezTo>
                <a:close/>
                <a:moveTo>
                  <a:pt x="32762" y="12928"/>
                </a:moveTo>
                <a:cubicBezTo>
                  <a:pt x="27061" y="22510"/>
                  <a:pt x="31825" y="34956"/>
                  <a:pt x="31825" y="34956"/>
                </a:cubicBezTo>
                <a:cubicBezTo>
                  <a:pt x="41621" y="20851"/>
                  <a:pt x="32762" y="12928"/>
                  <a:pt x="32762" y="12928"/>
                </a:cubicBezTo>
                <a:close/>
                <a:moveTo>
                  <a:pt x="33940" y="39158"/>
                </a:moveTo>
                <a:lnTo>
                  <a:pt x="33752" y="39319"/>
                </a:lnTo>
                <a:cubicBezTo>
                  <a:pt x="33806" y="39319"/>
                  <a:pt x="33859" y="39239"/>
                  <a:pt x="33940" y="39158"/>
                </a:cubicBezTo>
                <a:cubicBezTo>
                  <a:pt x="48580" y="35304"/>
                  <a:pt x="47242" y="24839"/>
                  <a:pt x="47242" y="24839"/>
                </a:cubicBezTo>
                <a:cubicBezTo>
                  <a:pt x="37767" y="27970"/>
                  <a:pt x="33672" y="39212"/>
                  <a:pt x="33672" y="39212"/>
                </a:cubicBezTo>
                <a:cubicBezTo>
                  <a:pt x="33806" y="39185"/>
                  <a:pt x="33859" y="39185"/>
                  <a:pt x="33940" y="39158"/>
                </a:cubicBezTo>
                <a:close/>
                <a:moveTo>
                  <a:pt x="40149" y="52889"/>
                </a:moveTo>
                <a:lnTo>
                  <a:pt x="40176" y="52889"/>
                </a:lnTo>
                <a:cubicBezTo>
                  <a:pt x="39908" y="53023"/>
                  <a:pt x="39641" y="53210"/>
                  <a:pt x="39373" y="53371"/>
                </a:cubicBezTo>
                <a:lnTo>
                  <a:pt x="40149" y="51016"/>
                </a:lnTo>
                <a:cubicBezTo>
                  <a:pt x="47189" y="45448"/>
                  <a:pt x="44084" y="39828"/>
                  <a:pt x="44084" y="39828"/>
                </a:cubicBezTo>
                <a:cubicBezTo>
                  <a:pt x="39159" y="43923"/>
                  <a:pt x="39319" y="51631"/>
                  <a:pt x="39319" y="51631"/>
                </a:cubicBezTo>
                <a:cubicBezTo>
                  <a:pt x="39373" y="51604"/>
                  <a:pt x="39400" y="51551"/>
                  <a:pt x="39480" y="51524"/>
                </a:cubicBezTo>
                <a:cubicBezTo>
                  <a:pt x="39186" y="52327"/>
                  <a:pt x="38918" y="53130"/>
                  <a:pt x="38650" y="53906"/>
                </a:cubicBezTo>
                <a:lnTo>
                  <a:pt x="38624" y="53933"/>
                </a:lnTo>
                <a:lnTo>
                  <a:pt x="38650" y="53933"/>
                </a:lnTo>
                <a:cubicBezTo>
                  <a:pt x="37767" y="56476"/>
                  <a:pt x="37098" y="58778"/>
                  <a:pt x="37098" y="59929"/>
                </a:cubicBezTo>
                <a:lnTo>
                  <a:pt x="33351" y="51765"/>
                </a:lnTo>
                <a:cubicBezTo>
                  <a:pt x="34047" y="53425"/>
                  <a:pt x="34769" y="55084"/>
                  <a:pt x="35465" y="56610"/>
                </a:cubicBezTo>
                <a:lnTo>
                  <a:pt x="24010" y="44993"/>
                </a:lnTo>
                <a:cubicBezTo>
                  <a:pt x="23742" y="44324"/>
                  <a:pt x="23340" y="43254"/>
                  <a:pt x="22859" y="41996"/>
                </a:cubicBezTo>
                <a:cubicBezTo>
                  <a:pt x="22671" y="26177"/>
                  <a:pt x="11965" y="24089"/>
                  <a:pt x="11965" y="24089"/>
                </a:cubicBezTo>
                <a:cubicBezTo>
                  <a:pt x="12634" y="33136"/>
                  <a:pt x="20343" y="40122"/>
                  <a:pt x="22377" y="41781"/>
                </a:cubicBezTo>
                <a:lnTo>
                  <a:pt x="23688" y="44645"/>
                </a:lnTo>
                <a:lnTo>
                  <a:pt x="19272" y="40149"/>
                </a:lnTo>
                <a:lnTo>
                  <a:pt x="19245" y="40095"/>
                </a:lnTo>
                <a:cubicBezTo>
                  <a:pt x="19192" y="40042"/>
                  <a:pt x="19192" y="40042"/>
                  <a:pt x="19138" y="40015"/>
                </a:cubicBezTo>
                <a:lnTo>
                  <a:pt x="19165" y="40015"/>
                </a:lnTo>
                <a:cubicBezTo>
                  <a:pt x="12233" y="32413"/>
                  <a:pt x="1" y="33270"/>
                  <a:pt x="1" y="33270"/>
                </a:cubicBezTo>
                <a:cubicBezTo>
                  <a:pt x="8673" y="44271"/>
                  <a:pt x="16997" y="41059"/>
                  <a:pt x="18790" y="40176"/>
                </a:cubicBezTo>
                <a:lnTo>
                  <a:pt x="19513" y="40523"/>
                </a:lnTo>
                <a:cubicBezTo>
                  <a:pt x="20369" y="41889"/>
                  <a:pt x="22243" y="43923"/>
                  <a:pt x="24384" y="46117"/>
                </a:cubicBezTo>
                <a:lnTo>
                  <a:pt x="24411" y="46171"/>
                </a:lnTo>
                <a:lnTo>
                  <a:pt x="24411" y="46144"/>
                </a:lnTo>
                <a:cubicBezTo>
                  <a:pt x="29229" y="51069"/>
                  <a:pt x="35546" y="56636"/>
                  <a:pt x="35546" y="56636"/>
                </a:cubicBezTo>
                <a:cubicBezTo>
                  <a:pt x="36108" y="57948"/>
                  <a:pt x="36670" y="59179"/>
                  <a:pt x="37205" y="60357"/>
                </a:cubicBezTo>
                <a:lnTo>
                  <a:pt x="37205" y="60384"/>
                </a:lnTo>
                <a:lnTo>
                  <a:pt x="37205" y="60384"/>
                </a:lnTo>
                <a:cubicBezTo>
                  <a:pt x="39694" y="65844"/>
                  <a:pt x="41514" y="69537"/>
                  <a:pt x="41514" y="69537"/>
                </a:cubicBezTo>
                <a:lnTo>
                  <a:pt x="37205" y="60116"/>
                </a:lnTo>
                <a:lnTo>
                  <a:pt x="39293" y="53639"/>
                </a:lnTo>
                <a:lnTo>
                  <a:pt x="41113" y="52943"/>
                </a:lnTo>
                <a:cubicBezTo>
                  <a:pt x="50079" y="53264"/>
                  <a:pt x="51391" y="47001"/>
                  <a:pt x="51391" y="47001"/>
                </a:cubicBezTo>
                <a:cubicBezTo>
                  <a:pt x="44994" y="46920"/>
                  <a:pt x="40149" y="52889"/>
                  <a:pt x="40149" y="5288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3"/>
          <p:cNvSpPr txBox="1"/>
          <p:nvPr>
            <p:ph idx="1" type="body"/>
          </p:nvPr>
        </p:nvSpPr>
        <p:spPr>
          <a:xfrm>
            <a:off x="701600" y="1206100"/>
            <a:ext cx="6866700" cy="3025500"/>
          </a:xfrm>
          <a:prstGeom prst="rect">
            <a:avLst/>
          </a:prstGeom>
        </p:spPr>
        <p:txBody>
          <a:bodyPr anchorCtr="0" anchor="t" bIns="0" lIns="0" spcFirstLastPara="1" rIns="0" wrap="square" tIns="182875">
            <a:noAutofit/>
          </a:bodyPr>
          <a:lstStyle/>
          <a:p>
            <a:pPr indent="0" lvl="0" marL="0" rtl="0" algn="l">
              <a:lnSpc>
                <a:spcPct val="115000"/>
              </a:lnSpc>
              <a:spcBef>
                <a:spcPts val="0"/>
              </a:spcBef>
              <a:spcAft>
                <a:spcPts val="0"/>
              </a:spcAft>
              <a:buNone/>
            </a:pPr>
            <a:r>
              <a:rPr lang="en"/>
              <a:t>We will build a baseline model with 3 hidden Dense layer. </a:t>
            </a:r>
            <a:endParaRPr/>
          </a:p>
          <a:p>
            <a:pPr indent="0" lvl="0" marL="0" rtl="0" algn="l">
              <a:lnSpc>
                <a:spcPct val="115000"/>
              </a:lnSpc>
              <a:spcBef>
                <a:spcPts val="0"/>
              </a:spcBef>
              <a:spcAft>
                <a:spcPts val="0"/>
              </a:spcAft>
              <a:buNone/>
            </a:pPr>
            <a:r>
              <a:rPr lang="en"/>
              <a:t>From the </a:t>
            </a:r>
            <a:r>
              <a:rPr lang="en"/>
              <a:t>loss</a:t>
            </a:r>
            <a:r>
              <a:rPr lang="en"/>
              <a:t> </a:t>
            </a:r>
            <a:r>
              <a:rPr lang="en"/>
              <a:t>curve, we see that the model becomes generalised and loss functions starts to decreases. However, there are spikes and sudden drops in the accuracy. </a:t>
            </a:r>
            <a:endParaRPr/>
          </a:p>
        </p:txBody>
      </p:sp>
      <p:sp>
        <p:nvSpPr>
          <p:cNvPr id="293" name="Google Shape;293;p43"/>
          <p:cNvSpPr txBox="1"/>
          <p:nvPr>
            <p:ph type="title"/>
          </p:nvPr>
        </p:nvSpPr>
        <p:spPr>
          <a:xfrm>
            <a:off x="701600" y="627400"/>
            <a:ext cx="77292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Baseline Model</a:t>
            </a:r>
            <a:endParaRPr b="0"/>
          </a:p>
        </p:txBody>
      </p:sp>
      <p:sp>
        <p:nvSpPr>
          <p:cNvPr id="294" name="Google Shape;294;p43"/>
          <p:cNvSpPr/>
          <p:nvPr/>
        </p:nvSpPr>
        <p:spPr>
          <a:xfrm rot="-274552">
            <a:off x="7298668" y="2572904"/>
            <a:ext cx="1733643" cy="2578460"/>
          </a:xfrm>
          <a:custGeom>
            <a:rect b="b" l="l" r="r" t="t"/>
            <a:pathLst>
              <a:path extrusionOk="0" h="60973" w="42103">
                <a:moveTo>
                  <a:pt x="26097" y="27168"/>
                </a:moveTo>
                <a:lnTo>
                  <a:pt x="26097" y="27168"/>
                </a:lnTo>
                <a:cubicBezTo>
                  <a:pt x="26044" y="29229"/>
                  <a:pt x="24839" y="31210"/>
                  <a:pt x="23688" y="33056"/>
                </a:cubicBezTo>
                <a:cubicBezTo>
                  <a:pt x="23661" y="33030"/>
                  <a:pt x="23661" y="32949"/>
                  <a:pt x="23635" y="32923"/>
                </a:cubicBezTo>
                <a:cubicBezTo>
                  <a:pt x="23581" y="32816"/>
                  <a:pt x="23554" y="32762"/>
                  <a:pt x="23528" y="32655"/>
                </a:cubicBezTo>
                <a:cubicBezTo>
                  <a:pt x="23528" y="32628"/>
                  <a:pt x="23501" y="32575"/>
                  <a:pt x="23447" y="32575"/>
                </a:cubicBezTo>
                <a:cubicBezTo>
                  <a:pt x="23367" y="32280"/>
                  <a:pt x="23260" y="31959"/>
                  <a:pt x="23153" y="31584"/>
                </a:cubicBezTo>
                <a:cubicBezTo>
                  <a:pt x="23073" y="31290"/>
                  <a:pt x="23019" y="30942"/>
                  <a:pt x="22912" y="30648"/>
                </a:cubicBezTo>
                <a:cubicBezTo>
                  <a:pt x="22832" y="30139"/>
                  <a:pt x="22832" y="29684"/>
                  <a:pt x="22912" y="29336"/>
                </a:cubicBezTo>
                <a:cubicBezTo>
                  <a:pt x="23287" y="28346"/>
                  <a:pt x="25214" y="27677"/>
                  <a:pt x="26097" y="27168"/>
                </a:cubicBezTo>
                <a:close/>
                <a:moveTo>
                  <a:pt x="22511" y="30085"/>
                </a:moveTo>
                <a:cubicBezTo>
                  <a:pt x="22725" y="30808"/>
                  <a:pt x="22698" y="31584"/>
                  <a:pt x="22885" y="32307"/>
                </a:cubicBezTo>
                <a:cubicBezTo>
                  <a:pt x="22992" y="32896"/>
                  <a:pt x="23099" y="33431"/>
                  <a:pt x="23153" y="33993"/>
                </a:cubicBezTo>
                <a:cubicBezTo>
                  <a:pt x="22966" y="34288"/>
                  <a:pt x="22778" y="34582"/>
                  <a:pt x="22644" y="34850"/>
                </a:cubicBezTo>
                <a:cubicBezTo>
                  <a:pt x="20878" y="38195"/>
                  <a:pt x="18951" y="41273"/>
                  <a:pt x="16836" y="44405"/>
                </a:cubicBezTo>
                <a:cubicBezTo>
                  <a:pt x="16488" y="44887"/>
                  <a:pt x="16194" y="45529"/>
                  <a:pt x="15792" y="45957"/>
                </a:cubicBezTo>
                <a:cubicBezTo>
                  <a:pt x="16167" y="45235"/>
                  <a:pt x="16461" y="43067"/>
                  <a:pt x="16435" y="42986"/>
                </a:cubicBezTo>
                <a:cubicBezTo>
                  <a:pt x="16702" y="41327"/>
                  <a:pt x="17398" y="39614"/>
                  <a:pt x="18014" y="38142"/>
                </a:cubicBezTo>
                <a:cubicBezTo>
                  <a:pt x="19031" y="35572"/>
                  <a:pt x="20343" y="32976"/>
                  <a:pt x="22029" y="30701"/>
                </a:cubicBezTo>
                <a:cubicBezTo>
                  <a:pt x="22163" y="30487"/>
                  <a:pt x="22323" y="30246"/>
                  <a:pt x="22511" y="30085"/>
                </a:cubicBezTo>
                <a:close/>
                <a:moveTo>
                  <a:pt x="33119" y="0"/>
                </a:moveTo>
                <a:cubicBezTo>
                  <a:pt x="32916" y="0"/>
                  <a:pt x="32675" y="90"/>
                  <a:pt x="32387" y="295"/>
                </a:cubicBezTo>
                <a:cubicBezTo>
                  <a:pt x="31183" y="1179"/>
                  <a:pt x="31049" y="3962"/>
                  <a:pt x="31076" y="5274"/>
                </a:cubicBezTo>
                <a:cubicBezTo>
                  <a:pt x="31076" y="7254"/>
                  <a:pt x="31852" y="9021"/>
                  <a:pt x="31531" y="11002"/>
                </a:cubicBezTo>
                <a:cubicBezTo>
                  <a:pt x="31102" y="13303"/>
                  <a:pt x="30540" y="15632"/>
                  <a:pt x="29871" y="17907"/>
                </a:cubicBezTo>
                <a:cubicBezTo>
                  <a:pt x="29255" y="20075"/>
                  <a:pt x="28506" y="22243"/>
                  <a:pt x="27650" y="24331"/>
                </a:cubicBezTo>
                <a:cubicBezTo>
                  <a:pt x="26873" y="26151"/>
                  <a:pt x="24652" y="26793"/>
                  <a:pt x="22966" y="27703"/>
                </a:cubicBezTo>
                <a:cubicBezTo>
                  <a:pt x="23715" y="25321"/>
                  <a:pt x="24331" y="22859"/>
                  <a:pt x="25455" y="20637"/>
                </a:cubicBezTo>
                <a:cubicBezTo>
                  <a:pt x="26177" y="19299"/>
                  <a:pt x="28185" y="15177"/>
                  <a:pt x="26311" y="13999"/>
                </a:cubicBezTo>
                <a:cubicBezTo>
                  <a:pt x="26143" y="13894"/>
                  <a:pt x="25986" y="13845"/>
                  <a:pt x="25841" y="13845"/>
                </a:cubicBezTo>
                <a:cubicBezTo>
                  <a:pt x="24325" y="13845"/>
                  <a:pt x="24022" y="19111"/>
                  <a:pt x="23876" y="19941"/>
                </a:cubicBezTo>
                <a:cubicBezTo>
                  <a:pt x="23554" y="22484"/>
                  <a:pt x="23394" y="24893"/>
                  <a:pt x="22136" y="27195"/>
                </a:cubicBezTo>
                <a:cubicBezTo>
                  <a:pt x="21547" y="23474"/>
                  <a:pt x="21119" y="19674"/>
                  <a:pt x="20262" y="15980"/>
                </a:cubicBezTo>
                <a:cubicBezTo>
                  <a:pt x="19995" y="14802"/>
                  <a:pt x="19566" y="12233"/>
                  <a:pt x="18603" y="11457"/>
                </a:cubicBezTo>
                <a:cubicBezTo>
                  <a:pt x="18367" y="11273"/>
                  <a:pt x="18170" y="11194"/>
                  <a:pt x="18006" y="11194"/>
                </a:cubicBezTo>
                <a:cubicBezTo>
                  <a:pt x="17168" y="11194"/>
                  <a:pt x="17202" y="13256"/>
                  <a:pt x="17291" y="13839"/>
                </a:cubicBezTo>
                <a:cubicBezTo>
                  <a:pt x="17559" y="15525"/>
                  <a:pt x="18255" y="16783"/>
                  <a:pt x="19299" y="18094"/>
                </a:cubicBezTo>
                <a:cubicBezTo>
                  <a:pt x="20396" y="19459"/>
                  <a:pt x="20503" y="21172"/>
                  <a:pt x="20798" y="22832"/>
                </a:cubicBezTo>
                <a:cubicBezTo>
                  <a:pt x="21145" y="24652"/>
                  <a:pt x="21922" y="26847"/>
                  <a:pt x="21681" y="28694"/>
                </a:cubicBezTo>
                <a:cubicBezTo>
                  <a:pt x="21440" y="30273"/>
                  <a:pt x="20075" y="31798"/>
                  <a:pt x="19272" y="33137"/>
                </a:cubicBezTo>
                <a:cubicBezTo>
                  <a:pt x="19272" y="31611"/>
                  <a:pt x="19379" y="30085"/>
                  <a:pt x="19245" y="28533"/>
                </a:cubicBezTo>
                <a:cubicBezTo>
                  <a:pt x="19178" y="27975"/>
                  <a:pt x="19056" y="26117"/>
                  <a:pt x="18350" y="26117"/>
                </a:cubicBezTo>
                <a:cubicBezTo>
                  <a:pt x="18209" y="26117"/>
                  <a:pt x="18045" y="26191"/>
                  <a:pt x="17853" y="26365"/>
                </a:cubicBezTo>
                <a:cubicBezTo>
                  <a:pt x="17104" y="27061"/>
                  <a:pt x="17104" y="29470"/>
                  <a:pt x="16997" y="30407"/>
                </a:cubicBezTo>
                <a:cubicBezTo>
                  <a:pt x="16863" y="31959"/>
                  <a:pt x="16863" y="33511"/>
                  <a:pt x="17024" y="35091"/>
                </a:cubicBezTo>
                <a:cubicBezTo>
                  <a:pt x="17318" y="38329"/>
                  <a:pt x="16114" y="41166"/>
                  <a:pt x="15364" y="44325"/>
                </a:cubicBezTo>
                <a:cubicBezTo>
                  <a:pt x="14695" y="47001"/>
                  <a:pt x="13276" y="49544"/>
                  <a:pt x="10841" y="51016"/>
                </a:cubicBezTo>
                <a:cubicBezTo>
                  <a:pt x="10948" y="49946"/>
                  <a:pt x="10948" y="48768"/>
                  <a:pt x="11135" y="47751"/>
                </a:cubicBezTo>
                <a:cubicBezTo>
                  <a:pt x="11376" y="46707"/>
                  <a:pt x="12045" y="45957"/>
                  <a:pt x="12607" y="45128"/>
                </a:cubicBezTo>
                <a:cubicBezTo>
                  <a:pt x="13276" y="44164"/>
                  <a:pt x="14026" y="43067"/>
                  <a:pt x="14427" y="41916"/>
                </a:cubicBezTo>
                <a:cubicBezTo>
                  <a:pt x="14748" y="41166"/>
                  <a:pt x="15578" y="39560"/>
                  <a:pt x="14561" y="38998"/>
                </a:cubicBezTo>
                <a:cubicBezTo>
                  <a:pt x="14508" y="38998"/>
                  <a:pt x="14481" y="38972"/>
                  <a:pt x="14454" y="38972"/>
                </a:cubicBezTo>
                <a:cubicBezTo>
                  <a:pt x="13838" y="39266"/>
                  <a:pt x="13410" y="39748"/>
                  <a:pt x="13089" y="40283"/>
                </a:cubicBezTo>
                <a:cubicBezTo>
                  <a:pt x="12848" y="40711"/>
                  <a:pt x="12634" y="41166"/>
                  <a:pt x="12500" y="41675"/>
                </a:cubicBezTo>
                <a:cubicBezTo>
                  <a:pt x="12099" y="42639"/>
                  <a:pt x="11778" y="43656"/>
                  <a:pt x="11242" y="44485"/>
                </a:cubicBezTo>
                <a:cubicBezTo>
                  <a:pt x="11028" y="43120"/>
                  <a:pt x="10948" y="41675"/>
                  <a:pt x="11135" y="40310"/>
                </a:cubicBezTo>
                <a:cubicBezTo>
                  <a:pt x="11349" y="38891"/>
                  <a:pt x="11965" y="37633"/>
                  <a:pt x="12018" y="36188"/>
                </a:cubicBezTo>
                <a:cubicBezTo>
                  <a:pt x="12072" y="34876"/>
                  <a:pt x="11831" y="33511"/>
                  <a:pt x="11430" y="32280"/>
                </a:cubicBezTo>
                <a:cubicBezTo>
                  <a:pt x="11223" y="31624"/>
                  <a:pt x="10650" y="30838"/>
                  <a:pt x="10049" y="30838"/>
                </a:cubicBezTo>
                <a:cubicBezTo>
                  <a:pt x="9792" y="30838"/>
                  <a:pt x="9529" y="30982"/>
                  <a:pt x="9288" y="31343"/>
                </a:cubicBezTo>
                <a:cubicBezTo>
                  <a:pt x="8592" y="32414"/>
                  <a:pt x="9154" y="34823"/>
                  <a:pt x="9262" y="36001"/>
                </a:cubicBezTo>
                <a:cubicBezTo>
                  <a:pt x="9395" y="37526"/>
                  <a:pt x="9743" y="38972"/>
                  <a:pt x="10011" y="40471"/>
                </a:cubicBezTo>
                <a:cubicBezTo>
                  <a:pt x="10493" y="43441"/>
                  <a:pt x="10546" y="46493"/>
                  <a:pt x="10305" y="49517"/>
                </a:cubicBezTo>
                <a:cubicBezTo>
                  <a:pt x="9690" y="48714"/>
                  <a:pt x="9342" y="47644"/>
                  <a:pt x="8887" y="46627"/>
                </a:cubicBezTo>
                <a:cubicBezTo>
                  <a:pt x="8592" y="45984"/>
                  <a:pt x="8271" y="44780"/>
                  <a:pt x="7549" y="44432"/>
                </a:cubicBezTo>
                <a:cubicBezTo>
                  <a:pt x="7423" y="44348"/>
                  <a:pt x="7249" y="44281"/>
                  <a:pt x="7076" y="44281"/>
                </a:cubicBezTo>
                <a:cubicBezTo>
                  <a:pt x="7028" y="44281"/>
                  <a:pt x="6980" y="44286"/>
                  <a:pt x="6933" y="44298"/>
                </a:cubicBezTo>
                <a:cubicBezTo>
                  <a:pt x="6398" y="45262"/>
                  <a:pt x="6933" y="46305"/>
                  <a:pt x="7415" y="47162"/>
                </a:cubicBezTo>
                <a:cubicBezTo>
                  <a:pt x="7896" y="48206"/>
                  <a:pt x="8539" y="49250"/>
                  <a:pt x="8967" y="50079"/>
                </a:cubicBezTo>
                <a:cubicBezTo>
                  <a:pt x="9636" y="51418"/>
                  <a:pt x="10279" y="52006"/>
                  <a:pt x="9154" y="53184"/>
                </a:cubicBezTo>
                <a:cubicBezTo>
                  <a:pt x="7682" y="54763"/>
                  <a:pt x="6023" y="56235"/>
                  <a:pt x="4310" y="57547"/>
                </a:cubicBezTo>
                <a:cubicBezTo>
                  <a:pt x="3507" y="58163"/>
                  <a:pt x="2276" y="58698"/>
                  <a:pt x="1339" y="59474"/>
                </a:cubicBezTo>
                <a:cubicBezTo>
                  <a:pt x="991" y="59715"/>
                  <a:pt x="375" y="59876"/>
                  <a:pt x="134" y="60250"/>
                </a:cubicBezTo>
                <a:cubicBezTo>
                  <a:pt x="1" y="60491"/>
                  <a:pt x="27" y="60839"/>
                  <a:pt x="268" y="60973"/>
                </a:cubicBezTo>
                <a:cubicBezTo>
                  <a:pt x="509" y="60893"/>
                  <a:pt x="723" y="60705"/>
                  <a:pt x="937" y="60571"/>
                </a:cubicBezTo>
                <a:cubicBezTo>
                  <a:pt x="2276" y="59715"/>
                  <a:pt x="3614" y="58751"/>
                  <a:pt x="5059" y="58109"/>
                </a:cubicBezTo>
                <a:cubicBezTo>
                  <a:pt x="5996" y="57708"/>
                  <a:pt x="6853" y="57601"/>
                  <a:pt x="7719" y="57601"/>
                </a:cubicBezTo>
                <a:cubicBezTo>
                  <a:pt x="8586" y="57601"/>
                  <a:pt x="9462" y="57708"/>
                  <a:pt x="10439" y="57734"/>
                </a:cubicBezTo>
                <a:cubicBezTo>
                  <a:pt x="10527" y="57737"/>
                  <a:pt x="10614" y="57738"/>
                  <a:pt x="10701" y="57738"/>
                </a:cubicBezTo>
                <a:cubicBezTo>
                  <a:pt x="11654" y="57738"/>
                  <a:pt x="12586" y="57605"/>
                  <a:pt x="13517" y="57360"/>
                </a:cubicBezTo>
                <a:cubicBezTo>
                  <a:pt x="14240" y="57199"/>
                  <a:pt x="15846" y="56905"/>
                  <a:pt x="16328" y="56235"/>
                </a:cubicBezTo>
                <a:cubicBezTo>
                  <a:pt x="16354" y="55861"/>
                  <a:pt x="16354" y="55540"/>
                  <a:pt x="15846" y="55218"/>
                </a:cubicBezTo>
                <a:cubicBezTo>
                  <a:pt x="15565" y="55057"/>
                  <a:pt x="15172" y="54994"/>
                  <a:pt x="14728" y="54994"/>
                </a:cubicBezTo>
                <a:cubicBezTo>
                  <a:pt x="13209" y="54994"/>
                  <a:pt x="11089" y="55727"/>
                  <a:pt x="10772" y="55727"/>
                </a:cubicBezTo>
                <a:cubicBezTo>
                  <a:pt x="10768" y="55727"/>
                  <a:pt x="10764" y="55727"/>
                  <a:pt x="10760" y="55727"/>
                </a:cubicBezTo>
                <a:cubicBezTo>
                  <a:pt x="11697" y="55325"/>
                  <a:pt x="13357" y="54790"/>
                  <a:pt x="13892" y="53827"/>
                </a:cubicBezTo>
                <a:cubicBezTo>
                  <a:pt x="13946" y="53719"/>
                  <a:pt x="13972" y="53586"/>
                  <a:pt x="14026" y="53479"/>
                </a:cubicBezTo>
                <a:cubicBezTo>
                  <a:pt x="14160" y="53131"/>
                  <a:pt x="13972" y="52783"/>
                  <a:pt x="13303" y="52729"/>
                </a:cubicBezTo>
                <a:cubicBezTo>
                  <a:pt x="13201" y="52715"/>
                  <a:pt x="13097" y="52708"/>
                  <a:pt x="12992" y="52708"/>
                </a:cubicBezTo>
                <a:cubicBezTo>
                  <a:pt x="11516" y="52708"/>
                  <a:pt x="9709" y="54032"/>
                  <a:pt x="8485" y="54656"/>
                </a:cubicBezTo>
                <a:cubicBezTo>
                  <a:pt x="9502" y="53612"/>
                  <a:pt x="10466" y="52515"/>
                  <a:pt x="11537" y="51551"/>
                </a:cubicBezTo>
                <a:cubicBezTo>
                  <a:pt x="12031" y="51085"/>
                  <a:pt x="12497" y="50949"/>
                  <a:pt x="13003" y="50949"/>
                </a:cubicBezTo>
                <a:cubicBezTo>
                  <a:pt x="13484" y="50949"/>
                  <a:pt x="14002" y="51072"/>
                  <a:pt x="14615" y="51150"/>
                </a:cubicBezTo>
                <a:cubicBezTo>
                  <a:pt x="17398" y="51525"/>
                  <a:pt x="19941" y="50909"/>
                  <a:pt x="21975" y="53157"/>
                </a:cubicBezTo>
                <a:cubicBezTo>
                  <a:pt x="23046" y="54335"/>
                  <a:pt x="24224" y="55299"/>
                  <a:pt x="25749" y="55807"/>
                </a:cubicBezTo>
                <a:cubicBezTo>
                  <a:pt x="26104" y="55909"/>
                  <a:pt x="26656" y="56070"/>
                  <a:pt x="27083" y="56070"/>
                </a:cubicBezTo>
                <a:cubicBezTo>
                  <a:pt x="27558" y="56070"/>
                  <a:pt x="27878" y="55870"/>
                  <a:pt x="27596" y="55165"/>
                </a:cubicBezTo>
                <a:cubicBezTo>
                  <a:pt x="26766" y="53050"/>
                  <a:pt x="22939" y="52408"/>
                  <a:pt x="21065" y="51659"/>
                </a:cubicBezTo>
                <a:cubicBezTo>
                  <a:pt x="23206" y="50882"/>
                  <a:pt x="25696" y="50936"/>
                  <a:pt x="27971" y="50588"/>
                </a:cubicBezTo>
                <a:cubicBezTo>
                  <a:pt x="29041" y="50401"/>
                  <a:pt x="33056" y="49517"/>
                  <a:pt x="32896" y="47938"/>
                </a:cubicBezTo>
                <a:cubicBezTo>
                  <a:pt x="32841" y="47427"/>
                  <a:pt x="32473" y="47239"/>
                  <a:pt x="31959" y="47239"/>
                </a:cubicBezTo>
                <a:cubicBezTo>
                  <a:pt x="30696" y="47239"/>
                  <a:pt x="28549" y="48375"/>
                  <a:pt x="27997" y="48661"/>
                </a:cubicBezTo>
                <a:cubicBezTo>
                  <a:pt x="27141" y="49169"/>
                  <a:pt x="26472" y="49946"/>
                  <a:pt x="25482" y="50267"/>
                </a:cubicBezTo>
                <a:cubicBezTo>
                  <a:pt x="24598" y="50588"/>
                  <a:pt x="23581" y="50508"/>
                  <a:pt x="22644" y="50615"/>
                </a:cubicBezTo>
                <a:cubicBezTo>
                  <a:pt x="23742" y="49731"/>
                  <a:pt x="25829" y="48393"/>
                  <a:pt x="26231" y="47001"/>
                </a:cubicBezTo>
                <a:cubicBezTo>
                  <a:pt x="26462" y="46231"/>
                  <a:pt x="26250" y="45970"/>
                  <a:pt x="25859" y="45970"/>
                </a:cubicBezTo>
                <a:cubicBezTo>
                  <a:pt x="25162" y="45970"/>
                  <a:pt x="23897" y="46798"/>
                  <a:pt x="23554" y="47055"/>
                </a:cubicBezTo>
                <a:cubicBezTo>
                  <a:pt x="22805" y="47590"/>
                  <a:pt x="22109" y="48206"/>
                  <a:pt x="21547" y="48928"/>
                </a:cubicBezTo>
                <a:cubicBezTo>
                  <a:pt x="21145" y="49437"/>
                  <a:pt x="20798" y="50374"/>
                  <a:pt x="20209" y="50668"/>
                </a:cubicBezTo>
                <a:cubicBezTo>
                  <a:pt x="19913" y="50805"/>
                  <a:pt x="19527" y="50847"/>
                  <a:pt x="19121" y="50847"/>
                </a:cubicBezTo>
                <a:cubicBezTo>
                  <a:pt x="18496" y="50847"/>
                  <a:pt x="17826" y="50749"/>
                  <a:pt x="17372" y="50749"/>
                </a:cubicBezTo>
                <a:lnTo>
                  <a:pt x="16702" y="50749"/>
                </a:lnTo>
                <a:cubicBezTo>
                  <a:pt x="15632" y="50588"/>
                  <a:pt x="14454" y="50722"/>
                  <a:pt x="13437" y="50267"/>
                </a:cubicBezTo>
                <a:cubicBezTo>
                  <a:pt x="13946" y="50053"/>
                  <a:pt x="14508" y="49972"/>
                  <a:pt x="15043" y="49785"/>
                </a:cubicBezTo>
                <a:cubicBezTo>
                  <a:pt x="15578" y="49464"/>
                  <a:pt x="16247" y="49250"/>
                  <a:pt x="16756" y="49009"/>
                </a:cubicBezTo>
                <a:cubicBezTo>
                  <a:pt x="17666" y="48527"/>
                  <a:pt x="18576" y="47992"/>
                  <a:pt x="19406" y="47430"/>
                </a:cubicBezTo>
                <a:cubicBezTo>
                  <a:pt x="21172" y="46225"/>
                  <a:pt x="22805" y="44860"/>
                  <a:pt x="24357" y="43388"/>
                </a:cubicBezTo>
                <a:cubicBezTo>
                  <a:pt x="25937" y="41889"/>
                  <a:pt x="27141" y="41300"/>
                  <a:pt x="29282" y="40872"/>
                </a:cubicBezTo>
                <a:cubicBezTo>
                  <a:pt x="29710" y="40765"/>
                  <a:pt x="30166" y="40711"/>
                  <a:pt x="30647" y="40604"/>
                </a:cubicBezTo>
                <a:cubicBezTo>
                  <a:pt x="32762" y="40203"/>
                  <a:pt x="35064" y="40685"/>
                  <a:pt x="35626" y="39641"/>
                </a:cubicBezTo>
                <a:cubicBezTo>
                  <a:pt x="35786" y="39373"/>
                  <a:pt x="35626" y="39105"/>
                  <a:pt x="35385" y="38945"/>
                </a:cubicBezTo>
                <a:cubicBezTo>
                  <a:pt x="35197" y="38811"/>
                  <a:pt x="34903" y="38758"/>
                  <a:pt x="34689" y="38624"/>
                </a:cubicBezTo>
                <a:lnTo>
                  <a:pt x="34635" y="38624"/>
                </a:lnTo>
                <a:cubicBezTo>
                  <a:pt x="34273" y="38531"/>
                  <a:pt x="33896" y="38491"/>
                  <a:pt x="33510" y="38491"/>
                </a:cubicBezTo>
                <a:cubicBezTo>
                  <a:pt x="31553" y="38491"/>
                  <a:pt x="29362" y="39524"/>
                  <a:pt x="27730" y="40015"/>
                </a:cubicBezTo>
                <a:cubicBezTo>
                  <a:pt x="29737" y="38035"/>
                  <a:pt x="31905" y="36161"/>
                  <a:pt x="33832" y="34127"/>
                </a:cubicBezTo>
                <a:cubicBezTo>
                  <a:pt x="34823" y="33056"/>
                  <a:pt x="35760" y="31852"/>
                  <a:pt x="36455" y="30540"/>
                </a:cubicBezTo>
                <a:cubicBezTo>
                  <a:pt x="36766" y="29964"/>
                  <a:pt x="36984" y="28983"/>
                  <a:pt x="36350" y="28983"/>
                </a:cubicBezTo>
                <a:cubicBezTo>
                  <a:pt x="36219" y="28983"/>
                  <a:pt x="36051" y="29025"/>
                  <a:pt x="35840" y="29122"/>
                </a:cubicBezTo>
                <a:cubicBezTo>
                  <a:pt x="34689" y="29630"/>
                  <a:pt x="33592" y="31477"/>
                  <a:pt x="32815" y="32414"/>
                </a:cubicBezTo>
                <a:cubicBezTo>
                  <a:pt x="31852" y="33619"/>
                  <a:pt x="30968" y="34876"/>
                  <a:pt x="30112" y="36134"/>
                </a:cubicBezTo>
                <a:cubicBezTo>
                  <a:pt x="28399" y="38543"/>
                  <a:pt x="26472" y="40738"/>
                  <a:pt x="24063" y="42451"/>
                </a:cubicBezTo>
                <a:cubicBezTo>
                  <a:pt x="24598" y="41220"/>
                  <a:pt x="25187" y="39962"/>
                  <a:pt x="25696" y="38704"/>
                </a:cubicBezTo>
                <a:cubicBezTo>
                  <a:pt x="25990" y="37928"/>
                  <a:pt x="26873" y="36161"/>
                  <a:pt x="26525" y="35385"/>
                </a:cubicBezTo>
                <a:cubicBezTo>
                  <a:pt x="26395" y="35087"/>
                  <a:pt x="26233" y="34960"/>
                  <a:pt x="26052" y="34960"/>
                </a:cubicBezTo>
                <a:cubicBezTo>
                  <a:pt x="25045" y="34960"/>
                  <a:pt x="23441" y="38893"/>
                  <a:pt x="23260" y="39346"/>
                </a:cubicBezTo>
                <a:cubicBezTo>
                  <a:pt x="22377" y="41488"/>
                  <a:pt x="21788" y="44646"/>
                  <a:pt x="19968" y="46091"/>
                </a:cubicBezTo>
                <a:cubicBezTo>
                  <a:pt x="17987" y="47670"/>
                  <a:pt x="15792" y="49009"/>
                  <a:pt x="13357" y="49705"/>
                </a:cubicBezTo>
                <a:cubicBezTo>
                  <a:pt x="14293" y="48848"/>
                  <a:pt x="15525" y="47001"/>
                  <a:pt x="16435" y="45797"/>
                </a:cubicBezTo>
                <a:cubicBezTo>
                  <a:pt x="17666" y="44191"/>
                  <a:pt x="18844" y="42505"/>
                  <a:pt x="19968" y="40818"/>
                </a:cubicBezTo>
                <a:cubicBezTo>
                  <a:pt x="20985" y="39266"/>
                  <a:pt x="21841" y="37660"/>
                  <a:pt x="22805" y="36134"/>
                </a:cubicBezTo>
                <a:lnTo>
                  <a:pt x="22805" y="36108"/>
                </a:lnTo>
                <a:cubicBezTo>
                  <a:pt x="24331" y="34047"/>
                  <a:pt x="26231" y="32869"/>
                  <a:pt x="28399" y="31638"/>
                </a:cubicBezTo>
                <a:cubicBezTo>
                  <a:pt x="28613" y="31531"/>
                  <a:pt x="28827" y="31477"/>
                  <a:pt x="29041" y="31424"/>
                </a:cubicBezTo>
                <a:cubicBezTo>
                  <a:pt x="29951" y="31183"/>
                  <a:pt x="32789" y="30835"/>
                  <a:pt x="32789" y="29523"/>
                </a:cubicBezTo>
                <a:cubicBezTo>
                  <a:pt x="32789" y="29086"/>
                  <a:pt x="32524" y="28924"/>
                  <a:pt x="32134" y="28924"/>
                </a:cubicBezTo>
                <a:cubicBezTo>
                  <a:pt x="31188" y="28924"/>
                  <a:pt x="29504" y="29874"/>
                  <a:pt x="29068" y="30139"/>
                </a:cubicBezTo>
                <a:cubicBezTo>
                  <a:pt x="27462" y="31076"/>
                  <a:pt x="26097" y="32307"/>
                  <a:pt x="24625" y="33458"/>
                </a:cubicBezTo>
                <a:cubicBezTo>
                  <a:pt x="24598" y="33351"/>
                  <a:pt x="24545" y="33244"/>
                  <a:pt x="24545" y="33190"/>
                </a:cubicBezTo>
                <a:cubicBezTo>
                  <a:pt x="24652" y="32816"/>
                  <a:pt x="24866" y="32441"/>
                  <a:pt x="25000" y="32066"/>
                </a:cubicBezTo>
                <a:cubicBezTo>
                  <a:pt x="25401" y="31129"/>
                  <a:pt x="25829" y="30246"/>
                  <a:pt x="26231" y="29309"/>
                </a:cubicBezTo>
                <a:cubicBezTo>
                  <a:pt x="26525" y="28640"/>
                  <a:pt x="26873" y="27436"/>
                  <a:pt x="27355" y="26900"/>
                </a:cubicBezTo>
                <a:cubicBezTo>
                  <a:pt x="27624" y="26600"/>
                  <a:pt x="28045" y="26491"/>
                  <a:pt x="28536" y="26491"/>
                </a:cubicBezTo>
                <a:cubicBezTo>
                  <a:pt x="29703" y="26491"/>
                  <a:pt x="31263" y="27108"/>
                  <a:pt x="32093" y="27222"/>
                </a:cubicBezTo>
                <a:cubicBezTo>
                  <a:pt x="32265" y="27250"/>
                  <a:pt x="32556" y="27270"/>
                  <a:pt x="32887" y="27270"/>
                </a:cubicBezTo>
                <a:cubicBezTo>
                  <a:pt x="34096" y="27270"/>
                  <a:pt x="35850" y="27002"/>
                  <a:pt x="34421" y="25910"/>
                </a:cubicBezTo>
                <a:cubicBezTo>
                  <a:pt x="33725" y="25375"/>
                  <a:pt x="32789" y="25321"/>
                  <a:pt x="31959" y="25214"/>
                </a:cubicBezTo>
                <a:cubicBezTo>
                  <a:pt x="31536" y="25193"/>
                  <a:pt x="30780" y="24972"/>
                  <a:pt x="30243" y="24972"/>
                </a:cubicBezTo>
                <a:cubicBezTo>
                  <a:pt x="30100" y="24972"/>
                  <a:pt x="29973" y="24987"/>
                  <a:pt x="29872" y="25026"/>
                </a:cubicBezTo>
                <a:lnTo>
                  <a:pt x="29872" y="25026"/>
                </a:lnTo>
                <a:cubicBezTo>
                  <a:pt x="32147" y="24143"/>
                  <a:pt x="34689" y="23876"/>
                  <a:pt x="36910" y="22912"/>
                </a:cubicBezTo>
                <a:cubicBezTo>
                  <a:pt x="37874" y="22618"/>
                  <a:pt x="42103" y="20450"/>
                  <a:pt x="40925" y="19031"/>
                </a:cubicBezTo>
                <a:cubicBezTo>
                  <a:pt x="40845" y="18934"/>
                  <a:pt x="40706" y="18891"/>
                  <a:pt x="40522" y="18891"/>
                </a:cubicBezTo>
                <a:cubicBezTo>
                  <a:pt x="39187" y="18891"/>
                  <a:pt x="35496" y="21177"/>
                  <a:pt x="34742" y="21601"/>
                </a:cubicBezTo>
                <a:cubicBezTo>
                  <a:pt x="32735" y="22752"/>
                  <a:pt x="30754" y="23929"/>
                  <a:pt x="28586" y="24732"/>
                </a:cubicBezTo>
                <a:cubicBezTo>
                  <a:pt x="29336" y="22377"/>
                  <a:pt x="29710" y="19995"/>
                  <a:pt x="31798" y="18496"/>
                </a:cubicBezTo>
                <a:cubicBezTo>
                  <a:pt x="33752" y="17051"/>
                  <a:pt x="35331" y="15284"/>
                  <a:pt x="36696" y="13277"/>
                </a:cubicBezTo>
                <a:cubicBezTo>
                  <a:pt x="37232" y="12447"/>
                  <a:pt x="38115" y="11403"/>
                  <a:pt x="38383" y="10439"/>
                </a:cubicBezTo>
                <a:cubicBezTo>
                  <a:pt x="38593" y="9690"/>
                  <a:pt x="38429" y="9419"/>
                  <a:pt x="38128" y="9419"/>
                </a:cubicBezTo>
                <a:cubicBezTo>
                  <a:pt x="37817" y="9419"/>
                  <a:pt x="37358" y="9711"/>
                  <a:pt x="37018" y="10065"/>
                </a:cubicBezTo>
                <a:cubicBezTo>
                  <a:pt x="35412" y="11778"/>
                  <a:pt x="33886" y="13571"/>
                  <a:pt x="32360" y="15364"/>
                </a:cubicBezTo>
                <a:cubicBezTo>
                  <a:pt x="31611" y="16194"/>
                  <a:pt x="31129" y="17184"/>
                  <a:pt x="30487" y="18094"/>
                </a:cubicBezTo>
                <a:cubicBezTo>
                  <a:pt x="30728" y="17639"/>
                  <a:pt x="31209" y="16328"/>
                  <a:pt x="31263" y="15846"/>
                </a:cubicBezTo>
                <a:cubicBezTo>
                  <a:pt x="31450" y="13946"/>
                  <a:pt x="31932" y="12045"/>
                  <a:pt x="32226" y="10199"/>
                </a:cubicBezTo>
                <a:cubicBezTo>
                  <a:pt x="32601" y="8084"/>
                  <a:pt x="33592" y="6211"/>
                  <a:pt x="33993" y="4150"/>
                </a:cubicBezTo>
                <a:cubicBezTo>
                  <a:pt x="34131" y="3413"/>
                  <a:pt x="34368" y="0"/>
                  <a:pt x="331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3"/>
          <p:cNvSpPr/>
          <p:nvPr/>
        </p:nvSpPr>
        <p:spPr>
          <a:xfrm rot="8486663">
            <a:off x="6569323" y="-1397497"/>
            <a:ext cx="2482463" cy="3359061"/>
          </a:xfrm>
          <a:custGeom>
            <a:rect b="b" l="l" r="r" t="t"/>
            <a:pathLst>
              <a:path extrusionOk="0" h="69538" w="51391">
                <a:moveTo>
                  <a:pt x="21386" y="25535"/>
                </a:moveTo>
                <a:cubicBezTo>
                  <a:pt x="20316" y="7254"/>
                  <a:pt x="7790" y="5487"/>
                  <a:pt x="7790" y="5487"/>
                </a:cubicBezTo>
                <a:cubicBezTo>
                  <a:pt x="9315" y="17425"/>
                  <a:pt x="21413" y="25669"/>
                  <a:pt x="21413" y="25669"/>
                </a:cubicBezTo>
                <a:cubicBezTo>
                  <a:pt x="21386" y="25642"/>
                  <a:pt x="21386" y="25588"/>
                  <a:pt x="21386" y="25535"/>
                </a:cubicBezTo>
                <a:lnTo>
                  <a:pt x="33351" y="51765"/>
                </a:lnTo>
                <a:cubicBezTo>
                  <a:pt x="31290" y="46840"/>
                  <a:pt x="29095" y="41434"/>
                  <a:pt x="27382" y="36241"/>
                </a:cubicBezTo>
                <a:close/>
                <a:moveTo>
                  <a:pt x="31664" y="35572"/>
                </a:moveTo>
                <a:lnTo>
                  <a:pt x="31022" y="45850"/>
                </a:lnTo>
                <a:cubicBezTo>
                  <a:pt x="32227" y="44806"/>
                  <a:pt x="31664" y="35572"/>
                  <a:pt x="31664" y="35572"/>
                </a:cubicBezTo>
                <a:close/>
                <a:moveTo>
                  <a:pt x="5514" y="47991"/>
                </a:moveTo>
                <a:cubicBezTo>
                  <a:pt x="16328" y="56717"/>
                  <a:pt x="23715" y="51899"/>
                  <a:pt x="25348" y="50561"/>
                </a:cubicBezTo>
                <a:lnTo>
                  <a:pt x="29202" y="51016"/>
                </a:lnTo>
                <a:cubicBezTo>
                  <a:pt x="28613" y="50721"/>
                  <a:pt x="27275" y="50454"/>
                  <a:pt x="25589" y="50186"/>
                </a:cubicBezTo>
                <a:cubicBezTo>
                  <a:pt x="17158" y="44431"/>
                  <a:pt x="5514" y="47991"/>
                  <a:pt x="5514" y="47991"/>
                </a:cubicBezTo>
                <a:close/>
                <a:moveTo>
                  <a:pt x="24893" y="22055"/>
                </a:moveTo>
                <a:cubicBezTo>
                  <a:pt x="24893" y="22216"/>
                  <a:pt x="24920" y="22350"/>
                  <a:pt x="24973" y="22376"/>
                </a:cubicBezTo>
                <a:lnTo>
                  <a:pt x="25000" y="21895"/>
                </a:lnTo>
                <a:cubicBezTo>
                  <a:pt x="34609" y="7896"/>
                  <a:pt x="25803" y="0"/>
                  <a:pt x="25803" y="0"/>
                </a:cubicBezTo>
                <a:cubicBezTo>
                  <a:pt x="20102" y="9582"/>
                  <a:pt x="24893" y="22055"/>
                  <a:pt x="24893" y="22055"/>
                </a:cubicBezTo>
                <a:close/>
                <a:moveTo>
                  <a:pt x="32762" y="12928"/>
                </a:moveTo>
                <a:cubicBezTo>
                  <a:pt x="27061" y="22510"/>
                  <a:pt x="31825" y="34956"/>
                  <a:pt x="31825" y="34956"/>
                </a:cubicBezTo>
                <a:cubicBezTo>
                  <a:pt x="41621" y="20851"/>
                  <a:pt x="32762" y="12928"/>
                  <a:pt x="32762" y="12928"/>
                </a:cubicBezTo>
                <a:close/>
                <a:moveTo>
                  <a:pt x="33940" y="39158"/>
                </a:moveTo>
                <a:lnTo>
                  <a:pt x="33752" y="39319"/>
                </a:lnTo>
                <a:cubicBezTo>
                  <a:pt x="33806" y="39319"/>
                  <a:pt x="33859" y="39239"/>
                  <a:pt x="33940" y="39158"/>
                </a:cubicBezTo>
                <a:cubicBezTo>
                  <a:pt x="48580" y="35304"/>
                  <a:pt x="47242" y="24839"/>
                  <a:pt x="47242" y="24839"/>
                </a:cubicBezTo>
                <a:cubicBezTo>
                  <a:pt x="37767" y="27970"/>
                  <a:pt x="33672" y="39212"/>
                  <a:pt x="33672" y="39212"/>
                </a:cubicBezTo>
                <a:cubicBezTo>
                  <a:pt x="33806" y="39185"/>
                  <a:pt x="33859" y="39185"/>
                  <a:pt x="33940" y="39158"/>
                </a:cubicBezTo>
                <a:close/>
                <a:moveTo>
                  <a:pt x="40149" y="52889"/>
                </a:moveTo>
                <a:lnTo>
                  <a:pt x="40176" y="52889"/>
                </a:lnTo>
                <a:cubicBezTo>
                  <a:pt x="39908" y="53023"/>
                  <a:pt x="39641" y="53210"/>
                  <a:pt x="39373" y="53371"/>
                </a:cubicBezTo>
                <a:lnTo>
                  <a:pt x="40149" y="51016"/>
                </a:lnTo>
                <a:cubicBezTo>
                  <a:pt x="47189" y="45448"/>
                  <a:pt x="44084" y="39828"/>
                  <a:pt x="44084" y="39828"/>
                </a:cubicBezTo>
                <a:cubicBezTo>
                  <a:pt x="39159" y="43923"/>
                  <a:pt x="39319" y="51631"/>
                  <a:pt x="39319" y="51631"/>
                </a:cubicBezTo>
                <a:cubicBezTo>
                  <a:pt x="39373" y="51604"/>
                  <a:pt x="39400" y="51551"/>
                  <a:pt x="39480" y="51524"/>
                </a:cubicBezTo>
                <a:cubicBezTo>
                  <a:pt x="39186" y="52327"/>
                  <a:pt x="38918" y="53130"/>
                  <a:pt x="38650" y="53906"/>
                </a:cubicBezTo>
                <a:lnTo>
                  <a:pt x="38624" y="53933"/>
                </a:lnTo>
                <a:lnTo>
                  <a:pt x="38650" y="53933"/>
                </a:lnTo>
                <a:cubicBezTo>
                  <a:pt x="37767" y="56476"/>
                  <a:pt x="37098" y="58778"/>
                  <a:pt x="37098" y="59929"/>
                </a:cubicBezTo>
                <a:lnTo>
                  <a:pt x="33351" y="51765"/>
                </a:lnTo>
                <a:cubicBezTo>
                  <a:pt x="34047" y="53425"/>
                  <a:pt x="34769" y="55084"/>
                  <a:pt x="35465" y="56610"/>
                </a:cubicBezTo>
                <a:lnTo>
                  <a:pt x="24010" y="44993"/>
                </a:lnTo>
                <a:cubicBezTo>
                  <a:pt x="23742" y="44324"/>
                  <a:pt x="23340" y="43254"/>
                  <a:pt x="22859" y="41996"/>
                </a:cubicBezTo>
                <a:cubicBezTo>
                  <a:pt x="22671" y="26177"/>
                  <a:pt x="11965" y="24089"/>
                  <a:pt x="11965" y="24089"/>
                </a:cubicBezTo>
                <a:cubicBezTo>
                  <a:pt x="12634" y="33136"/>
                  <a:pt x="20343" y="40122"/>
                  <a:pt x="22377" y="41781"/>
                </a:cubicBezTo>
                <a:lnTo>
                  <a:pt x="23688" y="44645"/>
                </a:lnTo>
                <a:lnTo>
                  <a:pt x="19272" y="40149"/>
                </a:lnTo>
                <a:lnTo>
                  <a:pt x="19245" y="40095"/>
                </a:lnTo>
                <a:cubicBezTo>
                  <a:pt x="19192" y="40042"/>
                  <a:pt x="19192" y="40042"/>
                  <a:pt x="19138" y="40015"/>
                </a:cubicBezTo>
                <a:lnTo>
                  <a:pt x="19165" y="40015"/>
                </a:lnTo>
                <a:cubicBezTo>
                  <a:pt x="12233" y="32413"/>
                  <a:pt x="1" y="33270"/>
                  <a:pt x="1" y="33270"/>
                </a:cubicBezTo>
                <a:cubicBezTo>
                  <a:pt x="8673" y="44271"/>
                  <a:pt x="16997" y="41059"/>
                  <a:pt x="18790" y="40176"/>
                </a:cubicBezTo>
                <a:lnTo>
                  <a:pt x="19513" y="40523"/>
                </a:lnTo>
                <a:cubicBezTo>
                  <a:pt x="20369" y="41889"/>
                  <a:pt x="22243" y="43923"/>
                  <a:pt x="24384" y="46117"/>
                </a:cubicBezTo>
                <a:lnTo>
                  <a:pt x="24411" y="46171"/>
                </a:lnTo>
                <a:lnTo>
                  <a:pt x="24411" y="46144"/>
                </a:lnTo>
                <a:cubicBezTo>
                  <a:pt x="29229" y="51069"/>
                  <a:pt x="35546" y="56636"/>
                  <a:pt x="35546" y="56636"/>
                </a:cubicBezTo>
                <a:cubicBezTo>
                  <a:pt x="36108" y="57948"/>
                  <a:pt x="36670" y="59179"/>
                  <a:pt x="37205" y="60357"/>
                </a:cubicBezTo>
                <a:lnTo>
                  <a:pt x="37205" y="60384"/>
                </a:lnTo>
                <a:lnTo>
                  <a:pt x="37205" y="60384"/>
                </a:lnTo>
                <a:cubicBezTo>
                  <a:pt x="39694" y="65844"/>
                  <a:pt x="41514" y="69537"/>
                  <a:pt x="41514" y="69537"/>
                </a:cubicBezTo>
                <a:lnTo>
                  <a:pt x="37205" y="60116"/>
                </a:lnTo>
                <a:lnTo>
                  <a:pt x="39293" y="53639"/>
                </a:lnTo>
                <a:lnTo>
                  <a:pt x="41113" y="52943"/>
                </a:lnTo>
                <a:cubicBezTo>
                  <a:pt x="50079" y="53264"/>
                  <a:pt x="51391" y="47001"/>
                  <a:pt x="51391" y="47001"/>
                </a:cubicBezTo>
                <a:cubicBezTo>
                  <a:pt x="44994" y="46920"/>
                  <a:pt x="40149" y="52889"/>
                  <a:pt x="40149" y="5288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6" name="Google Shape;296;p43"/>
          <p:cNvPicPr preferRelativeResize="0"/>
          <p:nvPr/>
        </p:nvPicPr>
        <p:blipFill>
          <a:blip r:embed="rId3">
            <a:alphaModFix/>
          </a:blip>
          <a:stretch>
            <a:fillRect/>
          </a:stretch>
        </p:blipFill>
        <p:spPr>
          <a:xfrm>
            <a:off x="3793324" y="2176875"/>
            <a:ext cx="5350674" cy="2959226"/>
          </a:xfrm>
          <a:prstGeom prst="rect">
            <a:avLst/>
          </a:prstGeom>
          <a:noFill/>
          <a:ln>
            <a:noFill/>
          </a:ln>
        </p:spPr>
      </p:pic>
      <p:pic>
        <p:nvPicPr>
          <p:cNvPr id="297" name="Google Shape;297;p43"/>
          <p:cNvPicPr preferRelativeResize="0"/>
          <p:nvPr/>
        </p:nvPicPr>
        <p:blipFill>
          <a:blip r:embed="rId4">
            <a:alphaModFix/>
          </a:blip>
          <a:stretch>
            <a:fillRect/>
          </a:stretch>
        </p:blipFill>
        <p:spPr>
          <a:xfrm>
            <a:off x="-12" y="3345400"/>
            <a:ext cx="3724275" cy="1790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4"/>
          <p:cNvSpPr txBox="1"/>
          <p:nvPr>
            <p:ph idx="1" type="body"/>
          </p:nvPr>
        </p:nvSpPr>
        <p:spPr>
          <a:xfrm>
            <a:off x="701600" y="1206100"/>
            <a:ext cx="6866700" cy="3025500"/>
          </a:xfrm>
          <a:prstGeom prst="rect">
            <a:avLst/>
          </a:prstGeom>
        </p:spPr>
        <p:txBody>
          <a:bodyPr anchorCtr="0" anchor="t" bIns="0" lIns="0" spcFirstLastPara="1" rIns="0" wrap="square" tIns="182875">
            <a:noAutofit/>
          </a:bodyPr>
          <a:lstStyle/>
          <a:p>
            <a:pPr indent="0" lvl="0" marL="0" rtl="0" algn="l">
              <a:lnSpc>
                <a:spcPct val="115000"/>
              </a:lnSpc>
              <a:spcBef>
                <a:spcPts val="0"/>
              </a:spcBef>
              <a:spcAft>
                <a:spcPts val="0"/>
              </a:spcAft>
              <a:buNone/>
            </a:pPr>
            <a:r>
              <a:rPr lang="en"/>
              <a:t>Comparing the </a:t>
            </a:r>
            <a:r>
              <a:rPr lang="en"/>
              <a:t>augmented</a:t>
            </a:r>
            <a:r>
              <a:rPr lang="en"/>
              <a:t> dataset, the model performs worse and become less accurate. This is likely due to the validation data not having </a:t>
            </a:r>
            <a:r>
              <a:rPr lang="en"/>
              <a:t>augmented</a:t>
            </a:r>
            <a:r>
              <a:rPr lang="en"/>
              <a:t> </a:t>
            </a:r>
            <a:r>
              <a:rPr lang="en"/>
              <a:t>data</a:t>
            </a:r>
            <a:r>
              <a:rPr lang="en"/>
              <a:t> and the augmentation used did not help the model understand patterns more easily. This also shows that augmentation of the data </a:t>
            </a:r>
            <a:br>
              <a:rPr lang="en"/>
            </a:br>
            <a:r>
              <a:rPr lang="en"/>
              <a:t>might not the best method to improve</a:t>
            </a:r>
            <a:br>
              <a:rPr lang="en"/>
            </a:br>
            <a:r>
              <a:rPr lang="en"/>
              <a:t>accuracy.</a:t>
            </a:r>
            <a:endParaRPr/>
          </a:p>
        </p:txBody>
      </p:sp>
      <p:sp>
        <p:nvSpPr>
          <p:cNvPr id="303" name="Google Shape;303;p44"/>
          <p:cNvSpPr txBox="1"/>
          <p:nvPr>
            <p:ph type="title"/>
          </p:nvPr>
        </p:nvSpPr>
        <p:spPr>
          <a:xfrm>
            <a:off x="701600" y="627400"/>
            <a:ext cx="77292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Baseline Model - Aug</a:t>
            </a:r>
            <a:endParaRPr b="0"/>
          </a:p>
        </p:txBody>
      </p:sp>
      <p:sp>
        <p:nvSpPr>
          <p:cNvPr id="304" name="Google Shape;304;p44"/>
          <p:cNvSpPr/>
          <p:nvPr/>
        </p:nvSpPr>
        <p:spPr>
          <a:xfrm rot="-274552">
            <a:off x="7298668" y="2572904"/>
            <a:ext cx="1733643" cy="2578460"/>
          </a:xfrm>
          <a:custGeom>
            <a:rect b="b" l="l" r="r" t="t"/>
            <a:pathLst>
              <a:path extrusionOk="0" h="60973" w="42103">
                <a:moveTo>
                  <a:pt x="26097" y="27168"/>
                </a:moveTo>
                <a:lnTo>
                  <a:pt x="26097" y="27168"/>
                </a:lnTo>
                <a:cubicBezTo>
                  <a:pt x="26044" y="29229"/>
                  <a:pt x="24839" y="31210"/>
                  <a:pt x="23688" y="33056"/>
                </a:cubicBezTo>
                <a:cubicBezTo>
                  <a:pt x="23661" y="33030"/>
                  <a:pt x="23661" y="32949"/>
                  <a:pt x="23635" y="32923"/>
                </a:cubicBezTo>
                <a:cubicBezTo>
                  <a:pt x="23581" y="32816"/>
                  <a:pt x="23554" y="32762"/>
                  <a:pt x="23528" y="32655"/>
                </a:cubicBezTo>
                <a:cubicBezTo>
                  <a:pt x="23528" y="32628"/>
                  <a:pt x="23501" y="32575"/>
                  <a:pt x="23447" y="32575"/>
                </a:cubicBezTo>
                <a:cubicBezTo>
                  <a:pt x="23367" y="32280"/>
                  <a:pt x="23260" y="31959"/>
                  <a:pt x="23153" y="31584"/>
                </a:cubicBezTo>
                <a:cubicBezTo>
                  <a:pt x="23073" y="31290"/>
                  <a:pt x="23019" y="30942"/>
                  <a:pt x="22912" y="30648"/>
                </a:cubicBezTo>
                <a:cubicBezTo>
                  <a:pt x="22832" y="30139"/>
                  <a:pt x="22832" y="29684"/>
                  <a:pt x="22912" y="29336"/>
                </a:cubicBezTo>
                <a:cubicBezTo>
                  <a:pt x="23287" y="28346"/>
                  <a:pt x="25214" y="27677"/>
                  <a:pt x="26097" y="27168"/>
                </a:cubicBezTo>
                <a:close/>
                <a:moveTo>
                  <a:pt x="22511" y="30085"/>
                </a:moveTo>
                <a:cubicBezTo>
                  <a:pt x="22725" y="30808"/>
                  <a:pt x="22698" y="31584"/>
                  <a:pt x="22885" y="32307"/>
                </a:cubicBezTo>
                <a:cubicBezTo>
                  <a:pt x="22992" y="32896"/>
                  <a:pt x="23099" y="33431"/>
                  <a:pt x="23153" y="33993"/>
                </a:cubicBezTo>
                <a:cubicBezTo>
                  <a:pt x="22966" y="34288"/>
                  <a:pt x="22778" y="34582"/>
                  <a:pt x="22644" y="34850"/>
                </a:cubicBezTo>
                <a:cubicBezTo>
                  <a:pt x="20878" y="38195"/>
                  <a:pt x="18951" y="41273"/>
                  <a:pt x="16836" y="44405"/>
                </a:cubicBezTo>
                <a:cubicBezTo>
                  <a:pt x="16488" y="44887"/>
                  <a:pt x="16194" y="45529"/>
                  <a:pt x="15792" y="45957"/>
                </a:cubicBezTo>
                <a:cubicBezTo>
                  <a:pt x="16167" y="45235"/>
                  <a:pt x="16461" y="43067"/>
                  <a:pt x="16435" y="42986"/>
                </a:cubicBezTo>
                <a:cubicBezTo>
                  <a:pt x="16702" y="41327"/>
                  <a:pt x="17398" y="39614"/>
                  <a:pt x="18014" y="38142"/>
                </a:cubicBezTo>
                <a:cubicBezTo>
                  <a:pt x="19031" y="35572"/>
                  <a:pt x="20343" y="32976"/>
                  <a:pt x="22029" y="30701"/>
                </a:cubicBezTo>
                <a:cubicBezTo>
                  <a:pt x="22163" y="30487"/>
                  <a:pt x="22323" y="30246"/>
                  <a:pt x="22511" y="30085"/>
                </a:cubicBezTo>
                <a:close/>
                <a:moveTo>
                  <a:pt x="33119" y="0"/>
                </a:moveTo>
                <a:cubicBezTo>
                  <a:pt x="32916" y="0"/>
                  <a:pt x="32675" y="90"/>
                  <a:pt x="32387" y="295"/>
                </a:cubicBezTo>
                <a:cubicBezTo>
                  <a:pt x="31183" y="1179"/>
                  <a:pt x="31049" y="3962"/>
                  <a:pt x="31076" y="5274"/>
                </a:cubicBezTo>
                <a:cubicBezTo>
                  <a:pt x="31076" y="7254"/>
                  <a:pt x="31852" y="9021"/>
                  <a:pt x="31531" y="11002"/>
                </a:cubicBezTo>
                <a:cubicBezTo>
                  <a:pt x="31102" y="13303"/>
                  <a:pt x="30540" y="15632"/>
                  <a:pt x="29871" y="17907"/>
                </a:cubicBezTo>
                <a:cubicBezTo>
                  <a:pt x="29255" y="20075"/>
                  <a:pt x="28506" y="22243"/>
                  <a:pt x="27650" y="24331"/>
                </a:cubicBezTo>
                <a:cubicBezTo>
                  <a:pt x="26873" y="26151"/>
                  <a:pt x="24652" y="26793"/>
                  <a:pt x="22966" y="27703"/>
                </a:cubicBezTo>
                <a:cubicBezTo>
                  <a:pt x="23715" y="25321"/>
                  <a:pt x="24331" y="22859"/>
                  <a:pt x="25455" y="20637"/>
                </a:cubicBezTo>
                <a:cubicBezTo>
                  <a:pt x="26177" y="19299"/>
                  <a:pt x="28185" y="15177"/>
                  <a:pt x="26311" y="13999"/>
                </a:cubicBezTo>
                <a:cubicBezTo>
                  <a:pt x="26143" y="13894"/>
                  <a:pt x="25986" y="13845"/>
                  <a:pt x="25841" y="13845"/>
                </a:cubicBezTo>
                <a:cubicBezTo>
                  <a:pt x="24325" y="13845"/>
                  <a:pt x="24022" y="19111"/>
                  <a:pt x="23876" y="19941"/>
                </a:cubicBezTo>
                <a:cubicBezTo>
                  <a:pt x="23554" y="22484"/>
                  <a:pt x="23394" y="24893"/>
                  <a:pt x="22136" y="27195"/>
                </a:cubicBezTo>
                <a:cubicBezTo>
                  <a:pt x="21547" y="23474"/>
                  <a:pt x="21119" y="19674"/>
                  <a:pt x="20262" y="15980"/>
                </a:cubicBezTo>
                <a:cubicBezTo>
                  <a:pt x="19995" y="14802"/>
                  <a:pt x="19566" y="12233"/>
                  <a:pt x="18603" y="11457"/>
                </a:cubicBezTo>
                <a:cubicBezTo>
                  <a:pt x="18367" y="11273"/>
                  <a:pt x="18170" y="11194"/>
                  <a:pt x="18006" y="11194"/>
                </a:cubicBezTo>
                <a:cubicBezTo>
                  <a:pt x="17168" y="11194"/>
                  <a:pt x="17202" y="13256"/>
                  <a:pt x="17291" y="13839"/>
                </a:cubicBezTo>
                <a:cubicBezTo>
                  <a:pt x="17559" y="15525"/>
                  <a:pt x="18255" y="16783"/>
                  <a:pt x="19299" y="18094"/>
                </a:cubicBezTo>
                <a:cubicBezTo>
                  <a:pt x="20396" y="19459"/>
                  <a:pt x="20503" y="21172"/>
                  <a:pt x="20798" y="22832"/>
                </a:cubicBezTo>
                <a:cubicBezTo>
                  <a:pt x="21145" y="24652"/>
                  <a:pt x="21922" y="26847"/>
                  <a:pt x="21681" y="28694"/>
                </a:cubicBezTo>
                <a:cubicBezTo>
                  <a:pt x="21440" y="30273"/>
                  <a:pt x="20075" y="31798"/>
                  <a:pt x="19272" y="33137"/>
                </a:cubicBezTo>
                <a:cubicBezTo>
                  <a:pt x="19272" y="31611"/>
                  <a:pt x="19379" y="30085"/>
                  <a:pt x="19245" y="28533"/>
                </a:cubicBezTo>
                <a:cubicBezTo>
                  <a:pt x="19178" y="27975"/>
                  <a:pt x="19056" y="26117"/>
                  <a:pt x="18350" y="26117"/>
                </a:cubicBezTo>
                <a:cubicBezTo>
                  <a:pt x="18209" y="26117"/>
                  <a:pt x="18045" y="26191"/>
                  <a:pt x="17853" y="26365"/>
                </a:cubicBezTo>
                <a:cubicBezTo>
                  <a:pt x="17104" y="27061"/>
                  <a:pt x="17104" y="29470"/>
                  <a:pt x="16997" y="30407"/>
                </a:cubicBezTo>
                <a:cubicBezTo>
                  <a:pt x="16863" y="31959"/>
                  <a:pt x="16863" y="33511"/>
                  <a:pt x="17024" y="35091"/>
                </a:cubicBezTo>
                <a:cubicBezTo>
                  <a:pt x="17318" y="38329"/>
                  <a:pt x="16114" y="41166"/>
                  <a:pt x="15364" y="44325"/>
                </a:cubicBezTo>
                <a:cubicBezTo>
                  <a:pt x="14695" y="47001"/>
                  <a:pt x="13276" y="49544"/>
                  <a:pt x="10841" y="51016"/>
                </a:cubicBezTo>
                <a:cubicBezTo>
                  <a:pt x="10948" y="49946"/>
                  <a:pt x="10948" y="48768"/>
                  <a:pt x="11135" y="47751"/>
                </a:cubicBezTo>
                <a:cubicBezTo>
                  <a:pt x="11376" y="46707"/>
                  <a:pt x="12045" y="45957"/>
                  <a:pt x="12607" y="45128"/>
                </a:cubicBezTo>
                <a:cubicBezTo>
                  <a:pt x="13276" y="44164"/>
                  <a:pt x="14026" y="43067"/>
                  <a:pt x="14427" y="41916"/>
                </a:cubicBezTo>
                <a:cubicBezTo>
                  <a:pt x="14748" y="41166"/>
                  <a:pt x="15578" y="39560"/>
                  <a:pt x="14561" y="38998"/>
                </a:cubicBezTo>
                <a:cubicBezTo>
                  <a:pt x="14508" y="38998"/>
                  <a:pt x="14481" y="38972"/>
                  <a:pt x="14454" y="38972"/>
                </a:cubicBezTo>
                <a:cubicBezTo>
                  <a:pt x="13838" y="39266"/>
                  <a:pt x="13410" y="39748"/>
                  <a:pt x="13089" y="40283"/>
                </a:cubicBezTo>
                <a:cubicBezTo>
                  <a:pt x="12848" y="40711"/>
                  <a:pt x="12634" y="41166"/>
                  <a:pt x="12500" y="41675"/>
                </a:cubicBezTo>
                <a:cubicBezTo>
                  <a:pt x="12099" y="42639"/>
                  <a:pt x="11778" y="43656"/>
                  <a:pt x="11242" y="44485"/>
                </a:cubicBezTo>
                <a:cubicBezTo>
                  <a:pt x="11028" y="43120"/>
                  <a:pt x="10948" y="41675"/>
                  <a:pt x="11135" y="40310"/>
                </a:cubicBezTo>
                <a:cubicBezTo>
                  <a:pt x="11349" y="38891"/>
                  <a:pt x="11965" y="37633"/>
                  <a:pt x="12018" y="36188"/>
                </a:cubicBezTo>
                <a:cubicBezTo>
                  <a:pt x="12072" y="34876"/>
                  <a:pt x="11831" y="33511"/>
                  <a:pt x="11430" y="32280"/>
                </a:cubicBezTo>
                <a:cubicBezTo>
                  <a:pt x="11223" y="31624"/>
                  <a:pt x="10650" y="30838"/>
                  <a:pt x="10049" y="30838"/>
                </a:cubicBezTo>
                <a:cubicBezTo>
                  <a:pt x="9792" y="30838"/>
                  <a:pt x="9529" y="30982"/>
                  <a:pt x="9288" y="31343"/>
                </a:cubicBezTo>
                <a:cubicBezTo>
                  <a:pt x="8592" y="32414"/>
                  <a:pt x="9154" y="34823"/>
                  <a:pt x="9262" y="36001"/>
                </a:cubicBezTo>
                <a:cubicBezTo>
                  <a:pt x="9395" y="37526"/>
                  <a:pt x="9743" y="38972"/>
                  <a:pt x="10011" y="40471"/>
                </a:cubicBezTo>
                <a:cubicBezTo>
                  <a:pt x="10493" y="43441"/>
                  <a:pt x="10546" y="46493"/>
                  <a:pt x="10305" y="49517"/>
                </a:cubicBezTo>
                <a:cubicBezTo>
                  <a:pt x="9690" y="48714"/>
                  <a:pt x="9342" y="47644"/>
                  <a:pt x="8887" y="46627"/>
                </a:cubicBezTo>
                <a:cubicBezTo>
                  <a:pt x="8592" y="45984"/>
                  <a:pt x="8271" y="44780"/>
                  <a:pt x="7549" y="44432"/>
                </a:cubicBezTo>
                <a:cubicBezTo>
                  <a:pt x="7423" y="44348"/>
                  <a:pt x="7249" y="44281"/>
                  <a:pt x="7076" y="44281"/>
                </a:cubicBezTo>
                <a:cubicBezTo>
                  <a:pt x="7028" y="44281"/>
                  <a:pt x="6980" y="44286"/>
                  <a:pt x="6933" y="44298"/>
                </a:cubicBezTo>
                <a:cubicBezTo>
                  <a:pt x="6398" y="45262"/>
                  <a:pt x="6933" y="46305"/>
                  <a:pt x="7415" y="47162"/>
                </a:cubicBezTo>
                <a:cubicBezTo>
                  <a:pt x="7896" y="48206"/>
                  <a:pt x="8539" y="49250"/>
                  <a:pt x="8967" y="50079"/>
                </a:cubicBezTo>
                <a:cubicBezTo>
                  <a:pt x="9636" y="51418"/>
                  <a:pt x="10279" y="52006"/>
                  <a:pt x="9154" y="53184"/>
                </a:cubicBezTo>
                <a:cubicBezTo>
                  <a:pt x="7682" y="54763"/>
                  <a:pt x="6023" y="56235"/>
                  <a:pt x="4310" y="57547"/>
                </a:cubicBezTo>
                <a:cubicBezTo>
                  <a:pt x="3507" y="58163"/>
                  <a:pt x="2276" y="58698"/>
                  <a:pt x="1339" y="59474"/>
                </a:cubicBezTo>
                <a:cubicBezTo>
                  <a:pt x="991" y="59715"/>
                  <a:pt x="375" y="59876"/>
                  <a:pt x="134" y="60250"/>
                </a:cubicBezTo>
                <a:cubicBezTo>
                  <a:pt x="1" y="60491"/>
                  <a:pt x="27" y="60839"/>
                  <a:pt x="268" y="60973"/>
                </a:cubicBezTo>
                <a:cubicBezTo>
                  <a:pt x="509" y="60893"/>
                  <a:pt x="723" y="60705"/>
                  <a:pt x="937" y="60571"/>
                </a:cubicBezTo>
                <a:cubicBezTo>
                  <a:pt x="2276" y="59715"/>
                  <a:pt x="3614" y="58751"/>
                  <a:pt x="5059" y="58109"/>
                </a:cubicBezTo>
                <a:cubicBezTo>
                  <a:pt x="5996" y="57708"/>
                  <a:pt x="6853" y="57601"/>
                  <a:pt x="7719" y="57601"/>
                </a:cubicBezTo>
                <a:cubicBezTo>
                  <a:pt x="8586" y="57601"/>
                  <a:pt x="9462" y="57708"/>
                  <a:pt x="10439" y="57734"/>
                </a:cubicBezTo>
                <a:cubicBezTo>
                  <a:pt x="10527" y="57737"/>
                  <a:pt x="10614" y="57738"/>
                  <a:pt x="10701" y="57738"/>
                </a:cubicBezTo>
                <a:cubicBezTo>
                  <a:pt x="11654" y="57738"/>
                  <a:pt x="12586" y="57605"/>
                  <a:pt x="13517" y="57360"/>
                </a:cubicBezTo>
                <a:cubicBezTo>
                  <a:pt x="14240" y="57199"/>
                  <a:pt x="15846" y="56905"/>
                  <a:pt x="16328" y="56235"/>
                </a:cubicBezTo>
                <a:cubicBezTo>
                  <a:pt x="16354" y="55861"/>
                  <a:pt x="16354" y="55540"/>
                  <a:pt x="15846" y="55218"/>
                </a:cubicBezTo>
                <a:cubicBezTo>
                  <a:pt x="15565" y="55057"/>
                  <a:pt x="15172" y="54994"/>
                  <a:pt x="14728" y="54994"/>
                </a:cubicBezTo>
                <a:cubicBezTo>
                  <a:pt x="13209" y="54994"/>
                  <a:pt x="11089" y="55727"/>
                  <a:pt x="10772" y="55727"/>
                </a:cubicBezTo>
                <a:cubicBezTo>
                  <a:pt x="10768" y="55727"/>
                  <a:pt x="10764" y="55727"/>
                  <a:pt x="10760" y="55727"/>
                </a:cubicBezTo>
                <a:cubicBezTo>
                  <a:pt x="11697" y="55325"/>
                  <a:pt x="13357" y="54790"/>
                  <a:pt x="13892" y="53827"/>
                </a:cubicBezTo>
                <a:cubicBezTo>
                  <a:pt x="13946" y="53719"/>
                  <a:pt x="13972" y="53586"/>
                  <a:pt x="14026" y="53479"/>
                </a:cubicBezTo>
                <a:cubicBezTo>
                  <a:pt x="14160" y="53131"/>
                  <a:pt x="13972" y="52783"/>
                  <a:pt x="13303" y="52729"/>
                </a:cubicBezTo>
                <a:cubicBezTo>
                  <a:pt x="13201" y="52715"/>
                  <a:pt x="13097" y="52708"/>
                  <a:pt x="12992" y="52708"/>
                </a:cubicBezTo>
                <a:cubicBezTo>
                  <a:pt x="11516" y="52708"/>
                  <a:pt x="9709" y="54032"/>
                  <a:pt x="8485" y="54656"/>
                </a:cubicBezTo>
                <a:cubicBezTo>
                  <a:pt x="9502" y="53612"/>
                  <a:pt x="10466" y="52515"/>
                  <a:pt x="11537" y="51551"/>
                </a:cubicBezTo>
                <a:cubicBezTo>
                  <a:pt x="12031" y="51085"/>
                  <a:pt x="12497" y="50949"/>
                  <a:pt x="13003" y="50949"/>
                </a:cubicBezTo>
                <a:cubicBezTo>
                  <a:pt x="13484" y="50949"/>
                  <a:pt x="14002" y="51072"/>
                  <a:pt x="14615" y="51150"/>
                </a:cubicBezTo>
                <a:cubicBezTo>
                  <a:pt x="17398" y="51525"/>
                  <a:pt x="19941" y="50909"/>
                  <a:pt x="21975" y="53157"/>
                </a:cubicBezTo>
                <a:cubicBezTo>
                  <a:pt x="23046" y="54335"/>
                  <a:pt x="24224" y="55299"/>
                  <a:pt x="25749" y="55807"/>
                </a:cubicBezTo>
                <a:cubicBezTo>
                  <a:pt x="26104" y="55909"/>
                  <a:pt x="26656" y="56070"/>
                  <a:pt x="27083" y="56070"/>
                </a:cubicBezTo>
                <a:cubicBezTo>
                  <a:pt x="27558" y="56070"/>
                  <a:pt x="27878" y="55870"/>
                  <a:pt x="27596" y="55165"/>
                </a:cubicBezTo>
                <a:cubicBezTo>
                  <a:pt x="26766" y="53050"/>
                  <a:pt x="22939" y="52408"/>
                  <a:pt x="21065" y="51659"/>
                </a:cubicBezTo>
                <a:cubicBezTo>
                  <a:pt x="23206" y="50882"/>
                  <a:pt x="25696" y="50936"/>
                  <a:pt x="27971" y="50588"/>
                </a:cubicBezTo>
                <a:cubicBezTo>
                  <a:pt x="29041" y="50401"/>
                  <a:pt x="33056" y="49517"/>
                  <a:pt x="32896" y="47938"/>
                </a:cubicBezTo>
                <a:cubicBezTo>
                  <a:pt x="32841" y="47427"/>
                  <a:pt x="32473" y="47239"/>
                  <a:pt x="31959" y="47239"/>
                </a:cubicBezTo>
                <a:cubicBezTo>
                  <a:pt x="30696" y="47239"/>
                  <a:pt x="28549" y="48375"/>
                  <a:pt x="27997" y="48661"/>
                </a:cubicBezTo>
                <a:cubicBezTo>
                  <a:pt x="27141" y="49169"/>
                  <a:pt x="26472" y="49946"/>
                  <a:pt x="25482" y="50267"/>
                </a:cubicBezTo>
                <a:cubicBezTo>
                  <a:pt x="24598" y="50588"/>
                  <a:pt x="23581" y="50508"/>
                  <a:pt x="22644" y="50615"/>
                </a:cubicBezTo>
                <a:cubicBezTo>
                  <a:pt x="23742" y="49731"/>
                  <a:pt x="25829" y="48393"/>
                  <a:pt x="26231" y="47001"/>
                </a:cubicBezTo>
                <a:cubicBezTo>
                  <a:pt x="26462" y="46231"/>
                  <a:pt x="26250" y="45970"/>
                  <a:pt x="25859" y="45970"/>
                </a:cubicBezTo>
                <a:cubicBezTo>
                  <a:pt x="25162" y="45970"/>
                  <a:pt x="23897" y="46798"/>
                  <a:pt x="23554" y="47055"/>
                </a:cubicBezTo>
                <a:cubicBezTo>
                  <a:pt x="22805" y="47590"/>
                  <a:pt x="22109" y="48206"/>
                  <a:pt x="21547" y="48928"/>
                </a:cubicBezTo>
                <a:cubicBezTo>
                  <a:pt x="21145" y="49437"/>
                  <a:pt x="20798" y="50374"/>
                  <a:pt x="20209" y="50668"/>
                </a:cubicBezTo>
                <a:cubicBezTo>
                  <a:pt x="19913" y="50805"/>
                  <a:pt x="19527" y="50847"/>
                  <a:pt x="19121" y="50847"/>
                </a:cubicBezTo>
                <a:cubicBezTo>
                  <a:pt x="18496" y="50847"/>
                  <a:pt x="17826" y="50749"/>
                  <a:pt x="17372" y="50749"/>
                </a:cubicBezTo>
                <a:lnTo>
                  <a:pt x="16702" y="50749"/>
                </a:lnTo>
                <a:cubicBezTo>
                  <a:pt x="15632" y="50588"/>
                  <a:pt x="14454" y="50722"/>
                  <a:pt x="13437" y="50267"/>
                </a:cubicBezTo>
                <a:cubicBezTo>
                  <a:pt x="13946" y="50053"/>
                  <a:pt x="14508" y="49972"/>
                  <a:pt x="15043" y="49785"/>
                </a:cubicBezTo>
                <a:cubicBezTo>
                  <a:pt x="15578" y="49464"/>
                  <a:pt x="16247" y="49250"/>
                  <a:pt x="16756" y="49009"/>
                </a:cubicBezTo>
                <a:cubicBezTo>
                  <a:pt x="17666" y="48527"/>
                  <a:pt x="18576" y="47992"/>
                  <a:pt x="19406" y="47430"/>
                </a:cubicBezTo>
                <a:cubicBezTo>
                  <a:pt x="21172" y="46225"/>
                  <a:pt x="22805" y="44860"/>
                  <a:pt x="24357" y="43388"/>
                </a:cubicBezTo>
                <a:cubicBezTo>
                  <a:pt x="25937" y="41889"/>
                  <a:pt x="27141" y="41300"/>
                  <a:pt x="29282" y="40872"/>
                </a:cubicBezTo>
                <a:cubicBezTo>
                  <a:pt x="29710" y="40765"/>
                  <a:pt x="30166" y="40711"/>
                  <a:pt x="30647" y="40604"/>
                </a:cubicBezTo>
                <a:cubicBezTo>
                  <a:pt x="32762" y="40203"/>
                  <a:pt x="35064" y="40685"/>
                  <a:pt x="35626" y="39641"/>
                </a:cubicBezTo>
                <a:cubicBezTo>
                  <a:pt x="35786" y="39373"/>
                  <a:pt x="35626" y="39105"/>
                  <a:pt x="35385" y="38945"/>
                </a:cubicBezTo>
                <a:cubicBezTo>
                  <a:pt x="35197" y="38811"/>
                  <a:pt x="34903" y="38758"/>
                  <a:pt x="34689" y="38624"/>
                </a:cubicBezTo>
                <a:lnTo>
                  <a:pt x="34635" y="38624"/>
                </a:lnTo>
                <a:cubicBezTo>
                  <a:pt x="34273" y="38531"/>
                  <a:pt x="33896" y="38491"/>
                  <a:pt x="33510" y="38491"/>
                </a:cubicBezTo>
                <a:cubicBezTo>
                  <a:pt x="31553" y="38491"/>
                  <a:pt x="29362" y="39524"/>
                  <a:pt x="27730" y="40015"/>
                </a:cubicBezTo>
                <a:cubicBezTo>
                  <a:pt x="29737" y="38035"/>
                  <a:pt x="31905" y="36161"/>
                  <a:pt x="33832" y="34127"/>
                </a:cubicBezTo>
                <a:cubicBezTo>
                  <a:pt x="34823" y="33056"/>
                  <a:pt x="35760" y="31852"/>
                  <a:pt x="36455" y="30540"/>
                </a:cubicBezTo>
                <a:cubicBezTo>
                  <a:pt x="36766" y="29964"/>
                  <a:pt x="36984" y="28983"/>
                  <a:pt x="36350" y="28983"/>
                </a:cubicBezTo>
                <a:cubicBezTo>
                  <a:pt x="36219" y="28983"/>
                  <a:pt x="36051" y="29025"/>
                  <a:pt x="35840" y="29122"/>
                </a:cubicBezTo>
                <a:cubicBezTo>
                  <a:pt x="34689" y="29630"/>
                  <a:pt x="33592" y="31477"/>
                  <a:pt x="32815" y="32414"/>
                </a:cubicBezTo>
                <a:cubicBezTo>
                  <a:pt x="31852" y="33619"/>
                  <a:pt x="30968" y="34876"/>
                  <a:pt x="30112" y="36134"/>
                </a:cubicBezTo>
                <a:cubicBezTo>
                  <a:pt x="28399" y="38543"/>
                  <a:pt x="26472" y="40738"/>
                  <a:pt x="24063" y="42451"/>
                </a:cubicBezTo>
                <a:cubicBezTo>
                  <a:pt x="24598" y="41220"/>
                  <a:pt x="25187" y="39962"/>
                  <a:pt x="25696" y="38704"/>
                </a:cubicBezTo>
                <a:cubicBezTo>
                  <a:pt x="25990" y="37928"/>
                  <a:pt x="26873" y="36161"/>
                  <a:pt x="26525" y="35385"/>
                </a:cubicBezTo>
                <a:cubicBezTo>
                  <a:pt x="26395" y="35087"/>
                  <a:pt x="26233" y="34960"/>
                  <a:pt x="26052" y="34960"/>
                </a:cubicBezTo>
                <a:cubicBezTo>
                  <a:pt x="25045" y="34960"/>
                  <a:pt x="23441" y="38893"/>
                  <a:pt x="23260" y="39346"/>
                </a:cubicBezTo>
                <a:cubicBezTo>
                  <a:pt x="22377" y="41488"/>
                  <a:pt x="21788" y="44646"/>
                  <a:pt x="19968" y="46091"/>
                </a:cubicBezTo>
                <a:cubicBezTo>
                  <a:pt x="17987" y="47670"/>
                  <a:pt x="15792" y="49009"/>
                  <a:pt x="13357" y="49705"/>
                </a:cubicBezTo>
                <a:cubicBezTo>
                  <a:pt x="14293" y="48848"/>
                  <a:pt x="15525" y="47001"/>
                  <a:pt x="16435" y="45797"/>
                </a:cubicBezTo>
                <a:cubicBezTo>
                  <a:pt x="17666" y="44191"/>
                  <a:pt x="18844" y="42505"/>
                  <a:pt x="19968" y="40818"/>
                </a:cubicBezTo>
                <a:cubicBezTo>
                  <a:pt x="20985" y="39266"/>
                  <a:pt x="21841" y="37660"/>
                  <a:pt x="22805" y="36134"/>
                </a:cubicBezTo>
                <a:lnTo>
                  <a:pt x="22805" y="36108"/>
                </a:lnTo>
                <a:cubicBezTo>
                  <a:pt x="24331" y="34047"/>
                  <a:pt x="26231" y="32869"/>
                  <a:pt x="28399" y="31638"/>
                </a:cubicBezTo>
                <a:cubicBezTo>
                  <a:pt x="28613" y="31531"/>
                  <a:pt x="28827" y="31477"/>
                  <a:pt x="29041" y="31424"/>
                </a:cubicBezTo>
                <a:cubicBezTo>
                  <a:pt x="29951" y="31183"/>
                  <a:pt x="32789" y="30835"/>
                  <a:pt x="32789" y="29523"/>
                </a:cubicBezTo>
                <a:cubicBezTo>
                  <a:pt x="32789" y="29086"/>
                  <a:pt x="32524" y="28924"/>
                  <a:pt x="32134" y="28924"/>
                </a:cubicBezTo>
                <a:cubicBezTo>
                  <a:pt x="31188" y="28924"/>
                  <a:pt x="29504" y="29874"/>
                  <a:pt x="29068" y="30139"/>
                </a:cubicBezTo>
                <a:cubicBezTo>
                  <a:pt x="27462" y="31076"/>
                  <a:pt x="26097" y="32307"/>
                  <a:pt x="24625" y="33458"/>
                </a:cubicBezTo>
                <a:cubicBezTo>
                  <a:pt x="24598" y="33351"/>
                  <a:pt x="24545" y="33244"/>
                  <a:pt x="24545" y="33190"/>
                </a:cubicBezTo>
                <a:cubicBezTo>
                  <a:pt x="24652" y="32816"/>
                  <a:pt x="24866" y="32441"/>
                  <a:pt x="25000" y="32066"/>
                </a:cubicBezTo>
                <a:cubicBezTo>
                  <a:pt x="25401" y="31129"/>
                  <a:pt x="25829" y="30246"/>
                  <a:pt x="26231" y="29309"/>
                </a:cubicBezTo>
                <a:cubicBezTo>
                  <a:pt x="26525" y="28640"/>
                  <a:pt x="26873" y="27436"/>
                  <a:pt x="27355" y="26900"/>
                </a:cubicBezTo>
                <a:cubicBezTo>
                  <a:pt x="27624" y="26600"/>
                  <a:pt x="28045" y="26491"/>
                  <a:pt x="28536" y="26491"/>
                </a:cubicBezTo>
                <a:cubicBezTo>
                  <a:pt x="29703" y="26491"/>
                  <a:pt x="31263" y="27108"/>
                  <a:pt x="32093" y="27222"/>
                </a:cubicBezTo>
                <a:cubicBezTo>
                  <a:pt x="32265" y="27250"/>
                  <a:pt x="32556" y="27270"/>
                  <a:pt x="32887" y="27270"/>
                </a:cubicBezTo>
                <a:cubicBezTo>
                  <a:pt x="34096" y="27270"/>
                  <a:pt x="35850" y="27002"/>
                  <a:pt x="34421" y="25910"/>
                </a:cubicBezTo>
                <a:cubicBezTo>
                  <a:pt x="33725" y="25375"/>
                  <a:pt x="32789" y="25321"/>
                  <a:pt x="31959" y="25214"/>
                </a:cubicBezTo>
                <a:cubicBezTo>
                  <a:pt x="31536" y="25193"/>
                  <a:pt x="30780" y="24972"/>
                  <a:pt x="30243" y="24972"/>
                </a:cubicBezTo>
                <a:cubicBezTo>
                  <a:pt x="30100" y="24972"/>
                  <a:pt x="29973" y="24987"/>
                  <a:pt x="29872" y="25026"/>
                </a:cubicBezTo>
                <a:lnTo>
                  <a:pt x="29872" y="25026"/>
                </a:lnTo>
                <a:cubicBezTo>
                  <a:pt x="32147" y="24143"/>
                  <a:pt x="34689" y="23876"/>
                  <a:pt x="36910" y="22912"/>
                </a:cubicBezTo>
                <a:cubicBezTo>
                  <a:pt x="37874" y="22618"/>
                  <a:pt x="42103" y="20450"/>
                  <a:pt x="40925" y="19031"/>
                </a:cubicBezTo>
                <a:cubicBezTo>
                  <a:pt x="40845" y="18934"/>
                  <a:pt x="40706" y="18891"/>
                  <a:pt x="40522" y="18891"/>
                </a:cubicBezTo>
                <a:cubicBezTo>
                  <a:pt x="39187" y="18891"/>
                  <a:pt x="35496" y="21177"/>
                  <a:pt x="34742" y="21601"/>
                </a:cubicBezTo>
                <a:cubicBezTo>
                  <a:pt x="32735" y="22752"/>
                  <a:pt x="30754" y="23929"/>
                  <a:pt x="28586" y="24732"/>
                </a:cubicBezTo>
                <a:cubicBezTo>
                  <a:pt x="29336" y="22377"/>
                  <a:pt x="29710" y="19995"/>
                  <a:pt x="31798" y="18496"/>
                </a:cubicBezTo>
                <a:cubicBezTo>
                  <a:pt x="33752" y="17051"/>
                  <a:pt x="35331" y="15284"/>
                  <a:pt x="36696" y="13277"/>
                </a:cubicBezTo>
                <a:cubicBezTo>
                  <a:pt x="37232" y="12447"/>
                  <a:pt x="38115" y="11403"/>
                  <a:pt x="38383" y="10439"/>
                </a:cubicBezTo>
                <a:cubicBezTo>
                  <a:pt x="38593" y="9690"/>
                  <a:pt x="38429" y="9419"/>
                  <a:pt x="38128" y="9419"/>
                </a:cubicBezTo>
                <a:cubicBezTo>
                  <a:pt x="37817" y="9419"/>
                  <a:pt x="37358" y="9711"/>
                  <a:pt x="37018" y="10065"/>
                </a:cubicBezTo>
                <a:cubicBezTo>
                  <a:pt x="35412" y="11778"/>
                  <a:pt x="33886" y="13571"/>
                  <a:pt x="32360" y="15364"/>
                </a:cubicBezTo>
                <a:cubicBezTo>
                  <a:pt x="31611" y="16194"/>
                  <a:pt x="31129" y="17184"/>
                  <a:pt x="30487" y="18094"/>
                </a:cubicBezTo>
                <a:cubicBezTo>
                  <a:pt x="30728" y="17639"/>
                  <a:pt x="31209" y="16328"/>
                  <a:pt x="31263" y="15846"/>
                </a:cubicBezTo>
                <a:cubicBezTo>
                  <a:pt x="31450" y="13946"/>
                  <a:pt x="31932" y="12045"/>
                  <a:pt x="32226" y="10199"/>
                </a:cubicBezTo>
                <a:cubicBezTo>
                  <a:pt x="32601" y="8084"/>
                  <a:pt x="33592" y="6211"/>
                  <a:pt x="33993" y="4150"/>
                </a:cubicBezTo>
                <a:cubicBezTo>
                  <a:pt x="34131" y="3413"/>
                  <a:pt x="34368" y="0"/>
                  <a:pt x="331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4"/>
          <p:cNvSpPr/>
          <p:nvPr/>
        </p:nvSpPr>
        <p:spPr>
          <a:xfrm rot="8486663">
            <a:off x="6569323" y="-1397497"/>
            <a:ext cx="2482463" cy="3359061"/>
          </a:xfrm>
          <a:custGeom>
            <a:rect b="b" l="l" r="r" t="t"/>
            <a:pathLst>
              <a:path extrusionOk="0" h="69538" w="51391">
                <a:moveTo>
                  <a:pt x="21386" y="25535"/>
                </a:moveTo>
                <a:cubicBezTo>
                  <a:pt x="20316" y="7254"/>
                  <a:pt x="7790" y="5487"/>
                  <a:pt x="7790" y="5487"/>
                </a:cubicBezTo>
                <a:cubicBezTo>
                  <a:pt x="9315" y="17425"/>
                  <a:pt x="21413" y="25669"/>
                  <a:pt x="21413" y="25669"/>
                </a:cubicBezTo>
                <a:cubicBezTo>
                  <a:pt x="21386" y="25642"/>
                  <a:pt x="21386" y="25588"/>
                  <a:pt x="21386" y="25535"/>
                </a:cubicBezTo>
                <a:lnTo>
                  <a:pt x="33351" y="51765"/>
                </a:lnTo>
                <a:cubicBezTo>
                  <a:pt x="31290" y="46840"/>
                  <a:pt x="29095" y="41434"/>
                  <a:pt x="27382" y="36241"/>
                </a:cubicBezTo>
                <a:close/>
                <a:moveTo>
                  <a:pt x="31664" y="35572"/>
                </a:moveTo>
                <a:lnTo>
                  <a:pt x="31022" y="45850"/>
                </a:lnTo>
                <a:cubicBezTo>
                  <a:pt x="32227" y="44806"/>
                  <a:pt x="31664" y="35572"/>
                  <a:pt x="31664" y="35572"/>
                </a:cubicBezTo>
                <a:close/>
                <a:moveTo>
                  <a:pt x="5514" y="47991"/>
                </a:moveTo>
                <a:cubicBezTo>
                  <a:pt x="16328" y="56717"/>
                  <a:pt x="23715" y="51899"/>
                  <a:pt x="25348" y="50561"/>
                </a:cubicBezTo>
                <a:lnTo>
                  <a:pt x="29202" y="51016"/>
                </a:lnTo>
                <a:cubicBezTo>
                  <a:pt x="28613" y="50721"/>
                  <a:pt x="27275" y="50454"/>
                  <a:pt x="25589" y="50186"/>
                </a:cubicBezTo>
                <a:cubicBezTo>
                  <a:pt x="17158" y="44431"/>
                  <a:pt x="5514" y="47991"/>
                  <a:pt x="5514" y="47991"/>
                </a:cubicBezTo>
                <a:close/>
                <a:moveTo>
                  <a:pt x="24893" y="22055"/>
                </a:moveTo>
                <a:cubicBezTo>
                  <a:pt x="24893" y="22216"/>
                  <a:pt x="24920" y="22350"/>
                  <a:pt x="24973" y="22376"/>
                </a:cubicBezTo>
                <a:lnTo>
                  <a:pt x="25000" y="21895"/>
                </a:lnTo>
                <a:cubicBezTo>
                  <a:pt x="34609" y="7896"/>
                  <a:pt x="25803" y="0"/>
                  <a:pt x="25803" y="0"/>
                </a:cubicBezTo>
                <a:cubicBezTo>
                  <a:pt x="20102" y="9582"/>
                  <a:pt x="24893" y="22055"/>
                  <a:pt x="24893" y="22055"/>
                </a:cubicBezTo>
                <a:close/>
                <a:moveTo>
                  <a:pt x="32762" y="12928"/>
                </a:moveTo>
                <a:cubicBezTo>
                  <a:pt x="27061" y="22510"/>
                  <a:pt x="31825" y="34956"/>
                  <a:pt x="31825" y="34956"/>
                </a:cubicBezTo>
                <a:cubicBezTo>
                  <a:pt x="41621" y="20851"/>
                  <a:pt x="32762" y="12928"/>
                  <a:pt x="32762" y="12928"/>
                </a:cubicBezTo>
                <a:close/>
                <a:moveTo>
                  <a:pt x="33940" y="39158"/>
                </a:moveTo>
                <a:lnTo>
                  <a:pt x="33752" y="39319"/>
                </a:lnTo>
                <a:cubicBezTo>
                  <a:pt x="33806" y="39319"/>
                  <a:pt x="33859" y="39239"/>
                  <a:pt x="33940" y="39158"/>
                </a:cubicBezTo>
                <a:cubicBezTo>
                  <a:pt x="48580" y="35304"/>
                  <a:pt x="47242" y="24839"/>
                  <a:pt x="47242" y="24839"/>
                </a:cubicBezTo>
                <a:cubicBezTo>
                  <a:pt x="37767" y="27970"/>
                  <a:pt x="33672" y="39212"/>
                  <a:pt x="33672" y="39212"/>
                </a:cubicBezTo>
                <a:cubicBezTo>
                  <a:pt x="33806" y="39185"/>
                  <a:pt x="33859" y="39185"/>
                  <a:pt x="33940" y="39158"/>
                </a:cubicBezTo>
                <a:close/>
                <a:moveTo>
                  <a:pt x="40149" y="52889"/>
                </a:moveTo>
                <a:lnTo>
                  <a:pt x="40176" y="52889"/>
                </a:lnTo>
                <a:cubicBezTo>
                  <a:pt x="39908" y="53023"/>
                  <a:pt x="39641" y="53210"/>
                  <a:pt x="39373" y="53371"/>
                </a:cubicBezTo>
                <a:lnTo>
                  <a:pt x="40149" y="51016"/>
                </a:lnTo>
                <a:cubicBezTo>
                  <a:pt x="47189" y="45448"/>
                  <a:pt x="44084" y="39828"/>
                  <a:pt x="44084" y="39828"/>
                </a:cubicBezTo>
                <a:cubicBezTo>
                  <a:pt x="39159" y="43923"/>
                  <a:pt x="39319" y="51631"/>
                  <a:pt x="39319" y="51631"/>
                </a:cubicBezTo>
                <a:cubicBezTo>
                  <a:pt x="39373" y="51604"/>
                  <a:pt x="39400" y="51551"/>
                  <a:pt x="39480" y="51524"/>
                </a:cubicBezTo>
                <a:cubicBezTo>
                  <a:pt x="39186" y="52327"/>
                  <a:pt x="38918" y="53130"/>
                  <a:pt x="38650" y="53906"/>
                </a:cubicBezTo>
                <a:lnTo>
                  <a:pt x="38624" y="53933"/>
                </a:lnTo>
                <a:lnTo>
                  <a:pt x="38650" y="53933"/>
                </a:lnTo>
                <a:cubicBezTo>
                  <a:pt x="37767" y="56476"/>
                  <a:pt x="37098" y="58778"/>
                  <a:pt x="37098" y="59929"/>
                </a:cubicBezTo>
                <a:lnTo>
                  <a:pt x="33351" y="51765"/>
                </a:lnTo>
                <a:cubicBezTo>
                  <a:pt x="34047" y="53425"/>
                  <a:pt x="34769" y="55084"/>
                  <a:pt x="35465" y="56610"/>
                </a:cubicBezTo>
                <a:lnTo>
                  <a:pt x="24010" y="44993"/>
                </a:lnTo>
                <a:cubicBezTo>
                  <a:pt x="23742" y="44324"/>
                  <a:pt x="23340" y="43254"/>
                  <a:pt x="22859" y="41996"/>
                </a:cubicBezTo>
                <a:cubicBezTo>
                  <a:pt x="22671" y="26177"/>
                  <a:pt x="11965" y="24089"/>
                  <a:pt x="11965" y="24089"/>
                </a:cubicBezTo>
                <a:cubicBezTo>
                  <a:pt x="12634" y="33136"/>
                  <a:pt x="20343" y="40122"/>
                  <a:pt x="22377" y="41781"/>
                </a:cubicBezTo>
                <a:lnTo>
                  <a:pt x="23688" y="44645"/>
                </a:lnTo>
                <a:lnTo>
                  <a:pt x="19272" y="40149"/>
                </a:lnTo>
                <a:lnTo>
                  <a:pt x="19245" y="40095"/>
                </a:lnTo>
                <a:cubicBezTo>
                  <a:pt x="19192" y="40042"/>
                  <a:pt x="19192" y="40042"/>
                  <a:pt x="19138" y="40015"/>
                </a:cubicBezTo>
                <a:lnTo>
                  <a:pt x="19165" y="40015"/>
                </a:lnTo>
                <a:cubicBezTo>
                  <a:pt x="12233" y="32413"/>
                  <a:pt x="1" y="33270"/>
                  <a:pt x="1" y="33270"/>
                </a:cubicBezTo>
                <a:cubicBezTo>
                  <a:pt x="8673" y="44271"/>
                  <a:pt x="16997" y="41059"/>
                  <a:pt x="18790" y="40176"/>
                </a:cubicBezTo>
                <a:lnTo>
                  <a:pt x="19513" y="40523"/>
                </a:lnTo>
                <a:cubicBezTo>
                  <a:pt x="20369" y="41889"/>
                  <a:pt x="22243" y="43923"/>
                  <a:pt x="24384" y="46117"/>
                </a:cubicBezTo>
                <a:lnTo>
                  <a:pt x="24411" y="46171"/>
                </a:lnTo>
                <a:lnTo>
                  <a:pt x="24411" y="46144"/>
                </a:lnTo>
                <a:cubicBezTo>
                  <a:pt x="29229" y="51069"/>
                  <a:pt x="35546" y="56636"/>
                  <a:pt x="35546" y="56636"/>
                </a:cubicBezTo>
                <a:cubicBezTo>
                  <a:pt x="36108" y="57948"/>
                  <a:pt x="36670" y="59179"/>
                  <a:pt x="37205" y="60357"/>
                </a:cubicBezTo>
                <a:lnTo>
                  <a:pt x="37205" y="60384"/>
                </a:lnTo>
                <a:lnTo>
                  <a:pt x="37205" y="60384"/>
                </a:lnTo>
                <a:cubicBezTo>
                  <a:pt x="39694" y="65844"/>
                  <a:pt x="41514" y="69537"/>
                  <a:pt x="41514" y="69537"/>
                </a:cubicBezTo>
                <a:lnTo>
                  <a:pt x="37205" y="60116"/>
                </a:lnTo>
                <a:lnTo>
                  <a:pt x="39293" y="53639"/>
                </a:lnTo>
                <a:lnTo>
                  <a:pt x="41113" y="52943"/>
                </a:lnTo>
                <a:cubicBezTo>
                  <a:pt x="50079" y="53264"/>
                  <a:pt x="51391" y="47001"/>
                  <a:pt x="51391" y="47001"/>
                </a:cubicBezTo>
                <a:cubicBezTo>
                  <a:pt x="44994" y="46920"/>
                  <a:pt x="40149" y="52889"/>
                  <a:pt x="40149" y="5288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6" name="Google Shape;306;p44"/>
          <p:cNvPicPr preferRelativeResize="0"/>
          <p:nvPr/>
        </p:nvPicPr>
        <p:blipFill>
          <a:blip r:embed="rId3">
            <a:alphaModFix/>
          </a:blip>
          <a:stretch>
            <a:fillRect/>
          </a:stretch>
        </p:blipFill>
        <p:spPr>
          <a:xfrm>
            <a:off x="3760000" y="2165813"/>
            <a:ext cx="5384002" cy="2977687"/>
          </a:xfrm>
          <a:prstGeom prst="rect">
            <a:avLst/>
          </a:prstGeom>
          <a:noFill/>
          <a:ln>
            <a:noFill/>
          </a:ln>
        </p:spPr>
      </p:pic>
      <p:pic>
        <p:nvPicPr>
          <p:cNvPr id="307" name="Google Shape;307;p44"/>
          <p:cNvPicPr preferRelativeResize="0"/>
          <p:nvPr/>
        </p:nvPicPr>
        <p:blipFill>
          <a:blip r:embed="rId4">
            <a:alphaModFix/>
          </a:blip>
          <a:stretch>
            <a:fillRect/>
          </a:stretch>
        </p:blipFill>
        <p:spPr>
          <a:xfrm>
            <a:off x="0" y="3314700"/>
            <a:ext cx="3810000" cy="1828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shion trends presetation by Slidesgo">
  <a:themeElements>
    <a:clrScheme name="Simple Light">
      <a:dk1>
        <a:srgbClr val="5A3E3A"/>
      </a:dk1>
      <a:lt1>
        <a:srgbClr val="FEF6F4"/>
      </a:lt1>
      <a:dk2>
        <a:srgbClr val="D9B6A2"/>
      </a:dk2>
      <a:lt2>
        <a:srgbClr val="E5ADAC"/>
      </a:lt2>
      <a:accent1>
        <a:srgbClr val="AC2526"/>
      </a:accent1>
      <a:accent2>
        <a:srgbClr val="535353"/>
      </a:accent2>
      <a:accent3>
        <a:srgbClr val="C06273"/>
      </a:accent3>
      <a:accent4>
        <a:srgbClr val="FEF6F4"/>
      </a:accent4>
      <a:accent5>
        <a:srgbClr val="FEF6F4"/>
      </a:accent5>
      <a:accent6>
        <a:srgbClr val="FEF6F4"/>
      </a:accent6>
      <a:hlink>
        <a:srgbClr val="5A3E3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