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Black"/>
      <p:bold r:id="rId35"/>
      <p:boldItalic r:id="rId36"/>
    </p:embeddedFont>
    <p:embeddedFont>
      <p:font typeface="Montserrat"/>
      <p:regular r:id="rId37"/>
      <p:bold r:id="rId38"/>
      <p:italic r:id="rId39"/>
      <p:boldItalic r:id="rId40"/>
    </p:embeddedFont>
    <p:embeddedFont>
      <p:font typeface="Bebas Neue"/>
      <p:regular r:id="rId41"/>
    </p:embeddedFont>
    <p:embeddedFont>
      <p:font typeface="Montserrat ExtraBold"/>
      <p:bold r:id="rId42"/>
      <p:boldItalic r:id="rId43"/>
    </p:embeddedFon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Ultra Rapt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MontserratExtraBold-bold.fntdata"/><Relationship Id="rId41" Type="http://schemas.openxmlformats.org/officeDocument/2006/relationships/font" Target="fonts/BebasNeue-regular.fntdata"/><Relationship Id="rId22" Type="http://schemas.openxmlformats.org/officeDocument/2006/relationships/slide" Target="slides/slide17.xml"/><Relationship Id="rId44" Type="http://schemas.openxmlformats.org/officeDocument/2006/relationships/font" Target="fonts/SourceSansPro-regular.fntdata"/><Relationship Id="rId21" Type="http://schemas.openxmlformats.org/officeDocument/2006/relationships/slide" Target="slides/slide16.xml"/><Relationship Id="rId43" Type="http://schemas.openxmlformats.org/officeDocument/2006/relationships/font" Target="fonts/MontserratExtraBold-boldItalic.fntdata"/><Relationship Id="rId24" Type="http://schemas.openxmlformats.org/officeDocument/2006/relationships/slide" Target="slides/slide19.xml"/><Relationship Id="rId46" Type="http://schemas.openxmlformats.org/officeDocument/2006/relationships/font" Target="fonts/SourceSansPro-italic.fntdata"/><Relationship Id="rId23" Type="http://schemas.openxmlformats.org/officeDocument/2006/relationships/slide" Target="slides/slide18.xml"/><Relationship Id="rId45"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ourceSansPr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MontserratBlack-bold.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MontserratBlack-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24T07:18:18.607">
    <p:pos x="6000" y="0"/>
    <p:text>homage.sg/health/allergy-types/</p:text>
  </p:cm>
  <p:cm authorId="0" idx="2" dt="2022-11-24T07:00:30.934">
    <p:pos x="6000" y="100"/>
    <p:text>https://twc2.org.sg/2021/08/31/800-deaths-a-year-and-life-carries-on-normally/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a0bb845d0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a0bb845d0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30a3bcc3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130a3bcc3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a0bb845d0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a0bb845d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1a0bb845d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1a0bb845d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1a0bb845d0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1a0bb845d0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1a0bb845d0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1a0bb845d0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a0bb845d0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a0bb845d0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1a0bb845d0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1a0bb845d0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a0bb845d0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a0bb845d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1a0bb845d0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1a0bb845d0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30325dc6f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30325dc6f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1a0bb845d0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8" name="Google Shape;1418;g1a0bb845d0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1a0bb845d0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1a0bb845d0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1a0bb845d0b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1a0bb845d0b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a0bb845d0b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a0bb845d0b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1a0bb845d0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1a0bb845d0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130a3bcc392_0_18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130a3bcc392_0_18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30a3bcc392_0_18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30a3bcc392_0_18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30a3bcc392_0_18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30a3bcc392_0_18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0a3bcc3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0a3bcc3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9802491de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9802491de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949526783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94952678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a3bcc392_0_18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a3bcc392_0_18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30a3bcc392_0_18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30a3bcc392_0_18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535000"/>
            <a:ext cx="3977100" cy="30366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00" y="4150755"/>
            <a:ext cx="3448200" cy="36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11"/>
          <p:cNvSpPr txBox="1"/>
          <p:nvPr>
            <p:ph hasCustomPrompt="1" type="title"/>
          </p:nvPr>
        </p:nvSpPr>
        <p:spPr>
          <a:xfrm>
            <a:off x="1284000" y="1095725"/>
            <a:ext cx="6576000" cy="17934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1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0" name="Google Shape;100;p11"/>
          <p:cNvSpPr txBox="1"/>
          <p:nvPr>
            <p:ph idx="1" type="subTitle"/>
          </p:nvPr>
        </p:nvSpPr>
        <p:spPr>
          <a:xfrm>
            <a:off x="1947900" y="2965256"/>
            <a:ext cx="5248200" cy="46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55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3"/>
          <p:cNvSpPr txBox="1"/>
          <p:nvPr>
            <p:ph hasCustomPrompt="1" idx="2" type="title"/>
          </p:nvPr>
        </p:nvSpPr>
        <p:spPr>
          <a:xfrm>
            <a:off x="2565577" y="1350900"/>
            <a:ext cx="722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atin typeface="Montserrat Black"/>
                <a:ea typeface="Montserrat Black"/>
                <a:cs typeface="Montserrat Black"/>
                <a:sym typeface="Montserra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1690776" y="2328325"/>
            <a:ext cx="2472000" cy="52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3"/>
          <p:cNvSpPr txBox="1"/>
          <p:nvPr>
            <p:ph idx="3" type="subTitle"/>
          </p:nvPr>
        </p:nvSpPr>
        <p:spPr>
          <a:xfrm>
            <a:off x="1690776" y="1966825"/>
            <a:ext cx="2472000" cy="36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 name="Google Shape;107;p13"/>
          <p:cNvSpPr txBox="1"/>
          <p:nvPr>
            <p:ph hasCustomPrompt="1" idx="4" type="title"/>
          </p:nvPr>
        </p:nvSpPr>
        <p:spPr>
          <a:xfrm>
            <a:off x="2565577" y="3113875"/>
            <a:ext cx="722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atin typeface="Montserrat Black"/>
                <a:ea typeface="Montserrat Black"/>
                <a:cs typeface="Montserrat Black"/>
                <a:sym typeface="Montserra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1690776" y="4091300"/>
            <a:ext cx="2472000" cy="52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3"/>
          <p:cNvSpPr txBox="1"/>
          <p:nvPr>
            <p:ph idx="6" type="subTitle"/>
          </p:nvPr>
        </p:nvSpPr>
        <p:spPr>
          <a:xfrm>
            <a:off x="1690776" y="3729800"/>
            <a:ext cx="2472000" cy="36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0" name="Google Shape;110;p13"/>
          <p:cNvSpPr txBox="1"/>
          <p:nvPr>
            <p:ph hasCustomPrompt="1" idx="7" type="title"/>
          </p:nvPr>
        </p:nvSpPr>
        <p:spPr>
          <a:xfrm>
            <a:off x="5856024" y="1350900"/>
            <a:ext cx="722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atin typeface="Montserrat Black"/>
                <a:ea typeface="Montserrat Black"/>
                <a:cs typeface="Montserrat Black"/>
                <a:sym typeface="Montserra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4981224" y="2328325"/>
            <a:ext cx="2472000" cy="52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3"/>
          <p:cNvSpPr txBox="1"/>
          <p:nvPr>
            <p:ph idx="9" type="subTitle"/>
          </p:nvPr>
        </p:nvSpPr>
        <p:spPr>
          <a:xfrm>
            <a:off x="4981224" y="1966825"/>
            <a:ext cx="2472000" cy="36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3" name="Google Shape;113;p13"/>
          <p:cNvSpPr txBox="1"/>
          <p:nvPr>
            <p:ph hasCustomPrompt="1" idx="13" type="title"/>
          </p:nvPr>
        </p:nvSpPr>
        <p:spPr>
          <a:xfrm>
            <a:off x="5856024" y="3113875"/>
            <a:ext cx="722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atin typeface="Montserrat Black"/>
                <a:ea typeface="Montserrat Black"/>
                <a:cs typeface="Montserrat Black"/>
                <a:sym typeface="Montserra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4981224" y="4091300"/>
            <a:ext cx="2472000" cy="52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3"/>
          <p:cNvSpPr txBox="1"/>
          <p:nvPr>
            <p:ph idx="15" type="subTitle"/>
          </p:nvPr>
        </p:nvSpPr>
        <p:spPr>
          <a:xfrm>
            <a:off x="4981224" y="3729800"/>
            <a:ext cx="2472000" cy="36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6" name="Shape 116"/>
        <p:cNvGrpSpPr/>
        <p:nvPr/>
      </p:nvGrpSpPr>
      <p:grpSpPr>
        <a:xfrm>
          <a:off x="0" y="0"/>
          <a:ext cx="0" cy="0"/>
          <a:chOff x="0" y="0"/>
          <a:chExt cx="0" cy="0"/>
        </a:xfrm>
      </p:grpSpPr>
      <p:sp>
        <p:nvSpPr>
          <p:cNvPr id="117" name="Google Shape;117;p14"/>
          <p:cNvSpPr txBox="1"/>
          <p:nvPr>
            <p:ph type="title"/>
          </p:nvPr>
        </p:nvSpPr>
        <p:spPr>
          <a:xfrm>
            <a:off x="2290025" y="3286475"/>
            <a:ext cx="4563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8" name="Google Shape;118;p14"/>
          <p:cNvSpPr txBox="1"/>
          <p:nvPr>
            <p:ph idx="1" type="subTitle"/>
          </p:nvPr>
        </p:nvSpPr>
        <p:spPr>
          <a:xfrm>
            <a:off x="986100" y="1399938"/>
            <a:ext cx="7171800" cy="178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19" name="Shape 119"/>
        <p:cNvGrpSpPr/>
        <p:nvPr/>
      </p:nvGrpSpPr>
      <p:grpSpPr>
        <a:xfrm>
          <a:off x="0" y="0"/>
          <a:ext cx="0" cy="0"/>
          <a:chOff x="0" y="0"/>
          <a:chExt cx="0" cy="0"/>
        </a:xfrm>
      </p:grpSpPr>
      <p:sp>
        <p:nvSpPr>
          <p:cNvPr id="120" name="Google Shape;120;p15"/>
          <p:cNvSpPr txBox="1"/>
          <p:nvPr>
            <p:ph type="title"/>
          </p:nvPr>
        </p:nvSpPr>
        <p:spPr>
          <a:xfrm>
            <a:off x="715100" y="2681175"/>
            <a:ext cx="4218000" cy="71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1" name="Google Shape;121;p15"/>
          <p:cNvSpPr txBox="1"/>
          <p:nvPr>
            <p:ph hasCustomPrompt="1" idx="2" type="title"/>
          </p:nvPr>
        </p:nvSpPr>
        <p:spPr>
          <a:xfrm>
            <a:off x="902100" y="1195350"/>
            <a:ext cx="1853400" cy="120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8000">
                <a:latin typeface="Montserrat Black"/>
                <a:ea typeface="Montserrat Black"/>
                <a:cs typeface="Montserrat Black"/>
                <a:sym typeface="Montserrat Black"/>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22" name="Google Shape;122;p15"/>
          <p:cNvSpPr txBox="1"/>
          <p:nvPr>
            <p:ph idx="1" type="subTitle"/>
          </p:nvPr>
        </p:nvSpPr>
        <p:spPr>
          <a:xfrm>
            <a:off x="715100" y="3508025"/>
            <a:ext cx="4218000" cy="44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5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spTree>
      <p:nvGrpSpPr>
        <p:cNvPr id="123" name="Shape 123"/>
        <p:cNvGrpSpPr/>
        <p:nvPr/>
      </p:nvGrpSpPr>
      <p:grpSpPr>
        <a:xfrm>
          <a:off x="0" y="0"/>
          <a:ext cx="0" cy="0"/>
          <a:chOff x="0" y="0"/>
          <a:chExt cx="0" cy="0"/>
        </a:xfrm>
      </p:grpSpPr>
      <p:sp>
        <p:nvSpPr>
          <p:cNvPr id="124" name="Google Shape;124;p16"/>
          <p:cNvSpPr txBox="1"/>
          <p:nvPr>
            <p:ph type="title"/>
          </p:nvPr>
        </p:nvSpPr>
        <p:spPr>
          <a:xfrm>
            <a:off x="3571975" y="2681175"/>
            <a:ext cx="4857000" cy="71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25" name="Google Shape;125;p16"/>
          <p:cNvSpPr txBox="1"/>
          <p:nvPr>
            <p:ph hasCustomPrompt="1" idx="2" type="title"/>
          </p:nvPr>
        </p:nvSpPr>
        <p:spPr>
          <a:xfrm>
            <a:off x="6388500" y="1195363"/>
            <a:ext cx="1853400" cy="120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8000">
                <a:latin typeface="Montserrat Black"/>
                <a:ea typeface="Montserrat Black"/>
                <a:cs typeface="Montserrat Black"/>
                <a:sym typeface="Montserrat Black"/>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126" name="Google Shape;126;p16"/>
          <p:cNvSpPr txBox="1"/>
          <p:nvPr>
            <p:ph idx="1" type="subTitle"/>
          </p:nvPr>
        </p:nvSpPr>
        <p:spPr>
          <a:xfrm>
            <a:off x="3571900" y="3508050"/>
            <a:ext cx="4857000" cy="44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55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27" name="Shape 127"/>
        <p:cNvGrpSpPr/>
        <p:nvPr/>
      </p:nvGrpSpPr>
      <p:grpSpPr>
        <a:xfrm>
          <a:off x="0" y="0"/>
          <a:ext cx="0" cy="0"/>
          <a:chOff x="0" y="0"/>
          <a:chExt cx="0" cy="0"/>
        </a:xfrm>
      </p:grpSpPr>
      <p:grpSp>
        <p:nvGrpSpPr>
          <p:cNvPr id="128" name="Google Shape;128;p17"/>
          <p:cNvGrpSpPr/>
          <p:nvPr/>
        </p:nvGrpSpPr>
        <p:grpSpPr>
          <a:xfrm>
            <a:off x="259588" y="741400"/>
            <a:ext cx="389750" cy="385750"/>
            <a:chOff x="3382475" y="1831100"/>
            <a:chExt cx="389750" cy="385750"/>
          </a:xfrm>
        </p:grpSpPr>
        <p:sp>
          <p:nvSpPr>
            <p:cNvPr id="129" name="Google Shape;129;p1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7"/>
          <p:cNvGrpSpPr/>
          <p:nvPr/>
        </p:nvGrpSpPr>
        <p:grpSpPr>
          <a:xfrm>
            <a:off x="8433513" y="4491825"/>
            <a:ext cx="389750" cy="385750"/>
            <a:chOff x="3382475" y="1831100"/>
            <a:chExt cx="389750" cy="385750"/>
          </a:xfrm>
        </p:grpSpPr>
        <p:sp>
          <p:nvSpPr>
            <p:cNvPr id="134" name="Google Shape;134;p1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139" name="Shape 139"/>
        <p:cNvGrpSpPr/>
        <p:nvPr/>
      </p:nvGrpSpPr>
      <p:grpSpPr>
        <a:xfrm>
          <a:off x="0" y="0"/>
          <a:ext cx="0" cy="0"/>
          <a:chOff x="0" y="0"/>
          <a:chExt cx="0" cy="0"/>
        </a:xfrm>
      </p:grpSpPr>
      <p:grpSp>
        <p:nvGrpSpPr>
          <p:cNvPr id="140" name="Google Shape;140;p18"/>
          <p:cNvGrpSpPr/>
          <p:nvPr/>
        </p:nvGrpSpPr>
        <p:grpSpPr>
          <a:xfrm flipH="1">
            <a:off x="8509713" y="690650"/>
            <a:ext cx="389750" cy="385750"/>
            <a:chOff x="3382475" y="1831100"/>
            <a:chExt cx="389750" cy="385750"/>
          </a:xfrm>
        </p:grpSpPr>
        <p:sp>
          <p:nvSpPr>
            <p:cNvPr id="141" name="Google Shape;141;p1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8"/>
          <p:cNvGrpSpPr/>
          <p:nvPr/>
        </p:nvGrpSpPr>
        <p:grpSpPr>
          <a:xfrm flipH="1">
            <a:off x="406438" y="4415625"/>
            <a:ext cx="389750" cy="385750"/>
            <a:chOff x="3382475" y="1831100"/>
            <a:chExt cx="389750" cy="385750"/>
          </a:xfrm>
        </p:grpSpPr>
        <p:sp>
          <p:nvSpPr>
            <p:cNvPr id="146" name="Google Shape;146;p1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8"/>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151" name="Shape 151"/>
        <p:cNvGrpSpPr/>
        <p:nvPr/>
      </p:nvGrpSpPr>
      <p:grpSpPr>
        <a:xfrm>
          <a:off x="0" y="0"/>
          <a:ext cx="0" cy="0"/>
          <a:chOff x="0" y="0"/>
          <a:chExt cx="0" cy="0"/>
        </a:xfrm>
      </p:grpSpPr>
      <p:grpSp>
        <p:nvGrpSpPr>
          <p:cNvPr id="152" name="Google Shape;152;p19"/>
          <p:cNvGrpSpPr/>
          <p:nvPr/>
        </p:nvGrpSpPr>
        <p:grpSpPr>
          <a:xfrm flipH="1">
            <a:off x="8472799" y="665200"/>
            <a:ext cx="389750" cy="385750"/>
            <a:chOff x="3382475" y="1831100"/>
            <a:chExt cx="389750" cy="385750"/>
          </a:xfrm>
        </p:grpSpPr>
        <p:sp>
          <p:nvSpPr>
            <p:cNvPr id="153" name="Google Shape;153;p1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9"/>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
    <p:spTree>
      <p:nvGrpSpPr>
        <p:cNvPr id="158" name="Shape 158"/>
        <p:cNvGrpSpPr/>
        <p:nvPr/>
      </p:nvGrpSpPr>
      <p:grpSpPr>
        <a:xfrm>
          <a:off x="0" y="0"/>
          <a:ext cx="0" cy="0"/>
          <a:chOff x="0" y="0"/>
          <a:chExt cx="0" cy="0"/>
        </a:xfrm>
      </p:grpSpPr>
      <p:grpSp>
        <p:nvGrpSpPr>
          <p:cNvPr id="159" name="Google Shape;159;p20"/>
          <p:cNvGrpSpPr/>
          <p:nvPr/>
        </p:nvGrpSpPr>
        <p:grpSpPr>
          <a:xfrm>
            <a:off x="385425" y="741400"/>
            <a:ext cx="389750" cy="385750"/>
            <a:chOff x="3382475" y="1831100"/>
            <a:chExt cx="389750" cy="385750"/>
          </a:xfrm>
        </p:grpSpPr>
        <p:sp>
          <p:nvSpPr>
            <p:cNvPr id="160" name="Google Shape;160;p2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0"/>
          <p:cNvGrpSpPr/>
          <p:nvPr/>
        </p:nvGrpSpPr>
        <p:grpSpPr>
          <a:xfrm flipH="1">
            <a:off x="8368825" y="741400"/>
            <a:ext cx="389750" cy="385750"/>
            <a:chOff x="3382475" y="1831100"/>
            <a:chExt cx="389750" cy="385750"/>
          </a:xfrm>
        </p:grpSpPr>
        <p:sp>
          <p:nvSpPr>
            <p:cNvPr id="165" name="Google Shape;165;p2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0"/>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880250" y="2528775"/>
            <a:ext cx="5383500" cy="7161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3645300" y="1042963"/>
            <a:ext cx="1853400" cy="120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8000">
                <a:latin typeface="Montserrat Black"/>
                <a:ea typeface="Montserrat Black"/>
                <a:cs typeface="Montserrat Black"/>
                <a:sym typeface="Montserrat Black"/>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391900" y="3355638"/>
            <a:ext cx="4360200" cy="44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5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0" name="Shape 170"/>
        <p:cNvGrpSpPr/>
        <p:nvPr/>
      </p:nvGrpSpPr>
      <p:grpSpPr>
        <a:xfrm>
          <a:off x="0" y="0"/>
          <a:ext cx="0" cy="0"/>
          <a:chOff x="0" y="0"/>
          <a:chExt cx="0" cy="0"/>
        </a:xfrm>
      </p:grpSpPr>
      <p:sp>
        <p:nvSpPr>
          <p:cNvPr id="171" name="Google Shape;171;p21"/>
          <p:cNvSpPr txBox="1"/>
          <p:nvPr>
            <p:ph idx="1" type="body"/>
          </p:nvPr>
        </p:nvSpPr>
        <p:spPr>
          <a:xfrm>
            <a:off x="715100" y="1790175"/>
            <a:ext cx="3518700" cy="234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72" name="Google Shape;172;p21"/>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73" name="Shape 173"/>
        <p:cNvGrpSpPr/>
        <p:nvPr/>
      </p:nvGrpSpPr>
      <p:grpSpPr>
        <a:xfrm>
          <a:off x="0" y="0"/>
          <a:ext cx="0" cy="0"/>
          <a:chOff x="0" y="0"/>
          <a:chExt cx="0" cy="0"/>
        </a:xfrm>
      </p:grpSpPr>
      <p:sp>
        <p:nvSpPr>
          <p:cNvPr id="174" name="Google Shape;174;p22"/>
          <p:cNvSpPr txBox="1"/>
          <p:nvPr>
            <p:ph idx="1" type="subTitle"/>
          </p:nvPr>
        </p:nvSpPr>
        <p:spPr>
          <a:xfrm>
            <a:off x="2360100" y="3056869"/>
            <a:ext cx="4423800" cy="6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2"/>
          <p:cNvSpPr txBox="1"/>
          <p:nvPr>
            <p:ph type="title"/>
          </p:nvPr>
        </p:nvSpPr>
        <p:spPr>
          <a:xfrm>
            <a:off x="1498050" y="1238556"/>
            <a:ext cx="6147900" cy="162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0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76" name="Shape 176"/>
        <p:cNvGrpSpPr/>
        <p:nvPr/>
      </p:nvGrpSpPr>
      <p:grpSpPr>
        <a:xfrm>
          <a:off x="0" y="0"/>
          <a:ext cx="0" cy="0"/>
          <a:chOff x="0" y="0"/>
          <a:chExt cx="0" cy="0"/>
        </a:xfrm>
      </p:grpSpPr>
      <p:sp>
        <p:nvSpPr>
          <p:cNvPr id="177" name="Google Shape;177;p23"/>
          <p:cNvSpPr txBox="1"/>
          <p:nvPr>
            <p:ph idx="1" type="subTitle"/>
          </p:nvPr>
        </p:nvSpPr>
        <p:spPr>
          <a:xfrm>
            <a:off x="715100" y="2506725"/>
            <a:ext cx="2907600" cy="115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5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3"/>
          <p:cNvSpPr txBox="1"/>
          <p:nvPr>
            <p:ph type="title"/>
          </p:nvPr>
        </p:nvSpPr>
        <p:spPr>
          <a:xfrm>
            <a:off x="715100" y="1485975"/>
            <a:ext cx="2907600" cy="102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9" name="Google Shape;179;p23"/>
          <p:cNvGrpSpPr/>
          <p:nvPr/>
        </p:nvGrpSpPr>
        <p:grpSpPr>
          <a:xfrm>
            <a:off x="479777" y="4101450"/>
            <a:ext cx="389750" cy="385750"/>
            <a:chOff x="3382475" y="1831100"/>
            <a:chExt cx="389750" cy="385750"/>
          </a:xfrm>
        </p:grpSpPr>
        <p:sp>
          <p:nvSpPr>
            <p:cNvPr id="180" name="Google Shape;180;p2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3"/>
          <p:cNvGrpSpPr/>
          <p:nvPr/>
        </p:nvGrpSpPr>
        <p:grpSpPr>
          <a:xfrm>
            <a:off x="971538" y="4425300"/>
            <a:ext cx="389750" cy="385750"/>
            <a:chOff x="3382475" y="1831100"/>
            <a:chExt cx="389750" cy="385750"/>
          </a:xfrm>
        </p:grpSpPr>
        <p:sp>
          <p:nvSpPr>
            <p:cNvPr id="185" name="Google Shape;185;p2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3"/>
          <p:cNvSpPr/>
          <p:nvPr/>
        </p:nvSpPr>
        <p:spPr>
          <a:xfrm>
            <a:off x="419888" y="443637"/>
            <a:ext cx="857105" cy="815131"/>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3"/>
          <p:cNvGrpSpPr/>
          <p:nvPr/>
        </p:nvGrpSpPr>
        <p:grpSpPr>
          <a:xfrm flipH="1">
            <a:off x="8083049" y="367425"/>
            <a:ext cx="389750" cy="385750"/>
            <a:chOff x="3382475" y="1831100"/>
            <a:chExt cx="389750" cy="385750"/>
          </a:xfrm>
        </p:grpSpPr>
        <p:sp>
          <p:nvSpPr>
            <p:cNvPr id="191" name="Google Shape;191;p2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23"/>
          <p:cNvGrpSpPr/>
          <p:nvPr/>
        </p:nvGrpSpPr>
        <p:grpSpPr>
          <a:xfrm flipH="1">
            <a:off x="8472799" y="741400"/>
            <a:ext cx="389750" cy="385750"/>
            <a:chOff x="3382475" y="1831100"/>
            <a:chExt cx="389750" cy="385750"/>
          </a:xfrm>
        </p:grpSpPr>
        <p:sp>
          <p:nvSpPr>
            <p:cNvPr id="196" name="Google Shape;196;p2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00" name="Shape 200"/>
        <p:cNvGrpSpPr/>
        <p:nvPr/>
      </p:nvGrpSpPr>
      <p:grpSpPr>
        <a:xfrm>
          <a:off x="0" y="0"/>
          <a:ext cx="0" cy="0"/>
          <a:chOff x="0" y="0"/>
          <a:chExt cx="0" cy="0"/>
        </a:xfrm>
      </p:grpSpPr>
      <p:sp>
        <p:nvSpPr>
          <p:cNvPr id="201" name="Google Shape;201;p24"/>
          <p:cNvSpPr txBox="1"/>
          <p:nvPr>
            <p:ph idx="1" type="subTitle"/>
          </p:nvPr>
        </p:nvSpPr>
        <p:spPr>
          <a:xfrm>
            <a:off x="5515700" y="2506725"/>
            <a:ext cx="2907600" cy="115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5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4"/>
          <p:cNvSpPr txBox="1"/>
          <p:nvPr>
            <p:ph type="title"/>
          </p:nvPr>
        </p:nvSpPr>
        <p:spPr>
          <a:xfrm>
            <a:off x="5515700" y="1485975"/>
            <a:ext cx="2907600" cy="102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3" name="Google Shape;203;p24"/>
          <p:cNvGrpSpPr/>
          <p:nvPr/>
        </p:nvGrpSpPr>
        <p:grpSpPr>
          <a:xfrm flipH="1">
            <a:off x="8389913" y="4149075"/>
            <a:ext cx="389750" cy="385750"/>
            <a:chOff x="3382475" y="1831100"/>
            <a:chExt cx="389750" cy="385750"/>
          </a:xfrm>
        </p:grpSpPr>
        <p:sp>
          <p:nvSpPr>
            <p:cNvPr id="204" name="Google Shape;204;p2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4"/>
          <p:cNvGrpSpPr/>
          <p:nvPr/>
        </p:nvGrpSpPr>
        <p:grpSpPr>
          <a:xfrm flipH="1">
            <a:off x="7898152" y="4472925"/>
            <a:ext cx="389750" cy="385750"/>
            <a:chOff x="3382475" y="1831100"/>
            <a:chExt cx="389750" cy="385750"/>
          </a:xfrm>
        </p:grpSpPr>
        <p:sp>
          <p:nvSpPr>
            <p:cNvPr id="209" name="Google Shape;209;p2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4"/>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4"/>
          <p:cNvGrpSpPr/>
          <p:nvPr/>
        </p:nvGrpSpPr>
        <p:grpSpPr>
          <a:xfrm>
            <a:off x="649338" y="367425"/>
            <a:ext cx="389750" cy="385750"/>
            <a:chOff x="3382475" y="1831100"/>
            <a:chExt cx="389750" cy="385750"/>
          </a:xfrm>
        </p:grpSpPr>
        <p:sp>
          <p:nvSpPr>
            <p:cNvPr id="215" name="Google Shape;215;p2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4"/>
          <p:cNvGrpSpPr/>
          <p:nvPr/>
        </p:nvGrpSpPr>
        <p:grpSpPr>
          <a:xfrm>
            <a:off x="259588" y="741400"/>
            <a:ext cx="389750" cy="385750"/>
            <a:chOff x="3382475" y="1831100"/>
            <a:chExt cx="389750" cy="385750"/>
          </a:xfrm>
        </p:grpSpPr>
        <p:sp>
          <p:nvSpPr>
            <p:cNvPr id="220" name="Google Shape;220;p2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4" name="Shape 224"/>
        <p:cNvGrpSpPr/>
        <p:nvPr/>
      </p:nvGrpSpPr>
      <p:grpSpPr>
        <a:xfrm>
          <a:off x="0" y="0"/>
          <a:ext cx="0" cy="0"/>
          <a:chOff x="0" y="0"/>
          <a:chExt cx="0" cy="0"/>
        </a:xfrm>
      </p:grpSpPr>
      <p:sp>
        <p:nvSpPr>
          <p:cNvPr id="225" name="Google Shape;225;p25"/>
          <p:cNvSpPr txBox="1"/>
          <p:nvPr>
            <p:ph idx="1" type="subTitle"/>
          </p:nvPr>
        </p:nvSpPr>
        <p:spPr>
          <a:xfrm>
            <a:off x="1349113" y="2348400"/>
            <a:ext cx="27282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1pPr>
            <a:lvl2pPr lvl="1"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2pPr>
            <a:lvl3pPr lvl="2"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3pPr>
            <a:lvl4pPr lvl="3"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4pPr>
            <a:lvl5pPr lvl="4"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5pPr>
            <a:lvl6pPr lvl="5"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6pPr>
            <a:lvl7pPr lvl="6"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7pPr>
            <a:lvl8pPr lvl="7"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8pPr>
            <a:lvl9pPr lvl="8"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226" name="Google Shape;226;p25"/>
          <p:cNvSpPr txBox="1"/>
          <p:nvPr>
            <p:ph idx="2" type="subTitle"/>
          </p:nvPr>
        </p:nvSpPr>
        <p:spPr>
          <a:xfrm>
            <a:off x="5066688" y="2348400"/>
            <a:ext cx="2728200" cy="3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1pPr>
            <a:lvl2pPr lvl="1"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2pPr>
            <a:lvl3pPr lvl="2"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3pPr>
            <a:lvl4pPr lvl="3"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4pPr>
            <a:lvl5pPr lvl="4"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5pPr>
            <a:lvl6pPr lvl="5"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6pPr>
            <a:lvl7pPr lvl="6"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7pPr>
            <a:lvl8pPr lvl="7"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8pPr>
            <a:lvl9pPr lvl="8" rtl="0" algn="ctr">
              <a:lnSpc>
                <a:spcPct val="100000"/>
              </a:lnSpc>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227" name="Google Shape;227;p25"/>
          <p:cNvSpPr txBox="1"/>
          <p:nvPr>
            <p:ph idx="3" type="body"/>
          </p:nvPr>
        </p:nvSpPr>
        <p:spPr>
          <a:xfrm>
            <a:off x="1349125" y="2734075"/>
            <a:ext cx="2728200" cy="18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28" name="Google Shape;228;p25"/>
          <p:cNvSpPr txBox="1"/>
          <p:nvPr>
            <p:ph idx="4" type="body"/>
          </p:nvPr>
        </p:nvSpPr>
        <p:spPr>
          <a:xfrm>
            <a:off x="5066700" y="2734075"/>
            <a:ext cx="2728200" cy="1874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229" name="Google Shape;229;p25"/>
          <p:cNvGrpSpPr/>
          <p:nvPr/>
        </p:nvGrpSpPr>
        <p:grpSpPr>
          <a:xfrm>
            <a:off x="470375" y="291225"/>
            <a:ext cx="389750" cy="385750"/>
            <a:chOff x="3382475" y="1831100"/>
            <a:chExt cx="389750" cy="385750"/>
          </a:xfrm>
        </p:grpSpPr>
        <p:sp>
          <p:nvSpPr>
            <p:cNvPr id="230" name="Google Shape;230;p2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5"/>
          <p:cNvGrpSpPr/>
          <p:nvPr/>
        </p:nvGrpSpPr>
        <p:grpSpPr>
          <a:xfrm flipH="1">
            <a:off x="8283875" y="291225"/>
            <a:ext cx="389750" cy="385750"/>
            <a:chOff x="3382475" y="1831100"/>
            <a:chExt cx="389750" cy="385750"/>
          </a:xfrm>
        </p:grpSpPr>
        <p:sp>
          <p:nvSpPr>
            <p:cNvPr id="235" name="Google Shape;235;p2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5"/>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40" name="Shape 240"/>
        <p:cNvGrpSpPr/>
        <p:nvPr/>
      </p:nvGrpSpPr>
      <p:grpSpPr>
        <a:xfrm>
          <a:off x="0" y="0"/>
          <a:ext cx="0" cy="0"/>
          <a:chOff x="0" y="0"/>
          <a:chExt cx="0" cy="0"/>
        </a:xfrm>
      </p:grpSpPr>
      <p:sp>
        <p:nvSpPr>
          <p:cNvPr id="241" name="Google Shape;241;p26"/>
          <p:cNvSpPr txBox="1"/>
          <p:nvPr>
            <p:ph idx="1" type="body"/>
          </p:nvPr>
        </p:nvSpPr>
        <p:spPr>
          <a:xfrm>
            <a:off x="720000" y="1648225"/>
            <a:ext cx="3852000" cy="296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42" name="Google Shape;242;p26"/>
          <p:cNvSpPr txBox="1"/>
          <p:nvPr>
            <p:ph idx="2" type="body"/>
          </p:nvPr>
        </p:nvSpPr>
        <p:spPr>
          <a:xfrm>
            <a:off x="4572000" y="1648225"/>
            <a:ext cx="3852000" cy="296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243" name="Google Shape;243;p26"/>
          <p:cNvGrpSpPr/>
          <p:nvPr/>
        </p:nvGrpSpPr>
        <p:grpSpPr>
          <a:xfrm>
            <a:off x="385425" y="741400"/>
            <a:ext cx="389750" cy="385750"/>
            <a:chOff x="3382475" y="1831100"/>
            <a:chExt cx="389750" cy="385750"/>
          </a:xfrm>
        </p:grpSpPr>
        <p:sp>
          <p:nvSpPr>
            <p:cNvPr id="244" name="Google Shape;244;p2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6"/>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249" name="Shape 249"/>
        <p:cNvGrpSpPr/>
        <p:nvPr/>
      </p:nvGrpSpPr>
      <p:grpSpPr>
        <a:xfrm>
          <a:off x="0" y="0"/>
          <a:ext cx="0" cy="0"/>
          <a:chOff x="0" y="0"/>
          <a:chExt cx="0" cy="0"/>
        </a:xfrm>
      </p:grpSpPr>
      <p:sp>
        <p:nvSpPr>
          <p:cNvPr id="250" name="Google Shape;250;p27"/>
          <p:cNvSpPr txBox="1"/>
          <p:nvPr>
            <p:ph idx="1" type="subTitle"/>
          </p:nvPr>
        </p:nvSpPr>
        <p:spPr>
          <a:xfrm>
            <a:off x="1293325" y="3580875"/>
            <a:ext cx="2336400" cy="408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27"/>
          <p:cNvSpPr txBox="1"/>
          <p:nvPr>
            <p:ph idx="2" type="subTitle"/>
          </p:nvPr>
        </p:nvSpPr>
        <p:spPr>
          <a:xfrm>
            <a:off x="1293319" y="3989003"/>
            <a:ext cx="2336400" cy="6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27"/>
          <p:cNvSpPr txBox="1"/>
          <p:nvPr>
            <p:ph idx="3" type="subTitle"/>
          </p:nvPr>
        </p:nvSpPr>
        <p:spPr>
          <a:xfrm>
            <a:off x="5514281" y="3989003"/>
            <a:ext cx="2336400" cy="6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27"/>
          <p:cNvSpPr txBox="1"/>
          <p:nvPr>
            <p:ph idx="4" type="subTitle"/>
          </p:nvPr>
        </p:nvSpPr>
        <p:spPr>
          <a:xfrm>
            <a:off x="5514280" y="3580875"/>
            <a:ext cx="2336400" cy="408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54" name="Google Shape;254;p27"/>
          <p:cNvGrpSpPr/>
          <p:nvPr/>
        </p:nvGrpSpPr>
        <p:grpSpPr>
          <a:xfrm>
            <a:off x="385425" y="741400"/>
            <a:ext cx="389750" cy="385750"/>
            <a:chOff x="3382475" y="1831100"/>
            <a:chExt cx="389750" cy="385750"/>
          </a:xfrm>
        </p:grpSpPr>
        <p:sp>
          <p:nvSpPr>
            <p:cNvPr id="255" name="Google Shape;255;p2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7"/>
          <p:cNvGrpSpPr/>
          <p:nvPr/>
        </p:nvGrpSpPr>
        <p:grpSpPr>
          <a:xfrm flipH="1">
            <a:off x="8368825" y="741400"/>
            <a:ext cx="389750" cy="385750"/>
            <a:chOff x="3382475" y="1831100"/>
            <a:chExt cx="389750" cy="385750"/>
          </a:xfrm>
        </p:grpSpPr>
        <p:sp>
          <p:nvSpPr>
            <p:cNvPr id="260" name="Google Shape;260;p2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27"/>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65" name="Shape 265"/>
        <p:cNvGrpSpPr/>
        <p:nvPr/>
      </p:nvGrpSpPr>
      <p:grpSpPr>
        <a:xfrm>
          <a:off x="0" y="0"/>
          <a:ext cx="0" cy="0"/>
          <a:chOff x="0" y="0"/>
          <a:chExt cx="0" cy="0"/>
        </a:xfrm>
      </p:grpSpPr>
      <p:sp>
        <p:nvSpPr>
          <p:cNvPr id="266" name="Google Shape;266;p28"/>
          <p:cNvSpPr txBox="1"/>
          <p:nvPr>
            <p:ph idx="1" type="subTitle"/>
          </p:nvPr>
        </p:nvSpPr>
        <p:spPr>
          <a:xfrm>
            <a:off x="720000" y="2682650"/>
            <a:ext cx="2336400" cy="479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7" name="Google Shape;267;p28"/>
          <p:cNvSpPr txBox="1"/>
          <p:nvPr>
            <p:ph idx="2" type="subTitle"/>
          </p:nvPr>
        </p:nvSpPr>
        <p:spPr>
          <a:xfrm>
            <a:off x="720000" y="3162251"/>
            <a:ext cx="2336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8"/>
          <p:cNvSpPr txBox="1"/>
          <p:nvPr>
            <p:ph idx="3" type="subTitle"/>
          </p:nvPr>
        </p:nvSpPr>
        <p:spPr>
          <a:xfrm>
            <a:off x="3403800" y="3162251"/>
            <a:ext cx="2336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8"/>
          <p:cNvSpPr txBox="1"/>
          <p:nvPr>
            <p:ph idx="4" type="subTitle"/>
          </p:nvPr>
        </p:nvSpPr>
        <p:spPr>
          <a:xfrm>
            <a:off x="6087600" y="3162251"/>
            <a:ext cx="2336400" cy="77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8"/>
          <p:cNvSpPr txBox="1"/>
          <p:nvPr>
            <p:ph idx="5" type="subTitle"/>
          </p:nvPr>
        </p:nvSpPr>
        <p:spPr>
          <a:xfrm>
            <a:off x="3403800" y="2682650"/>
            <a:ext cx="2336400" cy="479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1" name="Google Shape;271;p28"/>
          <p:cNvSpPr txBox="1"/>
          <p:nvPr>
            <p:ph idx="6" type="subTitle"/>
          </p:nvPr>
        </p:nvSpPr>
        <p:spPr>
          <a:xfrm>
            <a:off x="6087600" y="2682650"/>
            <a:ext cx="2336400" cy="479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72" name="Google Shape;272;p28"/>
          <p:cNvGrpSpPr/>
          <p:nvPr/>
        </p:nvGrpSpPr>
        <p:grpSpPr>
          <a:xfrm>
            <a:off x="259588" y="741400"/>
            <a:ext cx="389750" cy="385750"/>
            <a:chOff x="3382475" y="1831100"/>
            <a:chExt cx="389750" cy="385750"/>
          </a:xfrm>
        </p:grpSpPr>
        <p:sp>
          <p:nvSpPr>
            <p:cNvPr id="273" name="Google Shape;273;p2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8"/>
          <p:cNvGrpSpPr/>
          <p:nvPr/>
        </p:nvGrpSpPr>
        <p:grpSpPr>
          <a:xfrm>
            <a:off x="8433513" y="4491825"/>
            <a:ext cx="389750" cy="385750"/>
            <a:chOff x="3382475" y="1831100"/>
            <a:chExt cx="389750" cy="385750"/>
          </a:xfrm>
        </p:grpSpPr>
        <p:sp>
          <p:nvSpPr>
            <p:cNvPr id="278" name="Google Shape;278;p2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8"/>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_1">
    <p:spTree>
      <p:nvGrpSpPr>
        <p:cNvPr id="283" name="Shape 283"/>
        <p:cNvGrpSpPr/>
        <p:nvPr/>
      </p:nvGrpSpPr>
      <p:grpSpPr>
        <a:xfrm>
          <a:off x="0" y="0"/>
          <a:ext cx="0" cy="0"/>
          <a:chOff x="0" y="0"/>
          <a:chExt cx="0" cy="0"/>
        </a:xfrm>
      </p:grpSpPr>
      <p:sp>
        <p:nvSpPr>
          <p:cNvPr id="284" name="Google Shape;284;p29"/>
          <p:cNvSpPr txBox="1"/>
          <p:nvPr>
            <p:ph idx="1" type="subTitle"/>
          </p:nvPr>
        </p:nvSpPr>
        <p:spPr>
          <a:xfrm>
            <a:off x="3873848" y="1343375"/>
            <a:ext cx="3061500" cy="43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5" name="Google Shape;285;p29"/>
          <p:cNvSpPr txBox="1"/>
          <p:nvPr>
            <p:ph idx="2" type="subTitle"/>
          </p:nvPr>
        </p:nvSpPr>
        <p:spPr>
          <a:xfrm>
            <a:off x="3873848" y="1779200"/>
            <a:ext cx="3061500" cy="55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9"/>
          <p:cNvSpPr txBox="1"/>
          <p:nvPr>
            <p:ph idx="3" type="subTitle"/>
          </p:nvPr>
        </p:nvSpPr>
        <p:spPr>
          <a:xfrm>
            <a:off x="3873848" y="3618025"/>
            <a:ext cx="3061500" cy="43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7" name="Google Shape;287;p29"/>
          <p:cNvSpPr txBox="1"/>
          <p:nvPr>
            <p:ph idx="4" type="subTitle"/>
          </p:nvPr>
        </p:nvSpPr>
        <p:spPr>
          <a:xfrm>
            <a:off x="3873848" y="4053800"/>
            <a:ext cx="3061500" cy="55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29"/>
          <p:cNvSpPr txBox="1"/>
          <p:nvPr>
            <p:ph idx="5" type="subTitle"/>
          </p:nvPr>
        </p:nvSpPr>
        <p:spPr>
          <a:xfrm>
            <a:off x="3873848" y="2480725"/>
            <a:ext cx="3061500" cy="435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9" name="Google Shape;289;p29"/>
          <p:cNvSpPr txBox="1"/>
          <p:nvPr>
            <p:ph idx="6" type="subTitle"/>
          </p:nvPr>
        </p:nvSpPr>
        <p:spPr>
          <a:xfrm>
            <a:off x="3873848" y="2916500"/>
            <a:ext cx="3061500" cy="55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9"/>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91" name="Shape 291"/>
        <p:cNvGrpSpPr/>
        <p:nvPr/>
      </p:nvGrpSpPr>
      <p:grpSpPr>
        <a:xfrm>
          <a:off x="0" y="0"/>
          <a:ext cx="0" cy="0"/>
          <a:chOff x="0" y="0"/>
          <a:chExt cx="0" cy="0"/>
        </a:xfrm>
      </p:grpSpPr>
      <p:sp>
        <p:nvSpPr>
          <p:cNvPr id="292" name="Google Shape;292;p30"/>
          <p:cNvSpPr txBox="1"/>
          <p:nvPr>
            <p:ph idx="1" type="subTitle"/>
          </p:nvPr>
        </p:nvSpPr>
        <p:spPr>
          <a:xfrm>
            <a:off x="717550" y="2151300"/>
            <a:ext cx="3447300" cy="435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3" name="Google Shape;293;p30"/>
          <p:cNvSpPr txBox="1"/>
          <p:nvPr>
            <p:ph idx="2" type="subTitle"/>
          </p:nvPr>
        </p:nvSpPr>
        <p:spPr>
          <a:xfrm>
            <a:off x="717550" y="2524900"/>
            <a:ext cx="3447300" cy="378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30"/>
          <p:cNvSpPr txBox="1"/>
          <p:nvPr>
            <p:ph idx="3" type="subTitle"/>
          </p:nvPr>
        </p:nvSpPr>
        <p:spPr>
          <a:xfrm>
            <a:off x="715100" y="3856000"/>
            <a:ext cx="3447300" cy="435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5" name="Google Shape;295;p30"/>
          <p:cNvSpPr txBox="1"/>
          <p:nvPr>
            <p:ph idx="4" type="subTitle"/>
          </p:nvPr>
        </p:nvSpPr>
        <p:spPr>
          <a:xfrm>
            <a:off x="715100" y="4229600"/>
            <a:ext cx="3447300" cy="378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30"/>
          <p:cNvSpPr txBox="1"/>
          <p:nvPr>
            <p:ph idx="5" type="subTitle"/>
          </p:nvPr>
        </p:nvSpPr>
        <p:spPr>
          <a:xfrm>
            <a:off x="4979150" y="2151300"/>
            <a:ext cx="3447300" cy="435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7" name="Google Shape;297;p30"/>
          <p:cNvSpPr txBox="1"/>
          <p:nvPr>
            <p:ph idx="6" type="subTitle"/>
          </p:nvPr>
        </p:nvSpPr>
        <p:spPr>
          <a:xfrm>
            <a:off x="4979150" y="2524900"/>
            <a:ext cx="3447300" cy="378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0"/>
          <p:cNvSpPr txBox="1"/>
          <p:nvPr>
            <p:ph idx="7" type="subTitle"/>
          </p:nvPr>
        </p:nvSpPr>
        <p:spPr>
          <a:xfrm>
            <a:off x="4976700" y="3856000"/>
            <a:ext cx="3447300" cy="435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9" name="Google Shape;299;p30"/>
          <p:cNvSpPr txBox="1"/>
          <p:nvPr>
            <p:ph idx="8" type="subTitle"/>
          </p:nvPr>
        </p:nvSpPr>
        <p:spPr>
          <a:xfrm>
            <a:off x="4976700" y="4229600"/>
            <a:ext cx="3447300" cy="378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00" name="Google Shape;300;p30"/>
          <p:cNvGrpSpPr/>
          <p:nvPr/>
        </p:nvGrpSpPr>
        <p:grpSpPr>
          <a:xfrm flipH="1">
            <a:off x="8472799" y="665200"/>
            <a:ext cx="389750" cy="385750"/>
            <a:chOff x="3382475" y="1831100"/>
            <a:chExt cx="389750" cy="385750"/>
          </a:xfrm>
        </p:grpSpPr>
        <p:sp>
          <p:nvSpPr>
            <p:cNvPr id="301" name="Google Shape;301;p3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30"/>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1305300" y="1152475"/>
            <a:ext cx="6533400" cy="128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17" name="Google Shape;17;p4"/>
          <p:cNvGrpSpPr/>
          <p:nvPr/>
        </p:nvGrpSpPr>
        <p:grpSpPr>
          <a:xfrm flipH="1">
            <a:off x="8368825" y="741400"/>
            <a:ext cx="389750" cy="385750"/>
            <a:chOff x="3382475" y="1831100"/>
            <a:chExt cx="389750" cy="385750"/>
          </a:xfrm>
        </p:grpSpPr>
        <p:sp>
          <p:nvSpPr>
            <p:cNvPr id="18" name="Google Shape;18;p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4"/>
          <p:cNvGrpSpPr/>
          <p:nvPr/>
        </p:nvGrpSpPr>
        <p:grpSpPr>
          <a:xfrm>
            <a:off x="385425" y="741400"/>
            <a:ext cx="389750" cy="385750"/>
            <a:chOff x="3382475" y="1831100"/>
            <a:chExt cx="389750" cy="385750"/>
          </a:xfrm>
        </p:grpSpPr>
        <p:sp>
          <p:nvSpPr>
            <p:cNvPr id="23" name="Google Shape;23;p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4"/>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6" name="Shape 306"/>
        <p:cNvGrpSpPr/>
        <p:nvPr/>
      </p:nvGrpSpPr>
      <p:grpSpPr>
        <a:xfrm>
          <a:off x="0" y="0"/>
          <a:ext cx="0" cy="0"/>
          <a:chOff x="0" y="0"/>
          <a:chExt cx="0" cy="0"/>
        </a:xfrm>
      </p:grpSpPr>
      <p:sp>
        <p:nvSpPr>
          <p:cNvPr id="307" name="Google Shape;307;p31"/>
          <p:cNvSpPr txBox="1"/>
          <p:nvPr>
            <p:ph idx="1" type="subTitle"/>
          </p:nvPr>
        </p:nvSpPr>
        <p:spPr>
          <a:xfrm>
            <a:off x="717424" y="2327053"/>
            <a:ext cx="2215500" cy="56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31"/>
          <p:cNvSpPr txBox="1"/>
          <p:nvPr>
            <p:ph idx="2" type="subTitle"/>
          </p:nvPr>
        </p:nvSpPr>
        <p:spPr>
          <a:xfrm>
            <a:off x="3464249" y="2327053"/>
            <a:ext cx="2215500" cy="56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31"/>
          <p:cNvSpPr txBox="1"/>
          <p:nvPr>
            <p:ph idx="3" type="subTitle"/>
          </p:nvPr>
        </p:nvSpPr>
        <p:spPr>
          <a:xfrm>
            <a:off x="6211071" y="2327053"/>
            <a:ext cx="2215500" cy="56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31"/>
          <p:cNvSpPr txBox="1"/>
          <p:nvPr>
            <p:ph idx="4" type="subTitle"/>
          </p:nvPr>
        </p:nvSpPr>
        <p:spPr>
          <a:xfrm>
            <a:off x="717424" y="4025600"/>
            <a:ext cx="2215500" cy="56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1"/>
          <p:cNvSpPr txBox="1"/>
          <p:nvPr>
            <p:ph idx="5" type="subTitle"/>
          </p:nvPr>
        </p:nvSpPr>
        <p:spPr>
          <a:xfrm>
            <a:off x="3464250" y="4025600"/>
            <a:ext cx="2215500" cy="56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1"/>
          <p:cNvSpPr txBox="1"/>
          <p:nvPr>
            <p:ph idx="6" type="subTitle"/>
          </p:nvPr>
        </p:nvSpPr>
        <p:spPr>
          <a:xfrm>
            <a:off x="6211071" y="4020375"/>
            <a:ext cx="2215500" cy="568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3" name="Google Shape;313;p31"/>
          <p:cNvSpPr txBox="1"/>
          <p:nvPr>
            <p:ph idx="7" type="subTitle"/>
          </p:nvPr>
        </p:nvSpPr>
        <p:spPr>
          <a:xfrm>
            <a:off x="717424" y="1986763"/>
            <a:ext cx="2215500" cy="34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4" name="Google Shape;314;p31"/>
          <p:cNvSpPr txBox="1"/>
          <p:nvPr>
            <p:ph idx="8" type="subTitle"/>
          </p:nvPr>
        </p:nvSpPr>
        <p:spPr>
          <a:xfrm>
            <a:off x="3464251" y="1986763"/>
            <a:ext cx="2215500" cy="34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5" name="Google Shape;315;p31"/>
          <p:cNvSpPr txBox="1"/>
          <p:nvPr>
            <p:ph idx="9" type="subTitle"/>
          </p:nvPr>
        </p:nvSpPr>
        <p:spPr>
          <a:xfrm>
            <a:off x="6211071" y="1986763"/>
            <a:ext cx="2215500" cy="34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6" name="Google Shape;316;p31"/>
          <p:cNvSpPr txBox="1"/>
          <p:nvPr>
            <p:ph idx="13" type="subTitle"/>
          </p:nvPr>
        </p:nvSpPr>
        <p:spPr>
          <a:xfrm>
            <a:off x="717424" y="3680900"/>
            <a:ext cx="2215500" cy="34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7" name="Google Shape;317;p31"/>
          <p:cNvSpPr txBox="1"/>
          <p:nvPr>
            <p:ph idx="14" type="subTitle"/>
          </p:nvPr>
        </p:nvSpPr>
        <p:spPr>
          <a:xfrm>
            <a:off x="3464250" y="3680900"/>
            <a:ext cx="2215500" cy="34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8" name="Google Shape;318;p31"/>
          <p:cNvSpPr txBox="1"/>
          <p:nvPr>
            <p:ph idx="15" type="subTitle"/>
          </p:nvPr>
        </p:nvSpPr>
        <p:spPr>
          <a:xfrm>
            <a:off x="6211071" y="3680900"/>
            <a:ext cx="2215500" cy="342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9" name="Google Shape;319;p31"/>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20" name="Shape 320"/>
        <p:cNvGrpSpPr/>
        <p:nvPr/>
      </p:nvGrpSpPr>
      <p:grpSpPr>
        <a:xfrm>
          <a:off x="0" y="0"/>
          <a:ext cx="0" cy="0"/>
          <a:chOff x="0" y="0"/>
          <a:chExt cx="0" cy="0"/>
        </a:xfrm>
      </p:grpSpPr>
      <p:sp>
        <p:nvSpPr>
          <p:cNvPr id="321" name="Google Shape;321;p32"/>
          <p:cNvSpPr txBox="1"/>
          <p:nvPr>
            <p:ph hasCustomPrompt="1" type="title"/>
          </p:nvPr>
        </p:nvSpPr>
        <p:spPr>
          <a:xfrm>
            <a:off x="3866100" y="2058707"/>
            <a:ext cx="1411800" cy="57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a:r>
              <a:t>xx%</a:t>
            </a:r>
          </a:p>
        </p:txBody>
      </p:sp>
      <p:sp>
        <p:nvSpPr>
          <p:cNvPr id="322" name="Google Shape;322;p32"/>
          <p:cNvSpPr txBox="1"/>
          <p:nvPr>
            <p:ph hasCustomPrompt="1" idx="2" type="title"/>
          </p:nvPr>
        </p:nvSpPr>
        <p:spPr>
          <a:xfrm>
            <a:off x="1262047" y="2058707"/>
            <a:ext cx="1411800" cy="57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a:r>
              <a:t>xx%</a:t>
            </a:r>
          </a:p>
        </p:txBody>
      </p:sp>
      <p:sp>
        <p:nvSpPr>
          <p:cNvPr id="323" name="Google Shape;323;p32"/>
          <p:cNvSpPr txBox="1"/>
          <p:nvPr>
            <p:ph hasCustomPrompt="1" idx="3" type="title"/>
          </p:nvPr>
        </p:nvSpPr>
        <p:spPr>
          <a:xfrm>
            <a:off x="6470153" y="2058707"/>
            <a:ext cx="1411800" cy="57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a:r>
              <a:t>xx%</a:t>
            </a:r>
          </a:p>
        </p:txBody>
      </p:sp>
      <p:sp>
        <p:nvSpPr>
          <p:cNvPr id="324" name="Google Shape;324;p32"/>
          <p:cNvSpPr txBox="1"/>
          <p:nvPr>
            <p:ph idx="1" type="subTitle"/>
          </p:nvPr>
        </p:nvSpPr>
        <p:spPr>
          <a:xfrm>
            <a:off x="717573" y="3276075"/>
            <a:ext cx="2404800" cy="408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5" name="Google Shape;325;p32"/>
          <p:cNvSpPr txBox="1"/>
          <p:nvPr>
            <p:ph idx="4" type="subTitle"/>
          </p:nvPr>
        </p:nvSpPr>
        <p:spPr>
          <a:xfrm>
            <a:off x="717573" y="3684200"/>
            <a:ext cx="2404800" cy="6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6" name="Google Shape;326;p32"/>
          <p:cNvSpPr txBox="1"/>
          <p:nvPr>
            <p:ph idx="5" type="subTitle"/>
          </p:nvPr>
        </p:nvSpPr>
        <p:spPr>
          <a:xfrm>
            <a:off x="3368550" y="3684200"/>
            <a:ext cx="2406900" cy="6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2"/>
          <p:cNvSpPr txBox="1"/>
          <p:nvPr>
            <p:ph idx="6" type="subTitle"/>
          </p:nvPr>
        </p:nvSpPr>
        <p:spPr>
          <a:xfrm>
            <a:off x="6021627" y="3684200"/>
            <a:ext cx="2404800" cy="6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32"/>
          <p:cNvSpPr txBox="1"/>
          <p:nvPr>
            <p:ph idx="7" type="subTitle"/>
          </p:nvPr>
        </p:nvSpPr>
        <p:spPr>
          <a:xfrm>
            <a:off x="3368550" y="3276075"/>
            <a:ext cx="2406900" cy="408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9" name="Google Shape;329;p32"/>
          <p:cNvSpPr txBox="1"/>
          <p:nvPr>
            <p:ph idx="8" type="subTitle"/>
          </p:nvPr>
        </p:nvSpPr>
        <p:spPr>
          <a:xfrm>
            <a:off x="6021627" y="3276075"/>
            <a:ext cx="2404800" cy="408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0" name="Google Shape;330;p32"/>
          <p:cNvSpPr txBox="1"/>
          <p:nvPr>
            <p:ph idx="9"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31" name="Shape 331"/>
        <p:cNvGrpSpPr/>
        <p:nvPr/>
      </p:nvGrpSpPr>
      <p:grpSpPr>
        <a:xfrm>
          <a:off x="0" y="0"/>
          <a:ext cx="0" cy="0"/>
          <a:chOff x="0" y="0"/>
          <a:chExt cx="0" cy="0"/>
        </a:xfrm>
      </p:grpSpPr>
      <p:sp>
        <p:nvSpPr>
          <p:cNvPr id="332" name="Google Shape;332;p33"/>
          <p:cNvSpPr txBox="1"/>
          <p:nvPr>
            <p:ph type="ctrTitle"/>
          </p:nvPr>
        </p:nvSpPr>
        <p:spPr>
          <a:xfrm>
            <a:off x="2407800" y="535000"/>
            <a:ext cx="4328400" cy="107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3" name="Google Shape;333;p33"/>
          <p:cNvSpPr txBox="1"/>
          <p:nvPr>
            <p:ph idx="1" type="subTitle"/>
          </p:nvPr>
        </p:nvSpPr>
        <p:spPr>
          <a:xfrm>
            <a:off x="2407800" y="1610075"/>
            <a:ext cx="4328400" cy="121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5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4" name="Google Shape;334;p33"/>
          <p:cNvSpPr txBox="1"/>
          <p:nvPr/>
        </p:nvSpPr>
        <p:spPr>
          <a:xfrm>
            <a:off x="2407800" y="3585978"/>
            <a:ext cx="4328400" cy="362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accent3"/>
                </a:solidFill>
                <a:latin typeface="Source Sans Pro"/>
                <a:ea typeface="Source Sans Pro"/>
                <a:cs typeface="Source Sans Pro"/>
                <a:sym typeface="Source Sans Pro"/>
              </a:rPr>
              <a:t>CREDITS: This presentation template was created by </a:t>
            </a:r>
            <a:r>
              <a:rPr b="1" lang="en" sz="1100">
                <a:solidFill>
                  <a:schemeClr val="accent3"/>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100">
                <a:solidFill>
                  <a:schemeClr val="accent3"/>
                </a:solidFill>
                <a:latin typeface="Source Sans Pro"/>
                <a:ea typeface="Source Sans Pro"/>
                <a:cs typeface="Source Sans Pro"/>
                <a:sym typeface="Source Sans Pro"/>
              </a:rPr>
              <a:t>, including icons by </a:t>
            </a:r>
            <a:r>
              <a:rPr b="1" lang="en" sz="1100">
                <a:solidFill>
                  <a:schemeClr val="accent3"/>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100">
                <a:solidFill>
                  <a:schemeClr val="accent3"/>
                </a:solidFill>
                <a:latin typeface="Source Sans Pro"/>
                <a:ea typeface="Source Sans Pro"/>
                <a:cs typeface="Source Sans Pro"/>
                <a:sym typeface="Source Sans Pro"/>
              </a:rPr>
              <a:t> and infographics &amp; images by </a:t>
            </a:r>
            <a:r>
              <a:rPr b="1" lang="en" sz="1100">
                <a:solidFill>
                  <a:schemeClr val="accent3"/>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b="1" sz="1100">
              <a:solidFill>
                <a:schemeClr val="accent3"/>
              </a:solidFill>
              <a:latin typeface="Source Sans Pro"/>
              <a:ea typeface="Source Sans Pro"/>
              <a:cs typeface="Source Sans Pro"/>
              <a:sym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5" name="Shape 335"/>
        <p:cNvGrpSpPr/>
        <p:nvPr/>
      </p:nvGrpSpPr>
      <p:grpSpPr>
        <a:xfrm>
          <a:off x="0" y="0"/>
          <a:ext cx="0" cy="0"/>
          <a:chOff x="0" y="0"/>
          <a:chExt cx="0" cy="0"/>
        </a:xfrm>
      </p:grpSpPr>
      <p:sp>
        <p:nvSpPr>
          <p:cNvPr id="336" name="Google Shape;336;p34"/>
          <p:cNvSpPr/>
          <p:nvPr/>
        </p:nvSpPr>
        <p:spPr>
          <a:xfrm>
            <a:off x="553175" y="818090"/>
            <a:ext cx="663711" cy="749426"/>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34"/>
          <p:cNvGrpSpPr/>
          <p:nvPr/>
        </p:nvGrpSpPr>
        <p:grpSpPr>
          <a:xfrm rot="10800000">
            <a:off x="8039150" y="4513300"/>
            <a:ext cx="389750" cy="385750"/>
            <a:chOff x="3382475" y="1831100"/>
            <a:chExt cx="389750" cy="385750"/>
          </a:xfrm>
        </p:grpSpPr>
        <p:sp>
          <p:nvSpPr>
            <p:cNvPr id="338" name="Google Shape;338;p3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34"/>
          <p:cNvGrpSpPr/>
          <p:nvPr/>
        </p:nvGrpSpPr>
        <p:grpSpPr>
          <a:xfrm rot="10800000">
            <a:off x="8428900" y="4139325"/>
            <a:ext cx="389750" cy="385750"/>
            <a:chOff x="3382475" y="1831100"/>
            <a:chExt cx="389750" cy="385750"/>
          </a:xfrm>
        </p:grpSpPr>
        <p:sp>
          <p:nvSpPr>
            <p:cNvPr id="343" name="Google Shape;343;p3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34"/>
          <p:cNvGrpSpPr/>
          <p:nvPr/>
        </p:nvGrpSpPr>
        <p:grpSpPr>
          <a:xfrm>
            <a:off x="1032013" y="362100"/>
            <a:ext cx="389750" cy="385750"/>
            <a:chOff x="3382475" y="1831100"/>
            <a:chExt cx="389750" cy="385750"/>
          </a:xfrm>
        </p:grpSpPr>
        <p:sp>
          <p:nvSpPr>
            <p:cNvPr id="348" name="Google Shape;348;p3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52" name="Shape 352"/>
        <p:cNvGrpSpPr/>
        <p:nvPr/>
      </p:nvGrpSpPr>
      <p:grpSpPr>
        <a:xfrm>
          <a:off x="0" y="0"/>
          <a:ext cx="0" cy="0"/>
          <a:chOff x="0" y="0"/>
          <a:chExt cx="0" cy="0"/>
        </a:xfrm>
      </p:grpSpPr>
      <p:sp>
        <p:nvSpPr>
          <p:cNvPr id="353" name="Google Shape;353;p35"/>
          <p:cNvSpPr/>
          <p:nvPr/>
        </p:nvSpPr>
        <p:spPr>
          <a:xfrm>
            <a:off x="551264" y="3391158"/>
            <a:ext cx="780656" cy="7781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7808090" y="2354511"/>
            <a:ext cx="389750" cy="385750"/>
            <a:chOff x="3382475" y="1831100"/>
            <a:chExt cx="389750" cy="385750"/>
          </a:xfrm>
        </p:grpSpPr>
        <p:sp>
          <p:nvSpPr>
            <p:cNvPr id="355" name="Google Shape;355;p3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35"/>
          <p:cNvGrpSpPr/>
          <p:nvPr/>
        </p:nvGrpSpPr>
        <p:grpSpPr>
          <a:xfrm>
            <a:off x="1051890" y="2348874"/>
            <a:ext cx="389750" cy="385750"/>
            <a:chOff x="3382475" y="1831100"/>
            <a:chExt cx="389750" cy="385750"/>
          </a:xfrm>
        </p:grpSpPr>
        <p:sp>
          <p:nvSpPr>
            <p:cNvPr id="360" name="Google Shape;360;p3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35"/>
          <p:cNvSpPr/>
          <p:nvPr/>
        </p:nvSpPr>
        <p:spPr>
          <a:xfrm>
            <a:off x="7791152" y="914171"/>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35"/>
          <p:cNvGrpSpPr/>
          <p:nvPr/>
        </p:nvGrpSpPr>
        <p:grpSpPr>
          <a:xfrm flipH="1">
            <a:off x="7945691" y="3402417"/>
            <a:ext cx="661576" cy="826912"/>
            <a:chOff x="2050625" y="571600"/>
            <a:chExt cx="529600" cy="661900"/>
          </a:xfrm>
        </p:grpSpPr>
        <p:sp>
          <p:nvSpPr>
            <p:cNvPr id="366" name="Google Shape;366;p35"/>
            <p:cNvSpPr/>
            <p:nvPr/>
          </p:nvSpPr>
          <p:spPr>
            <a:xfrm>
              <a:off x="2050625" y="571600"/>
              <a:ext cx="529600" cy="661900"/>
            </a:xfrm>
            <a:custGeom>
              <a:rect b="b" l="l" r="r" t="t"/>
              <a:pathLst>
                <a:path extrusionOk="0" h="26476" w="21184">
                  <a:moveTo>
                    <a:pt x="19355" y="3207"/>
                  </a:moveTo>
                  <a:cubicBezTo>
                    <a:pt x="19254" y="3566"/>
                    <a:pt x="18953" y="3875"/>
                    <a:pt x="18953" y="3875"/>
                  </a:cubicBezTo>
                  <a:lnTo>
                    <a:pt x="13966" y="10120"/>
                  </a:lnTo>
                  <a:cubicBezTo>
                    <a:pt x="17094" y="10360"/>
                    <a:pt x="16463" y="12647"/>
                    <a:pt x="16463" y="12647"/>
                  </a:cubicBezTo>
                  <a:cubicBezTo>
                    <a:pt x="19365" y="12838"/>
                    <a:pt x="18767" y="15417"/>
                    <a:pt x="18767" y="15417"/>
                  </a:cubicBezTo>
                  <a:cubicBezTo>
                    <a:pt x="21183" y="16549"/>
                    <a:pt x="20277" y="18349"/>
                    <a:pt x="16940" y="22194"/>
                  </a:cubicBezTo>
                  <a:cubicBezTo>
                    <a:pt x="13604" y="26037"/>
                    <a:pt x="9764" y="26476"/>
                    <a:pt x="6874" y="24788"/>
                  </a:cubicBezTo>
                  <a:cubicBezTo>
                    <a:pt x="3378" y="22744"/>
                    <a:pt x="1625" y="20238"/>
                    <a:pt x="2298" y="16076"/>
                  </a:cubicBezTo>
                  <a:cubicBezTo>
                    <a:pt x="2853" y="12654"/>
                    <a:pt x="2342" y="12824"/>
                    <a:pt x="1171" y="9370"/>
                  </a:cubicBezTo>
                  <a:cubicBezTo>
                    <a:pt x="1" y="5916"/>
                    <a:pt x="2827" y="6269"/>
                    <a:pt x="2827" y="6269"/>
                  </a:cubicBezTo>
                  <a:cubicBezTo>
                    <a:pt x="7047" y="8005"/>
                    <a:pt x="6462" y="12362"/>
                    <a:pt x="6462" y="12362"/>
                  </a:cubicBezTo>
                  <a:lnTo>
                    <a:pt x="15195" y="1428"/>
                  </a:lnTo>
                  <a:cubicBezTo>
                    <a:pt x="15462" y="1094"/>
                    <a:pt x="15793" y="808"/>
                    <a:pt x="16183" y="631"/>
                  </a:cubicBezTo>
                  <a:cubicBezTo>
                    <a:pt x="17568" y="1"/>
                    <a:pt x="18627" y="957"/>
                    <a:pt x="18627" y="957"/>
                  </a:cubicBezTo>
                  <a:cubicBezTo>
                    <a:pt x="19271" y="1401"/>
                    <a:pt x="19356" y="2033"/>
                    <a:pt x="19413" y="2455"/>
                  </a:cubicBezTo>
                  <a:cubicBezTo>
                    <a:pt x="19413" y="2455"/>
                    <a:pt x="19484" y="2743"/>
                    <a:pt x="19355" y="3207"/>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447725" y="611575"/>
              <a:ext cx="55900" cy="55900"/>
            </a:xfrm>
            <a:custGeom>
              <a:rect b="b" l="l" r="r" t="t"/>
              <a:pathLst>
                <a:path extrusionOk="0" h="2236" w="2236">
                  <a:moveTo>
                    <a:pt x="1118" y="2236"/>
                  </a:moveTo>
                  <a:lnTo>
                    <a:pt x="1118" y="2236"/>
                  </a:lnTo>
                  <a:cubicBezTo>
                    <a:pt x="501" y="2236"/>
                    <a:pt x="1" y="1736"/>
                    <a:pt x="1" y="1118"/>
                  </a:cubicBezTo>
                  <a:lnTo>
                    <a:pt x="1" y="1118"/>
                  </a:lnTo>
                  <a:cubicBezTo>
                    <a:pt x="1" y="501"/>
                    <a:pt x="501" y="1"/>
                    <a:pt x="1118" y="1"/>
                  </a:cubicBezTo>
                  <a:lnTo>
                    <a:pt x="1118" y="1"/>
                  </a:lnTo>
                  <a:cubicBezTo>
                    <a:pt x="1735" y="1"/>
                    <a:pt x="2236" y="501"/>
                    <a:pt x="2236" y="1118"/>
                  </a:cubicBezTo>
                  <a:lnTo>
                    <a:pt x="2236" y="1118"/>
                  </a:lnTo>
                  <a:cubicBezTo>
                    <a:pt x="2236" y="1736"/>
                    <a:pt x="1735" y="2236"/>
                    <a:pt x="1118" y="2236"/>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2324875" y="824575"/>
              <a:ext cx="137325" cy="135475"/>
            </a:xfrm>
            <a:custGeom>
              <a:rect b="b" l="l" r="r" t="t"/>
              <a:pathLst>
                <a:path extrusionOk="0" h="5419" w="5493">
                  <a:moveTo>
                    <a:pt x="2996" y="1"/>
                  </a:moveTo>
                  <a:lnTo>
                    <a:pt x="587" y="2680"/>
                  </a:lnTo>
                  <a:cubicBezTo>
                    <a:pt x="1" y="3332"/>
                    <a:pt x="31" y="4331"/>
                    <a:pt x="657" y="4947"/>
                  </a:cubicBezTo>
                  <a:cubicBezTo>
                    <a:pt x="976" y="5261"/>
                    <a:pt x="1392" y="5418"/>
                    <a:pt x="1809" y="5418"/>
                  </a:cubicBezTo>
                  <a:cubicBezTo>
                    <a:pt x="2217" y="5418"/>
                    <a:pt x="2624" y="5267"/>
                    <a:pt x="2941" y="4965"/>
                  </a:cubicBezTo>
                  <a:lnTo>
                    <a:pt x="5493" y="2528"/>
                  </a:lnTo>
                  <a:lnTo>
                    <a:pt x="2996" y="1"/>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2324875" y="824575"/>
              <a:ext cx="137325" cy="139425"/>
            </a:xfrm>
            <a:custGeom>
              <a:rect b="b" l="l" r="r" t="t"/>
              <a:pathLst>
                <a:path extrusionOk="0" fill="none" h="5577" w="5493">
                  <a:moveTo>
                    <a:pt x="2996" y="1"/>
                  </a:moveTo>
                  <a:lnTo>
                    <a:pt x="587" y="2680"/>
                  </a:lnTo>
                  <a:cubicBezTo>
                    <a:pt x="1" y="3332"/>
                    <a:pt x="31" y="4331"/>
                    <a:pt x="657" y="4947"/>
                  </a:cubicBezTo>
                  <a:lnTo>
                    <a:pt x="657" y="4947"/>
                  </a:lnTo>
                  <a:cubicBezTo>
                    <a:pt x="1289" y="5569"/>
                    <a:pt x="2301" y="5577"/>
                    <a:pt x="2941" y="4965"/>
                  </a:cubicBezTo>
                  <a:lnTo>
                    <a:pt x="5493" y="252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2384775" y="887750"/>
              <a:ext cx="146425" cy="197000"/>
            </a:xfrm>
            <a:custGeom>
              <a:rect b="b" l="l" r="r" t="t"/>
              <a:pathLst>
                <a:path extrusionOk="0" h="7880" w="5857">
                  <a:moveTo>
                    <a:pt x="5401" y="2770"/>
                  </a:moveTo>
                  <a:lnTo>
                    <a:pt x="4575" y="3568"/>
                  </a:lnTo>
                  <a:lnTo>
                    <a:pt x="4617" y="3670"/>
                  </a:lnTo>
                  <a:lnTo>
                    <a:pt x="5401" y="2770"/>
                  </a:lnTo>
                  <a:close/>
                  <a:moveTo>
                    <a:pt x="3098" y="1"/>
                  </a:moveTo>
                  <a:lnTo>
                    <a:pt x="587" y="2862"/>
                  </a:lnTo>
                  <a:cubicBezTo>
                    <a:pt x="0" y="3514"/>
                    <a:pt x="31" y="4513"/>
                    <a:pt x="656" y="5129"/>
                  </a:cubicBezTo>
                  <a:cubicBezTo>
                    <a:pt x="976" y="5443"/>
                    <a:pt x="1392" y="5600"/>
                    <a:pt x="1808" y="5600"/>
                  </a:cubicBezTo>
                  <a:cubicBezTo>
                    <a:pt x="2216" y="5600"/>
                    <a:pt x="2624" y="5449"/>
                    <a:pt x="2941" y="5146"/>
                  </a:cubicBezTo>
                  <a:lnTo>
                    <a:pt x="4575" y="3568"/>
                  </a:lnTo>
                  <a:lnTo>
                    <a:pt x="3098" y="1"/>
                  </a:lnTo>
                  <a:close/>
                  <a:moveTo>
                    <a:pt x="4617" y="3670"/>
                  </a:moveTo>
                  <a:lnTo>
                    <a:pt x="2905" y="5636"/>
                  </a:lnTo>
                  <a:cubicBezTo>
                    <a:pt x="2443" y="6159"/>
                    <a:pt x="2447" y="6945"/>
                    <a:pt x="2915" y="7464"/>
                  </a:cubicBezTo>
                  <a:cubicBezTo>
                    <a:pt x="3245" y="7764"/>
                    <a:pt x="3571" y="7880"/>
                    <a:pt x="3882" y="7880"/>
                  </a:cubicBezTo>
                  <a:cubicBezTo>
                    <a:pt x="4720" y="7880"/>
                    <a:pt x="5447" y="7037"/>
                    <a:pt x="5856" y="6664"/>
                  </a:cubicBezTo>
                  <a:lnTo>
                    <a:pt x="4617" y="3670"/>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2384775" y="887750"/>
              <a:ext cx="146425" cy="214275"/>
            </a:xfrm>
            <a:custGeom>
              <a:rect b="b" l="l" r="r" t="t"/>
              <a:pathLst>
                <a:path extrusionOk="0" fill="none" h="8571" w="5857">
                  <a:moveTo>
                    <a:pt x="5856" y="6664"/>
                  </a:moveTo>
                  <a:cubicBezTo>
                    <a:pt x="5295" y="7176"/>
                    <a:pt x="4136" y="8570"/>
                    <a:pt x="2915" y="7464"/>
                  </a:cubicBezTo>
                  <a:lnTo>
                    <a:pt x="2915" y="7464"/>
                  </a:lnTo>
                  <a:cubicBezTo>
                    <a:pt x="2447" y="6945"/>
                    <a:pt x="2443" y="6159"/>
                    <a:pt x="2905" y="5636"/>
                  </a:cubicBezTo>
                  <a:lnTo>
                    <a:pt x="5401" y="2770"/>
                  </a:lnTo>
                  <a:lnTo>
                    <a:pt x="2941" y="5146"/>
                  </a:lnTo>
                  <a:cubicBezTo>
                    <a:pt x="2300" y="5759"/>
                    <a:pt x="1289" y="5750"/>
                    <a:pt x="656" y="5129"/>
                  </a:cubicBezTo>
                  <a:lnTo>
                    <a:pt x="656" y="5129"/>
                  </a:lnTo>
                  <a:cubicBezTo>
                    <a:pt x="31" y="4513"/>
                    <a:pt x="0" y="3514"/>
                    <a:pt x="587" y="2862"/>
                  </a:cubicBezTo>
                  <a:lnTo>
                    <a:pt x="3098"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35"/>
          <p:cNvGrpSpPr/>
          <p:nvPr/>
        </p:nvGrpSpPr>
        <p:grpSpPr>
          <a:xfrm>
            <a:off x="534594" y="914187"/>
            <a:ext cx="661597" cy="778153"/>
            <a:chOff x="2302650" y="4474650"/>
            <a:chExt cx="553175" cy="650575"/>
          </a:xfrm>
        </p:grpSpPr>
        <p:sp>
          <p:nvSpPr>
            <p:cNvPr id="373" name="Google Shape;373;p35"/>
            <p:cNvSpPr/>
            <p:nvPr/>
          </p:nvSpPr>
          <p:spPr>
            <a:xfrm>
              <a:off x="2302650" y="4474650"/>
              <a:ext cx="553175" cy="650575"/>
            </a:xfrm>
            <a:custGeom>
              <a:rect b="b" l="l" r="r" t="t"/>
              <a:pathLst>
                <a:path extrusionOk="0" h="26023" w="22127">
                  <a:moveTo>
                    <a:pt x="11362" y="4202"/>
                  </a:moveTo>
                  <a:cubicBezTo>
                    <a:pt x="14509" y="4202"/>
                    <a:pt x="17060" y="6753"/>
                    <a:pt x="17060" y="9900"/>
                  </a:cubicBezTo>
                  <a:cubicBezTo>
                    <a:pt x="17060" y="13047"/>
                    <a:pt x="14509" y="15598"/>
                    <a:pt x="11362" y="15598"/>
                  </a:cubicBezTo>
                  <a:cubicBezTo>
                    <a:pt x="8215" y="15598"/>
                    <a:pt x="5663" y="13047"/>
                    <a:pt x="5663" y="9900"/>
                  </a:cubicBezTo>
                  <a:cubicBezTo>
                    <a:pt x="5663" y="6753"/>
                    <a:pt x="8215" y="4202"/>
                    <a:pt x="11362" y="4202"/>
                  </a:cubicBezTo>
                  <a:close/>
                  <a:moveTo>
                    <a:pt x="10812" y="0"/>
                  </a:moveTo>
                  <a:cubicBezTo>
                    <a:pt x="10604" y="0"/>
                    <a:pt x="10395" y="6"/>
                    <a:pt x="10184" y="19"/>
                  </a:cubicBezTo>
                  <a:cubicBezTo>
                    <a:pt x="4922" y="349"/>
                    <a:pt x="627" y="4598"/>
                    <a:pt x="242" y="9856"/>
                  </a:cubicBezTo>
                  <a:cubicBezTo>
                    <a:pt x="1" y="13166"/>
                    <a:pt x="1273" y="16185"/>
                    <a:pt x="3437" y="18292"/>
                  </a:cubicBezTo>
                  <a:cubicBezTo>
                    <a:pt x="3437" y="18292"/>
                    <a:pt x="10907" y="25865"/>
                    <a:pt x="11063" y="26022"/>
                  </a:cubicBezTo>
                  <a:cubicBezTo>
                    <a:pt x="11219" y="25864"/>
                    <a:pt x="18690" y="18292"/>
                    <a:pt x="18690" y="18292"/>
                  </a:cubicBezTo>
                  <a:cubicBezTo>
                    <a:pt x="20854" y="16185"/>
                    <a:pt x="22127" y="13166"/>
                    <a:pt x="21884" y="9856"/>
                  </a:cubicBezTo>
                  <a:cubicBezTo>
                    <a:pt x="21499" y="4598"/>
                    <a:pt x="17204" y="349"/>
                    <a:pt x="11942" y="19"/>
                  </a:cubicBezTo>
                  <a:cubicBezTo>
                    <a:pt x="11732" y="6"/>
                    <a:pt x="11522" y="0"/>
                    <a:pt x="11314" y="0"/>
                  </a:cubicBezTo>
                  <a:cubicBezTo>
                    <a:pt x="11230" y="0"/>
                    <a:pt x="11147" y="1"/>
                    <a:pt x="11063" y="3"/>
                  </a:cubicBezTo>
                  <a:cubicBezTo>
                    <a:pt x="10980" y="1"/>
                    <a:pt x="10896" y="0"/>
                    <a:pt x="10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325175" y="4496475"/>
              <a:ext cx="508100" cy="597675"/>
            </a:xfrm>
            <a:custGeom>
              <a:rect b="b" l="l" r="r" t="t"/>
              <a:pathLst>
                <a:path extrusionOk="0" fill="none" h="23907" w="20324">
                  <a:moveTo>
                    <a:pt x="3157" y="16806"/>
                  </a:moveTo>
                  <a:cubicBezTo>
                    <a:pt x="1069" y="14772"/>
                    <a:pt x="1" y="11948"/>
                    <a:pt x="213" y="9047"/>
                  </a:cubicBezTo>
                  <a:cubicBezTo>
                    <a:pt x="567" y="4203"/>
                    <a:pt x="4489" y="322"/>
                    <a:pt x="9338" y="17"/>
                  </a:cubicBezTo>
                  <a:cubicBezTo>
                    <a:pt x="9531" y="5"/>
                    <a:pt x="9724" y="1"/>
                    <a:pt x="9915" y="1"/>
                  </a:cubicBezTo>
                  <a:lnTo>
                    <a:pt x="10147" y="3"/>
                  </a:lnTo>
                  <a:lnTo>
                    <a:pt x="10410" y="1"/>
                  </a:lnTo>
                  <a:cubicBezTo>
                    <a:pt x="10601" y="1"/>
                    <a:pt x="10793" y="5"/>
                    <a:pt x="10987" y="17"/>
                  </a:cubicBezTo>
                  <a:cubicBezTo>
                    <a:pt x="15835" y="322"/>
                    <a:pt x="19758" y="4203"/>
                    <a:pt x="20111" y="9047"/>
                  </a:cubicBezTo>
                  <a:cubicBezTo>
                    <a:pt x="20324" y="11948"/>
                    <a:pt x="19255" y="14772"/>
                    <a:pt x="17180" y="16794"/>
                  </a:cubicBezTo>
                  <a:cubicBezTo>
                    <a:pt x="17169" y="16803"/>
                    <a:pt x="11985" y="22059"/>
                    <a:pt x="10162" y="23906"/>
                  </a:cubicBezTo>
                  <a:cubicBezTo>
                    <a:pt x="8340" y="22059"/>
                    <a:pt x="3157" y="16806"/>
                    <a:pt x="3157" y="16806"/>
                  </a:cubicBezTo>
                  <a:close/>
                </a:path>
              </a:pathLst>
            </a:custGeom>
            <a:noFill/>
            <a:ln cap="flat" cmpd="sng" w="9525">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375" name="Shape 375"/>
        <p:cNvGrpSpPr/>
        <p:nvPr/>
      </p:nvGrpSpPr>
      <p:grpSpPr>
        <a:xfrm>
          <a:off x="0" y="0"/>
          <a:ext cx="0" cy="0"/>
          <a:chOff x="0" y="0"/>
          <a:chExt cx="0" cy="0"/>
        </a:xfrm>
      </p:grpSpPr>
      <p:grpSp>
        <p:nvGrpSpPr>
          <p:cNvPr id="376" name="Google Shape;376;p36"/>
          <p:cNvGrpSpPr/>
          <p:nvPr/>
        </p:nvGrpSpPr>
        <p:grpSpPr>
          <a:xfrm>
            <a:off x="775175" y="367425"/>
            <a:ext cx="389750" cy="385750"/>
            <a:chOff x="3382475" y="1831100"/>
            <a:chExt cx="389750" cy="385750"/>
          </a:xfrm>
        </p:grpSpPr>
        <p:sp>
          <p:nvSpPr>
            <p:cNvPr id="377" name="Google Shape;377;p3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6"/>
          <p:cNvGrpSpPr/>
          <p:nvPr/>
        </p:nvGrpSpPr>
        <p:grpSpPr>
          <a:xfrm>
            <a:off x="385425" y="741400"/>
            <a:ext cx="389750" cy="385750"/>
            <a:chOff x="3382475" y="1831100"/>
            <a:chExt cx="389750" cy="385750"/>
          </a:xfrm>
        </p:grpSpPr>
        <p:sp>
          <p:nvSpPr>
            <p:cNvPr id="382" name="Google Shape;382;p3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36"/>
          <p:cNvGrpSpPr/>
          <p:nvPr/>
        </p:nvGrpSpPr>
        <p:grpSpPr>
          <a:xfrm flipH="1">
            <a:off x="7979075" y="367425"/>
            <a:ext cx="389750" cy="385750"/>
            <a:chOff x="3382475" y="1831100"/>
            <a:chExt cx="389750" cy="385750"/>
          </a:xfrm>
        </p:grpSpPr>
        <p:sp>
          <p:nvSpPr>
            <p:cNvPr id="387" name="Google Shape;387;p3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6"/>
          <p:cNvGrpSpPr/>
          <p:nvPr/>
        </p:nvGrpSpPr>
        <p:grpSpPr>
          <a:xfrm flipH="1">
            <a:off x="8368825" y="741400"/>
            <a:ext cx="389750" cy="385750"/>
            <a:chOff x="3382475" y="1831100"/>
            <a:chExt cx="389750" cy="385750"/>
          </a:xfrm>
        </p:grpSpPr>
        <p:sp>
          <p:nvSpPr>
            <p:cNvPr id="392" name="Google Shape;392;p3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spTree>
      <p:nvGrpSpPr>
        <p:cNvPr id="396" name="Shape 396"/>
        <p:cNvGrpSpPr/>
        <p:nvPr/>
      </p:nvGrpSpPr>
      <p:grpSpPr>
        <a:xfrm>
          <a:off x="0" y="0"/>
          <a:ext cx="0" cy="0"/>
          <a:chOff x="0" y="0"/>
          <a:chExt cx="0" cy="0"/>
        </a:xfrm>
      </p:grpSpPr>
      <p:grpSp>
        <p:nvGrpSpPr>
          <p:cNvPr id="397" name="Google Shape;397;p37"/>
          <p:cNvGrpSpPr/>
          <p:nvPr/>
        </p:nvGrpSpPr>
        <p:grpSpPr>
          <a:xfrm>
            <a:off x="775175" y="367425"/>
            <a:ext cx="389750" cy="385750"/>
            <a:chOff x="3382475" y="1831100"/>
            <a:chExt cx="389750" cy="385750"/>
          </a:xfrm>
        </p:grpSpPr>
        <p:sp>
          <p:nvSpPr>
            <p:cNvPr id="398" name="Google Shape;398;p3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37"/>
          <p:cNvGrpSpPr/>
          <p:nvPr/>
        </p:nvGrpSpPr>
        <p:grpSpPr>
          <a:xfrm>
            <a:off x="385425" y="817600"/>
            <a:ext cx="389750" cy="385750"/>
            <a:chOff x="3382475" y="1831100"/>
            <a:chExt cx="389750" cy="385750"/>
          </a:xfrm>
        </p:grpSpPr>
        <p:sp>
          <p:nvSpPr>
            <p:cNvPr id="403" name="Google Shape;403;p3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7"/>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_1_1">
    <p:spTree>
      <p:nvGrpSpPr>
        <p:cNvPr id="408" name="Shape 408"/>
        <p:cNvGrpSpPr/>
        <p:nvPr/>
      </p:nvGrpSpPr>
      <p:grpSpPr>
        <a:xfrm>
          <a:off x="0" y="0"/>
          <a:ext cx="0" cy="0"/>
          <a:chOff x="0" y="0"/>
          <a:chExt cx="0" cy="0"/>
        </a:xfrm>
      </p:grpSpPr>
      <p:grpSp>
        <p:nvGrpSpPr>
          <p:cNvPr id="409" name="Google Shape;409;p38"/>
          <p:cNvGrpSpPr/>
          <p:nvPr/>
        </p:nvGrpSpPr>
        <p:grpSpPr>
          <a:xfrm>
            <a:off x="479777" y="4101450"/>
            <a:ext cx="389750" cy="385750"/>
            <a:chOff x="3382475" y="1831100"/>
            <a:chExt cx="389750" cy="385750"/>
          </a:xfrm>
        </p:grpSpPr>
        <p:sp>
          <p:nvSpPr>
            <p:cNvPr id="410" name="Google Shape;410;p3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38"/>
          <p:cNvGrpSpPr/>
          <p:nvPr/>
        </p:nvGrpSpPr>
        <p:grpSpPr>
          <a:xfrm>
            <a:off x="971538" y="4425300"/>
            <a:ext cx="389750" cy="385750"/>
            <a:chOff x="3382475" y="1831100"/>
            <a:chExt cx="389750" cy="385750"/>
          </a:xfrm>
        </p:grpSpPr>
        <p:sp>
          <p:nvSpPr>
            <p:cNvPr id="415" name="Google Shape;415;p3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8"/>
          <p:cNvGrpSpPr/>
          <p:nvPr/>
        </p:nvGrpSpPr>
        <p:grpSpPr>
          <a:xfrm flipH="1">
            <a:off x="8083049" y="367425"/>
            <a:ext cx="389750" cy="385750"/>
            <a:chOff x="3382475" y="1831100"/>
            <a:chExt cx="389750" cy="385750"/>
          </a:xfrm>
        </p:grpSpPr>
        <p:sp>
          <p:nvSpPr>
            <p:cNvPr id="420" name="Google Shape;420;p3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38"/>
          <p:cNvGrpSpPr/>
          <p:nvPr/>
        </p:nvGrpSpPr>
        <p:grpSpPr>
          <a:xfrm flipH="1">
            <a:off x="8472799" y="741400"/>
            <a:ext cx="389750" cy="385750"/>
            <a:chOff x="3382475" y="1831100"/>
            <a:chExt cx="389750" cy="385750"/>
          </a:xfrm>
        </p:grpSpPr>
        <p:sp>
          <p:nvSpPr>
            <p:cNvPr id="425" name="Google Shape;425;p3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 type="subTitle"/>
          </p:nvPr>
        </p:nvSpPr>
        <p:spPr>
          <a:xfrm>
            <a:off x="1138375" y="2826325"/>
            <a:ext cx="2907600" cy="46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 name="Google Shape;30;p5"/>
          <p:cNvSpPr txBox="1"/>
          <p:nvPr>
            <p:ph idx="2" type="subTitle"/>
          </p:nvPr>
        </p:nvSpPr>
        <p:spPr>
          <a:xfrm>
            <a:off x="5098050" y="2826325"/>
            <a:ext cx="29076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5"/>
          <p:cNvSpPr txBox="1"/>
          <p:nvPr>
            <p:ph idx="3" type="subTitle"/>
          </p:nvPr>
        </p:nvSpPr>
        <p:spPr>
          <a:xfrm>
            <a:off x="1138363" y="3298230"/>
            <a:ext cx="2907600" cy="102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5098038" y="3298230"/>
            <a:ext cx="2907600" cy="102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3" name="Google Shape;33;p5"/>
          <p:cNvGrpSpPr/>
          <p:nvPr/>
        </p:nvGrpSpPr>
        <p:grpSpPr>
          <a:xfrm>
            <a:off x="385425" y="741400"/>
            <a:ext cx="389750" cy="385750"/>
            <a:chOff x="3382475" y="1831100"/>
            <a:chExt cx="389750" cy="385750"/>
          </a:xfrm>
        </p:grpSpPr>
        <p:sp>
          <p:nvSpPr>
            <p:cNvPr id="34" name="Google Shape;34;p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flipH="1">
            <a:off x="8368825" y="741400"/>
            <a:ext cx="389750" cy="385750"/>
            <a:chOff x="3382475" y="1831100"/>
            <a:chExt cx="389750" cy="385750"/>
          </a:xfrm>
        </p:grpSpPr>
        <p:sp>
          <p:nvSpPr>
            <p:cNvPr id="39" name="Google Shape;39;p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5"/>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grpSp>
        <p:nvGrpSpPr>
          <p:cNvPr id="45" name="Google Shape;45;p6"/>
          <p:cNvGrpSpPr/>
          <p:nvPr/>
        </p:nvGrpSpPr>
        <p:grpSpPr>
          <a:xfrm>
            <a:off x="259588" y="741400"/>
            <a:ext cx="389750" cy="385750"/>
            <a:chOff x="3382475" y="1831100"/>
            <a:chExt cx="389750" cy="385750"/>
          </a:xfrm>
        </p:grpSpPr>
        <p:sp>
          <p:nvSpPr>
            <p:cNvPr id="46" name="Google Shape;46;p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6"/>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idx="1" type="subTitle"/>
          </p:nvPr>
        </p:nvSpPr>
        <p:spPr>
          <a:xfrm>
            <a:off x="715100" y="2913225"/>
            <a:ext cx="3319200" cy="79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7"/>
          <p:cNvSpPr txBox="1"/>
          <p:nvPr>
            <p:ph type="title"/>
          </p:nvPr>
        </p:nvSpPr>
        <p:spPr>
          <a:xfrm>
            <a:off x="715100" y="980569"/>
            <a:ext cx="3322200" cy="188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7"/>
          <p:cNvSpPr/>
          <p:nvPr/>
        </p:nvSpPr>
        <p:spPr>
          <a:xfrm>
            <a:off x="417925" y="263855"/>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555977" y="4101450"/>
            <a:ext cx="389750" cy="385750"/>
            <a:chOff x="3382475" y="1831100"/>
            <a:chExt cx="389750" cy="385750"/>
          </a:xfrm>
        </p:grpSpPr>
        <p:sp>
          <p:nvSpPr>
            <p:cNvPr id="56" name="Google Shape;56;p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7"/>
          <p:cNvGrpSpPr/>
          <p:nvPr/>
        </p:nvGrpSpPr>
        <p:grpSpPr>
          <a:xfrm>
            <a:off x="1047738" y="4425300"/>
            <a:ext cx="389750" cy="385750"/>
            <a:chOff x="3382475" y="1831100"/>
            <a:chExt cx="389750" cy="385750"/>
          </a:xfrm>
        </p:grpSpPr>
        <p:sp>
          <p:nvSpPr>
            <p:cNvPr id="61" name="Google Shape;61;p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500450" y="1446750"/>
            <a:ext cx="6143100" cy="22500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715100" y="1294873"/>
            <a:ext cx="44571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9"/>
          <p:cNvSpPr txBox="1"/>
          <p:nvPr>
            <p:ph idx="1" type="subTitle"/>
          </p:nvPr>
        </p:nvSpPr>
        <p:spPr>
          <a:xfrm>
            <a:off x="715100" y="2170650"/>
            <a:ext cx="4457100" cy="114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55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0" name="Google Shape;70;p9"/>
          <p:cNvGrpSpPr/>
          <p:nvPr/>
        </p:nvGrpSpPr>
        <p:grpSpPr>
          <a:xfrm>
            <a:off x="775175" y="367425"/>
            <a:ext cx="389750" cy="385750"/>
            <a:chOff x="3382475" y="1831100"/>
            <a:chExt cx="389750" cy="385750"/>
          </a:xfrm>
        </p:grpSpPr>
        <p:sp>
          <p:nvSpPr>
            <p:cNvPr id="71" name="Google Shape;71;p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9"/>
          <p:cNvGrpSpPr/>
          <p:nvPr/>
        </p:nvGrpSpPr>
        <p:grpSpPr>
          <a:xfrm>
            <a:off x="385425" y="741400"/>
            <a:ext cx="389750" cy="385750"/>
            <a:chOff x="3382475" y="1831100"/>
            <a:chExt cx="389750" cy="385750"/>
          </a:xfrm>
        </p:grpSpPr>
        <p:sp>
          <p:nvSpPr>
            <p:cNvPr id="76" name="Google Shape;76;p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10"/>
          <p:cNvSpPr txBox="1"/>
          <p:nvPr>
            <p:ph type="title"/>
          </p:nvPr>
        </p:nvSpPr>
        <p:spPr>
          <a:xfrm>
            <a:off x="5265775" y="2489075"/>
            <a:ext cx="2936400" cy="16332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2" name="Google Shape;82;p10"/>
          <p:cNvGrpSpPr/>
          <p:nvPr/>
        </p:nvGrpSpPr>
        <p:grpSpPr>
          <a:xfrm flipH="1">
            <a:off x="7979075" y="367425"/>
            <a:ext cx="389750" cy="385750"/>
            <a:chOff x="3382475" y="1831100"/>
            <a:chExt cx="389750" cy="385750"/>
          </a:xfrm>
        </p:grpSpPr>
        <p:sp>
          <p:nvSpPr>
            <p:cNvPr id="83" name="Google Shape;83;p1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0"/>
          <p:cNvGrpSpPr/>
          <p:nvPr/>
        </p:nvGrpSpPr>
        <p:grpSpPr>
          <a:xfrm flipH="1">
            <a:off x="8368825" y="741400"/>
            <a:ext cx="389750" cy="385750"/>
            <a:chOff x="3382475" y="1831100"/>
            <a:chExt cx="389750" cy="385750"/>
          </a:xfrm>
        </p:grpSpPr>
        <p:sp>
          <p:nvSpPr>
            <p:cNvPr id="88" name="Google Shape;88;p1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0"/>
          <p:cNvSpPr/>
          <p:nvPr/>
        </p:nvSpPr>
        <p:spPr>
          <a:xfrm>
            <a:off x="457925" y="684740"/>
            <a:ext cx="663711" cy="749426"/>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0"/>
          <p:cNvGrpSpPr/>
          <p:nvPr/>
        </p:nvGrpSpPr>
        <p:grpSpPr>
          <a:xfrm>
            <a:off x="1032013" y="362100"/>
            <a:ext cx="389750" cy="385750"/>
            <a:chOff x="3382475" y="1831100"/>
            <a:chExt cx="389750" cy="385750"/>
          </a:xfrm>
        </p:grpSpPr>
        <p:sp>
          <p:nvSpPr>
            <p:cNvPr id="94" name="Google Shape;94;p1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61825"/>
            <a:ext cx="7713900" cy="479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3"/>
              </a:buClr>
              <a:buSzPts val="3000"/>
              <a:buFont typeface="Montserrat ExtraBold"/>
              <a:buNone/>
              <a:defRPr sz="30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accent3"/>
              </a:buClr>
              <a:buSzPts val="1400"/>
              <a:buFont typeface="Source Sans Pro"/>
              <a:buChar char="■"/>
              <a:defRPr>
                <a:solidFill>
                  <a:schemeClr val="accent3"/>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7.png"/><Relationship Id="rId7"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0.png"/><Relationship Id="rId5" Type="http://schemas.openxmlformats.org/officeDocument/2006/relationships/image" Target="../media/image11.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9"/>
          <p:cNvSpPr/>
          <p:nvPr/>
        </p:nvSpPr>
        <p:spPr>
          <a:xfrm>
            <a:off x="752600" y="4143588"/>
            <a:ext cx="3648000" cy="465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ph type="ctrTitle"/>
          </p:nvPr>
        </p:nvSpPr>
        <p:spPr>
          <a:xfrm>
            <a:off x="715100" y="535000"/>
            <a:ext cx="3977100" cy="30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chemeClr val="accent1"/>
                </a:solidFill>
              </a:rPr>
              <a:t>ST1505 </a:t>
            </a:r>
            <a:endParaRPr sz="3700">
              <a:solidFill>
                <a:schemeClr val="accent1"/>
              </a:solidFill>
            </a:endParaRPr>
          </a:p>
          <a:p>
            <a:pPr indent="0" lvl="0" marL="0" rtl="0" algn="l">
              <a:spcBef>
                <a:spcPts val="0"/>
              </a:spcBef>
              <a:spcAft>
                <a:spcPts val="0"/>
              </a:spcAft>
              <a:buNone/>
            </a:pPr>
            <a:r>
              <a:rPr lang="en" sz="3700">
                <a:solidFill>
                  <a:schemeClr val="accent1"/>
                </a:solidFill>
              </a:rPr>
              <a:t>DevOps &amp; AI Automations </a:t>
            </a:r>
            <a:r>
              <a:rPr lang="en" sz="3700">
                <a:solidFill>
                  <a:schemeClr val="accent1"/>
                </a:solidFill>
              </a:rPr>
              <a:t>: </a:t>
            </a:r>
            <a:r>
              <a:rPr lang="en" sz="3700"/>
              <a:t> </a:t>
            </a:r>
            <a:r>
              <a:rPr lang="en" sz="3700">
                <a:latin typeface="Montserrat SemiBold"/>
                <a:ea typeface="Montserrat SemiBold"/>
                <a:cs typeface="Montserrat SemiBold"/>
                <a:sym typeface="Montserrat SemiBold"/>
              </a:rPr>
              <a:t>Covid, Flu, Cold &amp; Allergy Prediction</a:t>
            </a:r>
            <a:endParaRPr sz="3700">
              <a:latin typeface="Montserrat SemiBold"/>
              <a:ea typeface="Montserrat SemiBold"/>
              <a:cs typeface="Montserrat SemiBold"/>
              <a:sym typeface="Montserrat SemiBold"/>
            </a:endParaRPr>
          </a:p>
        </p:txBody>
      </p:sp>
      <p:sp>
        <p:nvSpPr>
          <p:cNvPr id="435" name="Google Shape;435;p39"/>
          <p:cNvSpPr txBox="1"/>
          <p:nvPr>
            <p:ph idx="1" type="subTitle"/>
          </p:nvPr>
        </p:nvSpPr>
        <p:spPr>
          <a:xfrm>
            <a:off x="752600" y="4195063"/>
            <a:ext cx="3648000" cy="3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50">
                <a:solidFill>
                  <a:schemeClr val="accent3"/>
                </a:solidFill>
              </a:rPr>
              <a:t>Soh Hong Yu | P2100775 | DAAA/FT/2B/01</a:t>
            </a:r>
            <a:endParaRPr sz="1550">
              <a:solidFill>
                <a:schemeClr val="accent3"/>
              </a:solidFill>
            </a:endParaRPr>
          </a:p>
        </p:txBody>
      </p:sp>
      <p:grpSp>
        <p:nvGrpSpPr>
          <p:cNvPr id="436" name="Google Shape;436;p39"/>
          <p:cNvGrpSpPr/>
          <p:nvPr/>
        </p:nvGrpSpPr>
        <p:grpSpPr>
          <a:xfrm>
            <a:off x="4650126" y="4195063"/>
            <a:ext cx="705593" cy="362075"/>
            <a:chOff x="2339625" y="3726250"/>
            <a:chExt cx="850625" cy="362075"/>
          </a:xfrm>
        </p:grpSpPr>
        <p:sp>
          <p:nvSpPr>
            <p:cNvPr id="437" name="Google Shape;437;p39"/>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9"/>
          <p:cNvGrpSpPr/>
          <p:nvPr/>
        </p:nvGrpSpPr>
        <p:grpSpPr>
          <a:xfrm>
            <a:off x="4984594" y="528431"/>
            <a:ext cx="3139803" cy="4080283"/>
            <a:chOff x="5289394" y="528431"/>
            <a:chExt cx="3139803" cy="4080283"/>
          </a:xfrm>
        </p:grpSpPr>
        <p:grpSp>
          <p:nvGrpSpPr>
            <p:cNvPr id="440" name="Google Shape;440;p39"/>
            <p:cNvGrpSpPr/>
            <p:nvPr/>
          </p:nvGrpSpPr>
          <p:grpSpPr>
            <a:xfrm>
              <a:off x="5289394" y="535132"/>
              <a:ext cx="3139803" cy="4073582"/>
              <a:chOff x="5289394" y="535132"/>
              <a:chExt cx="3139803" cy="4073582"/>
            </a:xfrm>
          </p:grpSpPr>
          <p:sp>
            <p:nvSpPr>
              <p:cNvPr id="441" name="Google Shape;441;p39"/>
              <p:cNvSpPr/>
              <p:nvPr/>
            </p:nvSpPr>
            <p:spPr>
              <a:xfrm>
                <a:off x="6493769" y="1353284"/>
                <a:ext cx="102905" cy="393809"/>
              </a:xfrm>
              <a:custGeom>
                <a:rect b="b" l="l" r="r" t="t"/>
                <a:pathLst>
                  <a:path extrusionOk="0" h="8048" w="2103">
                    <a:moveTo>
                      <a:pt x="732" y="0"/>
                    </a:moveTo>
                    <a:cubicBezTo>
                      <a:pt x="713" y="2"/>
                      <a:pt x="913" y="569"/>
                      <a:pt x="895" y="569"/>
                    </a:cubicBezTo>
                    <a:cubicBezTo>
                      <a:pt x="641" y="569"/>
                      <a:pt x="570" y="569"/>
                      <a:pt x="432" y="504"/>
                    </a:cubicBezTo>
                    <a:cubicBezTo>
                      <a:pt x="357" y="309"/>
                      <a:pt x="282" y="94"/>
                      <a:pt x="282" y="94"/>
                    </a:cubicBezTo>
                    <a:cubicBezTo>
                      <a:pt x="1" y="185"/>
                      <a:pt x="1" y="407"/>
                      <a:pt x="1" y="407"/>
                    </a:cubicBezTo>
                    <a:lnTo>
                      <a:pt x="1" y="7723"/>
                    </a:lnTo>
                    <a:cubicBezTo>
                      <a:pt x="82" y="7885"/>
                      <a:pt x="245" y="8048"/>
                      <a:pt x="1057" y="8048"/>
                    </a:cubicBezTo>
                    <a:cubicBezTo>
                      <a:pt x="1870" y="8048"/>
                      <a:pt x="2068" y="7835"/>
                      <a:pt x="2068" y="7835"/>
                    </a:cubicBezTo>
                    <a:cubicBezTo>
                      <a:pt x="2068" y="7835"/>
                      <a:pt x="2034" y="1139"/>
                      <a:pt x="2068" y="667"/>
                    </a:cubicBezTo>
                    <a:cubicBezTo>
                      <a:pt x="2102" y="195"/>
                      <a:pt x="1870" y="162"/>
                      <a:pt x="1870" y="162"/>
                    </a:cubicBezTo>
                    <a:cubicBezTo>
                      <a:pt x="1870" y="162"/>
                      <a:pt x="1709" y="0"/>
                      <a:pt x="732"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p:nvPr/>
            </p:nvSpPr>
            <p:spPr>
              <a:xfrm>
                <a:off x="6493133" y="1733294"/>
                <a:ext cx="101829" cy="175325"/>
              </a:xfrm>
              <a:custGeom>
                <a:rect b="b" l="l" r="r" t="t"/>
                <a:pathLst>
                  <a:path extrusionOk="0" h="3583" w="2081">
                    <a:moveTo>
                      <a:pt x="1978" y="0"/>
                    </a:moveTo>
                    <a:lnTo>
                      <a:pt x="69" y="69"/>
                    </a:lnTo>
                    <a:lnTo>
                      <a:pt x="1" y="887"/>
                    </a:lnTo>
                    <a:lnTo>
                      <a:pt x="676" y="3266"/>
                    </a:lnTo>
                    <a:cubicBezTo>
                      <a:pt x="676" y="3266"/>
                      <a:pt x="762" y="3546"/>
                      <a:pt x="1029" y="3580"/>
                    </a:cubicBezTo>
                    <a:cubicBezTo>
                      <a:pt x="1039" y="3582"/>
                      <a:pt x="1049" y="3582"/>
                      <a:pt x="1059" y="3582"/>
                    </a:cubicBezTo>
                    <a:cubicBezTo>
                      <a:pt x="1308" y="3582"/>
                      <a:pt x="1451" y="3177"/>
                      <a:pt x="1451" y="3177"/>
                    </a:cubicBezTo>
                    <a:lnTo>
                      <a:pt x="2081" y="949"/>
                    </a:lnTo>
                    <a:lnTo>
                      <a:pt x="2081" y="69"/>
                    </a:lnTo>
                    <a:lnTo>
                      <a:pt x="1978"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6494846" y="1421936"/>
                <a:ext cx="50058" cy="9444"/>
              </a:xfrm>
              <a:custGeom>
                <a:rect b="b" l="l" r="r" t="t"/>
                <a:pathLst>
                  <a:path extrusionOk="0" fill="none" h="193" w="1023">
                    <a:moveTo>
                      <a:pt x="0" y="0"/>
                    </a:moveTo>
                    <a:cubicBezTo>
                      <a:pt x="0" y="0"/>
                      <a:pt x="342" y="193"/>
                      <a:pt x="1022" y="1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6494846" y="1448604"/>
                <a:ext cx="50058" cy="9493"/>
              </a:xfrm>
              <a:custGeom>
                <a:rect b="b" l="l" r="r" t="t"/>
                <a:pathLst>
                  <a:path extrusionOk="0" fill="none" h="194" w="1023">
                    <a:moveTo>
                      <a:pt x="0" y="0"/>
                    </a:moveTo>
                    <a:cubicBezTo>
                      <a:pt x="0" y="0"/>
                      <a:pt x="342" y="194"/>
                      <a:pt x="1022" y="19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6494846" y="1475321"/>
                <a:ext cx="50058" cy="9444"/>
              </a:xfrm>
              <a:custGeom>
                <a:rect b="b" l="l" r="r" t="t"/>
                <a:pathLst>
                  <a:path extrusionOk="0" fill="none" h="193" w="1023">
                    <a:moveTo>
                      <a:pt x="0" y="0"/>
                    </a:moveTo>
                    <a:cubicBezTo>
                      <a:pt x="0" y="0"/>
                      <a:pt x="342" y="193"/>
                      <a:pt x="1022" y="1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6494846" y="1501941"/>
                <a:ext cx="50058" cy="9542"/>
              </a:xfrm>
              <a:custGeom>
                <a:rect b="b" l="l" r="r" t="t"/>
                <a:pathLst>
                  <a:path extrusionOk="0" fill="none" h="195" w="1023">
                    <a:moveTo>
                      <a:pt x="0" y="1"/>
                    </a:moveTo>
                    <a:cubicBezTo>
                      <a:pt x="0" y="1"/>
                      <a:pt x="342" y="195"/>
                      <a:pt x="1022" y="195"/>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6494846" y="1528658"/>
                <a:ext cx="50058" cy="9493"/>
              </a:xfrm>
              <a:custGeom>
                <a:rect b="b" l="l" r="r" t="t"/>
                <a:pathLst>
                  <a:path extrusionOk="0" fill="none" h="194" w="1023">
                    <a:moveTo>
                      <a:pt x="0" y="1"/>
                    </a:moveTo>
                    <a:cubicBezTo>
                      <a:pt x="0" y="1"/>
                      <a:pt x="342" y="194"/>
                      <a:pt x="1022" y="19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6494846" y="1555326"/>
                <a:ext cx="50058" cy="9542"/>
              </a:xfrm>
              <a:custGeom>
                <a:rect b="b" l="l" r="r" t="t"/>
                <a:pathLst>
                  <a:path extrusionOk="0" fill="none" h="195" w="1023">
                    <a:moveTo>
                      <a:pt x="0" y="1"/>
                    </a:moveTo>
                    <a:cubicBezTo>
                      <a:pt x="0" y="1"/>
                      <a:pt x="342" y="195"/>
                      <a:pt x="1022" y="195"/>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6494846" y="1582043"/>
                <a:ext cx="50058" cy="9493"/>
              </a:xfrm>
              <a:custGeom>
                <a:rect b="b" l="l" r="r" t="t"/>
                <a:pathLst>
                  <a:path extrusionOk="0" fill="none" h="194" w="1023">
                    <a:moveTo>
                      <a:pt x="0" y="1"/>
                    </a:moveTo>
                    <a:cubicBezTo>
                      <a:pt x="0" y="1"/>
                      <a:pt x="342" y="193"/>
                      <a:pt x="1022" y="1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6494846" y="1608711"/>
                <a:ext cx="50058" cy="9542"/>
              </a:xfrm>
              <a:custGeom>
                <a:rect b="b" l="l" r="r" t="t"/>
                <a:pathLst>
                  <a:path extrusionOk="0" fill="none" h="195" w="1023">
                    <a:moveTo>
                      <a:pt x="0" y="1"/>
                    </a:moveTo>
                    <a:cubicBezTo>
                      <a:pt x="0" y="1"/>
                      <a:pt x="342" y="194"/>
                      <a:pt x="1022" y="19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6494846" y="1635429"/>
                <a:ext cx="50058" cy="9493"/>
              </a:xfrm>
              <a:custGeom>
                <a:rect b="b" l="l" r="r" t="t"/>
                <a:pathLst>
                  <a:path extrusionOk="0" fill="none" h="194" w="1023">
                    <a:moveTo>
                      <a:pt x="0" y="1"/>
                    </a:moveTo>
                    <a:cubicBezTo>
                      <a:pt x="0" y="1"/>
                      <a:pt x="342" y="193"/>
                      <a:pt x="1022" y="1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6494846" y="1662097"/>
                <a:ext cx="50058" cy="9542"/>
              </a:xfrm>
              <a:custGeom>
                <a:rect b="b" l="l" r="r" t="t"/>
                <a:pathLst>
                  <a:path extrusionOk="0" fill="none" h="195" w="1023">
                    <a:moveTo>
                      <a:pt x="0" y="1"/>
                    </a:moveTo>
                    <a:cubicBezTo>
                      <a:pt x="0" y="1"/>
                      <a:pt x="342" y="194"/>
                      <a:pt x="1022" y="19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6496509" y="1723262"/>
                <a:ext cx="96788" cy="23439"/>
              </a:xfrm>
              <a:custGeom>
                <a:rect b="b" l="l" r="r" t="t"/>
                <a:pathLst>
                  <a:path extrusionOk="0" h="479" w="1978">
                    <a:moveTo>
                      <a:pt x="990" y="1"/>
                    </a:moveTo>
                    <a:cubicBezTo>
                      <a:pt x="444" y="1"/>
                      <a:pt x="0" y="108"/>
                      <a:pt x="0" y="240"/>
                    </a:cubicBezTo>
                    <a:cubicBezTo>
                      <a:pt x="0" y="371"/>
                      <a:pt x="444" y="478"/>
                      <a:pt x="990" y="478"/>
                    </a:cubicBezTo>
                    <a:cubicBezTo>
                      <a:pt x="1534" y="478"/>
                      <a:pt x="1978" y="371"/>
                      <a:pt x="1978" y="240"/>
                    </a:cubicBezTo>
                    <a:cubicBezTo>
                      <a:pt x="1978" y="108"/>
                      <a:pt x="1534" y="1"/>
                      <a:pt x="990" y="1"/>
                    </a:cubicBezTo>
                    <a:close/>
                  </a:path>
                </a:pathLst>
              </a:custGeom>
              <a:solidFill>
                <a:srgbClr val="70B0DB"/>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6493769" y="1706283"/>
                <a:ext cx="101192" cy="40810"/>
              </a:xfrm>
              <a:custGeom>
                <a:rect b="b" l="l" r="r" t="t"/>
                <a:pathLst>
                  <a:path extrusionOk="0" h="834" w="2068">
                    <a:moveTo>
                      <a:pt x="22" y="0"/>
                    </a:moveTo>
                    <a:lnTo>
                      <a:pt x="1" y="589"/>
                    </a:lnTo>
                    <a:cubicBezTo>
                      <a:pt x="82" y="671"/>
                      <a:pt x="327" y="834"/>
                      <a:pt x="1059" y="834"/>
                    </a:cubicBezTo>
                    <a:cubicBezTo>
                      <a:pt x="1790" y="834"/>
                      <a:pt x="2068" y="621"/>
                      <a:pt x="2068" y="621"/>
                    </a:cubicBezTo>
                    <a:lnTo>
                      <a:pt x="2064" y="0"/>
                    </a:lnTo>
                    <a:cubicBezTo>
                      <a:pt x="1723" y="129"/>
                      <a:pt x="1382" y="172"/>
                      <a:pt x="1079" y="172"/>
                    </a:cubicBezTo>
                    <a:cubicBezTo>
                      <a:pt x="474" y="172"/>
                      <a:pt x="22" y="0"/>
                      <a:pt x="22"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6494846" y="1688814"/>
                <a:ext cx="50058" cy="9493"/>
              </a:xfrm>
              <a:custGeom>
                <a:rect b="b" l="l" r="r" t="t"/>
                <a:pathLst>
                  <a:path extrusionOk="0" fill="none" h="194" w="1023">
                    <a:moveTo>
                      <a:pt x="0" y="1"/>
                    </a:moveTo>
                    <a:cubicBezTo>
                      <a:pt x="0" y="1"/>
                      <a:pt x="342" y="193"/>
                      <a:pt x="1022" y="1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6494846" y="1742199"/>
                <a:ext cx="50058" cy="9542"/>
              </a:xfrm>
              <a:custGeom>
                <a:rect b="b" l="l" r="r" t="t"/>
                <a:pathLst>
                  <a:path extrusionOk="0" fill="none" h="195" w="1023">
                    <a:moveTo>
                      <a:pt x="0" y="0"/>
                    </a:moveTo>
                    <a:cubicBezTo>
                      <a:pt x="0" y="0"/>
                      <a:pt x="342" y="194"/>
                      <a:pt x="1022" y="19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6494846" y="1354605"/>
                <a:ext cx="100116" cy="553916"/>
              </a:xfrm>
              <a:custGeom>
                <a:rect b="b" l="l" r="r" t="t"/>
                <a:pathLst>
                  <a:path extrusionOk="0" fill="none" h="11320" w="2046">
                    <a:moveTo>
                      <a:pt x="281" y="75"/>
                    </a:moveTo>
                    <a:cubicBezTo>
                      <a:pt x="30" y="157"/>
                      <a:pt x="0" y="274"/>
                      <a:pt x="0" y="274"/>
                    </a:cubicBezTo>
                    <a:lnTo>
                      <a:pt x="0" y="8660"/>
                    </a:lnTo>
                    <a:lnTo>
                      <a:pt x="615" y="10910"/>
                    </a:lnTo>
                    <a:cubicBezTo>
                      <a:pt x="615" y="10910"/>
                      <a:pt x="682" y="11319"/>
                      <a:pt x="1024" y="11319"/>
                    </a:cubicBezTo>
                    <a:cubicBezTo>
                      <a:pt x="1364" y="11319"/>
                      <a:pt x="1432" y="10842"/>
                      <a:pt x="1432" y="10842"/>
                    </a:cubicBezTo>
                    <a:lnTo>
                      <a:pt x="2046" y="8660"/>
                    </a:lnTo>
                    <a:lnTo>
                      <a:pt x="2046" y="274"/>
                    </a:lnTo>
                    <a:cubicBezTo>
                      <a:pt x="2046" y="274"/>
                      <a:pt x="1977" y="1"/>
                      <a:pt x="886" y="1"/>
                    </a:cubicBezTo>
                    <a:cubicBezTo>
                      <a:pt x="795" y="1"/>
                      <a:pt x="713" y="4"/>
                      <a:pt x="638" y="10"/>
                    </a:cubicBezTo>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6494846" y="1367963"/>
                <a:ext cx="100116" cy="20062"/>
              </a:xfrm>
              <a:custGeom>
                <a:rect b="b" l="l" r="r" t="t"/>
                <a:pathLst>
                  <a:path extrusionOk="0" fill="none" h="410" w="2046">
                    <a:moveTo>
                      <a:pt x="0" y="1"/>
                    </a:moveTo>
                    <a:cubicBezTo>
                      <a:pt x="136" y="341"/>
                      <a:pt x="1773" y="409"/>
                      <a:pt x="2046"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6491469" y="1377995"/>
                <a:ext cx="106869" cy="23390"/>
              </a:xfrm>
              <a:custGeom>
                <a:rect b="b" l="l" r="r" t="t"/>
                <a:pathLst>
                  <a:path extrusionOk="0" fill="none" h="478" w="2184">
                    <a:moveTo>
                      <a:pt x="2183" y="0"/>
                    </a:moveTo>
                    <a:cubicBezTo>
                      <a:pt x="2183" y="0"/>
                      <a:pt x="1637" y="477"/>
                      <a:pt x="1" y="27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6491469" y="1394632"/>
                <a:ext cx="106869" cy="20111"/>
              </a:xfrm>
              <a:custGeom>
                <a:rect b="b" l="l" r="r" t="t"/>
                <a:pathLst>
                  <a:path extrusionOk="0" fill="none" h="411" w="2184">
                    <a:moveTo>
                      <a:pt x="2183" y="0"/>
                    </a:moveTo>
                    <a:cubicBezTo>
                      <a:pt x="2183" y="0"/>
                      <a:pt x="1637" y="411"/>
                      <a:pt x="1" y="27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6496509" y="1726247"/>
                <a:ext cx="96788" cy="20845"/>
              </a:xfrm>
              <a:custGeom>
                <a:rect b="b" l="l" r="r" t="t"/>
                <a:pathLst>
                  <a:path extrusionOk="0" h="426" w="1978">
                    <a:moveTo>
                      <a:pt x="990" y="0"/>
                    </a:moveTo>
                    <a:cubicBezTo>
                      <a:pt x="444" y="0"/>
                      <a:pt x="0" y="95"/>
                      <a:pt x="0" y="213"/>
                    </a:cubicBezTo>
                    <a:cubicBezTo>
                      <a:pt x="0" y="330"/>
                      <a:pt x="444" y="426"/>
                      <a:pt x="990" y="426"/>
                    </a:cubicBezTo>
                    <a:cubicBezTo>
                      <a:pt x="1534" y="426"/>
                      <a:pt x="1978" y="330"/>
                      <a:pt x="1978" y="213"/>
                    </a:cubicBezTo>
                    <a:cubicBezTo>
                      <a:pt x="1978" y="95"/>
                      <a:pt x="1534" y="0"/>
                      <a:pt x="990"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7345048" y="1076913"/>
                <a:ext cx="444747" cy="1330573"/>
              </a:xfrm>
              <a:custGeom>
                <a:rect b="b" l="l" r="r" t="t"/>
                <a:pathLst>
                  <a:path extrusionOk="0" h="27192" w="9089">
                    <a:moveTo>
                      <a:pt x="3228" y="0"/>
                    </a:moveTo>
                    <a:lnTo>
                      <a:pt x="1229" y="12316"/>
                    </a:lnTo>
                    <a:cubicBezTo>
                      <a:pt x="1229" y="12316"/>
                      <a:pt x="1097" y="17302"/>
                      <a:pt x="939" y="19094"/>
                    </a:cubicBezTo>
                    <a:cubicBezTo>
                      <a:pt x="781" y="20888"/>
                      <a:pt x="1" y="22523"/>
                      <a:pt x="1" y="22523"/>
                    </a:cubicBezTo>
                    <a:lnTo>
                      <a:pt x="1862" y="27191"/>
                    </a:lnTo>
                    <a:lnTo>
                      <a:pt x="8824" y="26375"/>
                    </a:lnTo>
                    <a:lnTo>
                      <a:pt x="8824" y="21970"/>
                    </a:lnTo>
                    <a:cubicBezTo>
                      <a:pt x="8824" y="21970"/>
                      <a:pt x="9088" y="4035"/>
                      <a:pt x="9088" y="2294"/>
                    </a:cubicBezTo>
                    <a:cubicBezTo>
                      <a:pt x="9088" y="654"/>
                      <a:pt x="8175" y="606"/>
                      <a:pt x="8070" y="606"/>
                    </a:cubicBezTo>
                    <a:cubicBezTo>
                      <a:pt x="8063" y="606"/>
                      <a:pt x="8060" y="607"/>
                      <a:pt x="8060" y="607"/>
                    </a:cubicBezTo>
                    <a:lnTo>
                      <a:pt x="3228" y="0"/>
                    </a:ln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7345048" y="1076913"/>
                <a:ext cx="444747" cy="1330573"/>
              </a:xfrm>
              <a:custGeom>
                <a:rect b="b" l="l" r="r" t="t"/>
                <a:pathLst>
                  <a:path extrusionOk="0" fill="none" h="27192" w="9089">
                    <a:moveTo>
                      <a:pt x="3228" y="0"/>
                    </a:moveTo>
                    <a:lnTo>
                      <a:pt x="8060" y="607"/>
                    </a:lnTo>
                    <a:cubicBezTo>
                      <a:pt x="8060" y="607"/>
                      <a:pt x="9088" y="553"/>
                      <a:pt x="9088" y="2294"/>
                    </a:cubicBezTo>
                    <a:cubicBezTo>
                      <a:pt x="9088" y="4035"/>
                      <a:pt x="8824" y="21970"/>
                      <a:pt x="8824" y="21970"/>
                    </a:cubicBezTo>
                    <a:lnTo>
                      <a:pt x="8824" y="26375"/>
                    </a:lnTo>
                    <a:lnTo>
                      <a:pt x="1862" y="27191"/>
                    </a:lnTo>
                    <a:lnTo>
                      <a:pt x="1" y="22523"/>
                    </a:lnTo>
                    <a:cubicBezTo>
                      <a:pt x="1" y="22523"/>
                      <a:pt x="781" y="20888"/>
                      <a:pt x="939" y="19094"/>
                    </a:cubicBezTo>
                    <a:cubicBezTo>
                      <a:pt x="1097" y="17302"/>
                      <a:pt x="1229" y="12316"/>
                      <a:pt x="1229" y="1231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7323958" y="1083030"/>
                <a:ext cx="409614" cy="745242"/>
              </a:xfrm>
              <a:custGeom>
                <a:rect b="b" l="l" r="r" t="t"/>
                <a:pathLst>
                  <a:path extrusionOk="0" h="15230" w="8371">
                    <a:moveTo>
                      <a:pt x="4236" y="1"/>
                    </a:moveTo>
                    <a:cubicBezTo>
                      <a:pt x="3984" y="1"/>
                      <a:pt x="941" y="663"/>
                      <a:pt x="750" y="2690"/>
                    </a:cubicBezTo>
                    <a:cubicBezTo>
                      <a:pt x="551" y="4782"/>
                      <a:pt x="419" y="8747"/>
                      <a:pt x="441" y="9364"/>
                    </a:cubicBezTo>
                    <a:cubicBezTo>
                      <a:pt x="462" y="9981"/>
                      <a:pt x="0" y="14365"/>
                      <a:pt x="3591" y="15113"/>
                    </a:cubicBezTo>
                    <a:cubicBezTo>
                      <a:pt x="3976" y="15193"/>
                      <a:pt x="4330" y="15230"/>
                      <a:pt x="4656" y="15230"/>
                    </a:cubicBezTo>
                    <a:cubicBezTo>
                      <a:pt x="7372" y="15230"/>
                      <a:pt x="8136" y="12700"/>
                      <a:pt x="8370" y="11920"/>
                    </a:cubicBezTo>
                    <a:lnTo>
                      <a:pt x="4251" y="3"/>
                    </a:lnTo>
                    <a:cubicBezTo>
                      <a:pt x="4249" y="2"/>
                      <a:pt x="4244" y="1"/>
                      <a:pt x="42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7503002" y="1348342"/>
                <a:ext cx="45214" cy="151201"/>
              </a:xfrm>
              <a:custGeom>
                <a:rect b="b" l="l" r="r" t="t"/>
                <a:pathLst>
                  <a:path extrusionOk="0" fill="none" h="3090" w="924">
                    <a:moveTo>
                      <a:pt x="743" y="1"/>
                    </a:moveTo>
                    <a:lnTo>
                      <a:pt x="0" y="2788"/>
                    </a:lnTo>
                    <a:lnTo>
                      <a:pt x="923" y="3089"/>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
              <p:cNvSpPr/>
              <p:nvPr/>
            </p:nvSpPr>
            <p:spPr>
              <a:xfrm>
                <a:off x="7765133" y="1358079"/>
                <a:ext cx="114306" cy="136522"/>
              </a:xfrm>
              <a:custGeom>
                <a:rect b="b" l="l" r="r" t="t"/>
                <a:pathLst>
                  <a:path extrusionOk="0" h="2790" w="2336">
                    <a:moveTo>
                      <a:pt x="981" y="0"/>
                    </a:moveTo>
                    <a:cubicBezTo>
                      <a:pt x="488" y="0"/>
                      <a:pt x="157" y="457"/>
                      <a:pt x="157" y="457"/>
                    </a:cubicBezTo>
                    <a:lnTo>
                      <a:pt x="1" y="2666"/>
                    </a:lnTo>
                    <a:cubicBezTo>
                      <a:pt x="214" y="2751"/>
                      <a:pt x="411" y="2789"/>
                      <a:pt x="592" y="2789"/>
                    </a:cubicBezTo>
                    <a:cubicBezTo>
                      <a:pt x="1880" y="2789"/>
                      <a:pt x="2335" y="854"/>
                      <a:pt x="1615" y="258"/>
                    </a:cubicBezTo>
                    <a:cubicBezTo>
                      <a:pt x="1386" y="69"/>
                      <a:pt x="1171" y="0"/>
                      <a:pt x="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7765133" y="1337430"/>
                <a:ext cx="119249" cy="185063"/>
              </a:xfrm>
              <a:custGeom>
                <a:rect b="b" l="l" r="r" t="t"/>
                <a:pathLst>
                  <a:path extrusionOk="0" fill="none" h="3782" w="2437">
                    <a:moveTo>
                      <a:pt x="157" y="879"/>
                    </a:moveTo>
                    <a:cubicBezTo>
                      <a:pt x="157" y="879"/>
                      <a:pt x="794" y="1"/>
                      <a:pt x="1615" y="680"/>
                    </a:cubicBezTo>
                    <a:cubicBezTo>
                      <a:pt x="2437" y="1360"/>
                      <a:pt x="1729" y="3781"/>
                      <a:pt x="1" y="3088"/>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7291369" y="890774"/>
                <a:ext cx="643218" cy="772595"/>
              </a:xfrm>
              <a:custGeom>
                <a:rect b="b" l="l" r="r" t="t"/>
                <a:pathLst>
                  <a:path extrusionOk="0" h="15789" w="13145">
                    <a:moveTo>
                      <a:pt x="2639" y="0"/>
                    </a:moveTo>
                    <a:cubicBezTo>
                      <a:pt x="1422" y="0"/>
                      <a:pt x="600" y="928"/>
                      <a:pt x="356" y="2386"/>
                    </a:cubicBezTo>
                    <a:cubicBezTo>
                      <a:pt x="1" y="4499"/>
                      <a:pt x="1690" y="5771"/>
                      <a:pt x="1690" y="5771"/>
                    </a:cubicBezTo>
                    <a:cubicBezTo>
                      <a:pt x="2089" y="4834"/>
                      <a:pt x="4325" y="3930"/>
                      <a:pt x="4325" y="3930"/>
                    </a:cubicBezTo>
                    <a:cubicBezTo>
                      <a:pt x="4325" y="3930"/>
                      <a:pt x="4304" y="3902"/>
                      <a:pt x="4323" y="3902"/>
                    </a:cubicBezTo>
                    <a:cubicBezTo>
                      <a:pt x="4350" y="3902"/>
                      <a:pt x="4465" y="3964"/>
                      <a:pt x="4871" y="4273"/>
                    </a:cubicBezTo>
                    <a:cubicBezTo>
                      <a:pt x="5549" y="4789"/>
                      <a:pt x="9225" y="5466"/>
                      <a:pt x="9225" y="5466"/>
                    </a:cubicBezTo>
                    <a:cubicBezTo>
                      <a:pt x="9225" y="5466"/>
                      <a:pt x="9033" y="6079"/>
                      <a:pt x="8774" y="7011"/>
                    </a:cubicBezTo>
                    <a:cubicBezTo>
                      <a:pt x="8516" y="7943"/>
                      <a:pt x="8725" y="8515"/>
                      <a:pt x="9145" y="9047"/>
                    </a:cubicBezTo>
                    <a:cubicBezTo>
                      <a:pt x="9565" y="9579"/>
                      <a:pt x="9162" y="10724"/>
                      <a:pt x="9451" y="10895"/>
                    </a:cubicBezTo>
                    <a:cubicBezTo>
                      <a:pt x="9473" y="10908"/>
                      <a:pt x="9492" y="10914"/>
                      <a:pt x="9509" y="10914"/>
                    </a:cubicBezTo>
                    <a:cubicBezTo>
                      <a:pt x="9721" y="10914"/>
                      <a:pt x="9634" y="9997"/>
                      <a:pt x="10484" y="9773"/>
                    </a:cubicBezTo>
                    <a:cubicBezTo>
                      <a:pt x="10576" y="9748"/>
                      <a:pt x="10662" y="9737"/>
                      <a:pt x="10743" y="9737"/>
                    </a:cubicBezTo>
                    <a:cubicBezTo>
                      <a:pt x="11467" y="9737"/>
                      <a:pt x="11726" y="10662"/>
                      <a:pt x="11437" y="11544"/>
                    </a:cubicBezTo>
                    <a:cubicBezTo>
                      <a:pt x="11164" y="12380"/>
                      <a:pt x="10360" y="12442"/>
                      <a:pt x="10128" y="12442"/>
                    </a:cubicBezTo>
                    <a:cubicBezTo>
                      <a:pt x="10087" y="12442"/>
                      <a:pt x="10064" y="12440"/>
                      <a:pt x="10064" y="12440"/>
                    </a:cubicBezTo>
                    <a:lnTo>
                      <a:pt x="10064" y="15788"/>
                    </a:lnTo>
                    <a:cubicBezTo>
                      <a:pt x="10064" y="15788"/>
                      <a:pt x="10596" y="15788"/>
                      <a:pt x="11870" y="14611"/>
                    </a:cubicBezTo>
                    <a:cubicBezTo>
                      <a:pt x="13144" y="13434"/>
                      <a:pt x="12613" y="12143"/>
                      <a:pt x="12176" y="10895"/>
                    </a:cubicBezTo>
                    <a:cubicBezTo>
                      <a:pt x="11742" y="9649"/>
                      <a:pt x="12290" y="8338"/>
                      <a:pt x="12484" y="6663"/>
                    </a:cubicBezTo>
                    <a:cubicBezTo>
                      <a:pt x="12676" y="4990"/>
                      <a:pt x="12032" y="3515"/>
                      <a:pt x="10113" y="3257"/>
                    </a:cubicBezTo>
                    <a:cubicBezTo>
                      <a:pt x="8194" y="2999"/>
                      <a:pt x="6726" y="1919"/>
                      <a:pt x="4500" y="597"/>
                    </a:cubicBezTo>
                    <a:cubicBezTo>
                      <a:pt x="3811" y="187"/>
                      <a:pt x="3185" y="0"/>
                      <a:pt x="2639" y="0"/>
                    </a:cubicBezTo>
                    <a:close/>
                  </a:path>
                </a:pathLst>
              </a:custGeom>
              <a:solidFill>
                <a:schemeClr val="accent3"/>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9"/>
              <p:cNvSpPr/>
              <p:nvPr/>
            </p:nvSpPr>
            <p:spPr>
              <a:xfrm>
                <a:off x="7691637" y="1407599"/>
                <a:ext cx="73546" cy="135543"/>
              </a:xfrm>
              <a:custGeom>
                <a:rect b="b" l="l" r="r" t="t"/>
                <a:pathLst>
                  <a:path extrusionOk="0" h="2770" w="1503">
                    <a:moveTo>
                      <a:pt x="1340" y="0"/>
                    </a:moveTo>
                    <a:lnTo>
                      <a:pt x="1" y="2585"/>
                    </a:lnTo>
                    <a:lnTo>
                      <a:pt x="484" y="2769"/>
                    </a:lnTo>
                    <a:lnTo>
                      <a:pt x="1503" y="63"/>
                    </a:lnTo>
                    <a:lnTo>
                      <a:pt x="1340" y="0"/>
                    </a:lnTo>
                    <a:close/>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7691637" y="1407599"/>
                <a:ext cx="73546" cy="135543"/>
              </a:xfrm>
              <a:custGeom>
                <a:rect b="b" l="l" r="r" t="t"/>
                <a:pathLst>
                  <a:path extrusionOk="0" fill="none" h="2770" w="1503">
                    <a:moveTo>
                      <a:pt x="1" y="2585"/>
                    </a:moveTo>
                    <a:lnTo>
                      <a:pt x="1340" y="0"/>
                    </a:lnTo>
                    <a:lnTo>
                      <a:pt x="1503" y="63"/>
                    </a:lnTo>
                    <a:lnTo>
                      <a:pt x="484" y="2769"/>
                    </a:lnTo>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7719577" y="1519899"/>
                <a:ext cx="64297" cy="97767"/>
              </a:xfrm>
              <a:custGeom>
                <a:rect b="b" l="l" r="r" t="t"/>
                <a:pathLst>
                  <a:path extrusionOk="0" h="1998" w="1314">
                    <a:moveTo>
                      <a:pt x="1313" y="0"/>
                    </a:moveTo>
                    <a:lnTo>
                      <a:pt x="0" y="1484"/>
                    </a:lnTo>
                    <a:lnTo>
                      <a:pt x="181" y="1998"/>
                    </a:lnTo>
                    <a:lnTo>
                      <a:pt x="1313" y="238"/>
                    </a:lnTo>
                    <a:lnTo>
                      <a:pt x="1313"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7719577" y="1519899"/>
                <a:ext cx="64297" cy="97767"/>
              </a:xfrm>
              <a:custGeom>
                <a:rect b="b" l="l" r="r" t="t"/>
                <a:pathLst>
                  <a:path extrusionOk="0" fill="none" h="1998" w="1314">
                    <a:moveTo>
                      <a:pt x="0" y="1484"/>
                    </a:moveTo>
                    <a:lnTo>
                      <a:pt x="1313" y="0"/>
                    </a:lnTo>
                    <a:lnTo>
                      <a:pt x="1313" y="238"/>
                    </a:lnTo>
                    <a:lnTo>
                      <a:pt x="181" y="1998"/>
                    </a:lnTo>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5811650" y="2078904"/>
                <a:ext cx="2617546" cy="2529810"/>
              </a:xfrm>
              <a:custGeom>
                <a:rect b="b" l="l" r="r" t="t"/>
                <a:pathLst>
                  <a:path extrusionOk="0" h="51700" w="53493">
                    <a:moveTo>
                      <a:pt x="5935" y="0"/>
                    </a:moveTo>
                    <a:lnTo>
                      <a:pt x="6469" y="649"/>
                    </a:lnTo>
                    <a:cubicBezTo>
                      <a:pt x="6469" y="649"/>
                      <a:pt x="6528" y="1136"/>
                      <a:pt x="6291" y="1790"/>
                    </a:cubicBezTo>
                    <a:cubicBezTo>
                      <a:pt x="6053" y="2442"/>
                      <a:pt x="1841" y="10572"/>
                      <a:pt x="1841" y="10572"/>
                    </a:cubicBezTo>
                    <a:lnTo>
                      <a:pt x="1" y="9979"/>
                    </a:lnTo>
                    <a:lnTo>
                      <a:pt x="891" y="12352"/>
                    </a:lnTo>
                    <a:cubicBezTo>
                      <a:pt x="891" y="12352"/>
                      <a:pt x="5935" y="15082"/>
                      <a:pt x="6113" y="15141"/>
                    </a:cubicBezTo>
                    <a:cubicBezTo>
                      <a:pt x="6123" y="15144"/>
                      <a:pt x="6133" y="15146"/>
                      <a:pt x="6144" y="15146"/>
                    </a:cubicBezTo>
                    <a:cubicBezTo>
                      <a:pt x="6339" y="15146"/>
                      <a:pt x="6766" y="14667"/>
                      <a:pt x="6766" y="14667"/>
                    </a:cubicBezTo>
                    <a:cubicBezTo>
                      <a:pt x="6766" y="14667"/>
                      <a:pt x="11513" y="17693"/>
                      <a:pt x="12641" y="19592"/>
                    </a:cubicBezTo>
                    <a:cubicBezTo>
                      <a:pt x="13768" y="21491"/>
                      <a:pt x="15192" y="31994"/>
                      <a:pt x="15370" y="34012"/>
                    </a:cubicBezTo>
                    <a:cubicBezTo>
                      <a:pt x="15548" y="36029"/>
                      <a:pt x="16735" y="51700"/>
                      <a:pt x="16735" y="51700"/>
                    </a:cubicBezTo>
                    <a:lnTo>
                      <a:pt x="52280" y="51700"/>
                    </a:lnTo>
                    <a:cubicBezTo>
                      <a:pt x="52280" y="51700"/>
                      <a:pt x="51212" y="46473"/>
                      <a:pt x="50322" y="42320"/>
                    </a:cubicBezTo>
                    <a:cubicBezTo>
                      <a:pt x="49432" y="38166"/>
                      <a:pt x="50987" y="31112"/>
                      <a:pt x="51182" y="28489"/>
                    </a:cubicBezTo>
                    <a:cubicBezTo>
                      <a:pt x="51364" y="26060"/>
                      <a:pt x="53493" y="15140"/>
                      <a:pt x="53061" y="10911"/>
                    </a:cubicBezTo>
                    <a:cubicBezTo>
                      <a:pt x="52631" y="6684"/>
                      <a:pt x="47268" y="4061"/>
                      <a:pt x="45467" y="3591"/>
                    </a:cubicBezTo>
                    <a:cubicBezTo>
                      <a:pt x="43666" y="3121"/>
                      <a:pt x="41574" y="2256"/>
                      <a:pt x="41574" y="2256"/>
                    </a:cubicBezTo>
                    <a:cubicBezTo>
                      <a:pt x="41574" y="2256"/>
                      <a:pt x="35965" y="3262"/>
                      <a:pt x="35488" y="3358"/>
                    </a:cubicBezTo>
                    <a:cubicBezTo>
                      <a:pt x="35013" y="3454"/>
                      <a:pt x="33575" y="5712"/>
                      <a:pt x="33575" y="5712"/>
                    </a:cubicBezTo>
                    <a:lnTo>
                      <a:pt x="30547" y="2256"/>
                    </a:lnTo>
                    <a:cubicBezTo>
                      <a:pt x="30547" y="2256"/>
                      <a:pt x="23737" y="2739"/>
                      <a:pt x="21305" y="2798"/>
                    </a:cubicBezTo>
                    <a:cubicBezTo>
                      <a:pt x="20975" y="2806"/>
                      <a:pt x="20602" y="2810"/>
                      <a:pt x="20202" y="2810"/>
                    </a:cubicBezTo>
                    <a:cubicBezTo>
                      <a:pt x="17646" y="2810"/>
                      <a:pt x="13977" y="2655"/>
                      <a:pt x="13413" y="2501"/>
                    </a:cubicBezTo>
                    <a:cubicBezTo>
                      <a:pt x="12759" y="2324"/>
                      <a:pt x="5935" y="0"/>
                      <a:pt x="5935"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5796530" y="2526685"/>
                <a:ext cx="105205" cy="156633"/>
              </a:xfrm>
              <a:custGeom>
                <a:rect b="b" l="l" r="r" t="t"/>
                <a:pathLst>
                  <a:path extrusionOk="0" h="3201" w="2150">
                    <a:moveTo>
                      <a:pt x="0" y="0"/>
                    </a:moveTo>
                    <a:lnTo>
                      <a:pt x="1200" y="3201"/>
                    </a:lnTo>
                    <a:lnTo>
                      <a:pt x="2150" y="1421"/>
                    </a:lnTo>
                    <a:lnTo>
                      <a:pt x="0" y="0"/>
                    </a:lnTo>
                    <a:close/>
                  </a:path>
                </a:pathLst>
              </a:custGeom>
              <a:solidFill>
                <a:schemeClr val="accent3"/>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5289394" y="697735"/>
                <a:ext cx="862484" cy="1898483"/>
              </a:xfrm>
              <a:custGeom>
                <a:rect b="b" l="l" r="r" t="t"/>
                <a:pathLst>
                  <a:path extrusionOk="0" h="38798" w="17626">
                    <a:moveTo>
                      <a:pt x="16111" y="1"/>
                    </a:moveTo>
                    <a:cubicBezTo>
                      <a:pt x="16000" y="1"/>
                      <a:pt x="15893" y="13"/>
                      <a:pt x="15794" y="41"/>
                    </a:cubicBezTo>
                    <a:cubicBezTo>
                      <a:pt x="15105" y="236"/>
                      <a:pt x="14744" y="1150"/>
                      <a:pt x="14579" y="1316"/>
                    </a:cubicBezTo>
                    <a:cubicBezTo>
                      <a:pt x="14434" y="1459"/>
                      <a:pt x="8034" y="10406"/>
                      <a:pt x="6270" y="12870"/>
                    </a:cubicBezTo>
                    <a:cubicBezTo>
                      <a:pt x="6258" y="12864"/>
                      <a:pt x="6252" y="12861"/>
                      <a:pt x="6252" y="12861"/>
                    </a:cubicBezTo>
                    <a:cubicBezTo>
                      <a:pt x="6252" y="12861"/>
                      <a:pt x="3908" y="16293"/>
                      <a:pt x="3518" y="17276"/>
                    </a:cubicBezTo>
                    <a:cubicBezTo>
                      <a:pt x="3126" y="18261"/>
                      <a:pt x="0" y="24274"/>
                      <a:pt x="949" y="28226"/>
                    </a:cubicBezTo>
                    <a:cubicBezTo>
                      <a:pt x="1899" y="32180"/>
                      <a:pt x="12513" y="38798"/>
                      <a:pt x="12513" y="38798"/>
                    </a:cubicBezTo>
                    <a:cubicBezTo>
                      <a:pt x="12513" y="38798"/>
                      <a:pt x="17120" y="30128"/>
                      <a:pt x="17439" y="29524"/>
                    </a:cubicBezTo>
                    <a:cubicBezTo>
                      <a:pt x="17537" y="29338"/>
                      <a:pt x="16608" y="28226"/>
                      <a:pt x="16608" y="28226"/>
                    </a:cubicBezTo>
                    <a:cubicBezTo>
                      <a:pt x="16608" y="28226"/>
                      <a:pt x="8875" y="22599"/>
                      <a:pt x="8317" y="21779"/>
                    </a:cubicBezTo>
                    <a:cubicBezTo>
                      <a:pt x="7814" y="21038"/>
                      <a:pt x="10220" y="17392"/>
                      <a:pt x="10621" y="16189"/>
                    </a:cubicBezTo>
                    <a:lnTo>
                      <a:pt x="15880" y="5389"/>
                    </a:lnTo>
                    <a:cubicBezTo>
                      <a:pt x="15880" y="5389"/>
                      <a:pt x="16518" y="5295"/>
                      <a:pt x="16767" y="4926"/>
                    </a:cubicBezTo>
                    <a:cubicBezTo>
                      <a:pt x="17017" y="4558"/>
                      <a:pt x="17571" y="2813"/>
                      <a:pt x="17598" y="2516"/>
                    </a:cubicBezTo>
                    <a:cubicBezTo>
                      <a:pt x="17625" y="2221"/>
                      <a:pt x="17625" y="956"/>
                      <a:pt x="17598" y="679"/>
                    </a:cubicBezTo>
                    <a:cubicBezTo>
                      <a:pt x="17574" y="442"/>
                      <a:pt x="16773" y="1"/>
                      <a:pt x="16111" y="1"/>
                    </a:cubicBezTo>
                    <a:close/>
                  </a:path>
                </a:pathLst>
              </a:custGeom>
              <a:solidFill>
                <a:schemeClr val="dk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7454510" y="2078904"/>
                <a:ext cx="428062" cy="328582"/>
              </a:xfrm>
              <a:custGeom>
                <a:rect b="b" l="l" r="r" t="t"/>
                <a:pathLst>
                  <a:path extrusionOk="0" h="6715" w="8748">
                    <a:moveTo>
                      <a:pt x="125" y="5509"/>
                    </a:moveTo>
                    <a:cubicBezTo>
                      <a:pt x="46" y="5636"/>
                      <a:pt x="1" y="5712"/>
                      <a:pt x="1" y="5712"/>
                    </a:cubicBezTo>
                    <a:cubicBezTo>
                      <a:pt x="1" y="5712"/>
                      <a:pt x="48" y="5636"/>
                      <a:pt x="125" y="5509"/>
                    </a:cubicBezTo>
                    <a:close/>
                    <a:moveTo>
                      <a:pt x="6610" y="0"/>
                    </a:moveTo>
                    <a:lnTo>
                      <a:pt x="6602" y="1298"/>
                    </a:lnTo>
                    <a:cubicBezTo>
                      <a:pt x="6602" y="1298"/>
                      <a:pt x="4395" y="2675"/>
                      <a:pt x="3322" y="2796"/>
                    </a:cubicBezTo>
                    <a:cubicBezTo>
                      <a:pt x="2249" y="2918"/>
                      <a:pt x="1803" y="2826"/>
                      <a:pt x="1458" y="3358"/>
                    </a:cubicBezTo>
                    <a:cubicBezTo>
                      <a:pt x="1185" y="3781"/>
                      <a:pt x="425" y="5020"/>
                      <a:pt x="125" y="5509"/>
                    </a:cubicBezTo>
                    <a:lnTo>
                      <a:pt x="125" y="5509"/>
                    </a:lnTo>
                    <a:cubicBezTo>
                      <a:pt x="493" y="4922"/>
                      <a:pt x="1600" y="3259"/>
                      <a:pt x="2338" y="3259"/>
                    </a:cubicBezTo>
                    <a:cubicBezTo>
                      <a:pt x="2356" y="3259"/>
                      <a:pt x="2373" y="3260"/>
                      <a:pt x="2391" y="3262"/>
                    </a:cubicBezTo>
                    <a:cubicBezTo>
                      <a:pt x="3281" y="3363"/>
                      <a:pt x="4881" y="6714"/>
                      <a:pt x="4881" y="6714"/>
                    </a:cubicBezTo>
                    <a:lnTo>
                      <a:pt x="8748" y="4133"/>
                    </a:lnTo>
                    <a:cubicBezTo>
                      <a:pt x="8748" y="4133"/>
                      <a:pt x="7655" y="1400"/>
                      <a:pt x="7433" y="812"/>
                    </a:cubicBezTo>
                    <a:cubicBezTo>
                      <a:pt x="7209" y="225"/>
                      <a:pt x="6610" y="0"/>
                      <a:pt x="6610" y="0"/>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7225702" y="2027084"/>
                <a:ext cx="220979" cy="324422"/>
              </a:xfrm>
              <a:custGeom>
                <a:rect b="b" l="l" r="r" t="t"/>
                <a:pathLst>
                  <a:path extrusionOk="0" h="6630" w="4516">
                    <a:moveTo>
                      <a:pt x="3343" y="0"/>
                    </a:moveTo>
                    <a:cubicBezTo>
                      <a:pt x="3342" y="0"/>
                      <a:pt x="1316" y="1244"/>
                      <a:pt x="1094" y="1709"/>
                    </a:cubicBezTo>
                    <a:cubicBezTo>
                      <a:pt x="870" y="2175"/>
                      <a:pt x="0" y="6629"/>
                      <a:pt x="0" y="6629"/>
                    </a:cubicBezTo>
                    <a:cubicBezTo>
                      <a:pt x="0" y="6629"/>
                      <a:pt x="1976" y="4927"/>
                      <a:pt x="2245" y="4927"/>
                    </a:cubicBezTo>
                    <a:cubicBezTo>
                      <a:pt x="2250" y="4927"/>
                      <a:pt x="2254" y="4928"/>
                      <a:pt x="2258" y="4929"/>
                    </a:cubicBezTo>
                    <a:cubicBezTo>
                      <a:pt x="2470" y="4989"/>
                      <a:pt x="4515" y="6629"/>
                      <a:pt x="4515" y="6629"/>
                    </a:cubicBezTo>
                    <a:lnTo>
                      <a:pt x="2733" y="2701"/>
                    </a:lnTo>
                    <a:lnTo>
                      <a:pt x="3243" y="604"/>
                    </a:lnTo>
                    <a:lnTo>
                      <a:pt x="3343" y="0"/>
                    </a:ln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7777513" y="2078953"/>
                <a:ext cx="30338" cy="63465"/>
              </a:xfrm>
              <a:custGeom>
                <a:rect b="b" l="l" r="r" t="t"/>
                <a:pathLst>
                  <a:path extrusionOk="0" h="1297" w="620">
                    <a:moveTo>
                      <a:pt x="9" y="0"/>
                    </a:moveTo>
                    <a:lnTo>
                      <a:pt x="1" y="1297"/>
                    </a:lnTo>
                    <a:lnTo>
                      <a:pt x="1" y="1297"/>
                    </a:lnTo>
                    <a:lnTo>
                      <a:pt x="620" y="452"/>
                    </a:lnTo>
                    <a:lnTo>
                      <a:pt x="9" y="0"/>
                    </a:lnTo>
                    <a:close/>
                  </a:path>
                </a:pathLst>
              </a:custGeom>
              <a:solidFill>
                <a:schemeClr val="accent3"/>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p:cNvSpPr/>
              <p:nvPr/>
            </p:nvSpPr>
            <p:spPr>
              <a:xfrm>
                <a:off x="6332047" y="2708616"/>
                <a:ext cx="108777" cy="351384"/>
              </a:xfrm>
              <a:custGeom>
                <a:rect b="b" l="l" r="r" t="t"/>
                <a:pathLst>
                  <a:path extrusionOk="0" h="7181" w="2223">
                    <a:moveTo>
                      <a:pt x="0" y="0"/>
                    </a:moveTo>
                    <a:lnTo>
                      <a:pt x="0" y="0"/>
                    </a:lnTo>
                    <a:cubicBezTo>
                      <a:pt x="3" y="10"/>
                      <a:pt x="1848" y="6008"/>
                      <a:pt x="2222" y="7180"/>
                    </a:cubicBezTo>
                    <a:lnTo>
                      <a:pt x="0" y="0"/>
                    </a:lnTo>
                    <a:close/>
                  </a:path>
                </a:pathLst>
              </a:custGeom>
              <a:solidFill>
                <a:srgbClr val="EED8EB"/>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p:cNvSpPr/>
              <p:nvPr/>
            </p:nvSpPr>
            <p:spPr>
              <a:xfrm>
                <a:off x="6332047" y="2708616"/>
                <a:ext cx="108777" cy="351384"/>
              </a:xfrm>
              <a:custGeom>
                <a:rect b="b" l="l" r="r" t="t"/>
                <a:pathLst>
                  <a:path extrusionOk="0" fill="none" h="7181" w="2223">
                    <a:moveTo>
                      <a:pt x="0" y="0"/>
                    </a:moveTo>
                    <a:cubicBezTo>
                      <a:pt x="0" y="0"/>
                      <a:pt x="1847" y="6007"/>
                      <a:pt x="2222" y="718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6142679" y="2168401"/>
                <a:ext cx="224404" cy="628147"/>
              </a:xfrm>
              <a:custGeom>
                <a:rect b="b" l="l" r="r" t="t"/>
                <a:pathLst>
                  <a:path extrusionOk="0" h="12837" w="4586">
                    <a:moveTo>
                      <a:pt x="4585" y="1"/>
                    </a:moveTo>
                    <a:lnTo>
                      <a:pt x="1" y="12837"/>
                    </a:lnTo>
                    <a:cubicBezTo>
                      <a:pt x="1" y="12837"/>
                      <a:pt x="2192" y="10705"/>
                      <a:pt x="3256" y="7013"/>
                    </a:cubicBezTo>
                    <a:cubicBezTo>
                      <a:pt x="4318" y="3320"/>
                      <a:pt x="4585" y="1"/>
                      <a:pt x="45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p:nvPr/>
            </p:nvSpPr>
            <p:spPr>
              <a:xfrm>
                <a:off x="6142679" y="2168401"/>
                <a:ext cx="224404" cy="628147"/>
              </a:xfrm>
              <a:custGeom>
                <a:rect b="b" l="l" r="r" t="t"/>
                <a:pathLst>
                  <a:path extrusionOk="0" fill="none" h="12837" w="4586">
                    <a:moveTo>
                      <a:pt x="1" y="12837"/>
                    </a:moveTo>
                    <a:cubicBezTo>
                      <a:pt x="1" y="12837"/>
                      <a:pt x="2192" y="10705"/>
                      <a:pt x="3256" y="7013"/>
                    </a:cubicBezTo>
                    <a:cubicBezTo>
                      <a:pt x="4318" y="3319"/>
                      <a:pt x="4585" y="1"/>
                      <a:pt x="4585"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9"/>
              <p:cNvSpPr/>
              <p:nvPr/>
            </p:nvSpPr>
            <p:spPr>
              <a:xfrm>
                <a:off x="6084791" y="2142369"/>
                <a:ext cx="161575" cy="566296"/>
              </a:xfrm>
              <a:custGeom>
                <a:rect b="b" l="l" r="r" t="t"/>
                <a:pathLst>
                  <a:path extrusionOk="0" h="11573" w="3302">
                    <a:moveTo>
                      <a:pt x="3302" y="1"/>
                    </a:moveTo>
                    <a:lnTo>
                      <a:pt x="1" y="11572"/>
                    </a:lnTo>
                    <a:cubicBezTo>
                      <a:pt x="1008" y="9167"/>
                      <a:pt x="3301" y="3"/>
                      <a:pt x="33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084791" y="2142369"/>
                <a:ext cx="161575" cy="566296"/>
              </a:xfrm>
              <a:custGeom>
                <a:rect b="b" l="l" r="r" t="t"/>
                <a:pathLst>
                  <a:path extrusionOk="0" fill="none" h="11573" w="3302">
                    <a:moveTo>
                      <a:pt x="3302" y="1"/>
                    </a:moveTo>
                    <a:cubicBezTo>
                      <a:pt x="3302" y="1"/>
                      <a:pt x="1008" y="9166"/>
                      <a:pt x="1" y="11572"/>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6254881" y="2168401"/>
                <a:ext cx="19720" cy="157024"/>
              </a:xfrm>
              <a:custGeom>
                <a:rect b="b" l="l" r="r" t="t"/>
                <a:pathLst>
                  <a:path extrusionOk="0" h="3209" w="403">
                    <a:moveTo>
                      <a:pt x="402" y="1"/>
                    </a:moveTo>
                    <a:lnTo>
                      <a:pt x="1" y="3208"/>
                    </a:lnTo>
                  </a:path>
                </a:pathLst>
              </a:custGeom>
              <a:solidFill>
                <a:srgbClr val="EED8EB"/>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6254881" y="2168401"/>
                <a:ext cx="19720" cy="157024"/>
              </a:xfrm>
              <a:custGeom>
                <a:rect b="b" l="l" r="r" t="t"/>
                <a:pathLst>
                  <a:path extrusionOk="0" fill="none" h="3209" w="403">
                    <a:moveTo>
                      <a:pt x="402" y="1"/>
                    </a:moveTo>
                    <a:lnTo>
                      <a:pt x="1" y="320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7581049" y="2347690"/>
                <a:ext cx="825198" cy="947871"/>
              </a:xfrm>
              <a:custGeom>
                <a:rect b="b" l="l" r="r" t="t"/>
                <a:pathLst>
                  <a:path extrusionOk="0" h="19371" w="16864">
                    <a:moveTo>
                      <a:pt x="11496" y="0"/>
                    </a:moveTo>
                    <a:cubicBezTo>
                      <a:pt x="10809" y="0"/>
                      <a:pt x="9817" y="154"/>
                      <a:pt x="9027" y="894"/>
                    </a:cubicBezTo>
                    <a:cubicBezTo>
                      <a:pt x="7677" y="2160"/>
                      <a:pt x="4325" y="6082"/>
                      <a:pt x="4325" y="6082"/>
                    </a:cubicBezTo>
                    <a:cubicBezTo>
                      <a:pt x="4325" y="6082"/>
                      <a:pt x="4091" y="5951"/>
                      <a:pt x="3846" y="5951"/>
                    </a:cubicBezTo>
                    <a:cubicBezTo>
                      <a:pt x="3724" y="5951"/>
                      <a:pt x="3600" y="5984"/>
                      <a:pt x="3502" y="6082"/>
                    </a:cubicBezTo>
                    <a:cubicBezTo>
                      <a:pt x="3206" y="6378"/>
                      <a:pt x="1224" y="8613"/>
                      <a:pt x="760" y="8908"/>
                    </a:cubicBezTo>
                    <a:cubicBezTo>
                      <a:pt x="296" y="9204"/>
                      <a:pt x="1" y="9457"/>
                      <a:pt x="1" y="9583"/>
                    </a:cubicBezTo>
                    <a:cubicBezTo>
                      <a:pt x="1" y="9709"/>
                      <a:pt x="4636" y="18231"/>
                      <a:pt x="4636" y="18231"/>
                    </a:cubicBezTo>
                    <a:lnTo>
                      <a:pt x="4017" y="18651"/>
                    </a:lnTo>
                    <a:cubicBezTo>
                      <a:pt x="4017" y="18651"/>
                      <a:pt x="6004" y="19371"/>
                      <a:pt x="6152" y="19371"/>
                    </a:cubicBezTo>
                    <a:cubicBezTo>
                      <a:pt x="6156" y="19371"/>
                      <a:pt x="6158" y="19370"/>
                      <a:pt x="6160" y="19369"/>
                    </a:cubicBezTo>
                    <a:cubicBezTo>
                      <a:pt x="6201" y="19326"/>
                      <a:pt x="10714" y="16922"/>
                      <a:pt x="10714" y="16922"/>
                    </a:cubicBezTo>
                    <a:lnTo>
                      <a:pt x="10378" y="15615"/>
                    </a:lnTo>
                    <a:cubicBezTo>
                      <a:pt x="10378" y="15615"/>
                      <a:pt x="11305" y="14602"/>
                      <a:pt x="13414" y="12663"/>
                    </a:cubicBezTo>
                    <a:cubicBezTo>
                      <a:pt x="15523" y="10722"/>
                      <a:pt x="16864" y="9005"/>
                      <a:pt x="16864" y="9005"/>
                    </a:cubicBezTo>
                    <a:lnTo>
                      <a:pt x="12317" y="77"/>
                    </a:lnTo>
                    <a:cubicBezTo>
                      <a:pt x="12317" y="77"/>
                      <a:pt x="11983" y="0"/>
                      <a:pt x="114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p:nvPr/>
            </p:nvSpPr>
            <p:spPr>
              <a:xfrm>
                <a:off x="7581049" y="2329536"/>
                <a:ext cx="825198" cy="968032"/>
              </a:xfrm>
              <a:custGeom>
                <a:rect b="b" l="l" r="r" t="t"/>
                <a:pathLst>
                  <a:path extrusionOk="0" fill="none" h="19783" w="16864">
                    <a:moveTo>
                      <a:pt x="12317" y="448"/>
                    </a:moveTo>
                    <a:cubicBezTo>
                      <a:pt x="12317" y="448"/>
                      <a:pt x="10376" y="0"/>
                      <a:pt x="9027" y="1265"/>
                    </a:cubicBezTo>
                    <a:cubicBezTo>
                      <a:pt x="7677" y="2531"/>
                      <a:pt x="4325" y="6453"/>
                      <a:pt x="4325" y="6453"/>
                    </a:cubicBezTo>
                    <a:cubicBezTo>
                      <a:pt x="4325" y="6453"/>
                      <a:pt x="3797" y="6158"/>
                      <a:pt x="3502" y="6453"/>
                    </a:cubicBezTo>
                    <a:cubicBezTo>
                      <a:pt x="3206" y="6749"/>
                      <a:pt x="1224" y="8984"/>
                      <a:pt x="760" y="9279"/>
                    </a:cubicBezTo>
                    <a:cubicBezTo>
                      <a:pt x="296" y="9575"/>
                      <a:pt x="1" y="9828"/>
                      <a:pt x="1" y="9954"/>
                    </a:cubicBezTo>
                    <a:cubicBezTo>
                      <a:pt x="1" y="10080"/>
                      <a:pt x="4636" y="18602"/>
                      <a:pt x="4636" y="18602"/>
                    </a:cubicBezTo>
                    <a:lnTo>
                      <a:pt x="4017" y="19022"/>
                    </a:lnTo>
                    <a:cubicBezTo>
                      <a:pt x="4017" y="19022"/>
                      <a:pt x="6117" y="19782"/>
                      <a:pt x="6160" y="19740"/>
                    </a:cubicBezTo>
                    <a:cubicBezTo>
                      <a:pt x="6201" y="19697"/>
                      <a:pt x="10714" y="17293"/>
                      <a:pt x="10714" y="17293"/>
                    </a:cubicBezTo>
                    <a:lnTo>
                      <a:pt x="10378" y="15986"/>
                    </a:lnTo>
                    <a:cubicBezTo>
                      <a:pt x="10378" y="15986"/>
                      <a:pt x="11305" y="14973"/>
                      <a:pt x="13414" y="13034"/>
                    </a:cubicBezTo>
                    <a:cubicBezTo>
                      <a:pt x="15523" y="11093"/>
                      <a:pt x="16864" y="9376"/>
                      <a:pt x="16864" y="937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7792682" y="2645297"/>
                <a:ext cx="296139" cy="466522"/>
              </a:xfrm>
              <a:custGeom>
                <a:rect b="b" l="l" r="r" t="t"/>
                <a:pathLst>
                  <a:path extrusionOk="0" h="9534" w="6052">
                    <a:moveTo>
                      <a:pt x="0" y="0"/>
                    </a:moveTo>
                    <a:lnTo>
                      <a:pt x="6051" y="9533"/>
                    </a:lnTo>
                    <a:cubicBezTo>
                      <a:pt x="6051" y="9533"/>
                      <a:pt x="5588" y="8732"/>
                      <a:pt x="4491" y="6200"/>
                    </a:cubicBezTo>
                    <a:cubicBezTo>
                      <a:pt x="3395" y="3670"/>
                      <a:pt x="1"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p:nvPr/>
            </p:nvSpPr>
            <p:spPr>
              <a:xfrm>
                <a:off x="7792682" y="2645297"/>
                <a:ext cx="296139" cy="466522"/>
              </a:xfrm>
              <a:custGeom>
                <a:rect b="b" l="l" r="r" t="t"/>
                <a:pathLst>
                  <a:path extrusionOk="0" fill="none" h="9534" w="6052">
                    <a:moveTo>
                      <a:pt x="0" y="0"/>
                    </a:moveTo>
                    <a:cubicBezTo>
                      <a:pt x="0" y="0"/>
                      <a:pt x="3395" y="3670"/>
                      <a:pt x="4491" y="6200"/>
                    </a:cubicBezTo>
                    <a:cubicBezTo>
                      <a:pt x="5588" y="8732"/>
                      <a:pt x="6051" y="9533"/>
                      <a:pt x="6051" y="953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7752362" y="2767090"/>
                <a:ext cx="256015" cy="367385"/>
              </a:xfrm>
              <a:custGeom>
                <a:rect b="b" l="l" r="r" t="t"/>
                <a:pathLst>
                  <a:path extrusionOk="0" h="7508" w="5232">
                    <a:moveTo>
                      <a:pt x="1" y="0"/>
                    </a:moveTo>
                    <a:lnTo>
                      <a:pt x="1350" y="3754"/>
                    </a:lnTo>
                    <a:lnTo>
                      <a:pt x="5231" y="7508"/>
                    </a:lnTo>
                    <a:lnTo>
                      <a:pt x="4261" y="5568"/>
                    </a:lnTo>
                    <a:cubicBezTo>
                      <a:pt x="3291" y="362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7752362" y="2767090"/>
                <a:ext cx="256015" cy="367385"/>
              </a:xfrm>
              <a:custGeom>
                <a:rect b="b" l="l" r="r" t="t"/>
                <a:pathLst>
                  <a:path extrusionOk="0" fill="none" h="7508" w="5232">
                    <a:moveTo>
                      <a:pt x="1" y="0"/>
                    </a:moveTo>
                    <a:cubicBezTo>
                      <a:pt x="1" y="0"/>
                      <a:pt x="3291" y="3627"/>
                      <a:pt x="4261" y="5568"/>
                    </a:cubicBezTo>
                    <a:lnTo>
                      <a:pt x="5231" y="7508"/>
                    </a:lnTo>
                    <a:lnTo>
                      <a:pt x="1350" y="375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7780939" y="3239729"/>
                <a:ext cx="101535" cy="55734"/>
              </a:xfrm>
              <a:custGeom>
                <a:rect b="b" l="l" r="r" t="t"/>
                <a:pathLst>
                  <a:path extrusionOk="0" h="1139" w="2075">
                    <a:moveTo>
                      <a:pt x="550" y="1"/>
                    </a:moveTo>
                    <a:lnTo>
                      <a:pt x="0" y="374"/>
                    </a:lnTo>
                    <a:lnTo>
                      <a:pt x="2075" y="1139"/>
                    </a:lnTo>
                    <a:lnTo>
                      <a:pt x="550" y="1"/>
                    </a:lnTo>
                    <a:close/>
                  </a:path>
                </a:pathLst>
              </a:custGeom>
              <a:solidFill>
                <a:schemeClr val="accent3"/>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6830865" y="3580544"/>
                <a:ext cx="1257957" cy="534147"/>
              </a:xfrm>
              <a:custGeom>
                <a:rect b="b" l="l" r="r" t="t"/>
                <a:pathLst>
                  <a:path extrusionOk="0" h="10916" w="25708">
                    <a:moveTo>
                      <a:pt x="1" y="0"/>
                    </a:moveTo>
                    <a:cubicBezTo>
                      <a:pt x="1" y="1"/>
                      <a:pt x="5143" y="10049"/>
                      <a:pt x="13768" y="10761"/>
                    </a:cubicBezTo>
                    <a:cubicBezTo>
                      <a:pt x="15083" y="10870"/>
                      <a:pt x="16275" y="10916"/>
                      <a:pt x="17350" y="10916"/>
                    </a:cubicBezTo>
                    <a:cubicBezTo>
                      <a:pt x="23326" y="10916"/>
                      <a:pt x="25707" y="9495"/>
                      <a:pt x="25707" y="9495"/>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6830865" y="3580544"/>
                <a:ext cx="1257957" cy="561403"/>
              </a:xfrm>
              <a:custGeom>
                <a:rect b="b" l="l" r="r" t="t"/>
                <a:pathLst>
                  <a:path extrusionOk="0" fill="none" h="11473" w="25708">
                    <a:moveTo>
                      <a:pt x="1" y="0"/>
                    </a:moveTo>
                    <a:cubicBezTo>
                      <a:pt x="1" y="0"/>
                      <a:pt x="5143" y="10049"/>
                      <a:pt x="13768" y="10761"/>
                    </a:cubicBezTo>
                    <a:cubicBezTo>
                      <a:pt x="22392" y="11473"/>
                      <a:pt x="25707" y="9495"/>
                      <a:pt x="25707" y="9495"/>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7225653" y="4138081"/>
                <a:ext cx="743529" cy="85387"/>
              </a:xfrm>
              <a:custGeom>
                <a:rect b="b" l="l" r="r" t="t"/>
                <a:pathLst>
                  <a:path extrusionOk="0" h="1745" w="15195">
                    <a:moveTo>
                      <a:pt x="15194" y="1"/>
                    </a:moveTo>
                    <a:lnTo>
                      <a:pt x="0" y="1346"/>
                    </a:lnTo>
                    <a:cubicBezTo>
                      <a:pt x="0" y="1346"/>
                      <a:pt x="2323" y="1745"/>
                      <a:pt x="5450" y="1745"/>
                    </a:cubicBezTo>
                    <a:cubicBezTo>
                      <a:pt x="8406" y="1745"/>
                      <a:pt x="12081" y="1388"/>
                      <a:pt x="15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7225653" y="4138081"/>
                <a:ext cx="743529" cy="139800"/>
              </a:xfrm>
              <a:custGeom>
                <a:rect b="b" l="l" r="r" t="t"/>
                <a:pathLst>
                  <a:path extrusionOk="0" fill="none" h="2857" w="15195">
                    <a:moveTo>
                      <a:pt x="0" y="1346"/>
                    </a:moveTo>
                    <a:cubicBezTo>
                      <a:pt x="0" y="1346"/>
                      <a:pt x="8788" y="2856"/>
                      <a:pt x="15194" y="1"/>
                    </a:cubicBezTo>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6409948" y="1593444"/>
                <a:ext cx="1397904" cy="1877149"/>
              </a:xfrm>
              <a:custGeom>
                <a:rect b="b" l="l" r="r" t="t"/>
                <a:pathLst>
                  <a:path extrusionOk="0" h="38362" w="28568">
                    <a:moveTo>
                      <a:pt x="3659" y="1"/>
                    </a:moveTo>
                    <a:cubicBezTo>
                      <a:pt x="3385" y="1"/>
                      <a:pt x="3214" y="330"/>
                      <a:pt x="3263" y="692"/>
                    </a:cubicBezTo>
                    <a:cubicBezTo>
                      <a:pt x="3336" y="1232"/>
                      <a:pt x="4000" y="3040"/>
                      <a:pt x="4000" y="3040"/>
                    </a:cubicBezTo>
                    <a:cubicBezTo>
                      <a:pt x="4000" y="3040"/>
                      <a:pt x="3509" y="3148"/>
                      <a:pt x="3435" y="3515"/>
                    </a:cubicBezTo>
                    <a:cubicBezTo>
                      <a:pt x="3435" y="3515"/>
                      <a:pt x="2835" y="3094"/>
                      <a:pt x="2387" y="3094"/>
                    </a:cubicBezTo>
                    <a:cubicBezTo>
                      <a:pt x="2283" y="3094"/>
                      <a:pt x="2188" y="3116"/>
                      <a:pt x="2110" y="3172"/>
                    </a:cubicBezTo>
                    <a:cubicBezTo>
                      <a:pt x="1691" y="3467"/>
                      <a:pt x="1668" y="3786"/>
                      <a:pt x="1668" y="3786"/>
                    </a:cubicBezTo>
                    <a:cubicBezTo>
                      <a:pt x="1668" y="3786"/>
                      <a:pt x="1613" y="3778"/>
                      <a:pt x="1531" y="3778"/>
                    </a:cubicBezTo>
                    <a:cubicBezTo>
                      <a:pt x="1329" y="3778"/>
                      <a:pt x="962" y="3828"/>
                      <a:pt x="857" y="4179"/>
                    </a:cubicBezTo>
                    <a:cubicBezTo>
                      <a:pt x="709" y="4669"/>
                      <a:pt x="1668" y="6781"/>
                      <a:pt x="1668" y="6781"/>
                    </a:cubicBezTo>
                    <a:cubicBezTo>
                      <a:pt x="1668" y="6781"/>
                      <a:pt x="0" y="9698"/>
                      <a:pt x="488" y="11029"/>
                    </a:cubicBezTo>
                    <a:cubicBezTo>
                      <a:pt x="976" y="12359"/>
                      <a:pt x="2551" y="14048"/>
                      <a:pt x="2551" y="14048"/>
                    </a:cubicBezTo>
                    <a:cubicBezTo>
                      <a:pt x="2551" y="14048"/>
                      <a:pt x="9830" y="30864"/>
                      <a:pt x="9869" y="31029"/>
                    </a:cubicBezTo>
                    <a:cubicBezTo>
                      <a:pt x="9908" y="31195"/>
                      <a:pt x="13430" y="38196"/>
                      <a:pt x="17503" y="38354"/>
                    </a:cubicBezTo>
                    <a:cubicBezTo>
                      <a:pt x="17629" y="38359"/>
                      <a:pt x="17754" y="38362"/>
                      <a:pt x="17878" y="38362"/>
                    </a:cubicBezTo>
                    <a:cubicBezTo>
                      <a:pt x="21771" y="38362"/>
                      <a:pt x="24763" y="36013"/>
                      <a:pt x="26365" y="35031"/>
                    </a:cubicBezTo>
                    <a:cubicBezTo>
                      <a:pt x="28018" y="34018"/>
                      <a:pt x="28568" y="33645"/>
                      <a:pt x="28568" y="33645"/>
                    </a:cubicBezTo>
                    <a:lnTo>
                      <a:pt x="24158" y="25453"/>
                    </a:lnTo>
                    <a:lnTo>
                      <a:pt x="18929" y="28623"/>
                    </a:lnTo>
                    <a:cubicBezTo>
                      <a:pt x="18929" y="28623"/>
                      <a:pt x="8404" y="13652"/>
                      <a:pt x="7573" y="12177"/>
                    </a:cubicBezTo>
                    <a:cubicBezTo>
                      <a:pt x="6755" y="10723"/>
                      <a:pt x="6559" y="9945"/>
                      <a:pt x="6554" y="9922"/>
                    </a:cubicBezTo>
                    <a:lnTo>
                      <a:pt x="6554" y="9922"/>
                    </a:lnTo>
                    <a:cubicBezTo>
                      <a:pt x="6563" y="9873"/>
                      <a:pt x="7067" y="7213"/>
                      <a:pt x="6897" y="6094"/>
                    </a:cubicBezTo>
                    <a:cubicBezTo>
                      <a:pt x="6725" y="4964"/>
                      <a:pt x="4638" y="865"/>
                      <a:pt x="4122" y="275"/>
                    </a:cubicBezTo>
                    <a:cubicBezTo>
                      <a:pt x="3953" y="80"/>
                      <a:pt x="3793" y="1"/>
                      <a:pt x="3659" y="1"/>
                    </a:cubicBezTo>
                    <a:close/>
                  </a:path>
                </a:pathLst>
              </a:custGeom>
              <a:solidFill>
                <a:schemeClr val="dk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7336142" y="2993990"/>
                <a:ext cx="137794" cy="199840"/>
              </a:xfrm>
              <a:custGeom>
                <a:rect b="b" l="l" r="r" t="t"/>
                <a:pathLst>
                  <a:path extrusionOk="0" h="4084" w="2816">
                    <a:moveTo>
                      <a:pt x="1" y="1"/>
                    </a:moveTo>
                    <a:lnTo>
                      <a:pt x="2816" y="4083"/>
                    </a:lnTo>
                  </a:path>
                </a:pathLst>
              </a:custGeom>
              <a:solidFill>
                <a:srgbClr val="F7B7A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7336142" y="2993990"/>
                <a:ext cx="137794" cy="199840"/>
              </a:xfrm>
              <a:custGeom>
                <a:rect b="b" l="l" r="r" t="t"/>
                <a:pathLst>
                  <a:path extrusionOk="0" fill="none" h="4084" w="2816">
                    <a:moveTo>
                      <a:pt x="1" y="1"/>
                    </a:moveTo>
                    <a:lnTo>
                      <a:pt x="2816" y="4083"/>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6491518" y="1778703"/>
                <a:ext cx="43012" cy="51624"/>
              </a:xfrm>
              <a:custGeom>
                <a:rect b="b" l="l" r="r" t="t"/>
                <a:pathLst>
                  <a:path extrusionOk="0" h="1055" w="879">
                    <a:moveTo>
                      <a:pt x="1" y="0"/>
                    </a:moveTo>
                    <a:lnTo>
                      <a:pt x="879" y="1054"/>
                    </a:lnTo>
                    <a:cubicBezTo>
                      <a:pt x="585" y="367"/>
                      <a:pt x="1" y="0"/>
                      <a:pt x="1" y="0"/>
                    </a:cubicBezTo>
                    <a:close/>
                  </a:path>
                </a:pathLst>
              </a:custGeom>
              <a:solidFill>
                <a:srgbClr val="F7B7A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9"/>
              <p:cNvSpPr/>
              <p:nvPr/>
            </p:nvSpPr>
            <p:spPr>
              <a:xfrm>
                <a:off x="6491518" y="1778703"/>
                <a:ext cx="43012" cy="51624"/>
              </a:xfrm>
              <a:custGeom>
                <a:rect b="b" l="l" r="r" t="t"/>
                <a:pathLst>
                  <a:path extrusionOk="0" fill="none" h="1055" w="879">
                    <a:moveTo>
                      <a:pt x="1" y="0"/>
                    </a:moveTo>
                    <a:cubicBezTo>
                      <a:pt x="1" y="0"/>
                      <a:pt x="585" y="367"/>
                      <a:pt x="879" y="105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6574997" y="1763436"/>
                <a:ext cx="41201" cy="64102"/>
              </a:xfrm>
              <a:custGeom>
                <a:rect b="b" l="l" r="r" t="t"/>
                <a:pathLst>
                  <a:path extrusionOk="0" h="1310" w="842">
                    <a:moveTo>
                      <a:pt x="0" y="0"/>
                    </a:moveTo>
                    <a:lnTo>
                      <a:pt x="842" y="1310"/>
                    </a:lnTo>
                    <a:cubicBezTo>
                      <a:pt x="746" y="934"/>
                      <a:pt x="0" y="1"/>
                      <a:pt x="0" y="0"/>
                    </a:cubicBezTo>
                    <a:close/>
                  </a:path>
                </a:pathLst>
              </a:custGeom>
              <a:solidFill>
                <a:srgbClr val="F7B7A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6574997" y="1763436"/>
                <a:ext cx="41201" cy="64102"/>
              </a:xfrm>
              <a:custGeom>
                <a:rect b="b" l="l" r="r" t="t"/>
                <a:pathLst>
                  <a:path extrusionOk="0" fill="none" h="1310" w="842">
                    <a:moveTo>
                      <a:pt x="0" y="0"/>
                    </a:moveTo>
                    <a:cubicBezTo>
                      <a:pt x="0" y="0"/>
                      <a:pt x="746" y="934"/>
                      <a:pt x="842" y="131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6605629" y="1742150"/>
                <a:ext cx="44920" cy="58621"/>
              </a:xfrm>
              <a:custGeom>
                <a:rect b="b" l="l" r="r" t="t"/>
                <a:pathLst>
                  <a:path extrusionOk="0" h="1198" w="918">
                    <a:moveTo>
                      <a:pt x="1" y="0"/>
                    </a:moveTo>
                    <a:lnTo>
                      <a:pt x="918" y="1197"/>
                    </a:lnTo>
                  </a:path>
                </a:pathLst>
              </a:custGeom>
              <a:solidFill>
                <a:srgbClr val="F7B7A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6605629" y="1742150"/>
                <a:ext cx="44920" cy="58621"/>
              </a:xfrm>
              <a:custGeom>
                <a:rect b="b" l="l" r="r" t="t"/>
                <a:pathLst>
                  <a:path extrusionOk="0" fill="none" h="1198" w="918">
                    <a:moveTo>
                      <a:pt x="1" y="0"/>
                    </a:moveTo>
                    <a:lnTo>
                      <a:pt x="918" y="1197"/>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6073488" y="778767"/>
                <a:ext cx="42082" cy="42082"/>
              </a:xfrm>
              <a:custGeom>
                <a:rect b="b" l="l" r="r" t="t"/>
                <a:pathLst>
                  <a:path extrusionOk="0" h="860" w="860">
                    <a:moveTo>
                      <a:pt x="430" y="1"/>
                    </a:moveTo>
                    <a:cubicBezTo>
                      <a:pt x="193" y="1"/>
                      <a:pt x="0" y="193"/>
                      <a:pt x="0" y="431"/>
                    </a:cubicBezTo>
                    <a:cubicBezTo>
                      <a:pt x="0" y="667"/>
                      <a:pt x="193" y="860"/>
                      <a:pt x="430" y="860"/>
                    </a:cubicBezTo>
                    <a:cubicBezTo>
                      <a:pt x="668" y="860"/>
                      <a:pt x="859" y="667"/>
                      <a:pt x="859" y="431"/>
                    </a:cubicBezTo>
                    <a:cubicBezTo>
                      <a:pt x="859" y="193"/>
                      <a:pt x="668" y="1"/>
                      <a:pt x="430" y="1"/>
                    </a:cubicBezTo>
                    <a:close/>
                  </a:path>
                </a:pathLst>
              </a:custGeom>
              <a:solidFill>
                <a:srgbClr val="FFFFFF"/>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6035859" y="713002"/>
                <a:ext cx="63221" cy="108385"/>
              </a:xfrm>
              <a:custGeom>
                <a:rect b="b" l="l" r="r" t="t"/>
                <a:pathLst>
                  <a:path extrusionOk="0" h="2215" w="1292">
                    <a:moveTo>
                      <a:pt x="1109" y="1"/>
                    </a:moveTo>
                    <a:lnTo>
                      <a:pt x="1" y="580"/>
                    </a:lnTo>
                    <a:cubicBezTo>
                      <a:pt x="1" y="580"/>
                      <a:pt x="177" y="514"/>
                      <a:pt x="305" y="514"/>
                    </a:cubicBezTo>
                    <a:cubicBezTo>
                      <a:pt x="369" y="514"/>
                      <a:pt x="420" y="530"/>
                      <a:pt x="431" y="580"/>
                    </a:cubicBezTo>
                    <a:cubicBezTo>
                      <a:pt x="464" y="729"/>
                      <a:pt x="415" y="1573"/>
                      <a:pt x="514" y="1871"/>
                    </a:cubicBezTo>
                    <a:cubicBezTo>
                      <a:pt x="585" y="2083"/>
                      <a:pt x="641" y="2215"/>
                      <a:pt x="778" y="2215"/>
                    </a:cubicBezTo>
                    <a:cubicBezTo>
                      <a:pt x="834" y="2215"/>
                      <a:pt x="902" y="2193"/>
                      <a:pt x="989" y="2147"/>
                    </a:cubicBezTo>
                    <a:cubicBezTo>
                      <a:pt x="1291" y="1987"/>
                      <a:pt x="1173" y="696"/>
                      <a:pt x="1199" y="514"/>
                    </a:cubicBezTo>
                    <a:cubicBezTo>
                      <a:pt x="1225" y="332"/>
                      <a:pt x="1109" y="1"/>
                      <a:pt x="11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6035859" y="713002"/>
                <a:ext cx="63221" cy="112936"/>
              </a:xfrm>
              <a:custGeom>
                <a:rect b="b" l="l" r="r" t="t"/>
                <a:pathLst>
                  <a:path extrusionOk="0" fill="none" h="2308" w="1292">
                    <a:moveTo>
                      <a:pt x="1" y="580"/>
                    </a:moveTo>
                    <a:cubicBezTo>
                      <a:pt x="1" y="580"/>
                      <a:pt x="398" y="431"/>
                      <a:pt x="431" y="580"/>
                    </a:cubicBezTo>
                    <a:cubicBezTo>
                      <a:pt x="464" y="729"/>
                      <a:pt x="415" y="1573"/>
                      <a:pt x="514" y="1871"/>
                    </a:cubicBezTo>
                    <a:cubicBezTo>
                      <a:pt x="613" y="2169"/>
                      <a:pt x="685" y="2308"/>
                      <a:pt x="989" y="2147"/>
                    </a:cubicBezTo>
                    <a:cubicBezTo>
                      <a:pt x="1291" y="1987"/>
                      <a:pt x="1173" y="696"/>
                      <a:pt x="1199" y="514"/>
                    </a:cubicBezTo>
                    <a:cubicBezTo>
                      <a:pt x="1225" y="332"/>
                      <a:pt x="1109" y="1"/>
                      <a:pt x="1109"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6089440" y="728416"/>
                <a:ext cx="42229" cy="99676"/>
              </a:xfrm>
              <a:custGeom>
                <a:rect b="b" l="l" r="r" t="t"/>
                <a:pathLst>
                  <a:path extrusionOk="0" h="2037" w="863">
                    <a:moveTo>
                      <a:pt x="94" y="0"/>
                    </a:moveTo>
                    <a:lnTo>
                      <a:pt x="108" y="315"/>
                    </a:lnTo>
                    <a:lnTo>
                      <a:pt x="29" y="1617"/>
                    </a:lnTo>
                    <a:cubicBezTo>
                      <a:pt x="1" y="1695"/>
                      <a:pt x="109" y="2036"/>
                      <a:pt x="392" y="2036"/>
                    </a:cubicBezTo>
                    <a:cubicBezTo>
                      <a:pt x="398" y="2036"/>
                      <a:pt x="405" y="2036"/>
                      <a:pt x="412" y="2036"/>
                    </a:cubicBezTo>
                    <a:cubicBezTo>
                      <a:pt x="708" y="2019"/>
                      <a:pt x="863" y="389"/>
                      <a:pt x="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9"/>
              <p:cNvSpPr/>
              <p:nvPr/>
            </p:nvSpPr>
            <p:spPr>
              <a:xfrm>
                <a:off x="6089440" y="728416"/>
                <a:ext cx="42229" cy="100458"/>
              </a:xfrm>
              <a:custGeom>
                <a:rect b="b" l="l" r="r" t="t"/>
                <a:pathLst>
                  <a:path extrusionOk="0" fill="none" h="2053" w="863">
                    <a:moveTo>
                      <a:pt x="791" y="0"/>
                    </a:moveTo>
                    <a:cubicBezTo>
                      <a:pt x="863" y="389"/>
                      <a:pt x="708" y="2019"/>
                      <a:pt x="412" y="2036"/>
                    </a:cubicBezTo>
                    <a:cubicBezTo>
                      <a:pt x="114" y="2052"/>
                      <a:pt x="0" y="1696"/>
                      <a:pt x="29" y="1617"/>
                    </a:cubicBezTo>
                    <a:lnTo>
                      <a:pt x="108" y="315"/>
                    </a:lnTo>
                    <a:lnTo>
                      <a:pt x="94"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6060178" y="827308"/>
                <a:ext cx="142491" cy="131335"/>
              </a:xfrm>
              <a:custGeom>
                <a:rect b="b" l="l" r="r" t="t"/>
                <a:pathLst>
                  <a:path extrusionOk="0" h="2684" w="2912">
                    <a:moveTo>
                      <a:pt x="2515" y="1"/>
                    </a:moveTo>
                    <a:cubicBezTo>
                      <a:pt x="2320" y="1"/>
                      <a:pt x="1955" y="494"/>
                      <a:pt x="1955" y="494"/>
                    </a:cubicBezTo>
                    <a:cubicBezTo>
                      <a:pt x="1955" y="494"/>
                      <a:pt x="1357" y="527"/>
                      <a:pt x="927" y="594"/>
                    </a:cubicBezTo>
                    <a:cubicBezTo>
                      <a:pt x="497" y="660"/>
                      <a:pt x="0" y="1271"/>
                      <a:pt x="0" y="1271"/>
                    </a:cubicBezTo>
                    <a:lnTo>
                      <a:pt x="370" y="2683"/>
                    </a:lnTo>
                    <a:cubicBezTo>
                      <a:pt x="370" y="2683"/>
                      <a:pt x="869" y="2434"/>
                      <a:pt x="1257" y="2278"/>
                    </a:cubicBezTo>
                    <a:cubicBezTo>
                      <a:pt x="1645" y="2123"/>
                      <a:pt x="2746" y="841"/>
                      <a:pt x="2828" y="636"/>
                    </a:cubicBezTo>
                    <a:cubicBezTo>
                      <a:pt x="2911" y="431"/>
                      <a:pt x="2737" y="127"/>
                      <a:pt x="2565" y="15"/>
                    </a:cubicBezTo>
                    <a:cubicBezTo>
                      <a:pt x="2550" y="5"/>
                      <a:pt x="2533" y="1"/>
                      <a:pt x="2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6060178" y="822562"/>
                <a:ext cx="142491" cy="136081"/>
              </a:xfrm>
              <a:custGeom>
                <a:rect b="b" l="l" r="r" t="t"/>
                <a:pathLst>
                  <a:path extrusionOk="0" fill="none" h="2781" w="2912">
                    <a:moveTo>
                      <a:pt x="0" y="1368"/>
                    </a:moveTo>
                    <a:cubicBezTo>
                      <a:pt x="0" y="1368"/>
                      <a:pt x="497" y="757"/>
                      <a:pt x="927" y="691"/>
                    </a:cubicBezTo>
                    <a:cubicBezTo>
                      <a:pt x="1357" y="624"/>
                      <a:pt x="1955" y="591"/>
                      <a:pt x="1955" y="591"/>
                    </a:cubicBezTo>
                    <a:cubicBezTo>
                      <a:pt x="1955" y="591"/>
                      <a:pt x="2392" y="0"/>
                      <a:pt x="2565" y="112"/>
                    </a:cubicBezTo>
                    <a:cubicBezTo>
                      <a:pt x="2737" y="224"/>
                      <a:pt x="2911" y="528"/>
                      <a:pt x="2828" y="733"/>
                    </a:cubicBezTo>
                    <a:cubicBezTo>
                      <a:pt x="2746" y="938"/>
                      <a:pt x="1645" y="2220"/>
                      <a:pt x="1257" y="2375"/>
                    </a:cubicBezTo>
                    <a:cubicBezTo>
                      <a:pt x="869" y="2531"/>
                      <a:pt x="370" y="2780"/>
                      <a:pt x="370" y="2780"/>
                    </a:cubicBezTo>
                  </a:path>
                </a:pathLst>
              </a:custGeom>
              <a:solidFill>
                <a:schemeClr val="dk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6010700" y="652275"/>
                <a:ext cx="281230" cy="358207"/>
              </a:xfrm>
              <a:custGeom>
                <a:rect b="b" l="l" r="r" t="t"/>
                <a:pathLst>
                  <a:path extrusionOk="0" h="7089" w="5593">
                    <a:moveTo>
                      <a:pt x="5368" y="0"/>
                    </a:moveTo>
                    <a:cubicBezTo>
                      <a:pt x="5368" y="0"/>
                      <a:pt x="5368" y="0"/>
                      <a:pt x="5368" y="0"/>
                    </a:cubicBezTo>
                    <a:lnTo>
                      <a:pt x="5388" y="56"/>
                    </a:lnTo>
                    <a:lnTo>
                      <a:pt x="5388" y="56"/>
                    </a:lnTo>
                    <a:cubicBezTo>
                      <a:pt x="5394" y="2"/>
                      <a:pt x="5371" y="0"/>
                      <a:pt x="5368" y="0"/>
                    </a:cubicBezTo>
                    <a:close/>
                    <a:moveTo>
                      <a:pt x="5388" y="56"/>
                    </a:moveTo>
                    <a:lnTo>
                      <a:pt x="5388" y="56"/>
                    </a:lnTo>
                    <a:cubicBezTo>
                      <a:pt x="5386" y="78"/>
                      <a:pt x="5378" y="109"/>
                      <a:pt x="5363" y="153"/>
                    </a:cubicBezTo>
                    <a:cubicBezTo>
                      <a:pt x="5307" y="308"/>
                      <a:pt x="5242" y="414"/>
                      <a:pt x="5242" y="414"/>
                    </a:cubicBezTo>
                    <a:lnTo>
                      <a:pt x="1561" y="4800"/>
                    </a:lnTo>
                    <a:lnTo>
                      <a:pt x="1518" y="4958"/>
                    </a:lnTo>
                    <a:lnTo>
                      <a:pt x="1467" y="5117"/>
                    </a:lnTo>
                    <a:lnTo>
                      <a:pt x="869" y="5790"/>
                    </a:lnTo>
                    <a:lnTo>
                      <a:pt x="788" y="6010"/>
                    </a:lnTo>
                    <a:lnTo>
                      <a:pt x="1" y="7055"/>
                    </a:lnTo>
                    <a:lnTo>
                      <a:pt x="127" y="7088"/>
                    </a:lnTo>
                    <a:lnTo>
                      <a:pt x="881" y="6120"/>
                    </a:lnTo>
                    <a:lnTo>
                      <a:pt x="1090" y="5983"/>
                    </a:lnTo>
                    <a:lnTo>
                      <a:pt x="1674" y="5264"/>
                    </a:lnTo>
                    <a:lnTo>
                      <a:pt x="1879" y="5108"/>
                    </a:lnTo>
                    <a:lnTo>
                      <a:pt x="5592" y="612"/>
                    </a:lnTo>
                    <a:lnTo>
                      <a:pt x="5388" y="56"/>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6084547" y="535132"/>
                <a:ext cx="320067" cy="385735"/>
              </a:xfrm>
              <a:custGeom>
                <a:rect b="b" l="l" r="r" t="t"/>
                <a:pathLst>
                  <a:path extrusionOk="0" fill="none" h="7883" w="6541">
                    <a:moveTo>
                      <a:pt x="3868" y="2266"/>
                    </a:moveTo>
                    <a:lnTo>
                      <a:pt x="5423" y="452"/>
                    </a:lnTo>
                    <a:cubicBezTo>
                      <a:pt x="5423" y="452"/>
                      <a:pt x="5682" y="1"/>
                      <a:pt x="6111" y="348"/>
                    </a:cubicBezTo>
                    <a:cubicBezTo>
                      <a:pt x="6540" y="694"/>
                      <a:pt x="6350" y="881"/>
                      <a:pt x="6193" y="1123"/>
                    </a:cubicBezTo>
                    <a:lnTo>
                      <a:pt x="4726" y="2961"/>
                    </a:lnTo>
                    <a:lnTo>
                      <a:pt x="4160" y="3144"/>
                    </a:lnTo>
                    <a:lnTo>
                      <a:pt x="308" y="7808"/>
                    </a:lnTo>
                    <a:cubicBezTo>
                      <a:pt x="308" y="7808"/>
                      <a:pt x="53" y="7882"/>
                      <a:pt x="1" y="7538"/>
                    </a:cubicBezTo>
                    <a:lnTo>
                      <a:pt x="3851" y="2876"/>
                    </a:lnTo>
                    <a:lnTo>
                      <a:pt x="3868" y="2266"/>
                    </a:ln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6048386" y="909319"/>
                <a:ext cx="47269" cy="54707"/>
              </a:xfrm>
              <a:custGeom>
                <a:rect b="b" l="l" r="r" t="t"/>
                <a:pathLst>
                  <a:path extrusionOk="0" fill="none" h="1118" w="966">
                    <a:moveTo>
                      <a:pt x="767" y="0"/>
                    </a:moveTo>
                    <a:cubicBezTo>
                      <a:pt x="767" y="0"/>
                      <a:pt x="157" y="685"/>
                      <a:pt x="78" y="805"/>
                    </a:cubicBezTo>
                    <a:cubicBezTo>
                      <a:pt x="0" y="927"/>
                      <a:pt x="187" y="1117"/>
                      <a:pt x="320" y="962"/>
                    </a:cubicBezTo>
                    <a:lnTo>
                      <a:pt x="966" y="166"/>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6009435" y="954435"/>
                <a:ext cx="47660" cy="56370"/>
              </a:xfrm>
              <a:custGeom>
                <a:rect b="b" l="l" r="r" t="t"/>
                <a:pathLst>
                  <a:path extrusionOk="0" fill="none" h="1152" w="974">
                    <a:moveTo>
                      <a:pt x="867" y="0"/>
                    </a:moveTo>
                    <a:lnTo>
                      <a:pt x="1" y="1072"/>
                    </a:lnTo>
                    <a:lnTo>
                      <a:pt x="121" y="1151"/>
                    </a:lnTo>
                    <a:lnTo>
                      <a:pt x="973" y="93"/>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6125944" y="853977"/>
                <a:ext cx="15658" cy="12478"/>
              </a:xfrm>
              <a:custGeom>
                <a:rect b="b" l="l" r="r" t="t"/>
                <a:pathLst>
                  <a:path extrusionOk="0" fill="none" h="255" w="320">
                    <a:moveTo>
                      <a:pt x="0" y="0"/>
                    </a:moveTo>
                    <a:cubicBezTo>
                      <a:pt x="0" y="0"/>
                      <a:pt x="59" y="248"/>
                      <a:pt x="319" y="25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6169542" y="801080"/>
                <a:ext cx="16343" cy="13310"/>
              </a:xfrm>
              <a:custGeom>
                <a:rect b="b" l="l" r="r" t="t"/>
                <a:pathLst>
                  <a:path extrusionOk="0" fill="none" h="272" w="334">
                    <a:moveTo>
                      <a:pt x="0" y="1"/>
                    </a:moveTo>
                    <a:cubicBezTo>
                      <a:pt x="0" y="1"/>
                      <a:pt x="71" y="272"/>
                      <a:pt x="333" y="24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6214903" y="746129"/>
                <a:ext cx="16099" cy="12037"/>
              </a:xfrm>
              <a:custGeom>
                <a:rect b="b" l="l" r="r" t="t"/>
                <a:pathLst>
                  <a:path extrusionOk="0" fill="none" h="246" w="329">
                    <a:moveTo>
                      <a:pt x="1" y="0"/>
                    </a:moveTo>
                    <a:cubicBezTo>
                      <a:pt x="1" y="0"/>
                      <a:pt x="48" y="239"/>
                      <a:pt x="328" y="24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6277295" y="643319"/>
                <a:ext cx="42131" cy="32002"/>
              </a:xfrm>
              <a:custGeom>
                <a:rect b="b" l="l" r="r" t="t"/>
                <a:pathLst>
                  <a:path extrusionOk="0" fill="none" h="654" w="861">
                    <a:moveTo>
                      <a:pt x="1" y="1"/>
                    </a:moveTo>
                    <a:cubicBezTo>
                      <a:pt x="1" y="1"/>
                      <a:pt x="163" y="614"/>
                      <a:pt x="860" y="65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6128977" y="730960"/>
                <a:ext cx="55049" cy="77118"/>
              </a:xfrm>
              <a:custGeom>
                <a:rect b="b" l="l" r="r" t="t"/>
                <a:pathLst>
                  <a:path extrusionOk="0" h="1576" w="1125">
                    <a:moveTo>
                      <a:pt x="440" y="0"/>
                    </a:moveTo>
                    <a:lnTo>
                      <a:pt x="1" y="395"/>
                    </a:lnTo>
                    <a:cubicBezTo>
                      <a:pt x="1" y="395"/>
                      <a:pt x="276" y="738"/>
                      <a:pt x="369" y="1055"/>
                    </a:cubicBezTo>
                    <a:cubicBezTo>
                      <a:pt x="455" y="1346"/>
                      <a:pt x="591" y="1575"/>
                      <a:pt x="803" y="1575"/>
                    </a:cubicBezTo>
                    <a:cubicBezTo>
                      <a:pt x="821" y="1575"/>
                      <a:pt x="840" y="1573"/>
                      <a:pt x="860" y="1570"/>
                    </a:cubicBezTo>
                    <a:cubicBezTo>
                      <a:pt x="1106" y="1525"/>
                      <a:pt x="1125" y="1096"/>
                      <a:pt x="1075" y="985"/>
                    </a:cubicBezTo>
                    <a:cubicBezTo>
                      <a:pt x="1025" y="875"/>
                      <a:pt x="440" y="0"/>
                      <a:pt x="4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6128975" y="730950"/>
                <a:ext cx="55049" cy="79026"/>
              </a:xfrm>
              <a:custGeom>
                <a:rect b="b" l="l" r="r" t="t"/>
                <a:pathLst>
                  <a:path extrusionOk="0" fill="none" h="1615" w="1125">
                    <a:moveTo>
                      <a:pt x="1" y="395"/>
                    </a:moveTo>
                    <a:cubicBezTo>
                      <a:pt x="1" y="395"/>
                      <a:pt x="276" y="738"/>
                      <a:pt x="369" y="1055"/>
                    </a:cubicBezTo>
                    <a:cubicBezTo>
                      <a:pt x="463" y="1371"/>
                      <a:pt x="615" y="1615"/>
                      <a:pt x="860" y="1570"/>
                    </a:cubicBezTo>
                    <a:cubicBezTo>
                      <a:pt x="1106" y="1525"/>
                      <a:pt x="1125" y="1096"/>
                      <a:pt x="1075" y="985"/>
                    </a:cubicBezTo>
                    <a:cubicBezTo>
                      <a:pt x="1025" y="875"/>
                      <a:pt x="440" y="0"/>
                      <a:pt x="440"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7323958" y="1081023"/>
                <a:ext cx="395613" cy="778222"/>
              </a:xfrm>
              <a:custGeom>
                <a:rect b="b" l="l" r="r" t="t"/>
                <a:pathLst>
                  <a:path extrusionOk="0" fill="none" h="15904" w="8371">
                    <a:moveTo>
                      <a:pt x="4251" y="44"/>
                    </a:moveTo>
                    <a:cubicBezTo>
                      <a:pt x="4185" y="0"/>
                      <a:pt x="947" y="638"/>
                      <a:pt x="750" y="2731"/>
                    </a:cubicBezTo>
                    <a:cubicBezTo>
                      <a:pt x="551" y="4823"/>
                      <a:pt x="419" y="8788"/>
                      <a:pt x="441" y="9405"/>
                    </a:cubicBezTo>
                    <a:cubicBezTo>
                      <a:pt x="462" y="10022"/>
                      <a:pt x="0" y="14406"/>
                      <a:pt x="3591" y="15154"/>
                    </a:cubicBezTo>
                    <a:cubicBezTo>
                      <a:pt x="7181" y="15903"/>
                      <a:pt x="8108" y="12835"/>
                      <a:pt x="8370" y="11961"/>
                    </a:cubicBezTo>
                  </a:path>
                </a:pathLst>
              </a:custGeom>
              <a:solidFill>
                <a:schemeClr val="dk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7321022" y="1455602"/>
                <a:ext cx="432319" cy="375214"/>
              </a:xfrm>
              <a:custGeom>
                <a:rect b="b" l="l" r="r" t="t"/>
                <a:pathLst>
                  <a:path extrusionOk="0" h="7668" w="8835">
                    <a:moveTo>
                      <a:pt x="3959" y="1"/>
                    </a:moveTo>
                    <a:cubicBezTo>
                      <a:pt x="2708" y="1"/>
                      <a:pt x="501" y="1750"/>
                      <a:pt x="501" y="1750"/>
                    </a:cubicBezTo>
                    <a:lnTo>
                      <a:pt x="500" y="1750"/>
                    </a:lnTo>
                    <a:cubicBezTo>
                      <a:pt x="0" y="4580"/>
                      <a:pt x="1357" y="6753"/>
                      <a:pt x="3268" y="7423"/>
                    </a:cubicBezTo>
                    <a:cubicBezTo>
                      <a:pt x="3734" y="7587"/>
                      <a:pt x="4206" y="7667"/>
                      <a:pt x="4664" y="7667"/>
                    </a:cubicBezTo>
                    <a:cubicBezTo>
                      <a:pt x="6083" y="7667"/>
                      <a:pt x="7375" y="6896"/>
                      <a:pt x="8004" y="5437"/>
                    </a:cubicBezTo>
                    <a:cubicBezTo>
                      <a:pt x="8834" y="3505"/>
                      <a:pt x="8004" y="1650"/>
                      <a:pt x="8004" y="1650"/>
                    </a:cubicBezTo>
                    <a:cubicBezTo>
                      <a:pt x="8004" y="1650"/>
                      <a:pt x="5235" y="28"/>
                      <a:pt x="3988" y="1"/>
                    </a:cubicBezTo>
                    <a:cubicBezTo>
                      <a:pt x="3978" y="1"/>
                      <a:pt x="3969" y="1"/>
                      <a:pt x="3959" y="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6496500" y="1350450"/>
                <a:ext cx="96900" cy="32100"/>
              </a:xfrm>
              <a:prstGeom prst="ellipse">
                <a:avLst/>
              </a:pr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9"/>
            <p:cNvSpPr/>
            <p:nvPr/>
          </p:nvSpPr>
          <p:spPr>
            <a:xfrm rot="7810112">
              <a:off x="6257819" y="579952"/>
              <a:ext cx="163711" cy="61958"/>
            </a:xfrm>
            <a:prstGeom prst="roundRect">
              <a:avLst>
                <a:gd fmla="val 33687" name="adj"/>
              </a:avLst>
            </a:pr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9"/>
          <p:cNvGrpSpPr/>
          <p:nvPr/>
        </p:nvGrpSpPr>
        <p:grpSpPr>
          <a:xfrm>
            <a:off x="4561817" y="556502"/>
            <a:ext cx="622654" cy="732352"/>
            <a:chOff x="2302650" y="4474650"/>
            <a:chExt cx="553175" cy="650575"/>
          </a:xfrm>
        </p:grpSpPr>
        <p:sp>
          <p:nvSpPr>
            <p:cNvPr id="529" name="Google Shape;529;p39"/>
            <p:cNvSpPr/>
            <p:nvPr/>
          </p:nvSpPr>
          <p:spPr>
            <a:xfrm>
              <a:off x="2302650" y="4474650"/>
              <a:ext cx="553175" cy="650575"/>
            </a:xfrm>
            <a:custGeom>
              <a:rect b="b" l="l" r="r" t="t"/>
              <a:pathLst>
                <a:path extrusionOk="0" h="26023" w="22127">
                  <a:moveTo>
                    <a:pt x="11362" y="4202"/>
                  </a:moveTo>
                  <a:cubicBezTo>
                    <a:pt x="14509" y="4202"/>
                    <a:pt x="17060" y="6753"/>
                    <a:pt x="17060" y="9900"/>
                  </a:cubicBezTo>
                  <a:cubicBezTo>
                    <a:pt x="17060" y="13047"/>
                    <a:pt x="14509" y="15598"/>
                    <a:pt x="11362" y="15598"/>
                  </a:cubicBezTo>
                  <a:cubicBezTo>
                    <a:pt x="8215" y="15598"/>
                    <a:pt x="5663" y="13047"/>
                    <a:pt x="5663" y="9900"/>
                  </a:cubicBezTo>
                  <a:cubicBezTo>
                    <a:pt x="5663" y="6753"/>
                    <a:pt x="8215" y="4202"/>
                    <a:pt x="11362" y="4202"/>
                  </a:cubicBezTo>
                  <a:close/>
                  <a:moveTo>
                    <a:pt x="10812" y="0"/>
                  </a:moveTo>
                  <a:cubicBezTo>
                    <a:pt x="10604" y="0"/>
                    <a:pt x="10395" y="6"/>
                    <a:pt x="10184" y="19"/>
                  </a:cubicBezTo>
                  <a:cubicBezTo>
                    <a:pt x="4922" y="349"/>
                    <a:pt x="627" y="4598"/>
                    <a:pt x="242" y="9856"/>
                  </a:cubicBezTo>
                  <a:cubicBezTo>
                    <a:pt x="1" y="13166"/>
                    <a:pt x="1273" y="16185"/>
                    <a:pt x="3437" y="18292"/>
                  </a:cubicBezTo>
                  <a:cubicBezTo>
                    <a:pt x="3437" y="18292"/>
                    <a:pt x="10907" y="25865"/>
                    <a:pt x="11063" y="26022"/>
                  </a:cubicBezTo>
                  <a:cubicBezTo>
                    <a:pt x="11219" y="25864"/>
                    <a:pt x="18690" y="18292"/>
                    <a:pt x="18690" y="18292"/>
                  </a:cubicBezTo>
                  <a:cubicBezTo>
                    <a:pt x="20854" y="16185"/>
                    <a:pt x="22127" y="13166"/>
                    <a:pt x="21884" y="9856"/>
                  </a:cubicBezTo>
                  <a:cubicBezTo>
                    <a:pt x="21499" y="4598"/>
                    <a:pt x="17204" y="349"/>
                    <a:pt x="11942" y="19"/>
                  </a:cubicBezTo>
                  <a:cubicBezTo>
                    <a:pt x="11732" y="6"/>
                    <a:pt x="11522" y="0"/>
                    <a:pt x="11314" y="0"/>
                  </a:cubicBezTo>
                  <a:cubicBezTo>
                    <a:pt x="11230" y="0"/>
                    <a:pt x="11147" y="1"/>
                    <a:pt x="11063" y="3"/>
                  </a:cubicBezTo>
                  <a:cubicBezTo>
                    <a:pt x="10980" y="1"/>
                    <a:pt x="10896" y="0"/>
                    <a:pt x="10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2325175" y="4496475"/>
              <a:ext cx="508100" cy="597675"/>
            </a:xfrm>
            <a:custGeom>
              <a:rect b="b" l="l" r="r" t="t"/>
              <a:pathLst>
                <a:path extrusionOk="0" fill="none" h="23907" w="20324">
                  <a:moveTo>
                    <a:pt x="3157" y="16806"/>
                  </a:moveTo>
                  <a:cubicBezTo>
                    <a:pt x="1069" y="14772"/>
                    <a:pt x="1" y="11948"/>
                    <a:pt x="213" y="9047"/>
                  </a:cubicBezTo>
                  <a:cubicBezTo>
                    <a:pt x="567" y="4203"/>
                    <a:pt x="4489" y="322"/>
                    <a:pt x="9338" y="17"/>
                  </a:cubicBezTo>
                  <a:cubicBezTo>
                    <a:pt x="9531" y="5"/>
                    <a:pt x="9724" y="1"/>
                    <a:pt x="9915" y="1"/>
                  </a:cubicBezTo>
                  <a:lnTo>
                    <a:pt x="10147" y="3"/>
                  </a:lnTo>
                  <a:lnTo>
                    <a:pt x="10410" y="1"/>
                  </a:lnTo>
                  <a:cubicBezTo>
                    <a:pt x="10601" y="1"/>
                    <a:pt x="10793" y="5"/>
                    <a:pt x="10987" y="17"/>
                  </a:cubicBezTo>
                  <a:cubicBezTo>
                    <a:pt x="15835" y="322"/>
                    <a:pt x="19758" y="4203"/>
                    <a:pt x="20111" y="9047"/>
                  </a:cubicBezTo>
                  <a:cubicBezTo>
                    <a:pt x="20324" y="11948"/>
                    <a:pt x="19255" y="14772"/>
                    <a:pt x="17180" y="16794"/>
                  </a:cubicBezTo>
                  <a:cubicBezTo>
                    <a:pt x="17169" y="16803"/>
                    <a:pt x="11985" y="22059"/>
                    <a:pt x="10162" y="23906"/>
                  </a:cubicBezTo>
                  <a:cubicBezTo>
                    <a:pt x="8340" y="22059"/>
                    <a:pt x="3157" y="16806"/>
                    <a:pt x="3157" y="16806"/>
                  </a:cubicBezTo>
                  <a:close/>
                </a:path>
              </a:pathLst>
            </a:custGeom>
            <a:noFill/>
            <a:ln cap="flat" cmpd="sng" w="9525">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9"/>
          <p:cNvSpPr/>
          <p:nvPr/>
        </p:nvSpPr>
        <p:spPr>
          <a:xfrm>
            <a:off x="7756924" y="510675"/>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9"/>
          <p:cNvGrpSpPr/>
          <p:nvPr/>
        </p:nvGrpSpPr>
        <p:grpSpPr>
          <a:xfrm>
            <a:off x="5152772" y="3132661"/>
            <a:ext cx="705586" cy="881849"/>
            <a:chOff x="2050625" y="571600"/>
            <a:chExt cx="529600" cy="661900"/>
          </a:xfrm>
        </p:grpSpPr>
        <p:sp>
          <p:nvSpPr>
            <p:cNvPr id="533" name="Google Shape;533;p39"/>
            <p:cNvSpPr/>
            <p:nvPr/>
          </p:nvSpPr>
          <p:spPr>
            <a:xfrm>
              <a:off x="2050625" y="571600"/>
              <a:ext cx="529600" cy="661900"/>
            </a:xfrm>
            <a:custGeom>
              <a:rect b="b" l="l" r="r" t="t"/>
              <a:pathLst>
                <a:path extrusionOk="0" h="26476" w="21184">
                  <a:moveTo>
                    <a:pt x="19355" y="3207"/>
                  </a:moveTo>
                  <a:cubicBezTo>
                    <a:pt x="19254" y="3566"/>
                    <a:pt x="18953" y="3875"/>
                    <a:pt x="18953" y="3875"/>
                  </a:cubicBezTo>
                  <a:lnTo>
                    <a:pt x="13966" y="10120"/>
                  </a:lnTo>
                  <a:cubicBezTo>
                    <a:pt x="17094" y="10360"/>
                    <a:pt x="16463" y="12647"/>
                    <a:pt x="16463" y="12647"/>
                  </a:cubicBezTo>
                  <a:cubicBezTo>
                    <a:pt x="19365" y="12838"/>
                    <a:pt x="18767" y="15417"/>
                    <a:pt x="18767" y="15417"/>
                  </a:cubicBezTo>
                  <a:cubicBezTo>
                    <a:pt x="21183" y="16549"/>
                    <a:pt x="20277" y="18349"/>
                    <a:pt x="16940" y="22194"/>
                  </a:cubicBezTo>
                  <a:cubicBezTo>
                    <a:pt x="13604" y="26037"/>
                    <a:pt x="9764" y="26476"/>
                    <a:pt x="6874" y="24788"/>
                  </a:cubicBezTo>
                  <a:cubicBezTo>
                    <a:pt x="3378" y="22744"/>
                    <a:pt x="1625" y="20238"/>
                    <a:pt x="2298" y="16076"/>
                  </a:cubicBezTo>
                  <a:cubicBezTo>
                    <a:pt x="2853" y="12654"/>
                    <a:pt x="2342" y="12824"/>
                    <a:pt x="1171" y="9370"/>
                  </a:cubicBezTo>
                  <a:cubicBezTo>
                    <a:pt x="1" y="5916"/>
                    <a:pt x="2827" y="6269"/>
                    <a:pt x="2827" y="6269"/>
                  </a:cubicBezTo>
                  <a:cubicBezTo>
                    <a:pt x="7047" y="8005"/>
                    <a:pt x="6462" y="12362"/>
                    <a:pt x="6462" y="12362"/>
                  </a:cubicBezTo>
                  <a:lnTo>
                    <a:pt x="15195" y="1428"/>
                  </a:lnTo>
                  <a:cubicBezTo>
                    <a:pt x="15462" y="1094"/>
                    <a:pt x="15793" y="808"/>
                    <a:pt x="16183" y="631"/>
                  </a:cubicBezTo>
                  <a:cubicBezTo>
                    <a:pt x="17568" y="1"/>
                    <a:pt x="18627" y="957"/>
                    <a:pt x="18627" y="957"/>
                  </a:cubicBezTo>
                  <a:cubicBezTo>
                    <a:pt x="19271" y="1401"/>
                    <a:pt x="19356" y="2033"/>
                    <a:pt x="19413" y="2455"/>
                  </a:cubicBezTo>
                  <a:cubicBezTo>
                    <a:pt x="19413" y="2455"/>
                    <a:pt x="19484" y="2743"/>
                    <a:pt x="19355" y="3207"/>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2447725" y="611575"/>
              <a:ext cx="55900" cy="55900"/>
            </a:xfrm>
            <a:custGeom>
              <a:rect b="b" l="l" r="r" t="t"/>
              <a:pathLst>
                <a:path extrusionOk="0" h="2236" w="2236">
                  <a:moveTo>
                    <a:pt x="1118" y="2236"/>
                  </a:moveTo>
                  <a:lnTo>
                    <a:pt x="1118" y="2236"/>
                  </a:lnTo>
                  <a:cubicBezTo>
                    <a:pt x="501" y="2236"/>
                    <a:pt x="1" y="1736"/>
                    <a:pt x="1" y="1118"/>
                  </a:cubicBezTo>
                  <a:lnTo>
                    <a:pt x="1" y="1118"/>
                  </a:lnTo>
                  <a:cubicBezTo>
                    <a:pt x="1" y="501"/>
                    <a:pt x="501" y="1"/>
                    <a:pt x="1118" y="1"/>
                  </a:cubicBezTo>
                  <a:lnTo>
                    <a:pt x="1118" y="1"/>
                  </a:lnTo>
                  <a:cubicBezTo>
                    <a:pt x="1735" y="1"/>
                    <a:pt x="2236" y="501"/>
                    <a:pt x="2236" y="1118"/>
                  </a:cubicBezTo>
                  <a:lnTo>
                    <a:pt x="2236" y="1118"/>
                  </a:lnTo>
                  <a:cubicBezTo>
                    <a:pt x="2236" y="1736"/>
                    <a:pt x="1735" y="2236"/>
                    <a:pt x="1118" y="2236"/>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2324875" y="824575"/>
              <a:ext cx="137325" cy="135475"/>
            </a:xfrm>
            <a:custGeom>
              <a:rect b="b" l="l" r="r" t="t"/>
              <a:pathLst>
                <a:path extrusionOk="0" h="5419" w="5493">
                  <a:moveTo>
                    <a:pt x="2996" y="1"/>
                  </a:moveTo>
                  <a:lnTo>
                    <a:pt x="587" y="2680"/>
                  </a:lnTo>
                  <a:cubicBezTo>
                    <a:pt x="1" y="3332"/>
                    <a:pt x="31" y="4331"/>
                    <a:pt x="657" y="4947"/>
                  </a:cubicBezTo>
                  <a:cubicBezTo>
                    <a:pt x="976" y="5261"/>
                    <a:pt x="1392" y="5418"/>
                    <a:pt x="1809" y="5418"/>
                  </a:cubicBezTo>
                  <a:cubicBezTo>
                    <a:pt x="2217" y="5418"/>
                    <a:pt x="2624" y="5267"/>
                    <a:pt x="2941" y="4965"/>
                  </a:cubicBezTo>
                  <a:lnTo>
                    <a:pt x="5493" y="2528"/>
                  </a:lnTo>
                  <a:lnTo>
                    <a:pt x="29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2324875" y="824575"/>
              <a:ext cx="137325" cy="139425"/>
            </a:xfrm>
            <a:custGeom>
              <a:rect b="b" l="l" r="r" t="t"/>
              <a:pathLst>
                <a:path extrusionOk="0" fill="none" h="5577" w="5493">
                  <a:moveTo>
                    <a:pt x="2996" y="1"/>
                  </a:moveTo>
                  <a:lnTo>
                    <a:pt x="587" y="2680"/>
                  </a:lnTo>
                  <a:cubicBezTo>
                    <a:pt x="1" y="3332"/>
                    <a:pt x="31" y="4331"/>
                    <a:pt x="657" y="4947"/>
                  </a:cubicBezTo>
                  <a:lnTo>
                    <a:pt x="657" y="4947"/>
                  </a:lnTo>
                  <a:cubicBezTo>
                    <a:pt x="1289" y="5569"/>
                    <a:pt x="2301" y="5577"/>
                    <a:pt x="2941" y="4965"/>
                  </a:cubicBezTo>
                  <a:lnTo>
                    <a:pt x="5493" y="252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2384775" y="887750"/>
              <a:ext cx="146425" cy="197000"/>
            </a:xfrm>
            <a:custGeom>
              <a:rect b="b" l="l" r="r" t="t"/>
              <a:pathLst>
                <a:path extrusionOk="0" h="7880" w="5857">
                  <a:moveTo>
                    <a:pt x="5401" y="2770"/>
                  </a:moveTo>
                  <a:lnTo>
                    <a:pt x="4575" y="3568"/>
                  </a:lnTo>
                  <a:lnTo>
                    <a:pt x="4617" y="3670"/>
                  </a:lnTo>
                  <a:lnTo>
                    <a:pt x="5401" y="2770"/>
                  </a:lnTo>
                  <a:close/>
                  <a:moveTo>
                    <a:pt x="3098" y="1"/>
                  </a:moveTo>
                  <a:lnTo>
                    <a:pt x="587" y="2862"/>
                  </a:lnTo>
                  <a:cubicBezTo>
                    <a:pt x="0" y="3514"/>
                    <a:pt x="31" y="4513"/>
                    <a:pt x="656" y="5129"/>
                  </a:cubicBezTo>
                  <a:cubicBezTo>
                    <a:pt x="976" y="5443"/>
                    <a:pt x="1392" y="5600"/>
                    <a:pt x="1808" y="5600"/>
                  </a:cubicBezTo>
                  <a:cubicBezTo>
                    <a:pt x="2216" y="5600"/>
                    <a:pt x="2624" y="5449"/>
                    <a:pt x="2941" y="5146"/>
                  </a:cubicBezTo>
                  <a:lnTo>
                    <a:pt x="4575" y="3568"/>
                  </a:lnTo>
                  <a:lnTo>
                    <a:pt x="3098" y="1"/>
                  </a:lnTo>
                  <a:close/>
                  <a:moveTo>
                    <a:pt x="4617" y="3670"/>
                  </a:moveTo>
                  <a:lnTo>
                    <a:pt x="2905" y="5636"/>
                  </a:lnTo>
                  <a:cubicBezTo>
                    <a:pt x="2443" y="6159"/>
                    <a:pt x="2447" y="6945"/>
                    <a:pt x="2915" y="7464"/>
                  </a:cubicBezTo>
                  <a:cubicBezTo>
                    <a:pt x="3245" y="7764"/>
                    <a:pt x="3571" y="7880"/>
                    <a:pt x="3882" y="7880"/>
                  </a:cubicBezTo>
                  <a:cubicBezTo>
                    <a:pt x="4720" y="7880"/>
                    <a:pt x="5447" y="7037"/>
                    <a:pt x="5856" y="6664"/>
                  </a:cubicBezTo>
                  <a:lnTo>
                    <a:pt x="4617" y="367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2384775" y="887750"/>
              <a:ext cx="146425" cy="214275"/>
            </a:xfrm>
            <a:custGeom>
              <a:rect b="b" l="l" r="r" t="t"/>
              <a:pathLst>
                <a:path extrusionOk="0" fill="none" h="8571" w="5857">
                  <a:moveTo>
                    <a:pt x="5856" y="6664"/>
                  </a:moveTo>
                  <a:cubicBezTo>
                    <a:pt x="5295" y="7176"/>
                    <a:pt x="4136" y="8570"/>
                    <a:pt x="2915" y="7464"/>
                  </a:cubicBezTo>
                  <a:lnTo>
                    <a:pt x="2915" y="7464"/>
                  </a:lnTo>
                  <a:cubicBezTo>
                    <a:pt x="2447" y="6945"/>
                    <a:pt x="2443" y="6159"/>
                    <a:pt x="2905" y="5636"/>
                  </a:cubicBezTo>
                  <a:lnTo>
                    <a:pt x="5401" y="2770"/>
                  </a:lnTo>
                  <a:lnTo>
                    <a:pt x="2941" y="5146"/>
                  </a:lnTo>
                  <a:cubicBezTo>
                    <a:pt x="2300" y="5759"/>
                    <a:pt x="1289" y="5750"/>
                    <a:pt x="656" y="5129"/>
                  </a:cubicBezTo>
                  <a:lnTo>
                    <a:pt x="656" y="5129"/>
                  </a:lnTo>
                  <a:cubicBezTo>
                    <a:pt x="31" y="4513"/>
                    <a:pt x="0" y="3514"/>
                    <a:pt x="587" y="2862"/>
                  </a:cubicBezTo>
                  <a:lnTo>
                    <a:pt x="3098" y="1"/>
                  </a:lnTo>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39"/>
          <p:cNvGrpSpPr/>
          <p:nvPr/>
        </p:nvGrpSpPr>
        <p:grpSpPr>
          <a:xfrm>
            <a:off x="4650113" y="342125"/>
            <a:ext cx="3973650" cy="3615225"/>
            <a:chOff x="4650113" y="342125"/>
            <a:chExt cx="3973650" cy="3615225"/>
          </a:xfrm>
        </p:grpSpPr>
        <p:grpSp>
          <p:nvGrpSpPr>
            <p:cNvPr id="540" name="Google Shape;540;p39"/>
            <p:cNvGrpSpPr/>
            <p:nvPr/>
          </p:nvGrpSpPr>
          <p:grpSpPr>
            <a:xfrm>
              <a:off x="4650113" y="2375700"/>
              <a:ext cx="389750" cy="385750"/>
              <a:chOff x="3382475" y="1831100"/>
              <a:chExt cx="389750" cy="385750"/>
            </a:xfrm>
          </p:grpSpPr>
          <p:sp>
            <p:nvSpPr>
              <p:cNvPr id="541" name="Google Shape;541;p3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9"/>
            <p:cNvGrpSpPr/>
            <p:nvPr/>
          </p:nvGrpSpPr>
          <p:grpSpPr>
            <a:xfrm>
              <a:off x="6593713" y="342125"/>
              <a:ext cx="389750" cy="385750"/>
              <a:chOff x="3382475" y="1831100"/>
              <a:chExt cx="389750" cy="385750"/>
            </a:xfrm>
          </p:grpSpPr>
          <p:sp>
            <p:nvSpPr>
              <p:cNvPr id="546" name="Google Shape;546;p3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39"/>
            <p:cNvGrpSpPr/>
            <p:nvPr/>
          </p:nvGrpSpPr>
          <p:grpSpPr>
            <a:xfrm>
              <a:off x="8234013" y="3571600"/>
              <a:ext cx="389750" cy="385750"/>
              <a:chOff x="3382475" y="1831100"/>
              <a:chExt cx="389750" cy="385750"/>
            </a:xfrm>
          </p:grpSpPr>
          <p:sp>
            <p:nvSpPr>
              <p:cNvPr id="551" name="Google Shape;551;p3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48"/>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SETTING UP</a:t>
            </a:r>
            <a:endParaRPr/>
          </a:p>
        </p:txBody>
      </p:sp>
      <p:sp>
        <p:nvSpPr>
          <p:cNvPr id="1168" name="Google Shape;1168;p48"/>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9" name="Google Shape;1169;p48"/>
          <p:cNvGrpSpPr/>
          <p:nvPr/>
        </p:nvGrpSpPr>
        <p:grpSpPr>
          <a:xfrm>
            <a:off x="649338" y="367425"/>
            <a:ext cx="389750" cy="385750"/>
            <a:chOff x="3382475" y="1831100"/>
            <a:chExt cx="389750" cy="385750"/>
          </a:xfrm>
        </p:grpSpPr>
        <p:sp>
          <p:nvSpPr>
            <p:cNvPr id="1170" name="Google Shape;1170;p4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4" name="Google Shape;1174;p48"/>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175" name="Google Shape;1175;p48"/>
          <p:cNvSpPr txBox="1"/>
          <p:nvPr>
            <p:ph idx="4294967295" type="subTitle"/>
          </p:nvPr>
        </p:nvSpPr>
        <p:spPr>
          <a:xfrm>
            <a:off x="720000" y="1039975"/>
            <a:ext cx="2623200" cy="11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Before developing the application, we need to do some scrum boarding. This allows us to keep track of our </a:t>
            </a:r>
            <a:r>
              <a:rPr lang="en" sz="1600"/>
              <a:t>application</a:t>
            </a:r>
            <a:r>
              <a:rPr lang="en" sz="1600"/>
              <a:t> development. [To Do, In Progress and Testing Labels]</a:t>
            </a:r>
            <a:endParaRPr sz="1600"/>
          </a:p>
          <a:p>
            <a:pPr indent="0" lvl="0" marL="0" rtl="0" algn="l">
              <a:spcBef>
                <a:spcPts val="1600"/>
              </a:spcBef>
              <a:spcAft>
                <a:spcPts val="0"/>
              </a:spcAft>
              <a:buNone/>
            </a:pPr>
            <a:r>
              <a:rPr lang="en" sz="1600"/>
              <a:t>After </a:t>
            </a:r>
            <a:r>
              <a:rPr lang="en" sz="1600"/>
              <a:t>doing</a:t>
            </a:r>
            <a:r>
              <a:rPr lang="en" sz="1600"/>
              <a:t> the scrum board, it is time to make branches. This allow us to make changes to the folder in a </a:t>
            </a:r>
            <a:r>
              <a:rPr lang="en" sz="1600"/>
              <a:t>controlled</a:t>
            </a:r>
            <a:r>
              <a:rPr lang="en" sz="1600"/>
              <a:t> environment.</a:t>
            </a:r>
            <a:br>
              <a:rPr lang="en" sz="1600"/>
            </a:br>
            <a:r>
              <a:rPr lang="en" sz="1600"/>
              <a:t>[No of Branches: </a:t>
            </a:r>
            <a:r>
              <a:rPr lang="en" sz="1600"/>
              <a:t>6</a:t>
            </a:r>
            <a:r>
              <a:rPr lang="en" sz="1600"/>
              <a:t>]</a:t>
            </a:r>
            <a:endParaRPr sz="1600"/>
          </a:p>
          <a:p>
            <a:pPr indent="0" lvl="0" marL="0" rtl="0" algn="l">
              <a:spcBef>
                <a:spcPts val="1600"/>
              </a:spcBef>
              <a:spcAft>
                <a:spcPts val="1600"/>
              </a:spcAft>
              <a:buNone/>
            </a:pPr>
            <a:r>
              <a:t/>
            </a:r>
            <a:endParaRPr sz="1600"/>
          </a:p>
        </p:txBody>
      </p:sp>
      <p:pic>
        <p:nvPicPr>
          <p:cNvPr id="1176" name="Google Shape;1176;p48"/>
          <p:cNvPicPr preferRelativeResize="0"/>
          <p:nvPr/>
        </p:nvPicPr>
        <p:blipFill>
          <a:blip r:embed="rId3">
            <a:alphaModFix/>
          </a:blip>
          <a:stretch>
            <a:fillRect/>
          </a:stretch>
        </p:blipFill>
        <p:spPr>
          <a:xfrm>
            <a:off x="3343200" y="1039973"/>
            <a:ext cx="5800800" cy="3165203"/>
          </a:xfrm>
          <a:prstGeom prst="rect">
            <a:avLst/>
          </a:prstGeom>
          <a:noFill/>
          <a:ln>
            <a:noFill/>
          </a:ln>
        </p:spPr>
      </p:pic>
      <p:pic>
        <p:nvPicPr>
          <p:cNvPr id="1177" name="Google Shape;1177;p48"/>
          <p:cNvPicPr preferRelativeResize="0"/>
          <p:nvPr/>
        </p:nvPicPr>
        <p:blipFill>
          <a:blip r:embed="rId4">
            <a:alphaModFix/>
          </a:blip>
          <a:stretch>
            <a:fillRect/>
          </a:stretch>
        </p:blipFill>
        <p:spPr>
          <a:xfrm>
            <a:off x="3279000" y="3804701"/>
            <a:ext cx="3614721" cy="1338797"/>
          </a:xfrm>
          <a:prstGeom prst="rect">
            <a:avLst/>
          </a:prstGeom>
          <a:noFill/>
          <a:ln>
            <a:noFill/>
          </a:ln>
        </p:spPr>
      </p:pic>
      <p:pic>
        <p:nvPicPr>
          <p:cNvPr id="1178" name="Google Shape;1178;p48"/>
          <p:cNvPicPr preferRelativeResize="0"/>
          <p:nvPr/>
        </p:nvPicPr>
        <p:blipFill rotWithShape="1">
          <a:blip r:embed="rId5">
            <a:alphaModFix/>
          </a:blip>
          <a:srcRect b="0" l="0" r="37745" t="0"/>
          <a:stretch/>
        </p:blipFill>
        <p:spPr>
          <a:xfrm>
            <a:off x="6893728" y="2829675"/>
            <a:ext cx="2250275" cy="231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49"/>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1184" name="Google Shape;1184;p49"/>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49"/>
          <p:cNvGrpSpPr/>
          <p:nvPr/>
        </p:nvGrpSpPr>
        <p:grpSpPr>
          <a:xfrm>
            <a:off x="649338" y="367425"/>
            <a:ext cx="389750" cy="385750"/>
            <a:chOff x="3382475" y="1831100"/>
            <a:chExt cx="389750" cy="385750"/>
          </a:xfrm>
        </p:grpSpPr>
        <p:sp>
          <p:nvSpPr>
            <p:cNvPr id="1186" name="Google Shape;1186;p4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0" name="Google Shape;1190;p49"/>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191" name="Google Shape;1191;p49"/>
          <p:cNvSpPr txBox="1"/>
          <p:nvPr>
            <p:ph idx="4294967295" type="subTitle"/>
          </p:nvPr>
        </p:nvSpPr>
        <p:spPr>
          <a:xfrm>
            <a:off x="243000" y="1039975"/>
            <a:ext cx="4450500" cy="114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COUGH : Boolean value that indicates if coughing is a symptom.</a:t>
            </a:r>
            <a:endParaRPr sz="1200"/>
          </a:p>
          <a:p>
            <a:pPr indent="0" lvl="0" marL="0" rtl="0" algn="l">
              <a:lnSpc>
                <a:spcPct val="115000"/>
              </a:lnSpc>
              <a:spcBef>
                <a:spcPts val="0"/>
              </a:spcBef>
              <a:spcAft>
                <a:spcPts val="0"/>
              </a:spcAft>
              <a:buNone/>
            </a:pPr>
            <a:r>
              <a:rPr lang="en" sz="1200"/>
              <a:t>MUSCLE_ACHES : Boolean value that indicates if muscle aches is a symptom. </a:t>
            </a:r>
            <a:endParaRPr sz="1200"/>
          </a:p>
          <a:p>
            <a:pPr indent="0" lvl="0" marL="0" rtl="0" algn="l">
              <a:lnSpc>
                <a:spcPct val="115000"/>
              </a:lnSpc>
              <a:spcBef>
                <a:spcPts val="0"/>
              </a:spcBef>
              <a:spcAft>
                <a:spcPts val="0"/>
              </a:spcAft>
              <a:buNone/>
            </a:pPr>
            <a:r>
              <a:rPr lang="en" sz="1200"/>
              <a:t>TIREDNESS : Boolean value that indicates if tiring is a symptom. </a:t>
            </a:r>
            <a:endParaRPr sz="1200"/>
          </a:p>
          <a:p>
            <a:pPr indent="0" lvl="0" marL="0" rtl="0" algn="l">
              <a:lnSpc>
                <a:spcPct val="115000"/>
              </a:lnSpc>
              <a:spcBef>
                <a:spcPts val="0"/>
              </a:spcBef>
              <a:spcAft>
                <a:spcPts val="0"/>
              </a:spcAft>
              <a:buNone/>
            </a:pPr>
            <a:r>
              <a:rPr lang="en" sz="1200"/>
              <a:t>SORE_THROAT : Boolean value that indicates if sore throat is a symptom. </a:t>
            </a:r>
            <a:endParaRPr sz="1200"/>
          </a:p>
          <a:p>
            <a:pPr indent="0" lvl="0" marL="0" rtl="0" algn="l">
              <a:lnSpc>
                <a:spcPct val="115000"/>
              </a:lnSpc>
              <a:spcBef>
                <a:spcPts val="0"/>
              </a:spcBef>
              <a:spcAft>
                <a:spcPts val="0"/>
              </a:spcAft>
              <a:buNone/>
            </a:pPr>
            <a:r>
              <a:rPr lang="en" sz="1200"/>
              <a:t>RUNNY_NOSE : Boolean value that indicates if running nose is a symptom. </a:t>
            </a:r>
            <a:endParaRPr sz="1200"/>
          </a:p>
          <a:p>
            <a:pPr indent="0" lvl="0" marL="0" rtl="0" algn="l">
              <a:lnSpc>
                <a:spcPct val="115000"/>
              </a:lnSpc>
              <a:spcBef>
                <a:spcPts val="0"/>
              </a:spcBef>
              <a:spcAft>
                <a:spcPts val="0"/>
              </a:spcAft>
              <a:buNone/>
            </a:pPr>
            <a:r>
              <a:rPr lang="en" sz="1200"/>
              <a:t>STUFFY_NOSE : Boolean value that indicates if stuffy nose is a symptom. </a:t>
            </a:r>
            <a:endParaRPr sz="1200"/>
          </a:p>
          <a:p>
            <a:pPr indent="0" lvl="0" marL="0" rtl="0" algn="l">
              <a:lnSpc>
                <a:spcPct val="115000"/>
              </a:lnSpc>
              <a:spcBef>
                <a:spcPts val="0"/>
              </a:spcBef>
              <a:spcAft>
                <a:spcPts val="0"/>
              </a:spcAft>
              <a:buNone/>
            </a:pPr>
            <a:r>
              <a:rPr lang="en" sz="1200"/>
              <a:t>FEVER : Boolean value that indicates if fever is a symptom. </a:t>
            </a:r>
            <a:endParaRPr sz="1200"/>
          </a:p>
          <a:p>
            <a:pPr indent="0" lvl="0" marL="0" rtl="0" algn="l">
              <a:lnSpc>
                <a:spcPct val="115000"/>
              </a:lnSpc>
              <a:spcBef>
                <a:spcPts val="0"/>
              </a:spcBef>
              <a:spcAft>
                <a:spcPts val="0"/>
              </a:spcAft>
              <a:buNone/>
            </a:pPr>
            <a:r>
              <a:rPr lang="en" sz="1200"/>
              <a:t>NAUSEA : Boolean value that indicates if nausea is a symptom. </a:t>
            </a:r>
            <a:endParaRPr sz="1200"/>
          </a:p>
          <a:p>
            <a:pPr indent="0" lvl="0" marL="0" rtl="0" algn="l">
              <a:lnSpc>
                <a:spcPct val="115000"/>
              </a:lnSpc>
              <a:spcBef>
                <a:spcPts val="0"/>
              </a:spcBef>
              <a:spcAft>
                <a:spcPts val="0"/>
              </a:spcAft>
              <a:buNone/>
            </a:pPr>
            <a:r>
              <a:rPr lang="en" sz="1200"/>
              <a:t>VOMITING : Boolean value that indicates if vomiting is a symptom. </a:t>
            </a:r>
            <a:endParaRPr sz="1200"/>
          </a:p>
          <a:p>
            <a:pPr indent="0" lvl="0" marL="0" rtl="0" algn="l">
              <a:lnSpc>
                <a:spcPct val="115000"/>
              </a:lnSpc>
              <a:spcBef>
                <a:spcPts val="0"/>
              </a:spcBef>
              <a:spcAft>
                <a:spcPts val="0"/>
              </a:spcAft>
              <a:buNone/>
            </a:pPr>
            <a:r>
              <a:rPr lang="en" sz="1200"/>
              <a:t>DIARRHEA : Boolean value that indicates if diarrhea is a symptom. </a:t>
            </a:r>
            <a:endParaRPr sz="1200"/>
          </a:p>
          <a:p>
            <a:pPr indent="0" lvl="0" marL="0" rtl="0" algn="l">
              <a:lnSpc>
                <a:spcPct val="115000"/>
              </a:lnSpc>
              <a:spcBef>
                <a:spcPts val="0"/>
              </a:spcBef>
              <a:spcAft>
                <a:spcPts val="0"/>
              </a:spcAft>
              <a:buNone/>
            </a:pPr>
            <a:r>
              <a:rPr lang="en" sz="1200"/>
              <a:t>SHORTNESS_OF_BREATH : Boolean value that indicates if shortness of breath is a symptom. </a:t>
            </a:r>
            <a:endParaRPr sz="1200"/>
          </a:p>
          <a:p>
            <a:pPr indent="0" lvl="0" marL="0" rtl="0" algn="l">
              <a:lnSpc>
                <a:spcPct val="115000"/>
              </a:lnSpc>
              <a:spcBef>
                <a:spcPts val="0"/>
              </a:spcBef>
              <a:spcAft>
                <a:spcPts val="0"/>
              </a:spcAft>
              <a:buNone/>
            </a:pPr>
            <a:r>
              <a:rPr lang="en" sz="1200"/>
              <a:t>DIFFICULTY_BREATHING : Boolean value that indicates if difficulty breathing is a symptom. </a:t>
            </a:r>
            <a:endParaRPr sz="1200"/>
          </a:p>
          <a:p>
            <a:pPr indent="0" lvl="0" marL="0" rtl="0" algn="l">
              <a:lnSpc>
                <a:spcPct val="115000"/>
              </a:lnSpc>
              <a:spcBef>
                <a:spcPts val="0"/>
              </a:spcBef>
              <a:spcAft>
                <a:spcPts val="0"/>
              </a:spcAft>
              <a:buNone/>
            </a:pPr>
            <a:r>
              <a:t/>
            </a:r>
            <a:endParaRPr sz="1200"/>
          </a:p>
        </p:txBody>
      </p:sp>
      <p:sp>
        <p:nvSpPr>
          <p:cNvPr id="1192" name="Google Shape;1192;p49"/>
          <p:cNvSpPr txBox="1"/>
          <p:nvPr/>
        </p:nvSpPr>
        <p:spPr>
          <a:xfrm>
            <a:off x="4693500" y="1039975"/>
            <a:ext cx="42327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LOSS_OF_TASTE : Boolean value that indicates if loss of taste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LOSS_OF_SMELL : Boolean value that indicates if loss of smell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ITCHY_NOSE : Boolean value that indicates if itchy nose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ITCHY_EYES : Boolean value that indicates if itchy eyes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ITCHY_MOUTH : Boolean value that indicates if itchy mouth is a symptom.</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ITCHY_INNER_EAR : Boolean value that indicates if itchy inner ear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SNEEZING : Boolean value that indicates if sneezing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PINK_EYE : Boolean value that indicates if pink eye is a symptom. </a:t>
            </a:r>
            <a:endParaRPr sz="12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200">
                <a:solidFill>
                  <a:schemeClr val="accent3"/>
                </a:solidFill>
                <a:latin typeface="Source Sans Pro"/>
                <a:ea typeface="Source Sans Pro"/>
                <a:cs typeface="Source Sans Pro"/>
                <a:sym typeface="Source Sans Pro"/>
              </a:rPr>
              <a:t>TYPE : Type of illness [flu, cold, allergy &amp; covid].</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50"/>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198" name="Google Shape;1198;p50"/>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9" name="Google Shape;1199;p50"/>
          <p:cNvGrpSpPr/>
          <p:nvPr/>
        </p:nvGrpSpPr>
        <p:grpSpPr>
          <a:xfrm>
            <a:off x="649338" y="367425"/>
            <a:ext cx="389750" cy="385750"/>
            <a:chOff x="3382475" y="1831100"/>
            <a:chExt cx="389750" cy="385750"/>
          </a:xfrm>
        </p:grpSpPr>
        <p:sp>
          <p:nvSpPr>
            <p:cNvPr id="1200" name="Google Shape;1200;p5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04" name="Google Shape;1204;p50"/>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pic>
        <p:nvPicPr>
          <p:cNvPr id="1205" name="Google Shape;1205;p50"/>
          <p:cNvPicPr preferRelativeResize="0"/>
          <p:nvPr/>
        </p:nvPicPr>
        <p:blipFill>
          <a:blip r:embed="rId3">
            <a:alphaModFix/>
          </a:blip>
          <a:stretch>
            <a:fillRect/>
          </a:stretch>
        </p:blipFill>
        <p:spPr>
          <a:xfrm>
            <a:off x="2500360" y="3311128"/>
            <a:ext cx="2610990" cy="1832373"/>
          </a:xfrm>
          <a:prstGeom prst="rect">
            <a:avLst/>
          </a:prstGeom>
          <a:noFill/>
          <a:ln>
            <a:noFill/>
          </a:ln>
        </p:spPr>
      </p:pic>
      <p:pic>
        <p:nvPicPr>
          <p:cNvPr id="1206" name="Google Shape;1206;p50"/>
          <p:cNvPicPr preferRelativeResize="0"/>
          <p:nvPr/>
        </p:nvPicPr>
        <p:blipFill>
          <a:blip r:embed="rId4">
            <a:alphaModFix/>
          </a:blip>
          <a:stretch>
            <a:fillRect/>
          </a:stretch>
        </p:blipFill>
        <p:spPr>
          <a:xfrm>
            <a:off x="5111350" y="1993096"/>
            <a:ext cx="4032650" cy="3150404"/>
          </a:xfrm>
          <a:prstGeom prst="rect">
            <a:avLst/>
          </a:prstGeom>
          <a:noFill/>
          <a:ln>
            <a:noFill/>
          </a:ln>
        </p:spPr>
      </p:pic>
      <p:sp>
        <p:nvSpPr>
          <p:cNvPr id="1207" name="Google Shape;1207;p50"/>
          <p:cNvSpPr txBox="1"/>
          <p:nvPr/>
        </p:nvSpPr>
        <p:spPr>
          <a:xfrm>
            <a:off x="321475" y="1288125"/>
            <a:ext cx="44790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3"/>
                </a:solidFill>
                <a:latin typeface="Source Sans Pro"/>
                <a:ea typeface="Source Sans Pro"/>
                <a:cs typeface="Source Sans Pro"/>
                <a:sym typeface="Source Sans Pro"/>
              </a:rPr>
              <a:t>We can see that the target distribution is not equal and therefore, we will be doing some preprocessing later. We also note that from the graphs [Percentage of symptoms based on TYPE] certain symptoms are key factors. For example, Pink Eye is a key symptom of Allergy. This suggest that a decision tree based model is strong as only certain factors will lead to specific illness</a:t>
            </a:r>
            <a:endParaRPr/>
          </a:p>
        </p:txBody>
      </p:sp>
      <p:pic>
        <p:nvPicPr>
          <p:cNvPr id="1208" name="Google Shape;1208;p50"/>
          <p:cNvPicPr preferRelativeResize="0"/>
          <p:nvPr/>
        </p:nvPicPr>
        <p:blipFill>
          <a:blip r:embed="rId5">
            <a:alphaModFix/>
          </a:blip>
          <a:stretch>
            <a:fillRect/>
          </a:stretch>
        </p:blipFill>
        <p:spPr>
          <a:xfrm>
            <a:off x="0" y="3311126"/>
            <a:ext cx="2497668" cy="18323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51"/>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214" name="Google Shape;1214;p51"/>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5" name="Google Shape;1215;p51"/>
          <p:cNvGrpSpPr/>
          <p:nvPr/>
        </p:nvGrpSpPr>
        <p:grpSpPr>
          <a:xfrm>
            <a:off x="649338" y="367425"/>
            <a:ext cx="389750" cy="385750"/>
            <a:chOff x="3382475" y="1831100"/>
            <a:chExt cx="389750" cy="385750"/>
          </a:xfrm>
        </p:grpSpPr>
        <p:sp>
          <p:nvSpPr>
            <p:cNvPr id="1216" name="Google Shape;1216;p5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0" name="Google Shape;1220;p51"/>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221" name="Google Shape;1221;p51"/>
          <p:cNvSpPr txBox="1"/>
          <p:nvPr/>
        </p:nvSpPr>
        <p:spPr>
          <a:xfrm>
            <a:off x="321475" y="1059525"/>
            <a:ext cx="44790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AutoNum type="arabicPeriod"/>
            </a:pPr>
            <a:r>
              <a:rPr lang="en" sz="1800">
                <a:solidFill>
                  <a:schemeClr val="accent3"/>
                </a:solidFill>
                <a:latin typeface="Source Sans Pro"/>
                <a:ea typeface="Source Sans Pro"/>
                <a:cs typeface="Source Sans Pro"/>
                <a:sym typeface="Source Sans Pro"/>
              </a:rPr>
              <a:t>Train - Test Split</a:t>
            </a:r>
            <a:endParaRPr sz="1800">
              <a:solidFill>
                <a:schemeClr val="accent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800">
              <a:solidFill>
                <a:schemeClr val="accent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800">
              <a:solidFill>
                <a:schemeClr val="accent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800">
              <a:solidFill>
                <a:schemeClr val="accent3"/>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accent3"/>
              </a:buClr>
              <a:buSzPts val="1800"/>
              <a:buFont typeface="Source Sans Pro"/>
              <a:buAutoNum type="arabicPeriod"/>
            </a:pPr>
            <a:r>
              <a:rPr lang="en" sz="1800">
                <a:solidFill>
                  <a:schemeClr val="accent3"/>
                </a:solidFill>
                <a:latin typeface="Source Sans Pro"/>
                <a:ea typeface="Source Sans Pro"/>
                <a:cs typeface="Source Sans Pro"/>
                <a:sym typeface="Source Sans Pro"/>
              </a:rPr>
              <a:t>Categorical Encoding [Encoding Labels]</a:t>
            </a:r>
            <a:endParaRPr sz="1800">
              <a:solidFill>
                <a:schemeClr val="accent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800">
              <a:solidFill>
                <a:schemeClr val="accent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800">
              <a:solidFill>
                <a:schemeClr val="accent3"/>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800">
              <a:solidFill>
                <a:schemeClr val="accent3"/>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accent3"/>
              </a:buClr>
              <a:buSzPts val="1800"/>
              <a:buFont typeface="Source Sans Pro"/>
              <a:buAutoNum type="arabicPeriod"/>
            </a:pPr>
            <a:r>
              <a:rPr lang="en" sz="1800">
                <a:solidFill>
                  <a:schemeClr val="accent3"/>
                </a:solidFill>
                <a:latin typeface="Source Sans Pro"/>
                <a:ea typeface="Source Sans Pro"/>
                <a:cs typeface="Source Sans Pro"/>
                <a:sym typeface="Source Sans Pro"/>
              </a:rPr>
              <a:t>Rebalancing of data</a:t>
            </a:r>
            <a:endParaRPr sz="1800">
              <a:solidFill>
                <a:schemeClr val="accent3"/>
              </a:solidFill>
              <a:latin typeface="Source Sans Pro"/>
              <a:ea typeface="Source Sans Pro"/>
              <a:cs typeface="Source Sans Pro"/>
              <a:sym typeface="Source Sans Pro"/>
            </a:endParaRPr>
          </a:p>
        </p:txBody>
      </p:sp>
      <p:pic>
        <p:nvPicPr>
          <p:cNvPr id="1222" name="Google Shape;1222;p51"/>
          <p:cNvPicPr preferRelativeResize="0"/>
          <p:nvPr/>
        </p:nvPicPr>
        <p:blipFill>
          <a:blip r:embed="rId3">
            <a:alphaModFix/>
          </a:blip>
          <a:stretch>
            <a:fillRect/>
          </a:stretch>
        </p:blipFill>
        <p:spPr>
          <a:xfrm>
            <a:off x="761750" y="2840713"/>
            <a:ext cx="4038725" cy="711670"/>
          </a:xfrm>
          <a:prstGeom prst="rect">
            <a:avLst/>
          </a:prstGeom>
          <a:noFill/>
          <a:ln>
            <a:noFill/>
          </a:ln>
        </p:spPr>
      </p:pic>
      <p:pic>
        <p:nvPicPr>
          <p:cNvPr id="1223" name="Google Shape;1223;p51"/>
          <p:cNvPicPr preferRelativeResize="0"/>
          <p:nvPr/>
        </p:nvPicPr>
        <p:blipFill>
          <a:blip r:embed="rId4">
            <a:alphaModFix/>
          </a:blip>
          <a:stretch>
            <a:fillRect/>
          </a:stretch>
        </p:blipFill>
        <p:spPr>
          <a:xfrm>
            <a:off x="761750" y="1525200"/>
            <a:ext cx="5243708" cy="820900"/>
          </a:xfrm>
          <a:prstGeom prst="rect">
            <a:avLst/>
          </a:prstGeom>
          <a:noFill/>
          <a:ln>
            <a:noFill/>
          </a:ln>
        </p:spPr>
      </p:pic>
      <p:pic>
        <p:nvPicPr>
          <p:cNvPr id="1224" name="Google Shape;1224;p51"/>
          <p:cNvPicPr preferRelativeResize="0"/>
          <p:nvPr/>
        </p:nvPicPr>
        <p:blipFill>
          <a:blip r:embed="rId5">
            <a:alphaModFix/>
          </a:blip>
          <a:stretch>
            <a:fillRect/>
          </a:stretch>
        </p:blipFill>
        <p:spPr>
          <a:xfrm>
            <a:off x="761750" y="3954175"/>
            <a:ext cx="4853251" cy="960725"/>
          </a:xfrm>
          <a:prstGeom prst="rect">
            <a:avLst/>
          </a:prstGeom>
          <a:noFill/>
          <a:ln>
            <a:noFill/>
          </a:ln>
        </p:spPr>
      </p:pic>
      <p:pic>
        <p:nvPicPr>
          <p:cNvPr id="1225" name="Google Shape;1225;p51"/>
          <p:cNvPicPr preferRelativeResize="0"/>
          <p:nvPr/>
        </p:nvPicPr>
        <p:blipFill>
          <a:blip r:embed="rId6">
            <a:alphaModFix/>
          </a:blip>
          <a:stretch>
            <a:fillRect/>
          </a:stretch>
        </p:blipFill>
        <p:spPr>
          <a:xfrm>
            <a:off x="6332925" y="1296277"/>
            <a:ext cx="2811075" cy="1773048"/>
          </a:xfrm>
          <a:prstGeom prst="rect">
            <a:avLst/>
          </a:prstGeom>
          <a:noFill/>
          <a:ln>
            <a:noFill/>
          </a:ln>
        </p:spPr>
      </p:pic>
      <p:pic>
        <p:nvPicPr>
          <p:cNvPr id="1226" name="Google Shape;1226;p51"/>
          <p:cNvPicPr preferRelativeResize="0"/>
          <p:nvPr/>
        </p:nvPicPr>
        <p:blipFill>
          <a:blip r:embed="rId7">
            <a:alphaModFix/>
          </a:blip>
          <a:stretch>
            <a:fillRect/>
          </a:stretch>
        </p:blipFill>
        <p:spPr>
          <a:xfrm>
            <a:off x="6332925" y="3049536"/>
            <a:ext cx="2811075" cy="20939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52"/>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MODELLING</a:t>
            </a:r>
            <a:endParaRPr/>
          </a:p>
        </p:txBody>
      </p:sp>
      <p:sp>
        <p:nvSpPr>
          <p:cNvPr id="1232" name="Google Shape;1232;p52"/>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52"/>
          <p:cNvGrpSpPr/>
          <p:nvPr/>
        </p:nvGrpSpPr>
        <p:grpSpPr>
          <a:xfrm>
            <a:off x="649338" y="367425"/>
            <a:ext cx="389750" cy="385750"/>
            <a:chOff x="3382475" y="1831100"/>
            <a:chExt cx="389750" cy="385750"/>
          </a:xfrm>
        </p:grpSpPr>
        <p:sp>
          <p:nvSpPr>
            <p:cNvPr id="1234" name="Google Shape;1234;p52"/>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2"/>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2"/>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2"/>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38" name="Google Shape;1238;p52"/>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239" name="Google Shape;1239;p52"/>
          <p:cNvSpPr txBox="1"/>
          <p:nvPr/>
        </p:nvSpPr>
        <p:spPr>
          <a:xfrm>
            <a:off x="321450" y="1039963"/>
            <a:ext cx="4307400" cy="298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3"/>
                </a:solidFill>
                <a:latin typeface="Source Sans Pro"/>
                <a:ea typeface="Source Sans Pro"/>
                <a:cs typeface="Source Sans Pro"/>
                <a:sym typeface="Source Sans Pro"/>
              </a:rPr>
              <a:t>Scoring - Accuracy, Recall, F1 score &amp; ROC_AUC</a:t>
            </a:r>
            <a:endParaRPr>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300">
                <a:solidFill>
                  <a:schemeClr val="accent3"/>
                </a:solidFill>
                <a:latin typeface="Source Sans Pro"/>
                <a:ea typeface="Source Sans Pro"/>
                <a:cs typeface="Source Sans Pro"/>
                <a:sym typeface="Source Sans Pro"/>
              </a:rPr>
              <a:t>Models Used:</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DummyClassifer [Baseline]</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DecisionTreeClassifier    </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RandomForestClassifier </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LogisticRegression</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KNeighborsClassifier</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ExtraTreesClassifier</a:t>
            </a:r>
            <a:endParaRPr sz="1300">
              <a:solidFill>
                <a:schemeClr val="accent3"/>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accent3"/>
              </a:buClr>
              <a:buSzPts val="1300"/>
              <a:buFont typeface="Source Sans Pro"/>
              <a:buAutoNum type="arabicPeriod"/>
            </a:pPr>
            <a:r>
              <a:rPr lang="en" sz="1300">
                <a:solidFill>
                  <a:schemeClr val="accent3"/>
                </a:solidFill>
                <a:latin typeface="Source Sans Pro"/>
                <a:ea typeface="Source Sans Pro"/>
                <a:cs typeface="Source Sans Pro"/>
                <a:sym typeface="Source Sans Pro"/>
              </a:rPr>
              <a:t>GaussianNB</a:t>
            </a:r>
            <a:endParaRPr sz="1300">
              <a:solidFill>
                <a:schemeClr val="accent3"/>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a:solidFill>
                  <a:schemeClr val="accent3"/>
                </a:solidFill>
                <a:latin typeface="Source Sans Pro"/>
                <a:ea typeface="Source Sans Pro"/>
                <a:cs typeface="Source Sans Pro"/>
                <a:sym typeface="Source Sans Pro"/>
              </a:rPr>
              <a:t>Model using cross_validation performs well at 96.3%. KNN model is the worse as the data is mostly booleans and it is hard to form clusters.</a:t>
            </a:r>
            <a:endParaRPr>
              <a:solidFill>
                <a:schemeClr val="accent3"/>
              </a:solidFill>
              <a:latin typeface="Source Sans Pro"/>
              <a:ea typeface="Source Sans Pro"/>
              <a:cs typeface="Source Sans Pro"/>
              <a:sym typeface="Source Sans Pro"/>
            </a:endParaRPr>
          </a:p>
        </p:txBody>
      </p:sp>
      <p:pic>
        <p:nvPicPr>
          <p:cNvPr id="1240" name="Google Shape;1240;p52"/>
          <p:cNvPicPr preferRelativeResize="0"/>
          <p:nvPr/>
        </p:nvPicPr>
        <p:blipFill>
          <a:blip r:embed="rId3">
            <a:alphaModFix/>
          </a:blip>
          <a:stretch>
            <a:fillRect/>
          </a:stretch>
        </p:blipFill>
        <p:spPr>
          <a:xfrm>
            <a:off x="4836582" y="1138425"/>
            <a:ext cx="4307416" cy="2856675"/>
          </a:xfrm>
          <a:prstGeom prst="rect">
            <a:avLst/>
          </a:prstGeom>
          <a:noFill/>
          <a:ln>
            <a:noFill/>
          </a:ln>
        </p:spPr>
      </p:pic>
      <p:pic>
        <p:nvPicPr>
          <p:cNvPr id="1241" name="Google Shape;1241;p52"/>
          <p:cNvPicPr preferRelativeResize="0"/>
          <p:nvPr/>
        </p:nvPicPr>
        <p:blipFill>
          <a:blip r:embed="rId4">
            <a:alphaModFix/>
          </a:blip>
          <a:stretch>
            <a:fillRect/>
          </a:stretch>
        </p:blipFill>
        <p:spPr>
          <a:xfrm>
            <a:off x="0" y="3995104"/>
            <a:ext cx="9144001" cy="11483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53"/>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 TUNING</a:t>
            </a:r>
            <a:endParaRPr/>
          </a:p>
        </p:txBody>
      </p:sp>
      <p:sp>
        <p:nvSpPr>
          <p:cNvPr id="1247" name="Google Shape;1247;p53"/>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53"/>
          <p:cNvGrpSpPr/>
          <p:nvPr/>
        </p:nvGrpSpPr>
        <p:grpSpPr>
          <a:xfrm>
            <a:off x="649338" y="367425"/>
            <a:ext cx="389750" cy="385750"/>
            <a:chOff x="3382475" y="1831100"/>
            <a:chExt cx="389750" cy="385750"/>
          </a:xfrm>
        </p:grpSpPr>
        <p:sp>
          <p:nvSpPr>
            <p:cNvPr id="1249" name="Google Shape;1249;p5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53" name="Google Shape;1253;p53"/>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254" name="Google Shape;1254;p53"/>
          <p:cNvSpPr txBox="1"/>
          <p:nvPr/>
        </p:nvSpPr>
        <p:spPr>
          <a:xfrm>
            <a:off x="96450" y="1138425"/>
            <a:ext cx="58551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3"/>
                </a:solidFill>
                <a:latin typeface="Source Sans Pro"/>
                <a:ea typeface="Source Sans Pro"/>
                <a:cs typeface="Source Sans Pro"/>
                <a:sym typeface="Source Sans Pro"/>
              </a:rPr>
              <a:t>We will be hyperparameter tuning DecisionTreeClassifier and ExtraForestClassifier [Best Models from previous experiment] to see the improvement in the accuracy after tuning. We also will need to tune these models as tree based models like to over fit and therefore we will be cutting the tree and the number of branches it can form to reduce overfitting.</a:t>
            </a:r>
            <a:endParaRPr>
              <a:solidFill>
                <a:schemeClr val="accent3"/>
              </a:solidFill>
              <a:latin typeface="Source Sans Pro"/>
              <a:ea typeface="Source Sans Pro"/>
              <a:cs typeface="Source Sans Pro"/>
              <a:sym typeface="Source Sans Pro"/>
            </a:endParaRPr>
          </a:p>
        </p:txBody>
      </p:sp>
      <p:pic>
        <p:nvPicPr>
          <p:cNvPr id="1255" name="Google Shape;1255;p53"/>
          <p:cNvPicPr preferRelativeResize="0"/>
          <p:nvPr/>
        </p:nvPicPr>
        <p:blipFill>
          <a:blip r:embed="rId3">
            <a:alphaModFix/>
          </a:blip>
          <a:stretch>
            <a:fillRect/>
          </a:stretch>
        </p:blipFill>
        <p:spPr>
          <a:xfrm>
            <a:off x="5951322" y="1039975"/>
            <a:ext cx="3192679" cy="653782"/>
          </a:xfrm>
          <a:prstGeom prst="rect">
            <a:avLst/>
          </a:prstGeom>
          <a:noFill/>
          <a:ln>
            <a:noFill/>
          </a:ln>
        </p:spPr>
      </p:pic>
      <p:pic>
        <p:nvPicPr>
          <p:cNvPr id="1256" name="Google Shape;1256;p53"/>
          <p:cNvPicPr preferRelativeResize="0"/>
          <p:nvPr/>
        </p:nvPicPr>
        <p:blipFill>
          <a:blip r:embed="rId4">
            <a:alphaModFix/>
          </a:blip>
          <a:stretch>
            <a:fillRect/>
          </a:stretch>
        </p:blipFill>
        <p:spPr>
          <a:xfrm>
            <a:off x="5951319" y="1693765"/>
            <a:ext cx="3192678" cy="663684"/>
          </a:xfrm>
          <a:prstGeom prst="rect">
            <a:avLst/>
          </a:prstGeom>
          <a:noFill/>
          <a:ln>
            <a:noFill/>
          </a:ln>
        </p:spPr>
      </p:pic>
      <p:pic>
        <p:nvPicPr>
          <p:cNvPr id="1257" name="Google Shape;1257;p53"/>
          <p:cNvPicPr preferRelativeResize="0"/>
          <p:nvPr/>
        </p:nvPicPr>
        <p:blipFill rotWithShape="1">
          <a:blip r:embed="rId5">
            <a:alphaModFix/>
          </a:blip>
          <a:srcRect b="0" l="49902" r="0" t="0"/>
          <a:stretch/>
        </p:blipFill>
        <p:spPr>
          <a:xfrm>
            <a:off x="2356250" y="2400312"/>
            <a:ext cx="2671750" cy="2743176"/>
          </a:xfrm>
          <a:prstGeom prst="rect">
            <a:avLst/>
          </a:prstGeom>
          <a:noFill/>
          <a:ln>
            <a:noFill/>
          </a:ln>
        </p:spPr>
      </p:pic>
      <p:pic>
        <p:nvPicPr>
          <p:cNvPr id="1258" name="Google Shape;1258;p53"/>
          <p:cNvPicPr preferRelativeResize="0"/>
          <p:nvPr/>
        </p:nvPicPr>
        <p:blipFill rotWithShape="1">
          <a:blip r:embed="rId5">
            <a:alphaModFix/>
          </a:blip>
          <a:srcRect b="0" l="0" r="49902" t="0"/>
          <a:stretch/>
        </p:blipFill>
        <p:spPr>
          <a:xfrm>
            <a:off x="0" y="2433300"/>
            <a:ext cx="2607475" cy="2677200"/>
          </a:xfrm>
          <a:prstGeom prst="rect">
            <a:avLst/>
          </a:prstGeom>
          <a:noFill/>
          <a:ln>
            <a:noFill/>
          </a:ln>
        </p:spPr>
      </p:pic>
      <p:pic>
        <p:nvPicPr>
          <p:cNvPr id="1259" name="Google Shape;1259;p53"/>
          <p:cNvPicPr preferRelativeResize="0"/>
          <p:nvPr/>
        </p:nvPicPr>
        <p:blipFill>
          <a:blip r:embed="rId6">
            <a:alphaModFix/>
          </a:blip>
          <a:stretch>
            <a:fillRect/>
          </a:stretch>
        </p:blipFill>
        <p:spPr>
          <a:xfrm>
            <a:off x="5028000" y="3024095"/>
            <a:ext cx="4116001" cy="2119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54"/>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EVALUATE MODEL</a:t>
            </a:r>
            <a:endParaRPr/>
          </a:p>
        </p:txBody>
      </p:sp>
      <p:sp>
        <p:nvSpPr>
          <p:cNvPr id="1265" name="Google Shape;1265;p54"/>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p54"/>
          <p:cNvGrpSpPr/>
          <p:nvPr/>
        </p:nvGrpSpPr>
        <p:grpSpPr>
          <a:xfrm>
            <a:off x="649338" y="367425"/>
            <a:ext cx="389750" cy="385750"/>
            <a:chOff x="3382475" y="1831100"/>
            <a:chExt cx="389750" cy="385750"/>
          </a:xfrm>
        </p:grpSpPr>
        <p:sp>
          <p:nvSpPr>
            <p:cNvPr id="1267" name="Google Shape;1267;p5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1" name="Google Shape;1271;p54"/>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272" name="Google Shape;1272;p54"/>
          <p:cNvSpPr txBox="1"/>
          <p:nvPr/>
        </p:nvSpPr>
        <p:spPr>
          <a:xfrm>
            <a:off x="553650" y="1062225"/>
            <a:ext cx="5173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3"/>
                </a:solidFill>
                <a:latin typeface="Source Sans Pro"/>
                <a:ea typeface="Source Sans Pro"/>
                <a:cs typeface="Source Sans Pro"/>
                <a:sym typeface="Source Sans Pro"/>
              </a:rPr>
              <a:t>From our quick classification report, we can see that ExtraTreesClassifier models are more accurate in predicting whether what type of illness the patient has.</a:t>
            </a:r>
            <a:endParaRPr>
              <a:solidFill>
                <a:schemeClr val="accent3"/>
              </a:solidFill>
              <a:latin typeface="Source Sans Pro"/>
              <a:ea typeface="Source Sans Pro"/>
              <a:cs typeface="Source Sans Pro"/>
              <a:sym typeface="Source Sans Pro"/>
            </a:endParaRPr>
          </a:p>
        </p:txBody>
      </p:sp>
      <p:pic>
        <p:nvPicPr>
          <p:cNvPr id="1273" name="Google Shape;1273;p54"/>
          <p:cNvPicPr preferRelativeResize="0"/>
          <p:nvPr/>
        </p:nvPicPr>
        <p:blipFill>
          <a:blip r:embed="rId3">
            <a:alphaModFix/>
          </a:blip>
          <a:stretch>
            <a:fillRect/>
          </a:stretch>
        </p:blipFill>
        <p:spPr>
          <a:xfrm>
            <a:off x="5270175" y="1018048"/>
            <a:ext cx="3873825" cy="4125452"/>
          </a:xfrm>
          <a:prstGeom prst="rect">
            <a:avLst/>
          </a:prstGeom>
          <a:noFill/>
          <a:ln>
            <a:noFill/>
          </a:ln>
        </p:spPr>
      </p:pic>
      <p:pic>
        <p:nvPicPr>
          <p:cNvPr id="1274" name="Google Shape;1274;p54"/>
          <p:cNvPicPr preferRelativeResize="0"/>
          <p:nvPr/>
        </p:nvPicPr>
        <p:blipFill>
          <a:blip r:embed="rId4">
            <a:alphaModFix/>
          </a:blip>
          <a:stretch>
            <a:fillRect/>
          </a:stretch>
        </p:blipFill>
        <p:spPr>
          <a:xfrm>
            <a:off x="0" y="2419475"/>
            <a:ext cx="5270179" cy="2724024"/>
          </a:xfrm>
          <a:prstGeom prst="rect">
            <a:avLst/>
          </a:prstGeom>
          <a:noFill/>
          <a:ln>
            <a:noFill/>
          </a:ln>
        </p:spPr>
      </p:pic>
      <p:pic>
        <p:nvPicPr>
          <p:cNvPr id="1275" name="Google Shape;1275;p54"/>
          <p:cNvPicPr preferRelativeResize="0"/>
          <p:nvPr/>
        </p:nvPicPr>
        <p:blipFill>
          <a:blip r:embed="rId5">
            <a:alphaModFix/>
          </a:blip>
          <a:stretch>
            <a:fillRect/>
          </a:stretch>
        </p:blipFill>
        <p:spPr>
          <a:xfrm>
            <a:off x="2668200" y="3706175"/>
            <a:ext cx="3051150" cy="1126575"/>
          </a:xfrm>
          <a:prstGeom prst="rect">
            <a:avLst/>
          </a:prstGeom>
          <a:noFill/>
          <a:ln>
            <a:noFill/>
          </a:ln>
        </p:spPr>
      </p:pic>
      <p:pic>
        <p:nvPicPr>
          <p:cNvPr id="1276" name="Google Shape;1276;p54"/>
          <p:cNvPicPr preferRelativeResize="0"/>
          <p:nvPr/>
        </p:nvPicPr>
        <p:blipFill>
          <a:blip r:embed="rId6">
            <a:alphaModFix/>
          </a:blip>
          <a:stretch>
            <a:fillRect/>
          </a:stretch>
        </p:blipFill>
        <p:spPr>
          <a:xfrm>
            <a:off x="285790" y="1939775"/>
            <a:ext cx="4984383" cy="47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55"/>
          <p:cNvSpPr/>
          <p:nvPr/>
        </p:nvSpPr>
        <p:spPr>
          <a:xfrm>
            <a:off x="3448500" y="1100113"/>
            <a:ext cx="2247000" cy="1303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5"/>
          <p:cNvSpPr txBox="1"/>
          <p:nvPr>
            <p:ph type="title"/>
          </p:nvPr>
        </p:nvSpPr>
        <p:spPr>
          <a:xfrm>
            <a:off x="1199125" y="2528775"/>
            <a:ext cx="6745800" cy="71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&amp; ADVANCED</a:t>
            </a:r>
            <a:endParaRPr/>
          </a:p>
        </p:txBody>
      </p:sp>
      <p:sp>
        <p:nvSpPr>
          <p:cNvPr id="1283" name="Google Shape;1283;p55"/>
          <p:cNvSpPr txBox="1"/>
          <p:nvPr>
            <p:ph idx="2" type="title"/>
          </p:nvPr>
        </p:nvSpPr>
        <p:spPr>
          <a:xfrm>
            <a:off x="3645300" y="1042963"/>
            <a:ext cx="1853400" cy="12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284" name="Google Shape;1284;p55"/>
          <p:cNvGrpSpPr/>
          <p:nvPr/>
        </p:nvGrpSpPr>
        <p:grpSpPr>
          <a:xfrm>
            <a:off x="4219203" y="3932088"/>
            <a:ext cx="705593" cy="362075"/>
            <a:chOff x="2339625" y="3726250"/>
            <a:chExt cx="850625" cy="362075"/>
          </a:xfrm>
        </p:grpSpPr>
        <p:sp>
          <p:nvSpPr>
            <p:cNvPr id="1285" name="Google Shape;1285;p55"/>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5"/>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7" name="Google Shape;1287;p55"/>
          <p:cNvCxnSpPr/>
          <p:nvPr/>
        </p:nvCxnSpPr>
        <p:spPr>
          <a:xfrm>
            <a:off x="2919375" y="3283700"/>
            <a:ext cx="3329100" cy="0"/>
          </a:xfrm>
          <a:prstGeom prst="straightConnector1">
            <a:avLst/>
          </a:prstGeom>
          <a:noFill/>
          <a:ln cap="flat" cmpd="sng" w="19050">
            <a:solidFill>
              <a:schemeClr val="accent3"/>
            </a:solidFill>
            <a:prstDash val="solid"/>
            <a:round/>
            <a:headEnd len="med" w="med" type="none"/>
            <a:tailEnd len="med" w="med" type="none"/>
          </a:ln>
        </p:spPr>
      </p:cxnSp>
      <p:grpSp>
        <p:nvGrpSpPr>
          <p:cNvPr id="1288" name="Google Shape;1288;p55"/>
          <p:cNvGrpSpPr/>
          <p:nvPr/>
        </p:nvGrpSpPr>
        <p:grpSpPr>
          <a:xfrm>
            <a:off x="1264836" y="1008979"/>
            <a:ext cx="1454619" cy="1637459"/>
            <a:chOff x="1234225" y="780422"/>
            <a:chExt cx="1380094" cy="1553566"/>
          </a:xfrm>
        </p:grpSpPr>
        <p:sp>
          <p:nvSpPr>
            <p:cNvPr id="1289" name="Google Shape;1289;p55"/>
            <p:cNvSpPr/>
            <p:nvPr/>
          </p:nvSpPr>
          <p:spPr>
            <a:xfrm rot="-899889">
              <a:off x="1292669" y="1563107"/>
              <a:ext cx="1263207" cy="617955"/>
            </a:xfrm>
            <a:custGeom>
              <a:rect b="b" l="l" r="r" t="t"/>
              <a:pathLst>
                <a:path extrusionOk="0" h="15960" w="32625">
                  <a:moveTo>
                    <a:pt x="153" y="1"/>
                  </a:moveTo>
                  <a:cubicBezTo>
                    <a:pt x="68" y="1"/>
                    <a:pt x="0" y="69"/>
                    <a:pt x="0" y="154"/>
                  </a:cubicBezTo>
                  <a:lnTo>
                    <a:pt x="0" y="15807"/>
                  </a:lnTo>
                  <a:cubicBezTo>
                    <a:pt x="0" y="15891"/>
                    <a:pt x="68" y="15959"/>
                    <a:pt x="153" y="15959"/>
                  </a:cubicBezTo>
                  <a:lnTo>
                    <a:pt x="32471" y="15959"/>
                  </a:lnTo>
                  <a:cubicBezTo>
                    <a:pt x="32556" y="15959"/>
                    <a:pt x="32624" y="15891"/>
                    <a:pt x="32624" y="15807"/>
                  </a:cubicBezTo>
                  <a:lnTo>
                    <a:pt x="32624" y="154"/>
                  </a:lnTo>
                  <a:cubicBezTo>
                    <a:pt x="32624" y="69"/>
                    <a:pt x="32556" y="1"/>
                    <a:pt x="3247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5"/>
            <p:cNvSpPr/>
            <p:nvPr/>
          </p:nvSpPr>
          <p:spPr>
            <a:xfrm rot="-899889">
              <a:off x="1424216" y="1640452"/>
              <a:ext cx="1054086" cy="474850"/>
            </a:xfrm>
            <a:custGeom>
              <a:rect b="b" l="l" r="r" t="t"/>
              <a:pathLst>
                <a:path extrusionOk="0" h="12264" w="27224">
                  <a:moveTo>
                    <a:pt x="23550" y="0"/>
                  </a:moveTo>
                  <a:lnTo>
                    <a:pt x="22346" y="0"/>
                  </a:lnTo>
                  <a:cubicBezTo>
                    <a:pt x="21987" y="0"/>
                    <a:pt x="21634" y="125"/>
                    <a:pt x="21374" y="374"/>
                  </a:cubicBezTo>
                  <a:cubicBezTo>
                    <a:pt x="20815" y="907"/>
                    <a:pt x="19697" y="1255"/>
                    <a:pt x="18974" y="1255"/>
                  </a:cubicBezTo>
                  <a:cubicBezTo>
                    <a:pt x="18251" y="1255"/>
                    <a:pt x="17498" y="936"/>
                    <a:pt x="17034" y="441"/>
                  </a:cubicBezTo>
                  <a:cubicBezTo>
                    <a:pt x="16764" y="154"/>
                    <a:pt x="16381" y="0"/>
                    <a:pt x="15988" y="0"/>
                  </a:cubicBezTo>
                  <a:lnTo>
                    <a:pt x="3675" y="0"/>
                  </a:lnTo>
                  <a:cubicBezTo>
                    <a:pt x="1646" y="0"/>
                    <a:pt x="1" y="1603"/>
                    <a:pt x="1" y="3580"/>
                  </a:cubicBezTo>
                  <a:lnTo>
                    <a:pt x="1" y="8683"/>
                  </a:lnTo>
                  <a:cubicBezTo>
                    <a:pt x="1" y="10660"/>
                    <a:pt x="1646" y="12263"/>
                    <a:pt x="3675" y="12263"/>
                  </a:cubicBezTo>
                  <a:lnTo>
                    <a:pt x="15863" y="12263"/>
                  </a:lnTo>
                  <a:cubicBezTo>
                    <a:pt x="16268" y="12263"/>
                    <a:pt x="16661" y="12107"/>
                    <a:pt x="16938" y="11813"/>
                  </a:cubicBezTo>
                  <a:cubicBezTo>
                    <a:pt x="17453" y="11263"/>
                    <a:pt x="18367" y="10815"/>
                    <a:pt x="19062" y="10815"/>
                  </a:cubicBezTo>
                  <a:cubicBezTo>
                    <a:pt x="19755" y="10815"/>
                    <a:pt x="20710" y="11262"/>
                    <a:pt x="21243" y="11813"/>
                  </a:cubicBezTo>
                  <a:cubicBezTo>
                    <a:pt x="21514" y="12093"/>
                    <a:pt x="21878" y="12263"/>
                    <a:pt x="22267" y="12263"/>
                  </a:cubicBezTo>
                  <a:lnTo>
                    <a:pt x="23549" y="12263"/>
                  </a:lnTo>
                  <a:cubicBezTo>
                    <a:pt x="25580" y="12263"/>
                    <a:pt x="27223" y="10660"/>
                    <a:pt x="27223" y="8683"/>
                  </a:cubicBezTo>
                  <a:lnTo>
                    <a:pt x="27223" y="3580"/>
                  </a:lnTo>
                  <a:cubicBezTo>
                    <a:pt x="27223" y="1603"/>
                    <a:pt x="25578" y="0"/>
                    <a:pt x="23549" y="0"/>
                  </a:cubicBezTo>
                  <a:close/>
                </a:path>
              </a:pathLst>
            </a:custGeom>
            <a:solidFill>
              <a:schemeClr val="accen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5"/>
            <p:cNvSpPr/>
            <p:nvPr/>
          </p:nvSpPr>
          <p:spPr>
            <a:xfrm rot="-899889">
              <a:off x="2053407" y="1760738"/>
              <a:ext cx="202616" cy="202655"/>
            </a:xfrm>
            <a:custGeom>
              <a:rect b="b" l="l" r="r" t="t"/>
              <a:pathLst>
                <a:path extrusionOk="0" fill="none" h="5234" w="5233">
                  <a:moveTo>
                    <a:pt x="4748" y="1739"/>
                  </a:moveTo>
                  <a:cubicBezTo>
                    <a:pt x="5233" y="2916"/>
                    <a:pt x="4672" y="4264"/>
                    <a:pt x="3494" y="4749"/>
                  </a:cubicBezTo>
                  <a:cubicBezTo>
                    <a:pt x="2317" y="5234"/>
                    <a:pt x="970" y="4673"/>
                    <a:pt x="485" y="3495"/>
                  </a:cubicBezTo>
                  <a:cubicBezTo>
                    <a:pt x="1" y="2318"/>
                    <a:pt x="562" y="971"/>
                    <a:pt x="1739" y="486"/>
                  </a:cubicBezTo>
                  <a:cubicBezTo>
                    <a:pt x="2916" y="1"/>
                    <a:pt x="4264" y="562"/>
                    <a:pt x="4748" y="1739"/>
                  </a:cubicBez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5"/>
            <p:cNvSpPr/>
            <p:nvPr/>
          </p:nvSpPr>
          <p:spPr>
            <a:xfrm rot="-899889">
              <a:off x="2115245" y="1822492"/>
              <a:ext cx="78909" cy="78871"/>
            </a:xfrm>
            <a:custGeom>
              <a:rect b="b" l="l" r="r" t="t"/>
              <a:pathLst>
                <a:path extrusionOk="0" fill="none" h="2037" w="2038">
                  <a:moveTo>
                    <a:pt x="2037" y="1019"/>
                  </a:moveTo>
                  <a:cubicBezTo>
                    <a:pt x="2037" y="1580"/>
                    <a:pt x="1581" y="2036"/>
                    <a:pt x="1018" y="2036"/>
                  </a:cubicBezTo>
                  <a:cubicBezTo>
                    <a:pt x="457" y="2036"/>
                    <a:pt x="1" y="1580"/>
                    <a:pt x="1" y="1019"/>
                  </a:cubicBezTo>
                  <a:cubicBezTo>
                    <a:pt x="1" y="456"/>
                    <a:pt x="457" y="0"/>
                    <a:pt x="1018" y="0"/>
                  </a:cubicBezTo>
                  <a:cubicBezTo>
                    <a:pt x="1581" y="0"/>
                    <a:pt x="2037" y="456"/>
                    <a:pt x="2037" y="1019"/>
                  </a:cubicBez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5"/>
            <p:cNvSpPr/>
            <p:nvPr/>
          </p:nvSpPr>
          <p:spPr>
            <a:xfrm rot="-899889">
              <a:off x="2122906" y="1830120"/>
              <a:ext cx="63577" cy="63577"/>
            </a:xfrm>
            <a:custGeom>
              <a:rect b="b" l="l" r="r" t="t"/>
              <a:pathLst>
                <a:path extrusionOk="0" h="1642" w="1642">
                  <a:moveTo>
                    <a:pt x="820" y="0"/>
                  </a:moveTo>
                  <a:cubicBezTo>
                    <a:pt x="368" y="0"/>
                    <a:pt x="0" y="368"/>
                    <a:pt x="0" y="822"/>
                  </a:cubicBezTo>
                  <a:cubicBezTo>
                    <a:pt x="0" y="1274"/>
                    <a:pt x="368" y="1642"/>
                    <a:pt x="820" y="1642"/>
                  </a:cubicBezTo>
                  <a:cubicBezTo>
                    <a:pt x="1274" y="1642"/>
                    <a:pt x="1642" y="1274"/>
                    <a:pt x="1642" y="822"/>
                  </a:cubicBezTo>
                  <a:cubicBezTo>
                    <a:pt x="1642" y="368"/>
                    <a:pt x="1274" y="0"/>
                    <a:pt x="820" y="0"/>
                  </a:cubicBezTo>
                  <a:close/>
                </a:path>
              </a:pathLst>
            </a:custGeom>
            <a:solidFill>
              <a:srgbClr val="EA7C68"/>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5"/>
            <p:cNvSpPr/>
            <p:nvPr/>
          </p:nvSpPr>
          <p:spPr>
            <a:xfrm rot="-899889">
              <a:off x="1603949" y="1865969"/>
              <a:ext cx="411157" cy="176907"/>
            </a:xfrm>
            <a:custGeom>
              <a:rect b="b" l="l" r="r" t="t"/>
              <a:pathLst>
                <a:path extrusionOk="0" h="4569" w="10619">
                  <a:moveTo>
                    <a:pt x="8334" y="4568"/>
                  </a:moveTo>
                  <a:lnTo>
                    <a:pt x="2285" y="4568"/>
                  </a:lnTo>
                  <a:cubicBezTo>
                    <a:pt x="1024" y="4568"/>
                    <a:pt x="0" y="3546"/>
                    <a:pt x="0" y="2285"/>
                  </a:cubicBezTo>
                  <a:lnTo>
                    <a:pt x="0" y="2285"/>
                  </a:lnTo>
                  <a:cubicBezTo>
                    <a:pt x="0" y="1023"/>
                    <a:pt x="1024" y="0"/>
                    <a:pt x="2285" y="0"/>
                  </a:cubicBezTo>
                  <a:lnTo>
                    <a:pt x="8334" y="0"/>
                  </a:lnTo>
                  <a:cubicBezTo>
                    <a:pt x="9596" y="0"/>
                    <a:pt x="10618" y="1023"/>
                    <a:pt x="10618" y="2285"/>
                  </a:cubicBezTo>
                  <a:lnTo>
                    <a:pt x="10618" y="2285"/>
                  </a:lnTo>
                  <a:cubicBezTo>
                    <a:pt x="10618" y="3546"/>
                    <a:pt x="9596" y="4568"/>
                    <a:pt x="8334" y="4568"/>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5"/>
            <p:cNvSpPr/>
            <p:nvPr/>
          </p:nvSpPr>
          <p:spPr>
            <a:xfrm rot="-899889">
              <a:off x="1661452" y="1917084"/>
              <a:ext cx="296665" cy="76741"/>
            </a:xfrm>
            <a:custGeom>
              <a:rect b="b" l="l" r="r" t="t"/>
              <a:pathLst>
                <a:path extrusionOk="0" h="1982" w="7662">
                  <a:moveTo>
                    <a:pt x="48" y="1"/>
                  </a:moveTo>
                  <a:cubicBezTo>
                    <a:pt x="22" y="1"/>
                    <a:pt x="1" y="22"/>
                    <a:pt x="1" y="48"/>
                  </a:cubicBezTo>
                  <a:lnTo>
                    <a:pt x="1" y="1933"/>
                  </a:lnTo>
                  <a:cubicBezTo>
                    <a:pt x="1" y="1960"/>
                    <a:pt x="22" y="1981"/>
                    <a:pt x="48" y="1981"/>
                  </a:cubicBezTo>
                  <a:lnTo>
                    <a:pt x="7614" y="1981"/>
                  </a:lnTo>
                  <a:cubicBezTo>
                    <a:pt x="7640" y="1981"/>
                    <a:pt x="7662" y="1960"/>
                    <a:pt x="7662" y="1933"/>
                  </a:cubicBezTo>
                  <a:lnTo>
                    <a:pt x="7662" y="48"/>
                  </a:lnTo>
                  <a:cubicBezTo>
                    <a:pt x="7662" y="22"/>
                    <a:pt x="7640" y="1"/>
                    <a:pt x="7614" y="1"/>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5"/>
            <p:cNvSpPr/>
            <p:nvPr/>
          </p:nvSpPr>
          <p:spPr>
            <a:xfrm rot="-899889">
              <a:off x="1838741" y="1730638"/>
              <a:ext cx="39" cy="73372"/>
            </a:xfrm>
            <a:custGeom>
              <a:rect b="b" l="l" r="r" t="t"/>
              <a:pathLst>
                <a:path extrusionOk="0" fill="none" h="1895" w="1">
                  <a:moveTo>
                    <a:pt x="1" y="1"/>
                  </a:moveTo>
                  <a:lnTo>
                    <a:pt x="1" y="189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rot="-899889">
              <a:off x="1775274" y="1747644"/>
              <a:ext cx="39" cy="73372"/>
            </a:xfrm>
            <a:custGeom>
              <a:rect b="b" l="l" r="r" t="t"/>
              <a:pathLst>
                <a:path extrusionOk="0" fill="none" h="1895" w="1">
                  <a:moveTo>
                    <a:pt x="1" y="1"/>
                  </a:moveTo>
                  <a:lnTo>
                    <a:pt x="1" y="189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5"/>
            <p:cNvSpPr/>
            <p:nvPr/>
          </p:nvSpPr>
          <p:spPr>
            <a:xfrm rot="-899889">
              <a:off x="1711771" y="1764659"/>
              <a:ext cx="39" cy="73372"/>
            </a:xfrm>
            <a:custGeom>
              <a:rect b="b" l="l" r="r" t="t"/>
              <a:pathLst>
                <a:path extrusionOk="0" fill="none" h="1895" w="1">
                  <a:moveTo>
                    <a:pt x="0" y="1"/>
                  </a:moveTo>
                  <a:lnTo>
                    <a:pt x="0" y="189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rot="-899889">
              <a:off x="1820016" y="801265"/>
              <a:ext cx="219188" cy="441397"/>
            </a:xfrm>
            <a:custGeom>
              <a:rect b="b" l="l" r="r" t="t"/>
              <a:pathLst>
                <a:path extrusionOk="0" h="11400" w="5661">
                  <a:moveTo>
                    <a:pt x="2830" y="1"/>
                  </a:moveTo>
                  <a:lnTo>
                    <a:pt x="2830" y="1"/>
                  </a:lnTo>
                  <a:cubicBezTo>
                    <a:pt x="4394" y="1"/>
                    <a:pt x="5661" y="1268"/>
                    <a:pt x="5661" y="2830"/>
                  </a:cubicBezTo>
                  <a:lnTo>
                    <a:pt x="5661" y="10259"/>
                  </a:lnTo>
                  <a:cubicBezTo>
                    <a:pt x="5661" y="10889"/>
                    <a:pt x="5149" y="11400"/>
                    <a:pt x="4519" y="11400"/>
                  </a:cubicBezTo>
                  <a:lnTo>
                    <a:pt x="1141" y="11400"/>
                  </a:lnTo>
                  <a:cubicBezTo>
                    <a:pt x="511" y="11400"/>
                    <a:pt x="1" y="10889"/>
                    <a:pt x="1" y="10259"/>
                  </a:cubicBezTo>
                  <a:lnTo>
                    <a:pt x="1" y="2830"/>
                  </a:lnTo>
                  <a:cubicBezTo>
                    <a:pt x="1" y="1268"/>
                    <a:pt x="1268" y="1"/>
                    <a:pt x="2830" y="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5"/>
            <p:cNvSpPr/>
            <p:nvPr/>
          </p:nvSpPr>
          <p:spPr>
            <a:xfrm rot="-899889">
              <a:off x="1854050" y="869752"/>
              <a:ext cx="151159" cy="304409"/>
            </a:xfrm>
            <a:custGeom>
              <a:rect b="b" l="l" r="r" t="t"/>
              <a:pathLst>
                <a:path extrusionOk="0" h="7862" w="3904">
                  <a:moveTo>
                    <a:pt x="1951" y="1"/>
                  </a:moveTo>
                  <a:lnTo>
                    <a:pt x="1951" y="1"/>
                  </a:lnTo>
                  <a:cubicBezTo>
                    <a:pt x="3029" y="1"/>
                    <a:pt x="3904" y="874"/>
                    <a:pt x="3904" y="1952"/>
                  </a:cubicBezTo>
                  <a:lnTo>
                    <a:pt x="3904" y="7259"/>
                  </a:lnTo>
                  <a:cubicBezTo>
                    <a:pt x="3904" y="7592"/>
                    <a:pt x="3633" y="7862"/>
                    <a:pt x="3300" y="7862"/>
                  </a:cubicBezTo>
                  <a:lnTo>
                    <a:pt x="604" y="7862"/>
                  </a:lnTo>
                  <a:cubicBezTo>
                    <a:pt x="271" y="7862"/>
                    <a:pt x="0" y="7592"/>
                    <a:pt x="0" y="7259"/>
                  </a:cubicBezTo>
                  <a:lnTo>
                    <a:pt x="0" y="1952"/>
                  </a:lnTo>
                  <a:cubicBezTo>
                    <a:pt x="0" y="874"/>
                    <a:pt x="875" y="1"/>
                    <a:pt x="1951" y="1"/>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5"/>
            <p:cNvSpPr/>
            <p:nvPr/>
          </p:nvSpPr>
          <p:spPr>
            <a:xfrm rot="-899889">
              <a:off x="1946224" y="1230479"/>
              <a:ext cx="151159" cy="270956"/>
            </a:xfrm>
            <a:custGeom>
              <a:rect b="b" l="l" r="r" t="t"/>
              <a:pathLst>
                <a:path extrusionOk="0" h="6998" w="3904">
                  <a:moveTo>
                    <a:pt x="0" y="1"/>
                  </a:moveTo>
                  <a:lnTo>
                    <a:pt x="3904" y="1"/>
                  </a:lnTo>
                  <a:lnTo>
                    <a:pt x="3904" y="6929"/>
                  </a:lnTo>
                  <a:cubicBezTo>
                    <a:pt x="3904" y="6967"/>
                    <a:pt x="3873" y="6997"/>
                    <a:pt x="3835" y="6997"/>
                  </a:cubicBezTo>
                  <a:lnTo>
                    <a:pt x="69" y="6997"/>
                  </a:lnTo>
                  <a:cubicBezTo>
                    <a:pt x="31" y="6997"/>
                    <a:pt x="0" y="6967"/>
                    <a:pt x="0" y="6929"/>
                  </a:cubicBezTo>
                  <a:lnTo>
                    <a:pt x="0" y="1"/>
                  </a:ln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5"/>
            <p:cNvSpPr/>
            <p:nvPr/>
          </p:nvSpPr>
          <p:spPr>
            <a:xfrm rot="-899889">
              <a:off x="2046248" y="1493699"/>
              <a:ext cx="68029" cy="181011"/>
            </a:xfrm>
            <a:custGeom>
              <a:rect b="b" l="l" r="r" t="t"/>
              <a:pathLst>
                <a:path extrusionOk="0" h="4675" w="1757">
                  <a:moveTo>
                    <a:pt x="0" y="0"/>
                  </a:moveTo>
                  <a:lnTo>
                    <a:pt x="0" y="4675"/>
                  </a:lnTo>
                  <a:lnTo>
                    <a:pt x="1756" y="4675"/>
                  </a:lnTo>
                  <a:lnTo>
                    <a:pt x="1756" y="0"/>
                  </a:ln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5"/>
            <p:cNvSpPr/>
            <p:nvPr/>
          </p:nvSpPr>
          <p:spPr>
            <a:xfrm rot="-899889">
              <a:off x="2116496" y="1668719"/>
              <a:ext cx="17966" cy="168621"/>
            </a:xfrm>
            <a:custGeom>
              <a:rect b="b" l="l" r="r" t="t"/>
              <a:pathLst>
                <a:path extrusionOk="0" h="4355" w="464">
                  <a:moveTo>
                    <a:pt x="1" y="4355"/>
                  </a:moveTo>
                  <a:lnTo>
                    <a:pt x="1" y="1"/>
                  </a:lnTo>
                  <a:lnTo>
                    <a:pt x="464" y="1"/>
                  </a:lnTo>
                  <a:lnTo>
                    <a:pt x="464" y="4355"/>
                  </a:lnTo>
                </a:path>
              </a:pathLst>
            </a:custGeom>
            <a:solidFill>
              <a:srgbClr val="EA7C6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5"/>
            <p:cNvSpPr/>
            <p:nvPr/>
          </p:nvSpPr>
          <p:spPr>
            <a:xfrm rot="-899889">
              <a:off x="2116496" y="1668719"/>
              <a:ext cx="17966" cy="168621"/>
            </a:xfrm>
            <a:custGeom>
              <a:rect b="b" l="l" r="r" t="t"/>
              <a:pathLst>
                <a:path extrusionOk="0" fill="none" h="4355" w="464">
                  <a:moveTo>
                    <a:pt x="1" y="4355"/>
                  </a:moveTo>
                  <a:lnTo>
                    <a:pt x="1" y="1"/>
                  </a:lnTo>
                  <a:lnTo>
                    <a:pt x="464" y="1"/>
                  </a:lnTo>
                  <a:lnTo>
                    <a:pt x="464" y="4355"/>
                  </a:lnTo>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55"/>
          <p:cNvGrpSpPr/>
          <p:nvPr/>
        </p:nvGrpSpPr>
        <p:grpSpPr>
          <a:xfrm>
            <a:off x="1102995" y="3413165"/>
            <a:ext cx="889304" cy="1111595"/>
            <a:chOff x="2050625" y="571600"/>
            <a:chExt cx="529600" cy="661900"/>
          </a:xfrm>
        </p:grpSpPr>
        <p:sp>
          <p:nvSpPr>
            <p:cNvPr id="1306" name="Google Shape;1306;p55"/>
            <p:cNvSpPr/>
            <p:nvPr/>
          </p:nvSpPr>
          <p:spPr>
            <a:xfrm>
              <a:off x="2050625" y="571600"/>
              <a:ext cx="529600" cy="661900"/>
            </a:xfrm>
            <a:custGeom>
              <a:rect b="b" l="l" r="r" t="t"/>
              <a:pathLst>
                <a:path extrusionOk="0" h="26476" w="21184">
                  <a:moveTo>
                    <a:pt x="19355" y="3207"/>
                  </a:moveTo>
                  <a:cubicBezTo>
                    <a:pt x="19254" y="3566"/>
                    <a:pt x="18953" y="3875"/>
                    <a:pt x="18953" y="3875"/>
                  </a:cubicBezTo>
                  <a:lnTo>
                    <a:pt x="13966" y="10120"/>
                  </a:lnTo>
                  <a:cubicBezTo>
                    <a:pt x="17094" y="10360"/>
                    <a:pt x="16463" y="12647"/>
                    <a:pt x="16463" y="12647"/>
                  </a:cubicBezTo>
                  <a:cubicBezTo>
                    <a:pt x="19365" y="12838"/>
                    <a:pt x="18767" y="15417"/>
                    <a:pt x="18767" y="15417"/>
                  </a:cubicBezTo>
                  <a:cubicBezTo>
                    <a:pt x="21183" y="16549"/>
                    <a:pt x="20277" y="18349"/>
                    <a:pt x="16940" y="22194"/>
                  </a:cubicBezTo>
                  <a:cubicBezTo>
                    <a:pt x="13604" y="26037"/>
                    <a:pt x="9764" y="26476"/>
                    <a:pt x="6874" y="24788"/>
                  </a:cubicBezTo>
                  <a:cubicBezTo>
                    <a:pt x="3378" y="22744"/>
                    <a:pt x="1625" y="20238"/>
                    <a:pt x="2298" y="16076"/>
                  </a:cubicBezTo>
                  <a:cubicBezTo>
                    <a:pt x="2853" y="12654"/>
                    <a:pt x="2342" y="12824"/>
                    <a:pt x="1171" y="9370"/>
                  </a:cubicBezTo>
                  <a:cubicBezTo>
                    <a:pt x="1" y="5916"/>
                    <a:pt x="2827" y="6269"/>
                    <a:pt x="2827" y="6269"/>
                  </a:cubicBezTo>
                  <a:cubicBezTo>
                    <a:pt x="7047" y="8005"/>
                    <a:pt x="6462" y="12362"/>
                    <a:pt x="6462" y="12362"/>
                  </a:cubicBezTo>
                  <a:lnTo>
                    <a:pt x="15195" y="1428"/>
                  </a:lnTo>
                  <a:cubicBezTo>
                    <a:pt x="15462" y="1094"/>
                    <a:pt x="15793" y="808"/>
                    <a:pt x="16183" y="631"/>
                  </a:cubicBezTo>
                  <a:cubicBezTo>
                    <a:pt x="17568" y="1"/>
                    <a:pt x="18627" y="957"/>
                    <a:pt x="18627" y="957"/>
                  </a:cubicBezTo>
                  <a:cubicBezTo>
                    <a:pt x="19271" y="1401"/>
                    <a:pt x="19356" y="2033"/>
                    <a:pt x="19413" y="2455"/>
                  </a:cubicBezTo>
                  <a:cubicBezTo>
                    <a:pt x="19413" y="2455"/>
                    <a:pt x="19484" y="2743"/>
                    <a:pt x="19355" y="3207"/>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5"/>
            <p:cNvSpPr/>
            <p:nvPr/>
          </p:nvSpPr>
          <p:spPr>
            <a:xfrm>
              <a:off x="2447725" y="611575"/>
              <a:ext cx="55900" cy="55900"/>
            </a:xfrm>
            <a:custGeom>
              <a:rect b="b" l="l" r="r" t="t"/>
              <a:pathLst>
                <a:path extrusionOk="0" h="2236" w="2236">
                  <a:moveTo>
                    <a:pt x="1118" y="2236"/>
                  </a:moveTo>
                  <a:lnTo>
                    <a:pt x="1118" y="2236"/>
                  </a:lnTo>
                  <a:cubicBezTo>
                    <a:pt x="501" y="2236"/>
                    <a:pt x="1" y="1736"/>
                    <a:pt x="1" y="1118"/>
                  </a:cubicBezTo>
                  <a:lnTo>
                    <a:pt x="1" y="1118"/>
                  </a:lnTo>
                  <a:cubicBezTo>
                    <a:pt x="1" y="501"/>
                    <a:pt x="501" y="1"/>
                    <a:pt x="1118" y="1"/>
                  </a:cubicBezTo>
                  <a:lnTo>
                    <a:pt x="1118" y="1"/>
                  </a:lnTo>
                  <a:cubicBezTo>
                    <a:pt x="1735" y="1"/>
                    <a:pt x="2236" y="501"/>
                    <a:pt x="2236" y="1118"/>
                  </a:cubicBezTo>
                  <a:lnTo>
                    <a:pt x="2236" y="1118"/>
                  </a:lnTo>
                  <a:cubicBezTo>
                    <a:pt x="2236" y="1736"/>
                    <a:pt x="1735" y="2236"/>
                    <a:pt x="1118" y="2236"/>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5"/>
            <p:cNvSpPr/>
            <p:nvPr/>
          </p:nvSpPr>
          <p:spPr>
            <a:xfrm>
              <a:off x="2324875" y="824575"/>
              <a:ext cx="137325" cy="135475"/>
            </a:xfrm>
            <a:custGeom>
              <a:rect b="b" l="l" r="r" t="t"/>
              <a:pathLst>
                <a:path extrusionOk="0" h="5419" w="5493">
                  <a:moveTo>
                    <a:pt x="2996" y="1"/>
                  </a:moveTo>
                  <a:lnTo>
                    <a:pt x="587" y="2680"/>
                  </a:lnTo>
                  <a:cubicBezTo>
                    <a:pt x="1" y="3332"/>
                    <a:pt x="31" y="4331"/>
                    <a:pt x="657" y="4947"/>
                  </a:cubicBezTo>
                  <a:cubicBezTo>
                    <a:pt x="976" y="5261"/>
                    <a:pt x="1392" y="5418"/>
                    <a:pt x="1809" y="5418"/>
                  </a:cubicBezTo>
                  <a:cubicBezTo>
                    <a:pt x="2217" y="5418"/>
                    <a:pt x="2624" y="5267"/>
                    <a:pt x="2941" y="4965"/>
                  </a:cubicBezTo>
                  <a:lnTo>
                    <a:pt x="5493" y="2528"/>
                  </a:lnTo>
                  <a:lnTo>
                    <a:pt x="2996" y="1"/>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5"/>
            <p:cNvSpPr/>
            <p:nvPr/>
          </p:nvSpPr>
          <p:spPr>
            <a:xfrm>
              <a:off x="2324875" y="824575"/>
              <a:ext cx="137325" cy="139425"/>
            </a:xfrm>
            <a:custGeom>
              <a:rect b="b" l="l" r="r" t="t"/>
              <a:pathLst>
                <a:path extrusionOk="0" fill="none" h="5577" w="5493">
                  <a:moveTo>
                    <a:pt x="2996" y="1"/>
                  </a:moveTo>
                  <a:lnTo>
                    <a:pt x="587" y="2680"/>
                  </a:lnTo>
                  <a:cubicBezTo>
                    <a:pt x="1" y="3332"/>
                    <a:pt x="31" y="4331"/>
                    <a:pt x="657" y="4947"/>
                  </a:cubicBezTo>
                  <a:lnTo>
                    <a:pt x="657" y="4947"/>
                  </a:lnTo>
                  <a:cubicBezTo>
                    <a:pt x="1289" y="5569"/>
                    <a:pt x="2301" y="5577"/>
                    <a:pt x="2941" y="4965"/>
                  </a:cubicBezTo>
                  <a:lnTo>
                    <a:pt x="5493" y="252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5"/>
            <p:cNvSpPr/>
            <p:nvPr/>
          </p:nvSpPr>
          <p:spPr>
            <a:xfrm>
              <a:off x="2384775" y="887750"/>
              <a:ext cx="146425" cy="197000"/>
            </a:xfrm>
            <a:custGeom>
              <a:rect b="b" l="l" r="r" t="t"/>
              <a:pathLst>
                <a:path extrusionOk="0" h="7880" w="5857">
                  <a:moveTo>
                    <a:pt x="5401" y="2770"/>
                  </a:moveTo>
                  <a:lnTo>
                    <a:pt x="4575" y="3568"/>
                  </a:lnTo>
                  <a:lnTo>
                    <a:pt x="4617" y="3670"/>
                  </a:lnTo>
                  <a:lnTo>
                    <a:pt x="5401" y="2770"/>
                  </a:lnTo>
                  <a:close/>
                  <a:moveTo>
                    <a:pt x="3098" y="1"/>
                  </a:moveTo>
                  <a:lnTo>
                    <a:pt x="587" y="2862"/>
                  </a:lnTo>
                  <a:cubicBezTo>
                    <a:pt x="0" y="3514"/>
                    <a:pt x="31" y="4513"/>
                    <a:pt x="656" y="5129"/>
                  </a:cubicBezTo>
                  <a:cubicBezTo>
                    <a:pt x="976" y="5443"/>
                    <a:pt x="1392" y="5600"/>
                    <a:pt x="1808" y="5600"/>
                  </a:cubicBezTo>
                  <a:cubicBezTo>
                    <a:pt x="2216" y="5600"/>
                    <a:pt x="2624" y="5449"/>
                    <a:pt x="2941" y="5146"/>
                  </a:cubicBezTo>
                  <a:lnTo>
                    <a:pt x="4575" y="3568"/>
                  </a:lnTo>
                  <a:lnTo>
                    <a:pt x="3098" y="1"/>
                  </a:lnTo>
                  <a:close/>
                  <a:moveTo>
                    <a:pt x="4617" y="3670"/>
                  </a:moveTo>
                  <a:lnTo>
                    <a:pt x="2905" y="5636"/>
                  </a:lnTo>
                  <a:cubicBezTo>
                    <a:pt x="2443" y="6159"/>
                    <a:pt x="2447" y="6945"/>
                    <a:pt x="2915" y="7464"/>
                  </a:cubicBezTo>
                  <a:cubicBezTo>
                    <a:pt x="3245" y="7764"/>
                    <a:pt x="3571" y="7880"/>
                    <a:pt x="3882" y="7880"/>
                  </a:cubicBezTo>
                  <a:cubicBezTo>
                    <a:pt x="4720" y="7880"/>
                    <a:pt x="5447" y="7037"/>
                    <a:pt x="5856" y="6664"/>
                  </a:cubicBezTo>
                  <a:lnTo>
                    <a:pt x="4617" y="3670"/>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2384775" y="887750"/>
              <a:ext cx="146425" cy="214275"/>
            </a:xfrm>
            <a:custGeom>
              <a:rect b="b" l="l" r="r" t="t"/>
              <a:pathLst>
                <a:path extrusionOk="0" fill="none" h="8571" w="5857">
                  <a:moveTo>
                    <a:pt x="5856" y="6664"/>
                  </a:moveTo>
                  <a:cubicBezTo>
                    <a:pt x="5295" y="7176"/>
                    <a:pt x="4136" y="8570"/>
                    <a:pt x="2915" y="7464"/>
                  </a:cubicBezTo>
                  <a:lnTo>
                    <a:pt x="2915" y="7464"/>
                  </a:lnTo>
                  <a:cubicBezTo>
                    <a:pt x="2447" y="6945"/>
                    <a:pt x="2443" y="6159"/>
                    <a:pt x="2905" y="5636"/>
                  </a:cubicBezTo>
                  <a:lnTo>
                    <a:pt x="5401" y="2770"/>
                  </a:lnTo>
                  <a:lnTo>
                    <a:pt x="2941" y="5146"/>
                  </a:lnTo>
                  <a:cubicBezTo>
                    <a:pt x="2300" y="5759"/>
                    <a:pt x="1289" y="5750"/>
                    <a:pt x="656" y="5129"/>
                  </a:cubicBezTo>
                  <a:lnTo>
                    <a:pt x="656" y="5129"/>
                  </a:lnTo>
                  <a:cubicBezTo>
                    <a:pt x="31" y="4513"/>
                    <a:pt x="0" y="3514"/>
                    <a:pt x="587" y="2862"/>
                  </a:cubicBezTo>
                  <a:lnTo>
                    <a:pt x="3098"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55"/>
          <p:cNvSpPr/>
          <p:nvPr/>
        </p:nvSpPr>
        <p:spPr>
          <a:xfrm rot="1761569">
            <a:off x="7190979" y="3831053"/>
            <a:ext cx="136117" cy="25770"/>
          </a:xfrm>
          <a:custGeom>
            <a:rect b="b" l="l" r="r" t="t"/>
            <a:pathLst>
              <a:path extrusionOk="0" fill="none" h="571"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5"/>
          <p:cNvSpPr/>
          <p:nvPr/>
        </p:nvSpPr>
        <p:spPr>
          <a:xfrm rot="1761569">
            <a:off x="7297734" y="3641305"/>
            <a:ext cx="136117" cy="25725"/>
          </a:xfrm>
          <a:custGeom>
            <a:rect b="b" l="l" r="r" t="t"/>
            <a:pathLst>
              <a:path extrusionOk="0" fill="none" h="570"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rot="1761569">
            <a:off x="7262142" y="3704552"/>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55"/>
          <p:cNvGrpSpPr/>
          <p:nvPr/>
        </p:nvGrpSpPr>
        <p:grpSpPr>
          <a:xfrm>
            <a:off x="7015885" y="1849310"/>
            <a:ext cx="1350096" cy="2414402"/>
            <a:chOff x="7015885" y="1849310"/>
            <a:chExt cx="1350096" cy="2414402"/>
          </a:xfrm>
        </p:grpSpPr>
        <p:sp>
          <p:nvSpPr>
            <p:cNvPr id="1316" name="Google Shape;1316;p55"/>
            <p:cNvSpPr/>
            <p:nvPr/>
          </p:nvSpPr>
          <p:spPr>
            <a:xfrm rot="1761569">
              <a:off x="7477164" y="2812894"/>
              <a:ext cx="279546" cy="1070614"/>
            </a:xfrm>
            <a:custGeom>
              <a:rect b="b" l="l" r="r" t="t"/>
              <a:pathLst>
                <a:path extrusionOk="0" h="23722" w="6194">
                  <a:moveTo>
                    <a:pt x="2158" y="1"/>
                  </a:moveTo>
                  <a:cubicBezTo>
                    <a:pt x="2102" y="3"/>
                    <a:pt x="2691" y="1676"/>
                    <a:pt x="2636" y="1678"/>
                  </a:cubicBezTo>
                  <a:cubicBezTo>
                    <a:pt x="1887" y="1678"/>
                    <a:pt x="1678" y="1678"/>
                    <a:pt x="1270" y="1484"/>
                  </a:cubicBezTo>
                  <a:cubicBezTo>
                    <a:pt x="1049" y="907"/>
                    <a:pt x="830" y="276"/>
                    <a:pt x="830" y="276"/>
                  </a:cubicBezTo>
                  <a:cubicBezTo>
                    <a:pt x="1" y="546"/>
                    <a:pt x="1" y="1198"/>
                    <a:pt x="1" y="1198"/>
                  </a:cubicBezTo>
                  <a:lnTo>
                    <a:pt x="1" y="22763"/>
                  </a:lnTo>
                  <a:cubicBezTo>
                    <a:pt x="241" y="23242"/>
                    <a:pt x="720" y="23722"/>
                    <a:pt x="3116" y="23722"/>
                  </a:cubicBezTo>
                  <a:cubicBezTo>
                    <a:pt x="5512" y="23722"/>
                    <a:pt x="6092" y="23094"/>
                    <a:pt x="6092" y="23094"/>
                  </a:cubicBezTo>
                  <a:cubicBezTo>
                    <a:pt x="6092" y="23094"/>
                    <a:pt x="5992" y="3355"/>
                    <a:pt x="6092" y="1965"/>
                  </a:cubicBezTo>
                  <a:cubicBezTo>
                    <a:pt x="6194" y="576"/>
                    <a:pt x="5512" y="479"/>
                    <a:pt x="5512" y="479"/>
                  </a:cubicBezTo>
                  <a:cubicBezTo>
                    <a:pt x="5512" y="479"/>
                    <a:pt x="5033" y="1"/>
                    <a:pt x="2158" y="1"/>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5"/>
            <p:cNvSpPr/>
            <p:nvPr/>
          </p:nvSpPr>
          <p:spPr>
            <a:xfrm rot="-10267425">
              <a:off x="7848838" y="2234949"/>
              <a:ext cx="120544" cy="7607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5"/>
            <p:cNvSpPr/>
            <p:nvPr/>
          </p:nvSpPr>
          <p:spPr>
            <a:xfrm rot="5977766">
              <a:off x="7758877" y="2011347"/>
              <a:ext cx="355103" cy="126850"/>
            </a:xfrm>
            <a:prstGeom prst="roundRect">
              <a:avLst>
                <a:gd fmla="val 3199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5"/>
            <p:cNvSpPr/>
            <p:nvPr/>
          </p:nvSpPr>
          <p:spPr>
            <a:xfrm rot="1761569">
              <a:off x="7606680" y="2296854"/>
              <a:ext cx="402845" cy="958010"/>
            </a:xfrm>
            <a:custGeom>
              <a:rect b="b" l="l" r="r" t="t"/>
              <a:pathLst>
                <a:path extrusionOk="0" h="21227" w="8926">
                  <a:moveTo>
                    <a:pt x="44" y="0"/>
                  </a:moveTo>
                  <a:cubicBezTo>
                    <a:pt x="11" y="0"/>
                    <a:pt x="1" y="22"/>
                    <a:pt x="1" y="22"/>
                  </a:cubicBezTo>
                  <a:lnTo>
                    <a:pt x="154" y="49"/>
                  </a:lnTo>
                  <a:lnTo>
                    <a:pt x="154" y="49"/>
                  </a:lnTo>
                  <a:cubicBezTo>
                    <a:pt x="103" y="11"/>
                    <a:pt x="68" y="0"/>
                    <a:pt x="44" y="0"/>
                  </a:cubicBezTo>
                  <a:close/>
                  <a:moveTo>
                    <a:pt x="154" y="49"/>
                  </a:moveTo>
                  <a:cubicBezTo>
                    <a:pt x="200" y="84"/>
                    <a:pt x="259" y="140"/>
                    <a:pt x="334" y="230"/>
                  </a:cubicBezTo>
                  <a:cubicBezTo>
                    <a:pt x="608" y="557"/>
                    <a:pt x="758" y="839"/>
                    <a:pt x="758" y="839"/>
                  </a:cubicBezTo>
                  <a:lnTo>
                    <a:pt x="5706" y="14794"/>
                  </a:lnTo>
                  <a:lnTo>
                    <a:pt x="6003" y="15096"/>
                  </a:lnTo>
                  <a:lnTo>
                    <a:pt x="6289" y="15417"/>
                  </a:lnTo>
                  <a:lnTo>
                    <a:pt x="7008" y="17633"/>
                  </a:lnTo>
                  <a:lnTo>
                    <a:pt x="7389" y="18104"/>
                  </a:lnTo>
                  <a:lnTo>
                    <a:pt x="8685" y="21227"/>
                  </a:lnTo>
                  <a:lnTo>
                    <a:pt x="8925" y="20988"/>
                  </a:lnTo>
                  <a:lnTo>
                    <a:pt x="7756" y="18040"/>
                  </a:lnTo>
                  <a:lnTo>
                    <a:pt x="7727" y="17394"/>
                  </a:lnTo>
                  <a:lnTo>
                    <a:pt x="6887" y="15152"/>
                  </a:lnTo>
                  <a:lnTo>
                    <a:pt x="6809" y="14490"/>
                  </a:lnTo>
                  <a:lnTo>
                    <a:pt x="1657" y="321"/>
                  </a:lnTo>
                  <a:lnTo>
                    <a:pt x="154" y="49"/>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5"/>
            <p:cNvSpPr/>
            <p:nvPr/>
          </p:nvSpPr>
          <p:spPr>
            <a:xfrm rot="1761569">
              <a:off x="7624970" y="1894646"/>
              <a:ext cx="467248" cy="1077654"/>
            </a:xfrm>
            <a:custGeom>
              <a:rect b="b" l="l" r="r" t="t"/>
              <a:pathLst>
                <a:path extrusionOk="0" fill="none" h="23878" w="10353">
                  <a:moveTo>
                    <a:pt x="2672" y="8016"/>
                  </a:moveTo>
                  <a:lnTo>
                    <a:pt x="668" y="2172"/>
                  </a:lnTo>
                  <a:cubicBezTo>
                    <a:pt x="668" y="2172"/>
                    <a:pt x="1" y="1003"/>
                    <a:pt x="1336" y="502"/>
                  </a:cubicBezTo>
                  <a:cubicBezTo>
                    <a:pt x="2672" y="1"/>
                    <a:pt x="2838" y="670"/>
                    <a:pt x="3173" y="1337"/>
                  </a:cubicBezTo>
                  <a:lnTo>
                    <a:pt x="5344" y="7014"/>
                  </a:lnTo>
                  <a:lnTo>
                    <a:pt x="5009" y="8517"/>
                  </a:lnTo>
                  <a:lnTo>
                    <a:pt x="10353" y="23210"/>
                  </a:lnTo>
                  <a:cubicBezTo>
                    <a:pt x="10353" y="23210"/>
                    <a:pt x="10186" y="23878"/>
                    <a:pt x="9350" y="23543"/>
                  </a:cubicBezTo>
                  <a:lnTo>
                    <a:pt x="4007" y="8850"/>
                  </a:ln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5"/>
            <p:cNvSpPr/>
            <p:nvPr/>
          </p:nvSpPr>
          <p:spPr>
            <a:xfrm rot="1761569">
              <a:off x="7740270" y="2992823"/>
              <a:ext cx="77897" cy="142075"/>
            </a:xfrm>
            <a:custGeom>
              <a:rect b="b" l="l" r="r" t="t"/>
              <a:pathLst>
                <a:path extrusionOk="0" fill="none" h="3148" w="1726">
                  <a:moveTo>
                    <a:pt x="0" y="224"/>
                  </a:moveTo>
                  <a:cubicBezTo>
                    <a:pt x="0" y="224"/>
                    <a:pt x="724" y="2480"/>
                    <a:pt x="890" y="2814"/>
                  </a:cubicBezTo>
                  <a:cubicBezTo>
                    <a:pt x="1057" y="3148"/>
                    <a:pt x="1726" y="2981"/>
                    <a:pt x="1558" y="2480"/>
                  </a:cubicBezTo>
                  <a:lnTo>
                    <a:pt x="628"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5"/>
            <p:cNvSpPr/>
            <p:nvPr/>
          </p:nvSpPr>
          <p:spPr>
            <a:xfrm rot="1761569">
              <a:off x="7718645" y="3128521"/>
              <a:ext cx="71624" cy="155795"/>
            </a:xfrm>
            <a:custGeom>
              <a:rect b="b" l="l" r="r" t="t"/>
              <a:pathLst>
                <a:path extrusionOk="0" fill="none" h="3452" w="1587">
                  <a:moveTo>
                    <a:pt x="1" y="113"/>
                  </a:moveTo>
                  <a:lnTo>
                    <a:pt x="1254" y="3451"/>
                  </a:lnTo>
                  <a:lnTo>
                    <a:pt x="1587" y="3283"/>
                  </a:lnTo>
                  <a:lnTo>
                    <a:pt x="348"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rot="1761569">
              <a:off x="7698999" y="3299088"/>
              <a:ext cx="70270" cy="83900"/>
            </a:xfrm>
            <a:custGeom>
              <a:rect b="b" l="l" r="r" t="t"/>
              <a:pathLst>
                <a:path extrusionOk="0" h="1859" w="1557">
                  <a:moveTo>
                    <a:pt x="335" y="1"/>
                  </a:moveTo>
                  <a:cubicBezTo>
                    <a:pt x="335" y="1"/>
                    <a:pt x="335" y="334"/>
                    <a:pt x="169" y="835"/>
                  </a:cubicBezTo>
                  <a:cubicBezTo>
                    <a:pt x="50" y="1190"/>
                    <a:pt x="1" y="1671"/>
                    <a:pt x="502" y="1837"/>
                  </a:cubicBezTo>
                  <a:cubicBezTo>
                    <a:pt x="545" y="1852"/>
                    <a:pt x="589" y="1859"/>
                    <a:pt x="633" y="1859"/>
                  </a:cubicBezTo>
                  <a:cubicBezTo>
                    <a:pt x="1103" y="1859"/>
                    <a:pt x="1556" y="1069"/>
                    <a:pt x="335"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5"/>
            <p:cNvSpPr/>
            <p:nvPr/>
          </p:nvSpPr>
          <p:spPr>
            <a:xfrm rot="1761569">
              <a:off x="7790327" y="2823922"/>
              <a:ext cx="44545" cy="25860"/>
            </a:xfrm>
            <a:custGeom>
              <a:rect b="b" l="l" r="r" t="t"/>
              <a:pathLst>
                <a:path extrusionOk="0" fill="none" h="573" w="987">
                  <a:moveTo>
                    <a:pt x="1" y="378"/>
                  </a:moveTo>
                  <a:cubicBezTo>
                    <a:pt x="1" y="378"/>
                    <a:pt x="633" y="572"/>
                    <a:pt x="987"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5"/>
            <p:cNvSpPr/>
            <p:nvPr/>
          </p:nvSpPr>
          <p:spPr>
            <a:xfrm rot="1761569">
              <a:off x="7817585" y="2660340"/>
              <a:ext cx="43687" cy="28343"/>
            </a:xfrm>
            <a:custGeom>
              <a:rect b="b" l="l" r="r" t="t"/>
              <a:pathLst>
                <a:path extrusionOk="0" fill="none" h="628" w="968">
                  <a:moveTo>
                    <a:pt x="1" y="431"/>
                  </a:moveTo>
                  <a:cubicBezTo>
                    <a:pt x="1" y="431"/>
                    <a:pt x="694" y="627"/>
                    <a:pt x="968"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5"/>
            <p:cNvSpPr/>
            <p:nvPr/>
          </p:nvSpPr>
          <p:spPr>
            <a:xfrm rot="1761569">
              <a:off x="7844840" y="2493630"/>
              <a:ext cx="44094" cy="27846"/>
            </a:xfrm>
            <a:custGeom>
              <a:rect b="b" l="l" r="r" t="t"/>
              <a:pathLst>
                <a:path extrusionOk="0" fill="none" h="617" w="977">
                  <a:moveTo>
                    <a:pt x="1" y="406"/>
                  </a:moveTo>
                  <a:cubicBezTo>
                    <a:pt x="1" y="406"/>
                    <a:pt x="593" y="616"/>
                    <a:pt x="977"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5"/>
            <p:cNvSpPr/>
            <p:nvPr/>
          </p:nvSpPr>
          <p:spPr>
            <a:xfrm rot="1761569">
              <a:off x="7872041" y="2337883"/>
              <a:ext cx="44771" cy="19497"/>
            </a:xfrm>
            <a:custGeom>
              <a:rect b="b" l="l" r="r" t="t"/>
              <a:pathLst>
                <a:path extrusionOk="0" fill="none" h="432" w="992">
                  <a:moveTo>
                    <a:pt x="1" y="366"/>
                  </a:moveTo>
                  <a:cubicBezTo>
                    <a:pt x="208" y="402"/>
                    <a:pt x="691" y="432"/>
                    <a:pt x="991"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5"/>
            <p:cNvSpPr/>
            <p:nvPr/>
          </p:nvSpPr>
          <p:spPr>
            <a:xfrm rot="1761569">
              <a:off x="7878598" y="2282304"/>
              <a:ext cx="45267" cy="27756"/>
            </a:xfrm>
            <a:custGeom>
              <a:rect b="b" l="l" r="r" t="t"/>
              <a:pathLst>
                <a:path extrusionOk="0" fill="none" h="615" w="1003">
                  <a:moveTo>
                    <a:pt x="0" y="333"/>
                  </a:moveTo>
                  <a:cubicBezTo>
                    <a:pt x="0" y="333"/>
                    <a:pt x="619" y="615"/>
                    <a:pt x="1002"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5"/>
            <p:cNvSpPr/>
            <p:nvPr/>
          </p:nvSpPr>
          <p:spPr>
            <a:xfrm rot="1761569">
              <a:off x="7848526" y="2210497"/>
              <a:ext cx="116485" cy="67923"/>
            </a:xfrm>
            <a:custGeom>
              <a:rect b="b" l="l" r="r" t="t"/>
              <a:pathLst>
                <a:path extrusionOk="0" fill="none" h="1505" w="2581">
                  <a:moveTo>
                    <a:pt x="1" y="1060"/>
                  </a:moveTo>
                  <a:cubicBezTo>
                    <a:pt x="1" y="1060"/>
                    <a:pt x="1579" y="1504"/>
                    <a:pt x="2581"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5"/>
            <p:cNvSpPr/>
            <p:nvPr/>
          </p:nvSpPr>
          <p:spPr>
            <a:xfrm rot="1761569">
              <a:off x="7114929" y="3749991"/>
              <a:ext cx="276657" cy="476500"/>
            </a:xfrm>
            <a:custGeom>
              <a:rect b="b" l="l" r="r" t="t"/>
              <a:pathLst>
                <a:path extrusionOk="0" h="10558" w="6130">
                  <a:moveTo>
                    <a:pt x="5829" y="0"/>
                  </a:moveTo>
                  <a:lnTo>
                    <a:pt x="202" y="201"/>
                  </a:lnTo>
                  <a:lnTo>
                    <a:pt x="1" y="2614"/>
                  </a:lnTo>
                  <a:lnTo>
                    <a:pt x="1988" y="9627"/>
                  </a:lnTo>
                  <a:cubicBezTo>
                    <a:pt x="1988" y="9627"/>
                    <a:pt x="2245" y="10452"/>
                    <a:pt x="3032" y="10552"/>
                  </a:cubicBezTo>
                  <a:cubicBezTo>
                    <a:pt x="3062" y="10556"/>
                    <a:pt x="3091" y="10558"/>
                    <a:pt x="3120" y="10558"/>
                  </a:cubicBezTo>
                  <a:cubicBezTo>
                    <a:pt x="3853" y="10558"/>
                    <a:pt x="4274" y="9364"/>
                    <a:pt x="4274" y="9364"/>
                  </a:cubicBezTo>
                  <a:lnTo>
                    <a:pt x="6130" y="2798"/>
                  </a:lnTo>
                  <a:lnTo>
                    <a:pt x="6130" y="201"/>
                  </a:lnTo>
                  <a:lnTo>
                    <a:pt x="5829"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5"/>
            <p:cNvSpPr/>
            <p:nvPr/>
          </p:nvSpPr>
          <p:spPr>
            <a:xfrm rot="1761569">
              <a:off x="7653514" y="3008837"/>
              <a:ext cx="136117" cy="25770"/>
            </a:xfrm>
            <a:custGeom>
              <a:rect b="b" l="l" r="r" t="t"/>
              <a:pathLst>
                <a:path extrusionOk="0" fill="none" h="571" w="3016">
                  <a:moveTo>
                    <a:pt x="0" y="1"/>
                  </a:moveTo>
                  <a:cubicBezTo>
                    <a:pt x="0" y="1"/>
                    <a:pt x="1005" y="571"/>
                    <a:pt x="3015" y="57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
            <p:cNvSpPr/>
            <p:nvPr/>
          </p:nvSpPr>
          <p:spPr>
            <a:xfrm rot="1761569">
              <a:off x="7617944" y="3072090"/>
              <a:ext cx="136117" cy="25725"/>
            </a:xfrm>
            <a:custGeom>
              <a:rect b="b" l="l" r="r" t="t"/>
              <a:pathLst>
                <a:path extrusionOk="0" fill="none" h="570"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5"/>
            <p:cNvSpPr/>
            <p:nvPr/>
          </p:nvSpPr>
          <p:spPr>
            <a:xfrm rot="1761569">
              <a:off x="7582352" y="3135338"/>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5"/>
            <p:cNvSpPr/>
            <p:nvPr/>
          </p:nvSpPr>
          <p:spPr>
            <a:xfrm rot="1761569">
              <a:off x="7546781" y="3198591"/>
              <a:ext cx="136117" cy="25725"/>
            </a:xfrm>
            <a:custGeom>
              <a:rect b="b" l="l" r="r" t="t"/>
              <a:pathLst>
                <a:path extrusionOk="0" fill="none" h="570"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5"/>
            <p:cNvSpPr/>
            <p:nvPr/>
          </p:nvSpPr>
          <p:spPr>
            <a:xfrm rot="1761569">
              <a:off x="7511211" y="3261799"/>
              <a:ext cx="136117" cy="25770"/>
            </a:xfrm>
            <a:custGeom>
              <a:rect b="b" l="l" r="r" t="t"/>
              <a:pathLst>
                <a:path extrusionOk="0" fill="none" h="571"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5"/>
            <p:cNvSpPr/>
            <p:nvPr/>
          </p:nvSpPr>
          <p:spPr>
            <a:xfrm rot="1761569">
              <a:off x="7475630" y="3325050"/>
              <a:ext cx="136117" cy="25770"/>
            </a:xfrm>
            <a:custGeom>
              <a:rect b="b" l="l" r="r" t="t"/>
              <a:pathLst>
                <a:path extrusionOk="0" fill="none" h="571" w="3016">
                  <a:moveTo>
                    <a:pt x="0" y="1"/>
                  </a:moveTo>
                  <a:cubicBezTo>
                    <a:pt x="0" y="1"/>
                    <a:pt x="1005" y="571"/>
                    <a:pt x="3015" y="57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5"/>
            <p:cNvSpPr/>
            <p:nvPr/>
          </p:nvSpPr>
          <p:spPr>
            <a:xfrm rot="1761569">
              <a:off x="7440049" y="3388345"/>
              <a:ext cx="136117" cy="25680"/>
            </a:xfrm>
            <a:custGeom>
              <a:rect b="b" l="l" r="r" t="t"/>
              <a:pathLst>
                <a:path extrusionOk="0" fill="none" h="569" w="3016">
                  <a:moveTo>
                    <a:pt x="0" y="1"/>
                  </a:moveTo>
                  <a:cubicBezTo>
                    <a:pt x="0" y="1"/>
                    <a:pt x="1005" y="569"/>
                    <a:pt x="3015" y="56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5"/>
            <p:cNvSpPr/>
            <p:nvPr/>
          </p:nvSpPr>
          <p:spPr>
            <a:xfrm rot="1761569">
              <a:off x="7404467" y="3451550"/>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5"/>
            <p:cNvSpPr/>
            <p:nvPr/>
          </p:nvSpPr>
          <p:spPr>
            <a:xfrm rot="1761569">
              <a:off x="7368886" y="3514846"/>
              <a:ext cx="136117" cy="25680"/>
            </a:xfrm>
            <a:custGeom>
              <a:rect b="b" l="l" r="r" t="t"/>
              <a:pathLst>
                <a:path extrusionOk="0" fill="none" h="569" w="3016">
                  <a:moveTo>
                    <a:pt x="0" y="0"/>
                  </a:moveTo>
                  <a:cubicBezTo>
                    <a:pt x="0" y="0"/>
                    <a:pt x="1005" y="569"/>
                    <a:pt x="3015" y="56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5"/>
            <p:cNvSpPr/>
            <p:nvPr/>
          </p:nvSpPr>
          <p:spPr>
            <a:xfrm rot="1761569">
              <a:off x="7333305" y="3578051"/>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5"/>
            <p:cNvSpPr/>
            <p:nvPr/>
          </p:nvSpPr>
          <p:spPr>
            <a:xfrm rot="1761569">
              <a:off x="7238284" y="3753909"/>
              <a:ext cx="263073" cy="63545"/>
            </a:xfrm>
            <a:custGeom>
              <a:rect b="b" l="l" r="r" t="t"/>
              <a:pathLst>
                <a:path extrusionOk="0" h="1408" w="5829">
                  <a:moveTo>
                    <a:pt x="2915" y="1"/>
                  </a:moveTo>
                  <a:cubicBezTo>
                    <a:pt x="1306" y="1"/>
                    <a:pt x="1" y="315"/>
                    <a:pt x="1" y="704"/>
                  </a:cubicBezTo>
                  <a:cubicBezTo>
                    <a:pt x="1" y="1093"/>
                    <a:pt x="1306" y="1407"/>
                    <a:pt x="2915" y="1407"/>
                  </a:cubicBezTo>
                  <a:cubicBezTo>
                    <a:pt x="4524" y="1407"/>
                    <a:pt x="5829" y="1093"/>
                    <a:pt x="5829" y="704"/>
                  </a:cubicBezTo>
                  <a:cubicBezTo>
                    <a:pt x="5829" y="315"/>
                    <a:pt x="4524" y="1"/>
                    <a:pt x="2915" y="1"/>
                  </a:cubicBezTo>
                  <a:close/>
                </a:path>
              </a:pathLst>
            </a:custGeom>
            <a:solidFill>
              <a:srgbClr val="70B0DB"/>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5"/>
            <p:cNvSpPr/>
            <p:nvPr/>
          </p:nvSpPr>
          <p:spPr>
            <a:xfrm rot="1761569">
              <a:off x="7242169" y="3709918"/>
              <a:ext cx="275032" cy="110843"/>
            </a:xfrm>
            <a:custGeom>
              <a:rect b="b" l="l" r="r" t="t"/>
              <a:pathLst>
                <a:path extrusionOk="0" h="2456" w="6094">
                  <a:moveTo>
                    <a:pt x="63" y="0"/>
                  </a:moveTo>
                  <a:lnTo>
                    <a:pt x="1" y="1737"/>
                  </a:lnTo>
                  <a:cubicBezTo>
                    <a:pt x="241" y="1976"/>
                    <a:pt x="959" y="2456"/>
                    <a:pt x="3116" y="2456"/>
                  </a:cubicBezTo>
                  <a:cubicBezTo>
                    <a:pt x="5273" y="2456"/>
                    <a:pt x="6093" y="1828"/>
                    <a:pt x="6093" y="1828"/>
                  </a:cubicBezTo>
                  <a:lnTo>
                    <a:pt x="6084" y="0"/>
                  </a:lnTo>
                  <a:cubicBezTo>
                    <a:pt x="5076" y="379"/>
                    <a:pt x="4072" y="506"/>
                    <a:pt x="3180" y="506"/>
                  </a:cubicBezTo>
                  <a:cubicBezTo>
                    <a:pt x="1396" y="506"/>
                    <a:pt x="63" y="0"/>
                    <a:pt x="63"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5"/>
            <p:cNvSpPr/>
            <p:nvPr/>
          </p:nvSpPr>
          <p:spPr>
            <a:xfrm rot="1761569">
              <a:off x="7373123" y="2782072"/>
              <a:ext cx="272099" cy="1511830"/>
            </a:xfrm>
            <a:custGeom>
              <a:rect b="b" l="l" r="r" t="t"/>
              <a:pathLst>
                <a:path extrusionOk="0" fill="none" h="33365" w="6029">
                  <a:moveTo>
                    <a:pt x="828" y="220"/>
                  </a:moveTo>
                  <a:cubicBezTo>
                    <a:pt x="87" y="459"/>
                    <a:pt x="0" y="804"/>
                    <a:pt x="0" y="804"/>
                  </a:cubicBezTo>
                  <a:lnTo>
                    <a:pt x="0" y="25526"/>
                  </a:lnTo>
                  <a:lnTo>
                    <a:pt x="1809" y="32159"/>
                  </a:lnTo>
                  <a:cubicBezTo>
                    <a:pt x="1809" y="32159"/>
                    <a:pt x="2009" y="33364"/>
                    <a:pt x="3015" y="33364"/>
                  </a:cubicBezTo>
                  <a:cubicBezTo>
                    <a:pt x="4020" y="33364"/>
                    <a:pt x="4221" y="31958"/>
                    <a:pt x="4221" y="31958"/>
                  </a:cubicBezTo>
                  <a:lnTo>
                    <a:pt x="6029" y="25526"/>
                  </a:lnTo>
                  <a:lnTo>
                    <a:pt x="6029" y="804"/>
                  </a:lnTo>
                  <a:cubicBezTo>
                    <a:pt x="6029" y="804"/>
                    <a:pt x="5828" y="0"/>
                    <a:pt x="2612" y="0"/>
                  </a:cubicBezTo>
                  <a:cubicBezTo>
                    <a:pt x="2342" y="0"/>
                    <a:pt x="2098" y="11"/>
                    <a:pt x="1881" y="2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5"/>
            <p:cNvSpPr/>
            <p:nvPr/>
          </p:nvSpPr>
          <p:spPr>
            <a:xfrm rot="1761569">
              <a:off x="7709649" y="2912488"/>
              <a:ext cx="272099" cy="54519"/>
            </a:xfrm>
            <a:custGeom>
              <a:rect b="b" l="l" r="r" t="t"/>
              <a:pathLst>
                <a:path extrusionOk="0" fill="none" h="1208" w="6029">
                  <a:moveTo>
                    <a:pt x="0" y="1"/>
                  </a:moveTo>
                  <a:cubicBezTo>
                    <a:pt x="402" y="1007"/>
                    <a:pt x="5225" y="1208"/>
                    <a:pt x="6029"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5"/>
            <p:cNvSpPr/>
            <p:nvPr/>
          </p:nvSpPr>
          <p:spPr>
            <a:xfrm rot="1788266">
              <a:off x="7691338" y="2943694"/>
              <a:ext cx="272506" cy="60213"/>
            </a:xfrm>
            <a:custGeom>
              <a:rect b="b" l="l" r="r" t="t"/>
              <a:pathLst>
                <a:path extrusionOk="0" fill="none" h="1408" w="6433">
                  <a:moveTo>
                    <a:pt x="6432" y="1"/>
                  </a:moveTo>
                  <a:cubicBezTo>
                    <a:pt x="6432" y="1"/>
                    <a:pt x="4824" y="1407"/>
                    <a:pt x="0" y="80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5"/>
            <p:cNvSpPr/>
            <p:nvPr/>
          </p:nvSpPr>
          <p:spPr>
            <a:xfrm rot="1788266">
              <a:off x="7672645" y="2981848"/>
              <a:ext cx="272506" cy="51575"/>
            </a:xfrm>
            <a:custGeom>
              <a:rect b="b" l="l" r="r" t="t"/>
              <a:pathLst>
                <a:path extrusionOk="0" fill="none" h="1206" w="6433">
                  <a:moveTo>
                    <a:pt x="6432" y="0"/>
                  </a:moveTo>
                  <a:cubicBezTo>
                    <a:pt x="6432" y="0"/>
                    <a:pt x="4824" y="1206"/>
                    <a:pt x="0" y="80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rot="1761569">
              <a:off x="7917006" y="2618890"/>
              <a:ext cx="399190" cy="307663"/>
            </a:xfrm>
            <a:custGeom>
              <a:rect b="b" l="l" r="r" t="t"/>
              <a:pathLst>
                <a:path extrusionOk="0" h="6817" w="8845">
                  <a:moveTo>
                    <a:pt x="2468" y="0"/>
                  </a:moveTo>
                  <a:cubicBezTo>
                    <a:pt x="1774" y="0"/>
                    <a:pt x="1609" y="332"/>
                    <a:pt x="1609" y="332"/>
                  </a:cubicBezTo>
                  <a:lnTo>
                    <a:pt x="0" y="3146"/>
                  </a:lnTo>
                  <a:cubicBezTo>
                    <a:pt x="0" y="3146"/>
                    <a:pt x="168" y="4203"/>
                    <a:pt x="2614" y="5758"/>
                  </a:cubicBezTo>
                  <a:cubicBezTo>
                    <a:pt x="4021" y="6654"/>
                    <a:pt x="5184" y="6817"/>
                    <a:pt x="5843" y="6817"/>
                  </a:cubicBezTo>
                  <a:cubicBezTo>
                    <a:pt x="6220" y="6817"/>
                    <a:pt x="6432" y="6764"/>
                    <a:pt x="6432" y="6764"/>
                  </a:cubicBezTo>
                  <a:lnTo>
                    <a:pt x="8041" y="4151"/>
                  </a:lnTo>
                  <a:cubicBezTo>
                    <a:pt x="8041" y="4151"/>
                    <a:pt x="8844" y="2945"/>
                    <a:pt x="5628" y="1136"/>
                  </a:cubicBezTo>
                  <a:cubicBezTo>
                    <a:pt x="4039" y="241"/>
                    <a:pt x="3061" y="0"/>
                    <a:pt x="2468" y="0"/>
                  </a:cubicBezTo>
                  <a:close/>
                </a:path>
              </a:pathLst>
            </a:custGeom>
            <a:solidFill>
              <a:schemeClr val="accen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rot="1761569">
              <a:off x="7991747" y="2638017"/>
              <a:ext cx="317772" cy="198489"/>
            </a:xfrm>
            <a:custGeom>
              <a:rect b="b" l="l" r="r" t="t"/>
              <a:pathLst>
                <a:path extrusionOk="0" fill="none" h="4398" w="7041">
                  <a:moveTo>
                    <a:pt x="619" y="1"/>
                  </a:moveTo>
                  <a:cubicBezTo>
                    <a:pt x="619" y="1"/>
                    <a:pt x="0" y="630"/>
                    <a:pt x="3047" y="2589"/>
                  </a:cubicBezTo>
                  <a:cubicBezTo>
                    <a:pt x="5861" y="4398"/>
                    <a:pt x="7040" y="3724"/>
                    <a:pt x="6953" y="3558"/>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rot="1761569">
              <a:off x="8053224" y="2643840"/>
              <a:ext cx="226787" cy="172358"/>
            </a:xfrm>
            <a:custGeom>
              <a:rect b="b" l="l" r="r" t="t"/>
              <a:pathLst>
                <a:path extrusionOk="0" fill="none" h="3819" w="5025">
                  <a:moveTo>
                    <a:pt x="1" y="402"/>
                  </a:moveTo>
                  <a:cubicBezTo>
                    <a:pt x="1" y="402"/>
                    <a:pt x="603" y="0"/>
                    <a:pt x="2815" y="1206"/>
                  </a:cubicBezTo>
                  <a:cubicBezTo>
                    <a:pt x="5025" y="2411"/>
                    <a:pt x="5025" y="3216"/>
                    <a:pt x="5025" y="3216"/>
                  </a:cubicBezTo>
                  <a:cubicBezTo>
                    <a:pt x="5025" y="3216"/>
                    <a:pt x="4422" y="3819"/>
                    <a:pt x="2212" y="2411"/>
                  </a:cubicBezTo>
                  <a:cubicBezTo>
                    <a:pt x="1" y="1005"/>
                    <a:pt x="1" y="402"/>
                    <a:pt x="1" y="402"/>
                  </a:cubicBez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rot="1761569">
              <a:off x="8062302" y="2669096"/>
              <a:ext cx="200385" cy="123525"/>
            </a:xfrm>
            <a:custGeom>
              <a:rect b="b" l="l" r="r" t="t"/>
              <a:pathLst>
                <a:path extrusionOk="0" fill="none" h="2737" w="4440">
                  <a:moveTo>
                    <a:pt x="1" y="211"/>
                  </a:moveTo>
                  <a:cubicBezTo>
                    <a:pt x="582" y="1"/>
                    <a:pt x="3597" y="1206"/>
                    <a:pt x="4440" y="2737"/>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rot="1761569">
              <a:off x="7236083" y="3761230"/>
              <a:ext cx="263073" cy="56731"/>
            </a:xfrm>
            <a:custGeom>
              <a:rect b="b" l="l" r="r" t="t"/>
              <a:pathLst>
                <a:path extrusionOk="0" h="1257" w="5829">
                  <a:moveTo>
                    <a:pt x="2915" y="1"/>
                  </a:moveTo>
                  <a:cubicBezTo>
                    <a:pt x="1306" y="1"/>
                    <a:pt x="1" y="282"/>
                    <a:pt x="1" y="628"/>
                  </a:cubicBezTo>
                  <a:cubicBezTo>
                    <a:pt x="1" y="976"/>
                    <a:pt x="1306" y="1257"/>
                    <a:pt x="2915" y="1257"/>
                  </a:cubicBezTo>
                  <a:cubicBezTo>
                    <a:pt x="4524" y="1257"/>
                    <a:pt x="5829" y="976"/>
                    <a:pt x="5829" y="628"/>
                  </a:cubicBezTo>
                  <a:cubicBezTo>
                    <a:pt x="5829" y="282"/>
                    <a:pt x="4524" y="1"/>
                    <a:pt x="2915"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55"/>
          <p:cNvSpPr/>
          <p:nvPr/>
        </p:nvSpPr>
        <p:spPr>
          <a:xfrm>
            <a:off x="7604391" y="563540"/>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6524723" y="1849501"/>
            <a:ext cx="754096" cy="851482"/>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721354" y="563540"/>
            <a:ext cx="818258" cy="81566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55"/>
          <p:cNvGrpSpPr/>
          <p:nvPr/>
        </p:nvGrpSpPr>
        <p:grpSpPr>
          <a:xfrm>
            <a:off x="713238" y="534990"/>
            <a:ext cx="7823438" cy="3769880"/>
            <a:chOff x="713238" y="534990"/>
            <a:chExt cx="7823438" cy="3769880"/>
          </a:xfrm>
        </p:grpSpPr>
        <p:grpSp>
          <p:nvGrpSpPr>
            <p:cNvPr id="1356" name="Google Shape;1356;p55"/>
            <p:cNvGrpSpPr/>
            <p:nvPr/>
          </p:nvGrpSpPr>
          <p:grpSpPr>
            <a:xfrm>
              <a:off x="6828300" y="965390"/>
              <a:ext cx="389750" cy="385750"/>
              <a:chOff x="3382475" y="1831100"/>
              <a:chExt cx="389750" cy="385750"/>
            </a:xfrm>
          </p:grpSpPr>
          <p:sp>
            <p:nvSpPr>
              <p:cNvPr id="1357" name="Google Shape;1357;p5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55"/>
            <p:cNvGrpSpPr/>
            <p:nvPr/>
          </p:nvGrpSpPr>
          <p:grpSpPr>
            <a:xfrm>
              <a:off x="3060575" y="534990"/>
              <a:ext cx="389750" cy="385750"/>
              <a:chOff x="3382475" y="1831100"/>
              <a:chExt cx="389750" cy="385750"/>
            </a:xfrm>
          </p:grpSpPr>
          <p:sp>
            <p:nvSpPr>
              <p:cNvPr id="1362" name="Google Shape;1362;p5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55"/>
            <p:cNvGrpSpPr/>
            <p:nvPr/>
          </p:nvGrpSpPr>
          <p:grpSpPr>
            <a:xfrm>
              <a:off x="2670819" y="3919120"/>
              <a:ext cx="389750" cy="385750"/>
              <a:chOff x="3382475" y="1831100"/>
              <a:chExt cx="389750" cy="385750"/>
            </a:xfrm>
          </p:grpSpPr>
          <p:sp>
            <p:nvSpPr>
              <p:cNvPr id="1367" name="Google Shape;1367;p5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55"/>
            <p:cNvGrpSpPr/>
            <p:nvPr/>
          </p:nvGrpSpPr>
          <p:grpSpPr>
            <a:xfrm>
              <a:off x="713238" y="2646425"/>
              <a:ext cx="389750" cy="385750"/>
              <a:chOff x="3382475" y="1831100"/>
              <a:chExt cx="389750" cy="385750"/>
            </a:xfrm>
          </p:grpSpPr>
          <p:sp>
            <p:nvSpPr>
              <p:cNvPr id="1372" name="Google Shape;1372;p5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55"/>
            <p:cNvGrpSpPr/>
            <p:nvPr/>
          </p:nvGrpSpPr>
          <p:grpSpPr>
            <a:xfrm>
              <a:off x="6083431" y="3919120"/>
              <a:ext cx="389750" cy="385750"/>
              <a:chOff x="3382475" y="1831100"/>
              <a:chExt cx="389750" cy="385750"/>
            </a:xfrm>
          </p:grpSpPr>
          <p:sp>
            <p:nvSpPr>
              <p:cNvPr id="1377" name="Google Shape;1377;p5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55"/>
            <p:cNvGrpSpPr/>
            <p:nvPr/>
          </p:nvGrpSpPr>
          <p:grpSpPr>
            <a:xfrm>
              <a:off x="8146925" y="3413165"/>
              <a:ext cx="389750" cy="385750"/>
              <a:chOff x="3382475" y="1831100"/>
              <a:chExt cx="389750" cy="385750"/>
            </a:xfrm>
          </p:grpSpPr>
          <p:sp>
            <p:nvSpPr>
              <p:cNvPr id="1382" name="Google Shape;1382;p55"/>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5"/>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5"/>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5"/>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56"/>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UNEXPECTED FAILURE TESTING</a:t>
            </a:r>
            <a:endParaRPr/>
          </a:p>
        </p:txBody>
      </p:sp>
      <p:sp>
        <p:nvSpPr>
          <p:cNvPr id="1391" name="Google Shape;1391;p56"/>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56"/>
          <p:cNvGrpSpPr/>
          <p:nvPr/>
        </p:nvGrpSpPr>
        <p:grpSpPr>
          <a:xfrm>
            <a:off x="649338" y="367425"/>
            <a:ext cx="389750" cy="385750"/>
            <a:chOff x="3382475" y="1831100"/>
            <a:chExt cx="389750" cy="385750"/>
          </a:xfrm>
        </p:grpSpPr>
        <p:sp>
          <p:nvSpPr>
            <p:cNvPr id="1393" name="Google Shape;1393;p5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7" name="Google Shape;1397;p56"/>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pic>
        <p:nvPicPr>
          <p:cNvPr id="1398" name="Google Shape;1398;p56"/>
          <p:cNvPicPr preferRelativeResize="0"/>
          <p:nvPr/>
        </p:nvPicPr>
        <p:blipFill>
          <a:blip r:embed="rId3">
            <a:alphaModFix/>
          </a:blip>
          <a:stretch>
            <a:fillRect/>
          </a:stretch>
        </p:blipFill>
        <p:spPr>
          <a:xfrm>
            <a:off x="5701832" y="1039975"/>
            <a:ext cx="3442167" cy="4103526"/>
          </a:xfrm>
          <a:prstGeom prst="rect">
            <a:avLst/>
          </a:prstGeom>
          <a:noFill/>
          <a:ln>
            <a:noFill/>
          </a:ln>
        </p:spPr>
      </p:pic>
      <p:pic>
        <p:nvPicPr>
          <p:cNvPr id="1399" name="Google Shape;1399;p56"/>
          <p:cNvPicPr preferRelativeResize="0"/>
          <p:nvPr/>
        </p:nvPicPr>
        <p:blipFill rotWithShape="1">
          <a:blip r:embed="rId4">
            <a:alphaModFix/>
          </a:blip>
          <a:srcRect b="0" l="0" r="36069" t="0"/>
          <a:stretch/>
        </p:blipFill>
        <p:spPr>
          <a:xfrm>
            <a:off x="0" y="2643713"/>
            <a:ext cx="5845975" cy="1003200"/>
          </a:xfrm>
          <a:prstGeom prst="rect">
            <a:avLst/>
          </a:prstGeom>
          <a:noFill/>
          <a:ln>
            <a:noFill/>
          </a:ln>
        </p:spPr>
      </p:pic>
      <p:sp>
        <p:nvSpPr>
          <p:cNvPr id="1400" name="Google Shape;1400;p56"/>
          <p:cNvSpPr txBox="1"/>
          <p:nvPr/>
        </p:nvSpPr>
        <p:spPr>
          <a:xfrm>
            <a:off x="589325" y="1292388"/>
            <a:ext cx="4307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We made an unexpected failure function to test if there is unexpected </a:t>
            </a:r>
            <a:r>
              <a:rPr lang="en" sz="1800">
                <a:solidFill>
                  <a:schemeClr val="accent3"/>
                </a:solidFill>
                <a:latin typeface="Source Sans Pro"/>
                <a:ea typeface="Source Sans Pro"/>
                <a:cs typeface="Source Sans Pro"/>
                <a:sym typeface="Source Sans Pro"/>
              </a:rPr>
              <a:t>failures. Looks like after running the FC, </a:t>
            </a:r>
            <a:endParaRPr sz="1800">
              <a:solidFill>
                <a:schemeClr val="accent3"/>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57"/>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FAILURE TESTING</a:t>
            </a:r>
            <a:endParaRPr/>
          </a:p>
        </p:txBody>
      </p:sp>
      <p:sp>
        <p:nvSpPr>
          <p:cNvPr id="1406" name="Google Shape;1406;p57"/>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7" name="Google Shape;1407;p57"/>
          <p:cNvGrpSpPr/>
          <p:nvPr/>
        </p:nvGrpSpPr>
        <p:grpSpPr>
          <a:xfrm>
            <a:off x="649338" y="367425"/>
            <a:ext cx="389750" cy="385750"/>
            <a:chOff x="3382475" y="1831100"/>
            <a:chExt cx="389750" cy="385750"/>
          </a:xfrm>
        </p:grpSpPr>
        <p:sp>
          <p:nvSpPr>
            <p:cNvPr id="1408" name="Google Shape;1408;p5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2" name="Google Shape;1412;p57"/>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413" name="Google Shape;1413;p57"/>
          <p:cNvSpPr txBox="1"/>
          <p:nvPr/>
        </p:nvSpPr>
        <p:spPr>
          <a:xfrm>
            <a:off x="589325" y="1292388"/>
            <a:ext cx="4307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We will be using the same function as the unexpected failure testing. This allows us to moderate and check for any of the data has any </a:t>
            </a:r>
            <a:r>
              <a:rPr lang="en" sz="1800">
                <a:solidFill>
                  <a:schemeClr val="accent3"/>
                </a:solidFill>
                <a:latin typeface="Source Sans Pro"/>
                <a:ea typeface="Source Sans Pro"/>
                <a:cs typeface="Source Sans Pro"/>
                <a:sym typeface="Source Sans Pro"/>
              </a:rPr>
              <a:t>outliers that was not validated.</a:t>
            </a:r>
            <a:endParaRPr sz="1800">
              <a:solidFill>
                <a:schemeClr val="accent3"/>
              </a:solidFill>
              <a:latin typeface="Source Sans Pro"/>
              <a:ea typeface="Source Sans Pro"/>
              <a:cs typeface="Source Sans Pro"/>
              <a:sym typeface="Source Sans Pro"/>
            </a:endParaRPr>
          </a:p>
        </p:txBody>
      </p:sp>
      <p:pic>
        <p:nvPicPr>
          <p:cNvPr id="1414" name="Google Shape;1414;p57"/>
          <p:cNvPicPr preferRelativeResize="0"/>
          <p:nvPr/>
        </p:nvPicPr>
        <p:blipFill>
          <a:blip r:embed="rId3">
            <a:alphaModFix/>
          </a:blip>
          <a:stretch>
            <a:fillRect/>
          </a:stretch>
        </p:blipFill>
        <p:spPr>
          <a:xfrm>
            <a:off x="6676106" y="1039975"/>
            <a:ext cx="2692922" cy="4103526"/>
          </a:xfrm>
          <a:prstGeom prst="rect">
            <a:avLst/>
          </a:prstGeom>
          <a:noFill/>
          <a:ln>
            <a:noFill/>
          </a:ln>
        </p:spPr>
      </p:pic>
      <p:pic>
        <p:nvPicPr>
          <p:cNvPr id="1415" name="Google Shape;1415;p57"/>
          <p:cNvPicPr preferRelativeResize="0"/>
          <p:nvPr/>
        </p:nvPicPr>
        <p:blipFill rotWithShape="1">
          <a:blip r:embed="rId4">
            <a:alphaModFix/>
          </a:blip>
          <a:srcRect b="0" l="0" r="32290" t="0"/>
          <a:stretch/>
        </p:blipFill>
        <p:spPr>
          <a:xfrm>
            <a:off x="-64300" y="3326453"/>
            <a:ext cx="6740399" cy="18170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E"/>
        </a:solidFill>
      </p:bgPr>
    </p:bg>
    <p:spTree>
      <p:nvGrpSpPr>
        <p:cNvPr id="558" name="Shape 558"/>
        <p:cNvGrpSpPr/>
        <p:nvPr/>
      </p:nvGrpSpPr>
      <p:grpSpPr>
        <a:xfrm>
          <a:off x="0" y="0"/>
          <a:ext cx="0" cy="0"/>
          <a:chOff x="0" y="0"/>
          <a:chExt cx="0" cy="0"/>
        </a:xfrm>
      </p:grpSpPr>
      <p:sp>
        <p:nvSpPr>
          <p:cNvPr id="559" name="Google Shape;559;p40"/>
          <p:cNvSpPr/>
          <p:nvPr/>
        </p:nvSpPr>
        <p:spPr>
          <a:xfrm>
            <a:off x="5626673" y="1500375"/>
            <a:ext cx="1181100" cy="593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5626673" y="3190075"/>
            <a:ext cx="1181100" cy="593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2336227" y="3181463"/>
            <a:ext cx="1181100" cy="593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2336227" y="1500375"/>
            <a:ext cx="1181100" cy="593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txBox="1"/>
          <p:nvPr>
            <p:ph idx="2" type="title"/>
          </p:nvPr>
        </p:nvSpPr>
        <p:spPr>
          <a:xfrm>
            <a:off x="2565577" y="1503300"/>
            <a:ext cx="722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64" name="Google Shape;564;p40"/>
          <p:cNvSpPr txBox="1"/>
          <p:nvPr>
            <p:ph idx="3" type="subTitle"/>
          </p:nvPr>
        </p:nvSpPr>
        <p:spPr>
          <a:xfrm>
            <a:off x="1325425" y="2119225"/>
            <a:ext cx="3202800" cy="3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a:t>
            </a:r>
            <a:endParaRPr/>
          </a:p>
          <a:p>
            <a:pPr indent="0" lvl="0" marL="0" rtl="0" algn="ctr">
              <a:spcBef>
                <a:spcPts val="0"/>
              </a:spcBef>
              <a:spcAft>
                <a:spcPts val="0"/>
              </a:spcAft>
              <a:buNone/>
            </a:pPr>
            <a:r>
              <a:rPr lang="en"/>
              <a:t>INFORMATION</a:t>
            </a:r>
            <a:endParaRPr/>
          </a:p>
        </p:txBody>
      </p:sp>
      <p:sp>
        <p:nvSpPr>
          <p:cNvPr id="565" name="Google Shape;565;p40"/>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66" name="Google Shape;566;p40"/>
          <p:cNvSpPr txBox="1"/>
          <p:nvPr>
            <p:ph idx="4" type="title"/>
          </p:nvPr>
        </p:nvSpPr>
        <p:spPr>
          <a:xfrm>
            <a:off x="2565577" y="3190075"/>
            <a:ext cx="722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67" name="Google Shape;567;p40"/>
          <p:cNvSpPr txBox="1"/>
          <p:nvPr>
            <p:ph idx="6" type="subTitle"/>
          </p:nvPr>
        </p:nvSpPr>
        <p:spPr>
          <a:xfrm>
            <a:off x="1462575" y="3806000"/>
            <a:ext cx="2928300" cy="3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DEVOPS </a:t>
            </a:r>
            <a:endParaRPr/>
          </a:p>
          <a:p>
            <a:pPr indent="0" lvl="0" marL="0" rtl="0" algn="ctr">
              <a:spcBef>
                <a:spcPts val="0"/>
              </a:spcBef>
              <a:spcAft>
                <a:spcPts val="0"/>
              </a:spcAft>
              <a:buNone/>
            </a:pPr>
            <a:r>
              <a:rPr lang="en"/>
              <a:t>PROCESS</a:t>
            </a:r>
            <a:endParaRPr/>
          </a:p>
        </p:txBody>
      </p:sp>
      <p:sp>
        <p:nvSpPr>
          <p:cNvPr id="568" name="Google Shape;568;p40"/>
          <p:cNvSpPr txBox="1"/>
          <p:nvPr>
            <p:ph idx="7" type="title"/>
          </p:nvPr>
        </p:nvSpPr>
        <p:spPr>
          <a:xfrm>
            <a:off x="5856024" y="1503300"/>
            <a:ext cx="722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69" name="Google Shape;569;p40"/>
          <p:cNvSpPr txBox="1"/>
          <p:nvPr>
            <p:ph idx="9" type="subTitle"/>
          </p:nvPr>
        </p:nvSpPr>
        <p:spPr>
          <a:xfrm>
            <a:off x="4981224" y="2119225"/>
            <a:ext cx="2472000" cy="3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a:t>
            </a:r>
            <a:endParaRPr/>
          </a:p>
        </p:txBody>
      </p:sp>
      <p:sp>
        <p:nvSpPr>
          <p:cNvPr id="570" name="Google Shape;570;p40"/>
          <p:cNvSpPr txBox="1"/>
          <p:nvPr>
            <p:ph idx="13" type="title"/>
          </p:nvPr>
        </p:nvSpPr>
        <p:spPr>
          <a:xfrm>
            <a:off x="5856024" y="3190075"/>
            <a:ext cx="722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71" name="Google Shape;571;p40"/>
          <p:cNvSpPr txBox="1"/>
          <p:nvPr>
            <p:ph idx="15" type="subTitle"/>
          </p:nvPr>
        </p:nvSpPr>
        <p:spPr>
          <a:xfrm>
            <a:off x="4981224" y="3806000"/>
            <a:ext cx="2472000" cy="3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&amp; ADVANCED</a:t>
            </a:r>
            <a:endParaRPr/>
          </a:p>
        </p:txBody>
      </p:sp>
      <p:cxnSp>
        <p:nvCxnSpPr>
          <p:cNvPr id="572" name="Google Shape;572;p40"/>
          <p:cNvCxnSpPr/>
          <p:nvPr/>
        </p:nvCxnSpPr>
        <p:spPr>
          <a:xfrm>
            <a:off x="2254650" y="1039977"/>
            <a:ext cx="4634700" cy="0"/>
          </a:xfrm>
          <a:prstGeom prst="straightConnector1">
            <a:avLst/>
          </a:prstGeom>
          <a:noFill/>
          <a:ln cap="flat" cmpd="sng" w="19050">
            <a:solidFill>
              <a:schemeClr val="accent3"/>
            </a:solidFill>
            <a:prstDash val="solid"/>
            <a:round/>
            <a:headEnd len="med" w="med" type="none"/>
            <a:tailEnd len="med" w="med" type="none"/>
          </a:ln>
        </p:spPr>
      </p:cxnSp>
      <p:sp>
        <p:nvSpPr>
          <p:cNvPr id="573" name="Google Shape;573;p40"/>
          <p:cNvSpPr/>
          <p:nvPr/>
        </p:nvSpPr>
        <p:spPr>
          <a:xfrm>
            <a:off x="498399" y="3597662"/>
            <a:ext cx="780656" cy="7781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40"/>
          <p:cNvGrpSpPr/>
          <p:nvPr/>
        </p:nvGrpSpPr>
        <p:grpSpPr>
          <a:xfrm>
            <a:off x="999025" y="2555378"/>
            <a:ext cx="7145950" cy="391387"/>
            <a:chOff x="999025" y="2555378"/>
            <a:chExt cx="7145950" cy="391387"/>
          </a:xfrm>
        </p:grpSpPr>
        <p:grpSp>
          <p:nvGrpSpPr>
            <p:cNvPr id="575" name="Google Shape;575;p40"/>
            <p:cNvGrpSpPr/>
            <p:nvPr/>
          </p:nvGrpSpPr>
          <p:grpSpPr>
            <a:xfrm>
              <a:off x="7755225" y="2561015"/>
              <a:ext cx="389750" cy="385750"/>
              <a:chOff x="3382475" y="1831100"/>
              <a:chExt cx="389750" cy="385750"/>
            </a:xfrm>
          </p:grpSpPr>
          <p:sp>
            <p:nvSpPr>
              <p:cNvPr id="576" name="Google Shape;576;p4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40"/>
            <p:cNvGrpSpPr/>
            <p:nvPr/>
          </p:nvGrpSpPr>
          <p:grpSpPr>
            <a:xfrm>
              <a:off x="999025" y="2555378"/>
              <a:ext cx="389750" cy="385750"/>
              <a:chOff x="3382475" y="1831100"/>
              <a:chExt cx="389750" cy="385750"/>
            </a:xfrm>
          </p:grpSpPr>
          <p:sp>
            <p:nvSpPr>
              <p:cNvPr id="581" name="Google Shape;581;p4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5" name="Google Shape;585;p40"/>
          <p:cNvSpPr/>
          <p:nvPr/>
        </p:nvSpPr>
        <p:spPr>
          <a:xfrm>
            <a:off x="7738286" y="1120675"/>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40"/>
          <p:cNvGrpSpPr/>
          <p:nvPr/>
        </p:nvGrpSpPr>
        <p:grpSpPr>
          <a:xfrm flipH="1">
            <a:off x="7892826" y="3608921"/>
            <a:ext cx="661576" cy="826912"/>
            <a:chOff x="2050625" y="571600"/>
            <a:chExt cx="529600" cy="661900"/>
          </a:xfrm>
        </p:grpSpPr>
        <p:sp>
          <p:nvSpPr>
            <p:cNvPr id="587" name="Google Shape;587;p40"/>
            <p:cNvSpPr/>
            <p:nvPr/>
          </p:nvSpPr>
          <p:spPr>
            <a:xfrm>
              <a:off x="2050625" y="571600"/>
              <a:ext cx="529600" cy="661900"/>
            </a:xfrm>
            <a:custGeom>
              <a:rect b="b" l="l" r="r" t="t"/>
              <a:pathLst>
                <a:path extrusionOk="0" h="26476" w="21184">
                  <a:moveTo>
                    <a:pt x="19355" y="3207"/>
                  </a:moveTo>
                  <a:cubicBezTo>
                    <a:pt x="19254" y="3566"/>
                    <a:pt x="18953" y="3875"/>
                    <a:pt x="18953" y="3875"/>
                  </a:cubicBezTo>
                  <a:lnTo>
                    <a:pt x="13966" y="10120"/>
                  </a:lnTo>
                  <a:cubicBezTo>
                    <a:pt x="17094" y="10360"/>
                    <a:pt x="16463" y="12647"/>
                    <a:pt x="16463" y="12647"/>
                  </a:cubicBezTo>
                  <a:cubicBezTo>
                    <a:pt x="19365" y="12838"/>
                    <a:pt x="18767" y="15417"/>
                    <a:pt x="18767" y="15417"/>
                  </a:cubicBezTo>
                  <a:cubicBezTo>
                    <a:pt x="21183" y="16549"/>
                    <a:pt x="20277" y="18349"/>
                    <a:pt x="16940" y="22194"/>
                  </a:cubicBezTo>
                  <a:cubicBezTo>
                    <a:pt x="13604" y="26037"/>
                    <a:pt x="9764" y="26476"/>
                    <a:pt x="6874" y="24788"/>
                  </a:cubicBezTo>
                  <a:cubicBezTo>
                    <a:pt x="3378" y="22744"/>
                    <a:pt x="1625" y="20238"/>
                    <a:pt x="2298" y="16076"/>
                  </a:cubicBezTo>
                  <a:cubicBezTo>
                    <a:pt x="2853" y="12654"/>
                    <a:pt x="2342" y="12824"/>
                    <a:pt x="1171" y="9370"/>
                  </a:cubicBezTo>
                  <a:cubicBezTo>
                    <a:pt x="1" y="5916"/>
                    <a:pt x="2827" y="6269"/>
                    <a:pt x="2827" y="6269"/>
                  </a:cubicBezTo>
                  <a:cubicBezTo>
                    <a:pt x="7047" y="8005"/>
                    <a:pt x="6462" y="12362"/>
                    <a:pt x="6462" y="12362"/>
                  </a:cubicBezTo>
                  <a:lnTo>
                    <a:pt x="15195" y="1428"/>
                  </a:lnTo>
                  <a:cubicBezTo>
                    <a:pt x="15462" y="1094"/>
                    <a:pt x="15793" y="808"/>
                    <a:pt x="16183" y="631"/>
                  </a:cubicBezTo>
                  <a:cubicBezTo>
                    <a:pt x="17568" y="1"/>
                    <a:pt x="18627" y="957"/>
                    <a:pt x="18627" y="957"/>
                  </a:cubicBezTo>
                  <a:cubicBezTo>
                    <a:pt x="19271" y="1401"/>
                    <a:pt x="19356" y="2033"/>
                    <a:pt x="19413" y="2455"/>
                  </a:cubicBezTo>
                  <a:cubicBezTo>
                    <a:pt x="19413" y="2455"/>
                    <a:pt x="19484" y="2743"/>
                    <a:pt x="19355" y="3207"/>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2447725" y="611575"/>
              <a:ext cx="55900" cy="55900"/>
            </a:xfrm>
            <a:custGeom>
              <a:rect b="b" l="l" r="r" t="t"/>
              <a:pathLst>
                <a:path extrusionOk="0" h="2236" w="2236">
                  <a:moveTo>
                    <a:pt x="1118" y="2236"/>
                  </a:moveTo>
                  <a:lnTo>
                    <a:pt x="1118" y="2236"/>
                  </a:lnTo>
                  <a:cubicBezTo>
                    <a:pt x="501" y="2236"/>
                    <a:pt x="1" y="1736"/>
                    <a:pt x="1" y="1118"/>
                  </a:cubicBezTo>
                  <a:lnTo>
                    <a:pt x="1" y="1118"/>
                  </a:lnTo>
                  <a:cubicBezTo>
                    <a:pt x="1" y="501"/>
                    <a:pt x="501" y="1"/>
                    <a:pt x="1118" y="1"/>
                  </a:cubicBezTo>
                  <a:lnTo>
                    <a:pt x="1118" y="1"/>
                  </a:lnTo>
                  <a:cubicBezTo>
                    <a:pt x="1735" y="1"/>
                    <a:pt x="2236" y="501"/>
                    <a:pt x="2236" y="1118"/>
                  </a:cubicBezTo>
                  <a:lnTo>
                    <a:pt x="2236" y="1118"/>
                  </a:lnTo>
                  <a:cubicBezTo>
                    <a:pt x="2236" y="1736"/>
                    <a:pt x="1735" y="2236"/>
                    <a:pt x="1118" y="2236"/>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2324875" y="824575"/>
              <a:ext cx="137325" cy="135475"/>
            </a:xfrm>
            <a:custGeom>
              <a:rect b="b" l="l" r="r" t="t"/>
              <a:pathLst>
                <a:path extrusionOk="0" h="5419" w="5493">
                  <a:moveTo>
                    <a:pt x="2996" y="1"/>
                  </a:moveTo>
                  <a:lnTo>
                    <a:pt x="587" y="2680"/>
                  </a:lnTo>
                  <a:cubicBezTo>
                    <a:pt x="1" y="3332"/>
                    <a:pt x="31" y="4331"/>
                    <a:pt x="657" y="4947"/>
                  </a:cubicBezTo>
                  <a:cubicBezTo>
                    <a:pt x="976" y="5261"/>
                    <a:pt x="1392" y="5418"/>
                    <a:pt x="1809" y="5418"/>
                  </a:cubicBezTo>
                  <a:cubicBezTo>
                    <a:pt x="2217" y="5418"/>
                    <a:pt x="2624" y="5267"/>
                    <a:pt x="2941" y="4965"/>
                  </a:cubicBezTo>
                  <a:lnTo>
                    <a:pt x="5493" y="2528"/>
                  </a:lnTo>
                  <a:lnTo>
                    <a:pt x="2996" y="1"/>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0"/>
            <p:cNvSpPr/>
            <p:nvPr/>
          </p:nvSpPr>
          <p:spPr>
            <a:xfrm>
              <a:off x="2324875" y="824575"/>
              <a:ext cx="137325" cy="139425"/>
            </a:xfrm>
            <a:custGeom>
              <a:rect b="b" l="l" r="r" t="t"/>
              <a:pathLst>
                <a:path extrusionOk="0" fill="none" h="5577" w="5493">
                  <a:moveTo>
                    <a:pt x="2996" y="1"/>
                  </a:moveTo>
                  <a:lnTo>
                    <a:pt x="587" y="2680"/>
                  </a:lnTo>
                  <a:cubicBezTo>
                    <a:pt x="1" y="3332"/>
                    <a:pt x="31" y="4331"/>
                    <a:pt x="657" y="4947"/>
                  </a:cubicBezTo>
                  <a:lnTo>
                    <a:pt x="657" y="4947"/>
                  </a:lnTo>
                  <a:cubicBezTo>
                    <a:pt x="1289" y="5569"/>
                    <a:pt x="2301" y="5577"/>
                    <a:pt x="2941" y="4965"/>
                  </a:cubicBezTo>
                  <a:lnTo>
                    <a:pt x="5493" y="252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0"/>
            <p:cNvSpPr/>
            <p:nvPr/>
          </p:nvSpPr>
          <p:spPr>
            <a:xfrm>
              <a:off x="2384775" y="887750"/>
              <a:ext cx="146425" cy="197000"/>
            </a:xfrm>
            <a:custGeom>
              <a:rect b="b" l="l" r="r" t="t"/>
              <a:pathLst>
                <a:path extrusionOk="0" h="7880" w="5857">
                  <a:moveTo>
                    <a:pt x="5401" y="2770"/>
                  </a:moveTo>
                  <a:lnTo>
                    <a:pt x="4575" y="3568"/>
                  </a:lnTo>
                  <a:lnTo>
                    <a:pt x="4617" y="3670"/>
                  </a:lnTo>
                  <a:lnTo>
                    <a:pt x="5401" y="2770"/>
                  </a:lnTo>
                  <a:close/>
                  <a:moveTo>
                    <a:pt x="3098" y="1"/>
                  </a:moveTo>
                  <a:lnTo>
                    <a:pt x="587" y="2862"/>
                  </a:lnTo>
                  <a:cubicBezTo>
                    <a:pt x="0" y="3514"/>
                    <a:pt x="31" y="4513"/>
                    <a:pt x="656" y="5129"/>
                  </a:cubicBezTo>
                  <a:cubicBezTo>
                    <a:pt x="976" y="5443"/>
                    <a:pt x="1392" y="5600"/>
                    <a:pt x="1808" y="5600"/>
                  </a:cubicBezTo>
                  <a:cubicBezTo>
                    <a:pt x="2216" y="5600"/>
                    <a:pt x="2624" y="5449"/>
                    <a:pt x="2941" y="5146"/>
                  </a:cubicBezTo>
                  <a:lnTo>
                    <a:pt x="4575" y="3568"/>
                  </a:lnTo>
                  <a:lnTo>
                    <a:pt x="3098" y="1"/>
                  </a:lnTo>
                  <a:close/>
                  <a:moveTo>
                    <a:pt x="4617" y="3670"/>
                  </a:moveTo>
                  <a:lnTo>
                    <a:pt x="2905" y="5636"/>
                  </a:lnTo>
                  <a:cubicBezTo>
                    <a:pt x="2443" y="6159"/>
                    <a:pt x="2447" y="6945"/>
                    <a:pt x="2915" y="7464"/>
                  </a:cubicBezTo>
                  <a:cubicBezTo>
                    <a:pt x="3245" y="7764"/>
                    <a:pt x="3571" y="7880"/>
                    <a:pt x="3882" y="7880"/>
                  </a:cubicBezTo>
                  <a:cubicBezTo>
                    <a:pt x="4720" y="7880"/>
                    <a:pt x="5447" y="7037"/>
                    <a:pt x="5856" y="6664"/>
                  </a:cubicBezTo>
                  <a:lnTo>
                    <a:pt x="4617" y="3670"/>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0"/>
            <p:cNvSpPr/>
            <p:nvPr/>
          </p:nvSpPr>
          <p:spPr>
            <a:xfrm>
              <a:off x="2384775" y="887750"/>
              <a:ext cx="146425" cy="214275"/>
            </a:xfrm>
            <a:custGeom>
              <a:rect b="b" l="l" r="r" t="t"/>
              <a:pathLst>
                <a:path extrusionOk="0" fill="none" h="8571" w="5857">
                  <a:moveTo>
                    <a:pt x="5856" y="6664"/>
                  </a:moveTo>
                  <a:cubicBezTo>
                    <a:pt x="5295" y="7176"/>
                    <a:pt x="4136" y="8570"/>
                    <a:pt x="2915" y="7464"/>
                  </a:cubicBezTo>
                  <a:lnTo>
                    <a:pt x="2915" y="7464"/>
                  </a:lnTo>
                  <a:cubicBezTo>
                    <a:pt x="2447" y="6945"/>
                    <a:pt x="2443" y="6159"/>
                    <a:pt x="2905" y="5636"/>
                  </a:cubicBezTo>
                  <a:lnTo>
                    <a:pt x="5401" y="2770"/>
                  </a:lnTo>
                  <a:lnTo>
                    <a:pt x="2941" y="5146"/>
                  </a:lnTo>
                  <a:cubicBezTo>
                    <a:pt x="2300" y="5759"/>
                    <a:pt x="1289" y="5750"/>
                    <a:pt x="656" y="5129"/>
                  </a:cubicBezTo>
                  <a:lnTo>
                    <a:pt x="656" y="5129"/>
                  </a:lnTo>
                  <a:cubicBezTo>
                    <a:pt x="31" y="4513"/>
                    <a:pt x="0" y="3514"/>
                    <a:pt x="587" y="2862"/>
                  </a:cubicBezTo>
                  <a:lnTo>
                    <a:pt x="3098"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40"/>
          <p:cNvGrpSpPr/>
          <p:nvPr/>
        </p:nvGrpSpPr>
        <p:grpSpPr>
          <a:xfrm>
            <a:off x="481728" y="1120691"/>
            <a:ext cx="661597" cy="778153"/>
            <a:chOff x="2302650" y="4474650"/>
            <a:chExt cx="553175" cy="650575"/>
          </a:xfrm>
        </p:grpSpPr>
        <p:sp>
          <p:nvSpPr>
            <p:cNvPr id="594" name="Google Shape;594;p40"/>
            <p:cNvSpPr/>
            <p:nvPr/>
          </p:nvSpPr>
          <p:spPr>
            <a:xfrm>
              <a:off x="2302650" y="4474650"/>
              <a:ext cx="553175" cy="650575"/>
            </a:xfrm>
            <a:custGeom>
              <a:rect b="b" l="l" r="r" t="t"/>
              <a:pathLst>
                <a:path extrusionOk="0" h="26023" w="22127">
                  <a:moveTo>
                    <a:pt x="11362" y="4202"/>
                  </a:moveTo>
                  <a:cubicBezTo>
                    <a:pt x="14509" y="4202"/>
                    <a:pt x="17060" y="6753"/>
                    <a:pt x="17060" y="9900"/>
                  </a:cubicBezTo>
                  <a:cubicBezTo>
                    <a:pt x="17060" y="13047"/>
                    <a:pt x="14509" y="15598"/>
                    <a:pt x="11362" y="15598"/>
                  </a:cubicBezTo>
                  <a:cubicBezTo>
                    <a:pt x="8215" y="15598"/>
                    <a:pt x="5663" y="13047"/>
                    <a:pt x="5663" y="9900"/>
                  </a:cubicBezTo>
                  <a:cubicBezTo>
                    <a:pt x="5663" y="6753"/>
                    <a:pt x="8215" y="4202"/>
                    <a:pt x="11362" y="4202"/>
                  </a:cubicBezTo>
                  <a:close/>
                  <a:moveTo>
                    <a:pt x="10812" y="0"/>
                  </a:moveTo>
                  <a:cubicBezTo>
                    <a:pt x="10604" y="0"/>
                    <a:pt x="10395" y="6"/>
                    <a:pt x="10184" y="19"/>
                  </a:cubicBezTo>
                  <a:cubicBezTo>
                    <a:pt x="4922" y="349"/>
                    <a:pt x="627" y="4598"/>
                    <a:pt x="242" y="9856"/>
                  </a:cubicBezTo>
                  <a:cubicBezTo>
                    <a:pt x="1" y="13166"/>
                    <a:pt x="1273" y="16185"/>
                    <a:pt x="3437" y="18292"/>
                  </a:cubicBezTo>
                  <a:cubicBezTo>
                    <a:pt x="3437" y="18292"/>
                    <a:pt x="10907" y="25865"/>
                    <a:pt x="11063" y="26022"/>
                  </a:cubicBezTo>
                  <a:cubicBezTo>
                    <a:pt x="11219" y="25864"/>
                    <a:pt x="18690" y="18292"/>
                    <a:pt x="18690" y="18292"/>
                  </a:cubicBezTo>
                  <a:cubicBezTo>
                    <a:pt x="20854" y="16185"/>
                    <a:pt x="22127" y="13166"/>
                    <a:pt x="21884" y="9856"/>
                  </a:cubicBezTo>
                  <a:cubicBezTo>
                    <a:pt x="21499" y="4598"/>
                    <a:pt x="17204" y="349"/>
                    <a:pt x="11942" y="19"/>
                  </a:cubicBezTo>
                  <a:cubicBezTo>
                    <a:pt x="11732" y="6"/>
                    <a:pt x="11522" y="0"/>
                    <a:pt x="11314" y="0"/>
                  </a:cubicBezTo>
                  <a:cubicBezTo>
                    <a:pt x="11230" y="0"/>
                    <a:pt x="11147" y="1"/>
                    <a:pt x="11063" y="3"/>
                  </a:cubicBezTo>
                  <a:cubicBezTo>
                    <a:pt x="10980" y="1"/>
                    <a:pt x="10896" y="0"/>
                    <a:pt x="10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0"/>
            <p:cNvSpPr/>
            <p:nvPr/>
          </p:nvSpPr>
          <p:spPr>
            <a:xfrm>
              <a:off x="2325175" y="4496475"/>
              <a:ext cx="508100" cy="597675"/>
            </a:xfrm>
            <a:custGeom>
              <a:rect b="b" l="l" r="r" t="t"/>
              <a:pathLst>
                <a:path extrusionOk="0" fill="none" h="23907" w="20324">
                  <a:moveTo>
                    <a:pt x="3157" y="16806"/>
                  </a:moveTo>
                  <a:cubicBezTo>
                    <a:pt x="1069" y="14772"/>
                    <a:pt x="1" y="11948"/>
                    <a:pt x="213" y="9047"/>
                  </a:cubicBezTo>
                  <a:cubicBezTo>
                    <a:pt x="567" y="4203"/>
                    <a:pt x="4489" y="322"/>
                    <a:pt x="9338" y="17"/>
                  </a:cubicBezTo>
                  <a:cubicBezTo>
                    <a:pt x="9531" y="5"/>
                    <a:pt x="9724" y="1"/>
                    <a:pt x="9915" y="1"/>
                  </a:cubicBezTo>
                  <a:lnTo>
                    <a:pt x="10147" y="3"/>
                  </a:lnTo>
                  <a:lnTo>
                    <a:pt x="10410" y="1"/>
                  </a:lnTo>
                  <a:cubicBezTo>
                    <a:pt x="10601" y="1"/>
                    <a:pt x="10793" y="5"/>
                    <a:pt x="10987" y="17"/>
                  </a:cubicBezTo>
                  <a:cubicBezTo>
                    <a:pt x="15835" y="322"/>
                    <a:pt x="19758" y="4203"/>
                    <a:pt x="20111" y="9047"/>
                  </a:cubicBezTo>
                  <a:cubicBezTo>
                    <a:pt x="20324" y="11948"/>
                    <a:pt x="19255" y="14772"/>
                    <a:pt x="17180" y="16794"/>
                  </a:cubicBezTo>
                  <a:cubicBezTo>
                    <a:pt x="17169" y="16803"/>
                    <a:pt x="11985" y="22059"/>
                    <a:pt x="10162" y="23906"/>
                  </a:cubicBezTo>
                  <a:cubicBezTo>
                    <a:pt x="8340" y="22059"/>
                    <a:pt x="3157" y="16806"/>
                    <a:pt x="3157" y="16806"/>
                  </a:cubicBezTo>
                  <a:close/>
                </a:path>
              </a:pathLst>
            </a:custGeom>
            <a:noFill/>
            <a:ln cap="flat" cmpd="sng" w="9525">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40"/>
          <p:cNvGrpSpPr/>
          <p:nvPr/>
        </p:nvGrpSpPr>
        <p:grpSpPr>
          <a:xfrm rot="5400000">
            <a:off x="4219203" y="2626212"/>
            <a:ext cx="705593" cy="362075"/>
            <a:chOff x="2339625" y="3726250"/>
            <a:chExt cx="850625" cy="362075"/>
          </a:xfrm>
        </p:grpSpPr>
        <p:sp>
          <p:nvSpPr>
            <p:cNvPr id="597" name="Google Shape;597;p40"/>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58"/>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CONSISTENCY TESTING</a:t>
            </a:r>
            <a:endParaRPr/>
          </a:p>
        </p:txBody>
      </p:sp>
      <p:sp>
        <p:nvSpPr>
          <p:cNvPr id="1421" name="Google Shape;1421;p58"/>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2" name="Google Shape;1422;p58"/>
          <p:cNvGrpSpPr/>
          <p:nvPr/>
        </p:nvGrpSpPr>
        <p:grpSpPr>
          <a:xfrm>
            <a:off x="649338" y="367425"/>
            <a:ext cx="389750" cy="385750"/>
            <a:chOff x="3382475" y="1831100"/>
            <a:chExt cx="389750" cy="385750"/>
          </a:xfrm>
        </p:grpSpPr>
        <p:sp>
          <p:nvSpPr>
            <p:cNvPr id="1423" name="Google Shape;1423;p58"/>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8"/>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8"/>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8"/>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27" name="Google Shape;1427;p58"/>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pic>
        <p:nvPicPr>
          <p:cNvPr id="1428" name="Google Shape;1428;p58"/>
          <p:cNvPicPr preferRelativeResize="0"/>
          <p:nvPr/>
        </p:nvPicPr>
        <p:blipFill>
          <a:blip r:embed="rId3">
            <a:alphaModFix/>
          </a:blip>
          <a:stretch>
            <a:fillRect/>
          </a:stretch>
        </p:blipFill>
        <p:spPr>
          <a:xfrm>
            <a:off x="6165850" y="1213125"/>
            <a:ext cx="2978154" cy="3897176"/>
          </a:xfrm>
          <a:prstGeom prst="rect">
            <a:avLst/>
          </a:prstGeom>
          <a:noFill/>
          <a:ln>
            <a:noFill/>
          </a:ln>
        </p:spPr>
      </p:pic>
      <p:sp>
        <p:nvSpPr>
          <p:cNvPr id="1429" name="Google Shape;1429;p58"/>
          <p:cNvSpPr txBox="1"/>
          <p:nvPr/>
        </p:nvSpPr>
        <p:spPr>
          <a:xfrm>
            <a:off x="589325" y="1292388"/>
            <a:ext cx="43074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We group arrays into 3 array of </a:t>
            </a:r>
            <a:r>
              <a:rPr lang="en" sz="1800">
                <a:solidFill>
                  <a:schemeClr val="accent3"/>
                </a:solidFill>
                <a:latin typeface="Source Sans Pro"/>
                <a:ea typeface="Source Sans Pro"/>
                <a:cs typeface="Source Sans Pro"/>
                <a:sym typeface="Source Sans Pro"/>
              </a:rPr>
              <a:t>random</a:t>
            </a:r>
            <a:r>
              <a:rPr lang="en" sz="1800">
                <a:solidFill>
                  <a:schemeClr val="accent3"/>
                </a:solidFill>
                <a:latin typeface="Source Sans Pro"/>
                <a:ea typeface="Source Sans Pro"/>
                <a:cs typeface="Source Sans Pro"/>
                <a:sym typeface="Source Sans Pro"/>
              </a:rPr>
              <a:t> index. The array in an array will be looped through, then the values are feed into the AI Model to test if the output prediction is consistent.</a:t>
            </a:r>
            <a:endParaRPr sz="1800">
              <a:solidFill>
                <a:schemeClr val="accent3"/>
              </a:solidFill>
              <a:latin typeface="Source Sans Pro"/>
              <a:ea typeface="Source Sans Pro"/>
              <a:cs typeface="Source Sans Pro"/>
              <a:sym typeface="Source Sans Pro"/>
            </a:endParaRPr>
          </a:p>
        </p:txBody>
      </p:sp>
      <p:pic>
        <p:nvPicPr>
          <p:cNvPr id="1430" name="Google Shape;1430;p58"/>
          <p:cNvPicPr preferRelativeResize="0"/>
          <p:nvPr/>
        </p:nvPicPr>
        <p:blipFill>
          <a:blip r:embed="rId4">
            <a:alphaModFix/>
          </a:blip>
          <a:stretch>
            <a:fillRect/>
          </a:stretch>
        </p:blipFill>
        <p:spPr>
          <a:xfrm>
            <a:off x="-60075" y="3379375"/>
            <a:ext cx="6073575" cy="88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59"/>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VALIDATION </a:t>
            </a:r>
            <a:r>
              <a:rPr lang="en"/>
              <a:t>FAILURE TESTING</a:t>
            </a:r>
            <a:endParaRPr/>
          </a:p>
        </p:txBody>
      </p:sp>
      <p:sp>
        <p:nvSpPr>
          <p:cNvPr id="1436" name="Google Shape;1436;p59"/>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59"/>
          <p:cNvGrpSpPr/>
          <p:nvPr/>
        </p:nvGrpSpPr>
        <p:grpSpPr>
          <a:xfrm>
            <a:off x="649338" y="367425"/>
            <a:ext cx="389750" cy="385750"/>
            <a:chOff x="3382475" y="1831100"/>
            <a:chExt cx="389750" cy="385750"/>
          </a:xfrm>
        </p:grpSpPr>
        <p:sp>
          <p:nvSpPr>
            <p:cNvPr id="1438" name="Google Shape;1438;p59"/>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9"/>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9"/>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9"/>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42" name="Google Shape;1442;p59"/>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443" name="Google Shape;1443;p59"/>
          <p:cNvSpPr txBox="1"/>
          <p:nvPr/>
        </p:nvSpPr>
        <p:spPr>
          <a:xfrm>
            <a:off x="321450" y="1039963"/>
            <a:ext cx="43074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We check if there is any issue or validation error in the parameter. We also validate and ensure the data is inside of the database beforehand.</a:t>
            </a:r>
            <a:endParaRPr sz="1800">
              <a:solidFill>
                <a:schemeClr val="accent3"/>
              </a:solidFill>
              <a:latin typeface="Source Sans Pro"/>
              <a:ea typeface="Source Sans Pro"/>
              <a:cs typeface="Source Sans Pro"/>
              <a:sym typeface="Source Sans Pro"/>
            </a:endParaRPr>
          </a:p>
        </p:txBody>
      </p:sp>
      <p:pic>
        <p:nvPicPr>
          <p:cNvPr id="1444" name="Google Shape;1444;p59"/>
          <p:cNvPicPr preferRelativeResize="0"/>
          <p:nvPr/>
        </p:nvPicPr>
        <p:blipFill>
          <a:blip r:embed="rId3">
            <a:alphaModFix/>
          </a:blip>
          <a:stretch>
            <a:fillRect/>
          </a:stretch>
        </p:blipFill>
        <p:spPr>
          <a:xfrm>
            <a:off x="4790925" y="1138425"/>
            <a:ext cx="4353075" cy="3951501"/>
          </a:xfrm>
          <a:prstGeom prst="rect">
            <a:avLst/>
          </a:prstGeom>
          <a:noFill/>
          <a:ln>
            <a:noFill/>
          </a:ln>
        </p:spPr>
      </p:pic>
      <p:pic>
        <p:nvPicPr>
          <p:cNvPr id="1445" name="Google Shape;1445;p59"/>
          <p:cNvPicPr preferRelativeResize="0"/>
          <p:nvPr/>
        </p:nvPicPr>
        <p:blipFill rotWithShape="1">
          <a:blip r:embed="rId4">
            <a:alphaModFix/>
          </a:blip>
          <a:srcRect b="0" l="8071" r="0" t="0"/>
          <a:stretch/>
        </p:blipFill>
        <p:spPr>
          <a:xfrm>
            <a:off x="0" y="2744275"/>
            <a:ext cx="4847074" cy="75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60"/>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ENDPOINT API TESTING</a:t>
            </a:r>
            <a:endParaRPr/>
          </a:p>
        </p:txBody>
      </p:sp>
      <p:sp>
        <p:nvSpPr>
          <p:cNvPr id="1451" name="Google Shape;1451;p60"/>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2" name="Google Shape;1452;p60"/>
          <p:cNvGrpSpPr/>
          <p:nvPr/>
        </p:nvGrpSpPr>
        <p:grpSpPr>
          <a:xfrm>
            <a:off x="649338" y="367425"/>
            <a:ext cx="389750" cy="385750"/>
            <a:chOff x="3382475" y="1831100"/>
            <a:chExt cx="389750" cy="385750"/>
          </a:xfrm>
        </p:grpSpPr>
        <p:sp>
          <p:nvSpPr>
            <p:cNvPr id="1453" name="Google Shape;1453;p60"/>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57" name="Google Shape;1457;p60"/>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458" name="Google Shape;1458;p60"/>
          <p:cNvSpPr txBox="1"/>
          <p:nvPr/>
        </p:nvSpPr>
        <p:spPr>
          <a:xfrm>
            <a:off x="321450" y="1039975"/>
            <a:ext cx="34719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To add a new endpoint, each columns of the list is used to help make the data. Once the data is done, it will be added into the database.</a:t>
            </a:r>
            <a:endParaRPr sz="1800">
              <a:solidFill>
                <a:schemeClr val="accent3"/>
              </a:solidFill>
              <a:latin typeface="Source Sans Pro"/>
              <a:ea typeface="Source Sans Pro"/>
              <a:cs typeface="Source Sans Pro"/>
              <a:sym typeface="Source Sans Pro"/>
            </a:endParaRPr>
          </a:p>
        </p:txBody>
      </p:sp>
      <p:pic>
        <p:nvPicPr>
          <p:cNvPr id="1459" name="Google Shape;1459;p60"/>
          <p:cNvPicPr preferRelativeResize="0"/>
          <p:nvPr/>
        </p:nvPicPr>
        <p:blipFill>
          <a:blip r:embed="rId3">
            <a:alphaModFix/>
          </a:blip>
          <a:stretch>
            <a:fillRect/>
          </a:stretch>
        </p:blipFill>
        <p:spPr>
          <a:xfrm>
            <a:off x="3894882" y="1103200"/>
            <a:ext cx="5249117" cy="820900"/>
          </a:xfrm>
          <a:prstGeom prst="rect">
            <a:avLst/>
          </a:prstGeom>
          <a:noFill/>
          <a:ln>
            <a:noFill/>
          </a:ln>
        </p:spPr>
      </p:pic>
      <p:pic>
        <p:nvPicPr>
          <p:cNvPr id="1460" name="Google Shape;1460;p60"/>
          <p:cNvPicPr preferRelativeResize="0"/>
          <p:nvPr/>
        </p:nvPicPr>
        <p:blipFill>
          <a:blip r:embed="rId4">
            <a:alphaModFix/>
          </a:blip>
          <a:stretch>
            <a:fillRect/>
          </a:stretch>
        </p:blipFill>
        <p:spPr>
          <a:xfrm>
            <a:off x="3860050" y="1907375"/>
            <a:ext cx="5283949" cy="3254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61"/>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ENDPOINT API TESTING</a:t>
            </a:r>
            <a:endParaRPr/>
          </a:p>
        </p:txBody>
      </p:sp>
      <p:sp>
        <p:nvSpPr>
          <p:cNvPr id="1466" name="Google Shape;1466;p61"/>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7" name="Google Shape;1467;p61"/>
          <p:cNvGrpSpPr/>
          <p:nvPr/>
        </p:nvGrpSpPr>
        <p:grpSpPr>
          <a:xfrm>
            <a:off x="649338" y="367425"/>
            <a:ext cx="389750" cy="385750"/>
            <a:chOff x="3382475" y="1831100"/>
            <a:chExt cx="389750" cy="385750"/>
          </a:xfrm>
        </p:grpSpPr>
        <p:sp>
          <p:nvSpPr>
            <p:cNvPr id="1468" name="Google Shape;1468;p6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61"/>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473" name="Google Shape;1473;p61"/>
          <p:cNvSpPr txBox="1"/>
          <p:nvPr/>
        </p:nvSpPr>
        <p:spPr>
          <a:xfrm>
            <a:off x="321450" y="1039975"/>
            <a:ext cx="5331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Created a test case to get endpoint by index. It will take in data from the other columns to ensure all are correct.</a:t>
            </a:r>
            <a:endParaRPr sz="1800">
              <a:solidFill>
                <a:schemeClr val="accent3"/>
              </a:solidFill>
              <a:latin typeface="Source Sans Pro"/>
              <a:ea typeface="Source Sans Pro"/>
              <a:cs typeface="Source Sans Pro"/>
              <a:sym typeface="Source Sans Pro"/>
            </a:endParaRPr>
          </a:p>
        </p:txBody>
      </p:sp>
      <p:pic>
        <p:nvPicPr>
          <p:cNvPr id="1474" name="Google Shape;1474;p61"/>
          <p:cNvPicPr preferRelativeResize="0"/>
          <p:nvPr/>
        </p:nvPicPr>
        <p:blipFill>
          <a:blip r:embed="rId3">
            <a:alphaModFix/>
          </a:blip>
          <a:stretch>
            <a:fillRect/>
          </a:stretch>
        </p:blipFill>
        <p:spPr>
          <a:xfrm>
            <a:off x="5653389" y="1039975"/>
            <a:ext cx="3490612" cy="4103525"/>
          </a:xfrm>
          <a:prstGeom prst="rect">
            <a:avLst/>
          </a:prstGeom>
          <a:noFill/>
          <a:ln>
            <a:noFill/>
          </a:ln>
        </p:spPr>
      </p:pic>
      <p:pic>
        <p:nvPicPr>
          <p:cNvPr id="1475" name="Google Shape;1475;p61"/>
          <p:cNvPicPr preferRelativeResize="0"/>
          <p:nvPr/>
        </p:nvPicPr>
        <p:blipFill>
          <a:blip r:embed="rId4">
            <a:alphaModFix/>
          </a:blip>
          <a:stretch>
            <a:fillRect/>
          </a:stretch>
        </p:blipFill>
        <p:spPr>
          <a:xfrm>
            <a:off x="1682350" y="1800225"/>
            <a:ext cx="3929155" cy="396477"/>
          </a:xfrm>
          <a:prstGeom prst="rect">
            <a:avLst/>
          </a:prstGeom>
          <a:noFill/>
          <a:ln>
            <a:noFill/>
          </a:ln>
        </p:spPr>
      </p:pic>
      <p:pic>
        <p:nvPicPr>
          <p:cNvPr id="1476" name="Google Shape;1476;p61"/>
          <p:cNvPicPr preferRelativeResize="0"/>
          <p:nvPr/>
        </p:nvPicPr>
        <p:blipFill>
          <a:blip r:embed="rId5">
            <a:alphaModFix/>
          </a:blip>
          <a:stretch>
            <a:fillRect/>
          </a:stretch>
        </p:blipFill>
        <p:spPr>
          <a:xfrm>
            <a:off x="1682351" y="2202326"/>
            <a:ext cx="3971049" cy="350274"/>
          </a:xfrm>
          <a:prstGeom prst="rect">
            <a:avLst/>
          </a:prstGeom>
          <a:noFill/>
          <a:ln>
            <a:noFill/>
          </a:ln>
        </p:spPr>
      </p:pic>
      <p:pic>
        <p:nvPicPr>
          <p:cNvPr id="1477" name="Google Shape;1477;p61"/>
          <p:cNvPicPr preferRelativeResize="0"/>
          <p:nvPr/>
        </p:nvPicPr>
        <p:blipFill>
          <a:blip r:embed="rId6">
            <a:alphaModFix/>
          </a:blip>
          <a:stretch>
            <a:fillRect/>
          </a:stretch>
        </p:blipFill>
        <p:spPr>
          <a:xfrm>
            <a:off x="1" y="2552593"/>
            <a:ext cx="4291175" cy="26444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62"/>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ADVANCED</a:t>
            </a:r>
            <a:endParaRPr/>
          </a:p>
        </p:txBody>
      </p:sp>
      <p:sp>
        <p:nvSpPr>
          <p:cNvPr id="1483" name="Google Shape;1483;p62"/>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4" name="Google Shape;1484;p62"/>
          <p:cNvGrpSpPr/>
          <p:nvPr/>
        </p:nvGrpSpPr>
        <p:grpSpPr>
          <a:xfrm>
            <a:off x="649338" y="367425"/>
            <a:ext cx="389750" cy="385750"/>
            <a:chOff x="3382475" y="1831100"/>
            <a:chExt cx="389750" cy="385750"/>
          </a:xfrm>
        </p:grpSpPr>
        <p:sp>
          <p:nvSpPr>
            <p:cNvPr id="1485" name="Google Shape;1485;p62"/>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2"/>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2"/>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2"/>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9" name="Google Shape;1489;p62"/>
          <p:cNvCxnSpPr/>
          <p:nvPr/>
        </p:nvCxnSpPr>
        <p:spPr>
          <a:xfrm>
            <a:off x="1476300" y="1039975"/>
            <a:ext cx="6191400" cy="0"/>
          </a:xfrm>
          <a:prstGeom prst="straightConnector1">
            <a:avLst/>
          </a:prstGeom>
          <a:noFill/>
          <a:ln cap="flat" cmpd="sng" w="19050">
            <a:solidFill>
              <a:schemeClr val="accent3"/>
            </a:solidFill>
            <a:prstDash val="solid"/>
            <a:round/>
            <a:headEnd len="med" w="med" type="none"/>
            <a:tailEnd len="med" w="med" type="none"/>
          </a:ln>
        </p:spPr>
      </p:cxnSp>
      <p:sp>
        <p:nvSpPr>
          <p:cNvPr id="1490" name="Google Shape;1490;p62"/>
          <p:cNvSpPr txBox="1"/>
          <p:nvPr/>
        </p:nvSpPr>
        <p:spPr>
          <a:xfrm>
            <a:off x="0" y="1292400"/>
            <a:ext cx="7412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accent3"/>
                </a:solidFill>
                <a:latin typeface="Source Sans Pro"/>
                <a:ea typeface="Source Sans Pro"/>
                <a:cs typeface="Source Sans Pro"/>
                <a:sym typeface="Source Sans Pro"/>
              </a:rPr>
              <a:t>ADVANCED Add-ons are added to the project.</a:t>
            </a:r>
            <a:endParaRPr sz="1800">
              <a:solidFill>
                <a:schemeClr val="accent3"/>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accent3"/>
              </a:buClr>
              <a:buSzPts val="1800"/>
              <a:buFont typeface="Source Sans Pro"/>
              <a:buAutoNum type="arabicPeriod"/>
            </a:pPr>
            <a:r>
              <a:rPr lang="en" sz="1800">
                <a:solidFill>
                  <a:schemeClr val="accent3"/>
                </a:solidFill>
                <a:latin typeface="Source Sans Pro"/>
                <a:ea typeface="Source Sans Pro"/>
                <a:cs typeface="Source Sans Pro"/>
                <a:sym typeface="Source Sans Pro"/>
              </a:rPr>
              <a:t>Website is hosted on Render [immune.onrender.com] using </a:t>
            </a:r>
            <a:r>
              <a:rPr b="1" lang="en" sz="1800">
                <a:solidFill>
                  <a:schemeClr val="accent3"/>
                </a:solidFill>
                <a:latin typeface="Source Sans Pro"/>
                <a:ea typeface="Source Sans Pro"/>
                <a:cs typeface="Source Sans Pro"/>
                <a:sym typeface="Source Sans Pro"/>
              </a:rPr>
              <a:t>gunicorn</a:t>
            </a:r>
            <a:endParaRPr b="1" sz="1800">
              <a:solidFill>
                <a:schemeClr val="accent3"/>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accent3"/>
              </a:buClr>
              <a:buSzPts val="1800"/>
              <a:buFont typeface="Source Sans Pro"/>
              <a:buAutoNum type="arabicPeriod"/>
            </a:pPr>
            <a:r>
              <a:rPr lang="en" sz="1800">
                <a:solidFill>
                  <a:schemeClr val="accent3"/>
                </a:solidFill>
                <a:latin typeface="Source Sans Pro"/>
                <a:ea typeface="Source Sans Pro"/>
                <a:cs typeface="Source Sans Pro"/>
                <a:sym typeface="Source Sans Pro"/>
              </a:rPr>
              <a:t>Web </a:t>
            </a:r>
            <a:r>
              <a:rPr lang="en" sz="1800">
                <a:solidFill>
                  <a:schemeClr val="accent3"/>
                </a:solidFill>
                <a:latin typeface="Source Sans Pro"/>
                <a:ea typeface="Source Sans Pro"/>
                <a:cs typeface="Source Sans Pro"/>
                <a:sym typeface="Source Sans Pro"/>
              </a:rPr>
              <a:t>scraping</a:t>
            </a:r>
            <a:r>
              <a:rPr lang="en" sz="1800">
                <a:solidFill>
                  <a:schemeClr val="accent3"/>
                </a:solidFill>
                <a:latin typeface="Source Sans Pro"/>
                <a:ea typeface="Source Sans Pro"/>
                <a:cs typeface="Source Sans Pro"/>
                <a:sym typeface="Source Sans Pro"/>
              </a:rPr>
              <a:t> is </a:t>
            </a:r>
            <a:r>
              <a:rPr lang="en" sz="1800">
                <a:solidFill>
                  <a:schemeClr val="accent3"/>
                </a:solidFill>
                <a:latin typeface="Source Sans Pro"/>
                <a:ea typeface="Source Sans Pro"/>
                <a:cs typeface="Source Sans Pro"/>
                <a:sym typeface="Source Sans Pro"/>
              </a:rPr>
              <a:t>employed</a:t>
            </a:r>
            <a:r>
              <a:rPr lang="en" sz="1800">
                <a:solidFill>
                  <a:schemeClr val="accent3"/>
                </a:solidFill>
                <a:latin typeface="Source Sans Pro"/>
                <a:ea typeface="Source Sans Pro"/>
                <a:cs typeface="Source Sans Pro"/>
                <a:sym typeface="Source Sans Pro"/>
              </a:rPr>
              <a:t> to extract text to give users a better understanding of the different illness</a:t>
            </a:r>
            <a:endParaRPr sz="1800">
              <a:solidFill>
                <a:schemeClr val="accent3"/>
              </a:solidFill>
              <a:latin typeface="Source Sans Pro"/>
              <a:ea typeface="Source Sans Pro"/>
              <a:cs typeface="Source Sans Pro"/>
              <a:sym typeface="Source Sans Pro"/>
            </a:endParaRPr>
          </a:p>
        </p:txBody>
      </p:sp>
      <p:pic>
        <p:nvPicPr>
          <p:cNvPr id="1491" name="Google Shape;1491;p62"/>
          <p:cNvPicPr preferRelativeResize="0"/>
          <p:nvPr/>
        </p:nvPicPr>
        <p:blipFill>
          <a:blip r:embed="rId3">
            <a:alphaModFix/>
          </a:blip>
          <a:stretch>
            <a:fillRect/>
          </a:stretch>
        </p:blipFill>
        <p:spPr>
          <a:xfrm>
            <a:off x="4888109" y="2960147"/>
            <a:ext cx="4255891" cy="2183349"/>
          </a:xfrm>
          <a:prstGeom prst="rect">
            <a:avLst/>
          </a:prstGeom>
          <a:noFill/>
          <a:ln>
            <a:noFill/>
          </a:ln>
        </p:spPr>
      </p:pic>
      <p:pic>
        <p:nvPicPr>
          <p:cNvPr id="1492" name="Google Shape;1492;p62"/>
          <p:cNvPicPr preferRelativeResize="0"/>
          <p:nvPr/>
        </p:nvPicPr>
        <p:blipFill>
          <a:blip r:embed="rId4">
            <a:alphaModFix/>
          </a:blip>
          <a:stretch>
            <a:fillRect/>
          </a:stretch>
        </p:blipFill>
        <p:spPr>
          <a:xfrm>
            <a:off x="0" y="2907480"/>
            <a:ext cx="4888105" cy="2236021"/>
          </a:xfrm>
          <a:prstGeom prst="rect">
            <a:avLst/>
          </a:prstGeom>
          <a:noFill/>
          <a:ln>
            <a:noFill/>
          </a:ln>
        </p:spPr>
      </p:pic>
      <p:pic>
        <p:nvPicPr>
          <p:cNvPr id="1493" name="Google Shape;1493;p62"/>
          <p:cNvPicPr preferRelativeResize="0"/>
          <p:nvPr/>
        </p:nvPicPr>
        <p:blipFill>
          <a:blip r:embed="rId5">
            <a:alphaModFix/>
          </a:blip>
          <a:stretch>
            <a:fillRect/>
          </a:stretch>
        </p:blipFill>
        <p:spPr>
          <a:xfrm>
            <a:off x="7412781" y="1213125"/>
            <a:ext cx="1731220" cy="171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63"/>
          <p:cNvSpPr txBox="1"/>
          <p:nvPr>
            <p:ph idx="1" type="body"/>
          </p:nvPr>
        </p:nvSpPr>
        <p:spPr>
          <a:xfrm>
            <a:off x="720000" y="1648225"/>
            <a:ext cx="3852000" cy="2960100"/>
          </a:xfrm>
          <a:prstGeom prst="rect">
            <a:avLst/>
          </a:prstGeom>
        </p:spPr>
        <p:txBody>
          <a:bodyPr anchorCtr="0" anchor="t" bIns="91425" lIns="91425" spcFirstLastPara="1" rIns="91425" wrap="square" tIns="91425">
            <a:noAutofit/>
          </a:bodyPr>
          <a:lstStyle/>
          <a:p>
            <a:pPr indent="-317500" lvl="0" marL="457200" marR="50800" rtl="0" algn="l">
              <a:lnSpc>
                <a:spcPct val="100000"/>
              </a:lnSpc>
              <a:spcBef>
                <a:spcPts val="0"/>
              </a:spcBef>
              <a:spcAft>
                <a:spcPts val="0"/>
              </a:spcAft>
              <a:buSzPts val="1400"/>
              <a:buChar char="●"/>
            </a:pPr>
            <a:r>
              <a:rPr lang="en"/>
              <a:t> Gov.sg (2020) I am showing respiratory symptoms (like a cough, runny nose or fever), where should I go?, MCI - Gov.SG.</a:t>
            </a:r>
            <a:endParaRPr/>
          </a:p>
          <a:p>
            <a:pPr indent="0" lvl="0" marL="457200" marR="50800" rtl="0" algn="l">
              <a:lnSpc>
                <a:spcPct val="100000"/>
              </a:lnSpc>
              <a:spcBef>
                <a:spcPts val="0"/>
              </a:spcBef>
              <a:spcAft>
                <a:spcPts val="0"/>
              </a:spcAft>
              <a:buNone/>
            </a:pPr>
            <a:r>
              <a:rPr lang="en"/>
              <a:t>Available at: </a:t>
            </a:r>
            <a:r>
              <a:rPr lang="en"/>
              <a:t>h</a:t>
            </a:r>
            <a:r>
              <a:rPr lang="en"/>
              <a:t>ttps://www.gov.sg/article/i-am-showing-respiratory-symptoms-where-should-i-go(Accessed: November 14, 2022).</a:t>
            </a:r>
            <a:endParaRPr/>
          </a:p>
          <a:p>
            <a:pPr indent="-317500" lvl="0" marL="457200" rtl="0" algn="l">
              <a:spcBef>
                <a:spcPts val="0"/>
              </a:spcBef>
              <a:spcAft>
                <a:spcPts val="0"/>
              </a:spcAft>
              <a:buSzPts val="1400"/>
              <a:buChar char="●"/>
            </a:pPr>
            <a:r>
              <a:rPr lang="en"/>
              <a:t>Teng, A. (2021) Allergy types: Top 12 most common allergies in Singapore, Homage. Available at: https://www.homage.sg/health/allergy-types/ (Accessed: December 2, 2022). </a:t>
            </a:r>
            <a:endParaRPr/>
          </a:p>
        </p:txBody>
      </p:sp>
      <p:sp>
        <p:nvSpPr>
          <p:cNvPr id="1499" name="Google Shape;1499;p63"/>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500" name="Google Shape;1500;p63"/>
          <p:cNvSpPr txBox="1"/>
          <p:nvPr>
            <p:ph idx="2" type="body"/>
          </p:nvPr>
        </p:nvSpPr>
        <p:spPr>
          <a:xfrm>
            <a:off x="4572000" y="1648225"/>
            <a:ext cx="3852000" cy="2960100"/>
          </a:xfrm>
          <a:prstGeom prst="rect">
            <a:avLst/>
          </a:prstGeom>
        </p:spPr>
        <p:txBody>
          <a:bodyPr anchorCtr="0" anchor="t" bIns="91425" lIns="91425" spcFirstLastPara="1" rIns="91425" wrap="square" tIns="91425">
            <a:noAutofit/>
          </a:bodyPr>
          <a:lstStyle/>
          <a:p>
            <a:pPr indent="-317500" lvl="0" marL="457200" marR="50800" rtl="0" algn="l">
              <a:lnSpc>
                <a:spcPct val="100000"/>
              </a:lnSpc>
              <a:spcBef>
                <a:spcPts val="0"/>
              </a:spcBef>
              <a:spcAft>
                <a:spcPts val="0"/>
              </a:spcAft>
              <a:buSzPts val="1400"/>
              <a:buChar char="●"/>
            </a:pPr>
            <a:r>
              <a:rPr lang="en"/>
              <a:t>Conway, W. (2021) Covid, flu, cold symptoms, Kaggle.Available at: https://www.kaggle.com/datasets/walterconway/covid-flu-cold-symptoms(Accessed: November 13, 2022).</a:t>
            </a:r>
            <a:endParaRPr/>
          </a:p>
          <a:p>
            <a:pPr indent="-317500" lvl="0" marL="457200" marR="50800" rtl="0" algn="l">
              <a:lnSpc>
                <a:spcPct val="100000"/>
              </a:lnSpc>
              <a:spcBef>
                <a:spcPts val="0"/>
              </a:spcBef>
              <a:spcAft>
                <a:spcPts val="0"/>
              </a:spcAft>
              <a:buSzPts val="1400"/>
              <a:buChar char="●"/>
            </a:pPr>
            <a:r>
              <a:rPr lang="en"/>
              <a:t>Anon (2021) 800 deaths a year -- and life carries on normally, TWC2. Available at: https://twc2.org.sg/2021/08/31/800-deaths-a-year-and-life-carries-on-normally/ (Accessed: </a:t>
            </a:r>
            <a:r>
              <a:rPr lang="en"/>
              <a:t>November </a:t>
            </a:r>
            <a:r>
              <a:rPr lang="en"/>
              <a:t>26, 2022). </a:t>
            </a:r>
            <a:endParaRPr/>
          </a:p>
        </p:txBody>
      </p:sp>
      <p:grpSp>
        <p:nvGrpSpPr>
          <p:cNvPr id="1501" name="Google Shape;1501;p63"/>
          <p:cNvGrpSpPr/>
          <p:nvPr/>
        </p:nvGrpSpPr>
        <p:grpSpPr>
          <a:xfrm>
            <a:off x="775175" y="367425"/>
            <a:ext cx="389750" cy="385750"/>
            <a:chOff x="3382475" y="1831100"/>
            <a:chExt cx="389750" cy="385750"/>
          </a:xfrm>
        </p:grpSpPr>
        <p:sp>
          <p:nvSpPr>
            <p:cNvPr id="1502" name="Google Shape;1502;p6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63"/>
          <p:cNvSpPr/>
          <p:nvPr/>
        </p:nvSpPr>
        <p:spPr>
          <a:xfrm>
            <a:off x="7950438" y="392225"/>
            <a:ext cx="823574" cy="8208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63"/>
          <p:cNvCxnSpPr/>
          <p:nvPr/>
        </p:nvCxnSpPr>
        <p:spPr>
          <a:xfrm>
            <a:off x="3325800" y="1039975"/>
            <a:ext cx="24924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1"/>
          <p:cNvSpPr/>
          <p:nvPr/>
        </p:nvSpPr>
        <p:spPr>
          <a:xfrm>
            <a:off x="3448500" y="1100113"/>
            <a:ext cx="2247000" cy="1303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txBox="1"/>
          <p:nvPr>
            <p:ph type="title"/>
          </p:nvPr>
        </p:nvSpPr>
        <p:spPr>
          <a:xfrm>
            <a:off x="1199125" y="2528775"/>
            <a:ext cx="6745800" cy="71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a:t>
            </a:r>
            <a:endParaRPr/>
          </a:p>
          <a:p>
            <a:pPr indent="0" lvl="0" marL="0" rtl="0" algn="ctr">
              <a:spcBef>
                <a:spcPts val="0"/>
              </a:spcBef>
              <a:spcAft>
                <a:spcPts val="0"/>
              </a:spcAft>
              <a:buNone/>
            </a:pPr>
            <a:r>
              <a:rPr lang="en"/>
              <a:t>INFORMATION</a:t>
            </a:r>
            <a:endParaRPr/>
          </a:p>
        </p:txBody>
      </p:sp>
      <p:sp>
        <p:nvSpPr>
          <p:cNvPr id="605" name="Google Shape;605;p41"/>
          <p:cNvSpPr txBox="1"/>
          <p:nvPr>
            <p:ph idx="2" type="title"/>
          </p:nvPr>
        </p:nvSpPr>
        <p:spPr>
          <a:xfrm>
            <a:off x="3645300" y="1042963"/>
            <a:ext cx="1853400" cy="12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606" name="Google Shape;606;p41"/>
          <p:cNvGrpSpPr/>
          <p:nvPr/>
        </p:nvGrpSpPr>
        <p:grpSpPr>
          <a:xfrm>
            <a:off x="4219203" y="3932088"/>
            <a:ext cx="705593" cy="362075"/>
            <a:chOff x="2339625" y="3726250"/>
            <a:chExt cx="850625" cy="362075"/>
          </a:xfrm>
        </p:grpSpPr>
        <p:sp>
          <p:nvSpPr>
            <p:cNvPr id="607" name="Google Shape;607;p41"/>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9" name="Google Shape;609;p41"/>
          <p:cNvCxnSpPr/>
          <p:nvPr/>
        </p:nvCxnSpPr>
        <p:spPr>
          <a:xfrm>
            <a:off x="2919375" y="3283700"/>
            <a:ext cx="3329100" cy="0"/>
          </a:xfrm>
          <a:prstGeom prst="straightConnector1">
            <a:avLst/>
          </a:prstGeom>
          <a:noFill/>
          <a:ln cap="flat" cmpd="sng" w="19050">
            <a:solidFill>
              <a:schemeClr val="accent3"/>
            </a:solidFill>
            <a:prstDash val="solid"/>
            <a:round/>
            <a:headEnd len="med" w="med" type="none"/>
            <a:tailEnd len="med" w="med" type="none"/>
          </a:ln>
        </p:spPr>
      </p:cxnSp>
      <p:grpSp>
        <p:nvGrpSpPr>
          <p:cNvPr id="610" name="Google Shape;610;p41"/>
          <p:cNvGrpSpPr/>
          <p:nvPr/>
        </p:nvGrpSpPr>
        <p:grpSpPr>
          <a:xfrm>
            <a:off x="1264836" y="1008979"/>
            <a:ext cx="1454619" cy="1637459"/>
            <a:chOff x="1234225" y="780422"/>
            <a:chExt cx="1380094" cy="1553566"/>
          </a:xfrm>
        </p:grpSpPr>
        <p:sp>
          <p:nvSpPr>
            <p:cNvPr id="611" name="Google Shape;611;p41"/>
            <p:cNvSpPr/>
            <p:nvPr/>
          </p:nvSpPr>
          <p:spPr>
            <a:xfrm rot="-899889">
              <a:off x="1292669" y="1563107"/>
              <a:ext cx="1263207" cy="617955"/>
            </a:xfrm>
            <a:custGeom>
              <a:rect b="b" l="l" r="r" t="t"/>
              <a:pathLst>
                <a:path extrusionOk="0" h="15960" w="32625">
                  <a:moveTo>
                    <a:pt x="153" y="1"/>
                  </a:moveTo>
                  <a:cubicBezTo>
                    <a:pt x="68" y="1"/>
                    <a:pt x="0" y="69"/>
                    <a:pt x="0" y="154"/>
                  </a:cubicBezTo>
                  <a:lnTo>
                    <a:pt x="0" y="15807"/>
                  </a:lnTo>
                  <a:cubicBezTo>
                    <a:pt x="0" y="15891"/>
                    <a:pt x="68" y="15959"/>
                    <a:pt x="153" y="15959"/>
                  </a:cubicBezTo>
                  <a:lnTo>
                    <a:pt x="32471" y="15959"/>
                  </a:lnTo>
                  <a:cubicBezTo>
                    <a:pt x="32556" y="15959"/>
                    <a:pt x="32624" y="15891"/>
                    <a:pt x="32624" y="15807"/>
                  </a:cubicBezTo>
                  <a:lnTo>
                    <a:pt x="32624" y="154"/>
                  </a:lnTo>
                  <a:cubicBezTo>
                    <a:pt x="32624" y="69"/>
                    <a:pt x="32556" y="1"/>
                    <a:pt x="3247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rot="-899889">
              <a:off x="1424216" y="1640452"/>
              <a:ext cx="1054086" cy="474850"/>
            </a:xfrm>
            <a:custGeom>
              <a:rect b="b" l="l" r="r" t="t"/>
              <a:pathLst>
                <a:path extrusionOk="0" h="12264" w="27224">
                  <a:moveTo>
                    <a:pt x="23550" y="0"/>
                  </a:moveTo>
                  <a:lnTo>
                    <a:pt x="22346" y="0"/>
                  </a:lnTo>
                  <a:cubicBezTo>
                    <a:pt x="21987" y="0"/>
                    <a:pt x="21634" y="125"/>
                    <a:pt x="21374" y="374"/>
                  </a:cubicBezTo>
                  <a:cubicBezTo>
                    <a:pt x="20815" y="907"/>
                    <a:pt x="19697" y="1255"/>
                    <a:pt x="18974" y="1255"/>
                  </a:cubicBezTo>
                  <a:cubicBezTo>
                    <a:pt x="18251" y="1255"/>
                    <a:pt x="17498" y="936"/>
                    <a:pt x="17034" y="441"/>
                  </a:cubicBezTo>
                  <a:cubicBezTo>
                    <a:pt x="16764" y="154"/>
                    <a:pt x="16381" y="0"/>
                    <a:pt x="15988" y="0"/>
                  </a:cubicBezTo>
                  <a:lnTo>
                    <a:pt x="3675" y="0"/>
                  </a:lnTo>
                  <a:cubicBezTo>
                    <a:pt x="1646" y="0"/>
                    <a:pt x="1" y="1603"/>
                    <a:pt x="1" y="3580"/>
                  </a:cubicBezTo>
                  <a:lnTo>
                    <a:pt x="1" y="8683"/>
                  </a:lnTo>
                  <a:cubicBezTo>
                    <a:pt x="1" y="10660"/>
                    <a:pt x="1646" y="12263"/>
                    <a:pt x="3675" y="12263"/>
                  </a:cubicBezTo>
                  <a:lnTo>
                    <a:pt x="15863" y="12263"/>
                  </a:lnTo>
                  <a:cubicBezTo>
                    <a:pt x="16268" y="12263"/>
                    <a:pt x="16661" y="12107"/>
                    <a:pt x="16938" y="11813"/>
                  </a:cubicBezTo>
                  <a:cubicBezTo>
                    <a:pt x="17453" y="11263"/>
                    <a:pt x="18367" y="10815"/>
                    <a:pt x="19062" y="10815"/>
                  </a:cubicBezTo>
                  <a:cubicBezTo>
                    <a:pt x="19755" y="10815"/>
                    <a:pt x="20710" y="11262"/>
                    <a:pt x="21243" y="11813"/>
                  </a:cubicBezTo>
                  <a:cubicBezTo>
                    <a:pt x="21514" y="12093"/>
                    <a:pt x="21878" y="12263"/>
                    <a:pt x="22267" y="12263"/>
                  </a:cubicBezTo>
                  <a:lnTo>
                    <a:pt x="23549" y="12263"/>
                  </a:lnTo>
                  <a:cubicBezTo>
                    <a:pt x="25580" y="12263"/>
                    <a:pt x="27223" y="10660"/>
                    <a:pt x="27223" y="8683"/>
                  </a:cubicBezTo>
                  <a:lnTo>
                    <a:pt x="27223" y="3580"/>
                  </a:lnTo>
                  <a:cubicBezTo>
                    <a:pt x="27223" y="1603"/>
                    <a:pt x="25578" y="0"/>
                    <a:pt x="23549" y="0"/>
                  </a:cubicBezTo>
                  <a:close/>
                </a:path>
              </a:pathLst>
            </a:custGeom>
            <a:solidFill>
              <a:schemeClr val="accen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rot="-899889">
              <a:off x="2053407" y="1760738"/>
              <a:ext cx="202616" cy="202655"/>
            </a:xfrm>
            <a:custGeom>
              <a:rect b="b" l="l" r="r" t="t"/>
              <a:pathLst>
                <a:path extrusionOk="0" fill="none" h="5234" w="5233">
                  <a:moveTo>
                    <a:pt x="4748" y="1739"/>
                  </a:moveTo>
                  <a:cubicBezTo>
                    <a:pt x="5233" y="2916"/>
                    <a:pt x="4672" y="4264"/>
                    <a:pt x="3494" y="4749"/>
                  </a:cubicBezTo>
                  <a:cubicBezTo>
                    <a:pt x="2317" y="5234"/>
                    <a:pt x="970" y="4673"/>
                    <a:pt x="485" y="3495"/>
                  </a:cubicBezTo>
                  <a:cubicBezTo>
                    <a:pt x="1" y="2318"/>
                    <a:pt x="562" y="971"/>
                    <a:pt x="1739" y="486"/>
                  </a:cubicBezTo>
                  <a:cubicBezTo>
                    <a:pt x="2916" y="1"/>
                    <a:pt x="4264" y="562"/>
                    <a:pt x="4748" y="1739"/>
                  </a:cubicBez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rot="-899889">
              <a:off x="2115245" y="1822492"/>
              <a:ext cx="78909" cy="78871"/>
            </a:xfrm>
            <a:custGeom>
              <a:rect b="b" l="l" r="r" t="t"/>
              <a:pathLst>
                <a:path extrusionOk="0" fill="none" h="2037" w="2038">
                  <a:moveTo>
                    <a:pt x="2037" y="1019"/>
                  </a:moveTo>
                  <a:cubicBezTo>
                    <a:pt x="2037" y="1580"/>
                    <a:pt x="1581" y="2036"/>
                    <a:pt x="1018" y="2036"/>
                  </a:cubicBezTo>
                  <a:cubicBezTo>
                    <a:pt x="457" y="2036"/>
                    <a:pt x="1" y="1580"/>
                    <a:pt x="1" y="1019"/>
                  </a:cubicBezTo>
                  <a:cubicBezTo>
                    <a:pt x="1" y="456"/>
                    <a:pt x="457" y="0"/>
                    <a:pt x="1018" y="0"/>
                  </a:cubicBezTo>
                  <a:cubicBezTo>
                    <a:pt x="1581" y="0"/>
                    <a:pt x="2037" y="456"/>
                    <a:pt x="2037" y="1019"/>
                  </a:cubicBez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rot="-899889">
              <a:off x="2122906" y="1830120"/>
              <a:ext cx="63577" cy="63577"/>
            </a:xfrm>
            <a:custGeom>
              <a:rect b="b" l="l" r="r" t="t"/>
              <a:pathLst>
                <a:path extrusionOk="0" h="1642" w="1642">
                  <a:moveTo>
                    <a:pt x="820" y="0"/>
                  </a:moveTo>
                  <a:cubicBezTo>
                    <a:pt x="368" y="0"/>
                    <a:pt x="0" y="368"/>
                    <a:pt x="0" y="822"/>
                  </a:cubicBezTo>
                  <a:cubicBezTo>
                    <a:pt x="0" y="1274"/>
                    <a:pt x="368" y="1642"/>
                    <a:pt x="820" y="1642"/>
                  </a:cubicBezTo>
                  <a:cubicBezTo>
                    <a:pt x="1274" y="1642"/>
                    <a:pt x="1642" y="1274"/>
                    <a:pt x="1642" y="822"/>
                  </a:cubicBezTo>
                  <a:cubicBezTo>
                    <a:pt x="1642" y="368"/>
                    <a:pt x="1274" y="0"/>
                    <a:pt x="820" y="0"/>
                  </a:cubicBezTo>
                  <a:close/>
                </a:path>
              </a:pathLst>
            </a:custGeom>
            <a:solidFill>
              <a:srgbClr val="EA7C68"/>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rot="-899889">
              <a:off x="1603949" y="1865969"/>
              <a:ext cx="411157" cy="176907"/>
            </a:xfrm>
            <a:custGeom>
              <a:rect b="b" l="l" r="r" t="t"/>
              <a:pathLst>
                <a:path extrusionOk="0" h="4569" w="10619">
                  <a:moveTo>
                    <a:pt x="8334" y="4568"/>
                  </a:moveTo>
                  <a:lnTo>
                    <a:pt x="2285" y="4568"/>
                  </a:lnTo>
                  <a:cubicBezTo>
                    <a:pt x="1024" y="4568"/>
                    <a:pt x="0" y="3546"/>
                    <a:pt x="0" y="2285"/>
                  </a:cubicBezTo>
                  <a:lnTo>
                    <a:pt x="0" y="2285"/>
                  </a:lnTo>
                  <a:cubicBezTo>
                    <a:pt x="0" y="1023"/>
                    <a:pt x="1024" y="0"/>
                    <a:pt x="2285" y="0"/>
                  </a:cubicBezTo>
                  <a:lnTo>
                    <a:pt x="8334" y="0"/>
                  </a:lnTo>
                  <a:cubicBezTo>
                    <a:pt x="9596" y="0"/>
                    <a:pt x="10618" y="1023"/>
                    <a:pt x="10618" y="2285"/>
                  </a:cubicBezTo>
                  <a:lnTo>
                    <a:pt x="10618" y="2285"/>
                  </a:lnTo>
                  <a:cubicBezTo>
                    <a:pt x="10618" y="3546"/>
                    <a:pt x="9596" y="4568"/>
                    <a:pt x="8334" y="4568"/>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rot="-899889">
              <a:off x="1661452" y="1917084"/>
              <a:ext cx="296665" cy="76741"/>
            </a:xfrm>
            <a:custGeom>
              <a:rect b="b" l="l" r="r" t="t"/>
              <a:pathLst>
                <a:path extrusionOk="0" h="1982" w="7662">
                  <a:moveTo>
                    <a:pt x="48" y="1"/>
                  </a:moveTo>
                  <a:cubicBezTo>
                    <a:pt x="22" y="1"/>
                    <a:pt x="1" y="22"/>
                    <a:pt x="1" y="48"/>
                  </a:cubicBezTo>
                  <a:lnTo>
                    <a:pt x="1" y="1933"/>
                  </a:lnTo>
                  <a:cubicBezTo>
                    <a:pt x="1" y="1960"/>
                    <a:pt x="22" y="1981"/>
                    <a:pt x="48" y="1981"/>
                  </a:cubicBezTo>
                  <a:lnTo>
                    <a:pt x="7614" y="1981"/>
                  </a:lnTo>
                  <a:cubicBezTo>
                    <a:pt x="7640" y="1981"/>
                    <a:pt x="7662" y="1960"/>
                    <a:pt x="7662" y="1933"/>
                  </a:cubicBezTo>
                  <a:lnTo>
                    <a:pt x="7662" y="48"/>
                  </a:lnTo>
                  <a:cubicBezTo>
                    <a:pt x="7662" y="22"/>
                    <a:pt x="7640" y="1"/>
                    <a:pt x="7614" y="1"/>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rot="-899889">
              <a:off x="1838741" y="1730638"/>
              <a:ext cx="39" cy="73372"/>
            </a:xfrm>
            <a:custGeom>
              <a:rect b="b" l="l" r="r" t="t"/>
              <a:pathLst>
                <a:path extrusionOk="0" fill="none" h="1895" w="1">
                  <a:moveTo>
                    <a:pt x="1" y="1"/>
                  </a:moveTo>
                  <a:lnTo>
                    <a:pt x="1" y="189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rot="-899889">
              <a:off x="1775274" y="1747644"/>
              <a:ext cx="39" cy="73372"/>
            </a:xfrm>
            <a:custGeom>
              <a:rect b="b" l="l" r="r" t="t"/>
              <a:pathLst>
                <a:path extrusionOk="0" fill="none" h="1895" w="1">
                  <a:moveTo>
                    <a:pt x="1" y="1"/>
                  </a:moveTo>
                  <a:lnTo>
                    <a:pt x="1" y="189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rot="-899889">
              <a:off x="1711771" y="1764659"/>
              <a:ext cx="39" cy="73372"/>
            </a:xfrm>
            <a:custGeom>
              <a:rect b="b" l="l" r="r" t="t"/>
              <a:pathLst>
                <a:path extrusionOk="0" fill="none" h="1895" w="1">
                  <a:moveTo>
                    <a:pt x="0" y="1"/>
                  </a:moveTo>
                  <a:lnTo>
                    <a:pt x="0" y="1894"/>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rot="-899889">
              <a:off x="1820016" y="801265"/>
              <a:ext cx="219188" cy="441397"/>
            </a:xfrm>
            <a:custGeom>
              <a:rect b="b" l="l" r="r" t="t"/>
              <a:pathLst>
                <a:path extrusionOk="0" h="11400" w="5661">
                  <a:moveTo>
                    <a:pt x="2830" y="1"/>
                  </a:moveTo>
                  <a:lnTo>
                    <a:pt x="2830" y="1"/>
                  </a:lnTo>
                  <a:cubicBezTo>
                    <a:pt x="4394" y="1"/>
                    <a:pt x="5661" y="1268"/>
                    <a:pt x="5661" y="2830"/>
                  </a:cubicBezTo>
                  <a:lnTo>
                    <a:pt x="5661" y="10259"/>
                  </a:lnTo>
                  <a:cubicBezTo>
                    <a:pt x="5661" y="10889"/>
                    <a:pt x="5149" y="11400"/>
                    <a:pt x="4519" y="11400"/>
                  </a:cubicBezTo>
                  <a:lnTo>
                    <a:pt x="1141" y="11400"/>
                  </a:lnTo>
                  <a:cubicBezTo>
                    <a:pt x="511" y="11400"/>
                    <a:pt x="1" y="10889"/>
                    <a:pt x="1" y="10259"/>
                  </a:cubicBezTo>
                  <a:lnTo>
                    <a:pt x="1" y="2830"/>
                  </a:lnTo>
                  <a:cubicBezTo>
                    <a:pt x="1" y="1268"/>
                    <a:pt x="1268" y="1"/>
                    <a:pt x="2830" y="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rot="-899889">
              <a:off x="1854050" y="869752"/>
              <a:ext cx="151159" cy="304409"/>
            </a:xfrm>
            <a:custGeom>
              <a:rect b="b" l="l" r="r" t="t"/>
              <a:pathLst>
                <a:path extrusionOk="0" h="7862" w="3904">
                  <a:moveTo>
                    <a:pt x="1951" y="1"/>
                  </a:moveTo>
                  <a:lnTo>
                    <a:pt x="1951" y="1"/>
                  </a:lnTo>
                  <a:cubicBezTo>
                    <a:pt x="3029" y="1"/>
                    <a:pt x="3904" y="874"/>
                    <a:pt x="3904" y="1952"/>
                  </a:cubicBezTo>
                  <a:lnTo>
                    <a:pt x="3904" y="7259"/>
                  </a:lnTo>
                  <a:cubicBezTo>
                    <a:pt x="3904" y="7592"/>
                    <a:pt x="3633" y="7862"/>
                    <a:pt x="3300" y="7862"/>
                  </a:cubicBezTo>
                  <a:lnTo>
                    <a:pt x="604" y="7862"/>
                  </a:lnTo>
                  <a:cubicBezTo>
                    <a:pt x="271" y="7862"/>
                    <a:pt x="0" y="7592"/>
                    <a:pt x="0" y="7259"/>
                  </a:cubicBezTo>
                  <a:lnTo>
                    <a:pt x="0" y="1952"/>
                  </a:lnTo>
                  <a:cubicBezTo>
                    <a:pt x="0" y="874"/>
                    <a:pt x="875" y="1"/>
                    <a:pt x="1951" y="1"/>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rot="-899889">
              <a:off x="1946224" y="1230479"/>
              <a:ext cx="151159" cy="270956"/>
            </a:xfrm>
            <a:custGeom>
              <a:rect b="b" l="l" r="r" t="t"/>
              <a:pathLst>
                <a:path extrusionOk="0" h="6998" w="3904">
                  <a:moveTo>
                    <a:pt x="0" y="1"/>
                  </a:moveTo>
                  <a:lnTo>
                    <a:pt x="3904" y="1"/>
                  </a:lnTo>
                  <a:lnTo>
                    <a:pt x="3904" y="6929"/>
                  </a:lnTo>
                  <a:cubicBezTo>
                    <a:pt x="3904" y="6967"/>
                    <a:pt x="3873" y="6997"/>
                    <a:pt x="3835" y="6997"/>
                  </a:cubicBezTo>
                  <a:lnTo>
                    <a:pt x="69" y="6997"/>
                  </a:lnTo>
                  <a:cubicBezTo>
                    <a:pt x="31" y="6997"/>
                    <a:pt x="0" y="6967"/>
                    <a:pt x="0" y="6929"/>
                  </a:cubicBezTo>
                  <a:lnTo>
                    <a:pt x="0" y="1"/>
                  </a:ln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rot="-899889">
              <a:off x="2046248" y="1493699"/>
              <a:ext cx="68029" cy="181011"/>
            </a:xfrm>
            <a:custGeom>
              <a:rect b="b" l="l" r="r" t="t"/>
              <a:pathLst>
                <a:path extrusionOk="0" h="4675" w="1757">
                  <a:moveTo>
                    <a:pt x="0" y="0"/>
                  </a:moveTo>
                  <a:lnTo>
                    <a:pt x="0" y="4675"/>
                  </a:lnTo>
                  <a:lnTo>
                    <a:pt x="1756" y="4675"/>
                  </a:lnTo>
                  <a:lnTo>
                    <a:pt x="1756" y="0"/>
                  </a:ln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rot="-899889">
              <a:off x="2116496" y="1668719"/>
              <a:ext cx="17966" cy="168621"/>
            </a:xfrm>
            <a:custGeom>
              <a:rect b="b" l="l" r="r" t="t"/>
              <a:pathLst>
                <a:path extrusionOk="0" h="4355" w="464">
                  <a:moveTo>
                    <a:pt x="1" y="4355"/>
                  </a:moveTo>
                  <a:lnTo>
                    <a:pt x="1" y="1"/>
                  </a:lnTo>
                  <a:lnTo>
                    <a:pt x="464" y="1"/>
                  </a:lnTo>
                  <a:lnTo>
                    <a:pt x="464" y="4355"/>
                  </a:lnTo>
                </a:path>
              </a:pathLst>
            </a:custGeom>
            <a:solidFill>
              <a:srgbClr val="EA7C68"/>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rot="-899889">
              <a:off x="2116496" y="1668719"/>
              <a:ext cx="17966" cy="168621"/>
            </a:xfrm>
            <a:custGeom>
              <a:rect b="b" l="l" r="r" t="t"/>
              <a:pathLst>
                <a:path extrusionOk="0" fill="none" h="4355" w="464">
                  <a:moveTo>
                    <a:pt x="1" y="4355"/>
                  </a:moveTo>
                  <a:lnTo>
                    <a:pt x="1" y="1"/>
                  </a:lnTo>
                  <a:lnTo>
                    <a:pt x="464" y="1"/>
                  </a:lnTo>
                  <a:lnTo>
                    <a:pt x="464" y="4355"/>
                  </a:lnTo>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41"/>
          <p:cNvGrpSpPr/>
          <p:nvPr/>
        </p:nvGrpSpPr>
        <p:grpSpPr>
          <a:xfrm>
            <a:off x="1102995" y="3413165"/>
            <a:ext cx="889304" cy="1111595"/>
            <a:chOff x="2050625" y="571600"/>
            <a:chExt cx="529600" cy="661900"/>
          </a:xfrm>
        </p:grpSpPr>
        <p:sp>
          <p:nvSpPr>
            <p:cNvPr id="628" name="Google Shape;628;p41"/>
            <p:cNvSpPr/>
            <p:nvPr/>
          </p:nvSpPr>
          <p:spPr>
            <a:xfrm>
              <a:off x="2050625" y="571600"/>
              <a:ext cx="529600" cy="661900"/>
            </a:xfrm>
            <a:custGeom>
              <a:rect b="b" l="l" r="r" t="t"/>
              <a:pathLst>
                <a:path extrusionOk="0" h="26476" w="21184">
                  <a:moveTo>
                    <a:pt x="19355" y="3207"/>
                  </a:moveTo>
                  <a:cubicBezTo>
                    <a:pt x="19254" y="3566"/>
                    <a:pt x="18953" y="3875"/>
                    <a:pt x="18953" y="3875"/>
                  </a:cubicBezTo>
                  <a:lnTo>
                    <a:pt x="13966" y="10120"/>
                  </a:lnTo>
                  <a:cubicBezTo>
                    <a:pt x="17094" y="10360"/>
                    <a:pt x="16463" y="12647"/>
                    <a:pt x="16463" y="12647"/>
                  </a:cubicBezTo>
                  <a:cubicBezTo>
                    <a:pt x="19365" y="12838"/>
                    <a:pt x="18767" y="15417"/>
                    <a:pt x="18767" y="15417"/>
                  </a:cubicBezTo>
                  <a:cubicBezTo>
                    <a:pt x="21183" y="16549"/>
                    <a:pt x="20277" y="18349"/>
                    <a:pt x="16940" y="22194"/>
                  </a:cubicBezTo>
                  <a:cubicBezTo>
                    <a:pt x="13604" y="26037"/>
                    <a:pt x="9764" y="26476"/>
                    <a:pt x="6874" y="24788"/>
                  </a:cubicBezTo>
                  <a:cubicBezTo>
                    <a:pt x="3378" y="22744"/>
                    <a:pt x="1625" y="20238"/>
                    <a:pt x="2298" y="16076"/>
                  </a:cubicBezTo>
                  <a:cubicBezTo>
                    <a:pt x="2853" y="12654"/>
                    <a:pt x="2342" y="12824"/>
                    <a:pt x="1171" y="9370"/>
                  </a:cubicBezTo>
                  <a:cubicBezTo>
                    <a:pt x="1" y="5916"/>
                    <a:pt x="2827" y="6269"/>
                    <a:pt x="2827" y="6269"/>
                  </a:cubicBezTo>
                  <a:cubicBezTo>
                    <a:pt x="7047" y="8005"/>
                    <a:pt x="6462" y="12362"/>
                    <a:pt x="6462" y="12362"/>
                  </a:cubicBezTo>
                  <a:lnTo>
                    <a:pt x="15195" y="1428"/>
                  </a:lnTo>
                  <a:cubicBezTo>
                    <a:pt x="15462" y="1094"/>
                    <a:pt x="15793" y="808"/>
                    <a:pt x="16183" y="631"/>
                  </a:cubicBezTo>
                  <a:cubicBezTo>
                    <a:pt x="17568" y="1"/>
                    <a:pt x="18627" y="957"/>
                    <a:pt x="18627" y="957"/>
                  </a:cubicBezTo>
                  <a:cubicBezTo>
                    <a:pt x="19271" y="1401"/>
                    <a:pt x="19356" y="2033"/>
                    <a:pt x="19413" y="2455"/>
                  </a:cubicBezTo>
                  <a:cubicBezTo>
                    <a:pt x="19413" y="2455"/>
                    <a:pt x="19484" y="2743"/>
                    <a:pt x="19355" y="3207"/>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2447725" y="611575"/>
              <a:ext cx="55900" cy="55900"/>
            </a:xfrm>
            <a:custGeom>
              <a:rect b="b" l="l" r="r" t="t"/>
              <a:pathLst>
                <a:path extrusionOk="0" h="2236" w="2236">
                  <a:moveTo>
                    <a:pt x="1118" y="2236"/>
                  </a:moveTo>
                  <a:lnTo>
                    <a:pt x="1118" y="2236"/>
                  </a:lnTo>
                  <a:cubicBezTo>
                    <a:pt x="501" y="2236"/>
                    <a:pt x="1" y="1736"/>
                    <a:pt x="1" y="1118"/>
                  </a:cubicBezTo>
                  <a:lnTo>
                    <a:pt x="1" y="1118"/>
                  </a:lnTo>
                  <a:cubicBezTo>
                    <a:pt x="1" y="501"/>
                    <a:pt x="501" y="1"/>
                    <a:pt x="1118" y="1"/>
                  </a:cubicBezTo>
                  <a:lnTo>
                    <a:pt x="1118" y="1"/>
                  </a:lnTo>
                  <a:cubicBezTo>
                    <a:pt x="1735" y="1"/>
                    <a:pt x="2236" y="501"/>
                    <a:pt x="2236" y="1118"/>
                  </a:cubicBezTo>
                  <a:lnTo>
                    <a:pt x="2236" y="1118"/>
                  </a:lnTo>
                  <a:cubicBezTo>
                    <a:pt x="2236" y="1736"/>
                    <a:pt x="1735" y="2236"/>
                    <a:pt x="1118" y="2236"/>
                  </a:cubicBezTo>
                  <a:close/>
                </a:path>
              </a:pathLst>
            </a:custGeom>
            <a:solidFill>
              <a:schemeClr val="l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2324875" y="824575"/>
              <a:ext cx="137325" cy="135475"/>
            </a:xfrm>
            <a:custGeom>
              <a:rect b="b" l="l" r="r" t="t"/>
              <a:pathLst>
                <a:path extrusionOk="0" h="5419" w="5493">
                  <a:moveTo>
                    <a:pt x="2996" y="1"/>
                  </a:moveTo>
                  <a:lnTo>
                    <a:pt x="587" y="2680"/>
                  </a:lnTo>
                  <a:cubicBezTo>
                    <a:pt x="1" y="3332"/>
                    <a:pt x="31" y="4331"/>
                    <a:pt x="657" y="4947"/>
                  </a:cubicBezTo>
                  <a:cubicBezTo>
                    <a:pt x="976" y="5261"/>
                    <a:pt x="1392" y="5418"/>
                    <a:pt x="1809" y="5418"/>
                  </a:cubicBezTo>
                  <a:cubicBezTo>
                    <a:pt x="2217" y="5418"/>
                    <a:pt x="2624" y="5267"/>
                    <a:pt x="2941" y="4965"/>
                  </a:cubicBezTo>
                  <a:lnTo>
                    <a:pt x="5493" y="2528"/>
                  </a:lnTo>
                  <a:lnTo>
                    <a:pt x="2996" y="1"/>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2324875" y="824575"/>
              <a:ext cx="137325" cy="139425"/>
            </a:xfrm>
            <a:custGeom>
              <a:rect b="b" l="l" r="r" t="t"/>
              <a:pathLst>
                <a:path extrusionOk="0" fill="none" h="5577" w="5493">
                  <a:moveTo>
                    <a:pt x="2996" y="1"/>
                  </a:moveTo>
                  <a:lnTo>
                    <a:pt x="587" y="2680"/>
                  </a:lnTo>
                  <a:cubicBezTo>
                    <a:pt x="1" y="3332"/>
                    <a:pt x="31" y="4331"/>
                    <a:pt x="657" y="4947"/>
                  </a:cubicBezTo>
                  <a:lnTo>
                    <a:pt x="657" y="4947"/>
                  </a:lnTo>
                  <a:cubicBezTo>
                    <a:pt x="1289" y="5569"/>
                    <a:pt x="2301" y="5577"/>
                    <a:pt x="2941" y="4965"/>
                  </a:cubicBezTo>
                  <a:lnTo>
                    <a:pt x="5493" y="252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2384775" y="887750"/>
              <a:ext cx="146425" cy="197000"/>
            </a:xfrm>
            <a:custGeom>
              <a:rect b="b" l="l" r="r" t="t"/>
              <a:pathLst>
                <a:path extrusionOk="0" h="7880" w="5857">
                  <a:moveTo>
                    <a:pt x="5401" y="2770"/>
                  </a:moveTo>
                  <a:lnTo>
                    <a:pt x="4575" y="3568"/>
                  </a:lnTo>
                  <a:lnTo>
                    <a:pt x="4617" y="3670"/>
                  </a:lnTo>
                  <a:lnTo>
                    <a:pt x="5401" y="2770"/>
                  </a:lnTo>
                  <a:close/>
                  <a:moveTo>
                    <a:pt x="3098" y="1"/>
                  </a:moveTo>
                  <a:lnTo>
                    <a:pt x="587" y="2862"/>
                  </a:lnTo>
                  <a:cubicBezTo>
                    <a:pt x="0" y="3514"/>
                    <a:pt x="31" y="4513"/>
                    <a:pt x="656" y="5129"/>
                  </a:cubicBezTo>
                  <a:cubicBezTo>
                    <a:pt x="976" y="5443"/>
                    <a:pt x="1392" y="5600"/>
                    <a:pt x="1808" y="5600"/>
                  </a:cubicBezTo>
                  <a:cubicBezTo>
                    <a:pt x="2216" y="5600"/>
                    <a:pt x="2624" y="5449"/>
                    <a:pt x="2941" y="5146"/>
                  </a:cubicBezTo>
                  <a:lnTo>
                    <a:pt x="4575" y="3568"/>
                  </a:lnTo>
                  <a:lnTo>
                    <a:pt x="3098" y="1"/>
                  </a:lnTo>
                  <a:close/>
                  <a:moveTo>
                    <a:pt x="4617" y="3670"/>
                  </a:moveTo>
                  <a:lnTo>
                    <a:pt x="2905" y="5636"/>
                  </a:lnTo>
                  <a:cubicBezTo>
                    <a:pt x="2443" y="6159"/>
                    <a:pt x="2447" y="6945"/>
                    <a:pt x="2915" y="7464"/>
                  </a:cubicBezTo>
                  <a:cubicBezTo>
                    <a:pt x="3245" y="7764"/>
                    <a:pt x="3571" y="7880"/>
                    <a:pt x="3882" y="7880"/>
                  </a:cubicBezTo>
                  <a:cubicBezTo>
                    <a:pt x="4720" y="7880"/>
                    <a:pt x="5447" y="7037"/>
                    <a:pt x="5856" y="6664"/>
                  </a:cubicBezTo>
                  <a:lnTo>
                    <a:pt x="4617" y="3670"/>
                  </a:lnTo>
                  <a:close/>
                </a:path>
              </a:pathLst>
            </a:custGeom>
            <a:solidFill>
              <a:srgbClr val="F3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2384775" y="887750"/>
              <a:ext cx="146425" cy="214275"/>
            </a:xfrm>
            <a:custGeom>
              <a:rect b="b" l="l" r="r" t="t"/>
              <a:pathLst>
                <a:path extrusionOk="0" fill="none" h="8571" w="5857">
                  <a:moveTo>
                    <a:pt x="5856" y="6664"/>
                  </a:moveTo>
                  <a:cubicBezTo>
                    <a:pt x="5295" y="7176"/>
                    <a:pt x="4136" y="8570"/>
                    <a:pt x="2915" y="7464"/>
                  </a:cubicBezTo>
                  <a:lnTo>
                    <a:pt x="2915" y="7464"/>
                  </a:lnTo>
                  <a:cubicBezTo>
                    <a:pt x="2447" y="6945"/>
                    <a:pt x="2443" y="6159"/>
                    <a:pt x="2905" y="5636"/>
                  </a:cubicBezTo>
                  <a:lnTo>
                    <a:pt x="5401" y="2770"/>
                  </a:lnTo>
                  <a:lnTo>
                    <a:pt x="2941" y="5146"/>
                  </a:lnTo>
                  <a:cubicBezTo>
                    <a:pt x="2300" y="5759"/>
                    <a:pt x="1289" y="5750"/>
                    <a:pt x="656" y="5129"/>
                  </a:cubicBezTo>
                  <a:lnTo>
                    <a:pt x="656" y="5129"/>
                  </a:lnTo>
                  <a:cubicBezTo>
                    <a:pt x="31" y="4513"/>
                    <a:pt x="0" y="3514"/>
                    <a:pt x="587" y="2862"/>
                  </a:cubicBezTo>
                  <a:lnTo>
                    <a:pt x="3098"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41"/>
          <p:cNvSpPr/>
          <p:nvPr/>
        </p:nvSpPr>
        <p:spPr>
          <a:xfrm rot="1761588">
            <a:off x="7190979" y="3831053"/>
            <a:ext cx="136117" cy="25770"/>
          </a:xfrm>
          <a:custGeom>
            <a:rect b="b" l="l" r="r" t="t"/>
            <a:pathLst>
              <a:path extrusionOk="0" fill="none" h="571"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rot="1761588">
            <a:off x="7297734" y="3641305"/>
            <a:ext cx="136117" cy="25725"/>
          </a:xfrm>
          <a:custGeom>
            <a:rect b="b" l="l" r="r" t="t"/>
            <a:pathLst>
              <a:path extrusionOk="0" fill="none" h="570"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rot="1761588">
            <a:off x="7262142" y="3704552"/>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41"/>
          <p:cNvGrpSpPr/>
          <p:nvPr/>
        </p:nvGrpSpPr>
        <p:grpSpPr>
          <a:xfrm>
            <a:off x="7015883" y="1849310"/>
            <a:ext cx="1350097" cy="2414401"/>
            <a:chOff x="7015883" y="1849310"/>
            <a:chExt cx="1350097" cy="2414401"/>
          </a:xfrm>
        </p:grpSpPr>
        <p:sp>
          <p:nvSpPr>
            <p:cNvPr id="638" name="Google Shape;638;p41"/>
            <p:cNvSpPr/>
            <p:nvPr/>
          </p:nvSpPr>
          <p:spPr>
            <a:xfrm rot="1761588">
              <a:off x="7477162" y="2812893"/>
              <a:ext cx="279545" cy="1070612"/>
            </a:xfrm>
            <a:custGeom>
              <a:rect b="b" l="l" r="r" t="t"/>
              <a:pathLst>
                <a:path extrusionOk="0" h="23722" w="6194">
                  <a:moveTo>
                    <a:pt x="2158" y="1"/>
                  </a:moveTo>
                  <a:cubicBezTo>
                    <a:pt x="2102" y="3"/>
                    <a:pt x="2691" y="1676"/>
                    <a:pt x="2636" y="1678"/>
                  </a:cubicBezTo>
                  <a:cubicBezTo>
                    <a:pt x="1887" y="1678"/>
                    <a:pt x="1678" y="1678"/>
                    <a:pt x="1270" y="1484"/>
                  </a:cubicBezTo>
                  <a:cubicBezTo>
                    <a:pt x="1049" y="907"/>
                    <a:pt x="830" y="276"/>
                    <a:pt x="830" y="276"/>
                  </a:cubicBezTo>
                  <a:cubicBezTo>
                    <a:pt x="1" y="546"/>
                    <a:pt x="1" y="1198"/>
                    <a:pt x="1" y="1198"/>
                  </a:cubicBezTo>
                  <a:lnTo>
                    <a:pt x="1" y="22763"/>
                  </a:lnTo>
                  <a:cubicBezTo>
                    <a:pt x="241" y="23242"/>
                    <a:pt x="720" y="23722"/>
                    <a:pt x="3116" y="23722"/>
                  </a:cubicBezTo>
                  <a:cubicBezTo>
                    <a:pt x="5512" y="23722"/>
                    <a:pt x="6092" y="23094"/>
                    <a:pt x="6092" y="23094"/>
                  </a:cubicBezTo>
                  <a:cubicBezTo>
                    <a:pt x="6092" y="23094"/>
                    <a:pt x="5992" y="3355"/>
                    <a:pt x="6092" y="1965"/>
                  </a:cubicBezTo>
                  <a:cubicBezTo>
                    <a:pt x="6194" y="576"/>
                    <a:pt x="5512" y="479"/>
                    <a:pt x="5512" y="479"/>
                  </a:cubicBezTo>
                  <a:cubicBezTo>
                    <a:pt x="5512" y="479"/>
                    <a:pt x="5033" y="1"/>
                    <a:pt x="2158" y="1"/>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rot="-10268013">
              <a:off x="7848777" y="2234905"/>
              <a:ext cx="120636" cy="76122"/>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rot="5976806">
              <a:off x="7758833" y="2011364"/>
              <a:ext cx="355197" cy="126926"/>
            </a:xfrm>
            <a:prstGeom prst="roundRect">
              <a:avLst>
                <a:gd fmla="val 3199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rot="1761588">
              <a:off x="7606678" y="2296854"/>
              <a:ext cx="402845" cy="958009"/>
            </a:xfrm>
            <a:custGeom>
              <a:rect b="b" l="l" r="r" t="t"/>
              <a:pathLst>
                <a:path extrusionOk="0" h="21227" w="8926">
                  <a:moveTo>
                    <a:pt x="44" y="0"/>
                  </a:moveTo>
                  <a:cubicBezTo>
                    <a:pt x="11" y="0"/>
                    <a:pt x="1" y="22"/>
                    <a:pt x="1" y="22"/>
                  </a:cubicBezTo>
                  <a:lnTo>
                    <a:pt x="154" y="49"/>
                  </a:lnTo>
                  <a:lnTo>
                    <a:pt x="154" y="49"/>
                  </a:lnTo>
                  <a:cubicBezTo>
                    <a:pt x="103" y="11"/>
                    <a:pt x="68" y="0"/>
                    <a:pt x="44" y="0"/>
                  </a:cubicBezTo>
                  <a:close/>
                  <a:moveTo>
                    <a:pt x="154" y="49"/>
                  </a:moveTo>
                  <a:cubicBezTo>
                    <a:pt x="200" y="84"/>
                    <a:pt x="259" y="140"/>
                    <a:pt x="334" y="230"/>
                  </a:cubicBezTo>
                  <a:cubicBezTo>
                    <a:pt x="608" y="557"/>
                    <a:pt x="758" y="839"/>
                    <a:pt x="758" y="839"/>
                  </a:cubicBezTo>
                  <a:lnTo>
                    <a:pt x="5706" y="14794"/>
                  </a:lnTo>
                  <a:lnTo>
                    <a:pt x="6003" y="15096"/>
                  </a:lnTo>
                  <a:lnTo>
                    <a:pt x="6289" y="15417"/>
                  </a:lnTo>
                  <a:lnTo>
                    <a:pt x="7008" y="17633"/>
                  </a:lnTo>
                  <a:lnTo>
                    <a:pt x="7389" y="18104"/>
                  </a:lnTo>
                  <a:lnTo>
                    <a:pt x="8685" y="21227"/>
                  </a:lnTo>
                  <a:lnTo>
                    <a:pt x="8925" y="20988"/>
                  </a:lnTo>
                  <a:lnTo>
                    <a:pt x="7756" y="18040"/>
                  </a:lnTo>
                  <a:lnTo>
                    <a:pt x="7727" y="17394"/>
                  </a:lnTo>
                  <a:lnTo>
                    <a:pt x="6887" y="15152"/>
                  </a:lnTo>
                  <a:lnTo>
                    <a:pt x="6809" y="14490"/>
                  </a:lnTo>
                  <a:lnTo>
                    <a:pt x="1657" y="321"/>
                  </a:lnTo>
                  <a:lnTo>
                    <a:pt x="154" y="49"/>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rot="1761588">
              <a:off x="7624967" y="1894646"/>
              <a:ext cx="467248" cy="1077653"/>
            </a:xfrm>
            <a:custGeom>
              <a:rect b="b" l="l" r="r" t="t"/>
              <a:pathLst>
                <a:path extrusionOk="0" fill="none" h="23878" w="10353">
                  <a:moveTo>
                    <a:pt x="2672" y="8016"/>
                  </a:moveTo>
                  <a:lnTo>
                    <a:pt x="668" y="2172"/>
                  </a:lnTo>
                  <a:cubicBezTo>
                    <a:pt x="668" y="2172"/>
                    <a:pt x="1" y="1003"/>
                    <a:pt x="1336" y="502"/>
                  </a:cubicBezTo>
                  <a:cubicBezTo>
                    <a:pt x="2672" y="1"/>
                    <a:pt x="2838" y="670"/>
                    <a:pt x="3173" y="1337"/>
                  </a:cubicBezTo>
                  <a:lnTo>
                    <a:pt x="5344" y="7014"/>
                  </a:lnTo>
                  <a:lnTo>
                    <a:pt x="5009" y="8517"/>
                  </a:lnTo>
                  <a:lnTo>
                    <a:pt x="10353" y="23210"/>
                  </a:lnTo>
                  <a:cubicBezTo>
                    <a:pt x="10353" y="23210"/>
                    <a:pt x="10186" y="23878"/>
                    <a:pt x="9350" y="23543"/>
                  </a:cubicBezTo>
                  <a:lnTo>
                    <a:pt x="4007" y="8850"/>
                  </a:ln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rot="1761588">
              <a:off x="7740270" y="2992823"/>
              <a:ext cx="77897" cy="142074"/>
            </a:xfrm>
            <a:custGeom>
              <a:rect b="b" l="l" r="r" t="t"/>
              <a:pathLst>
                <a:path extrusionOk="0" fill="none" h="3148" w="1726">
                  <a:moveTo>
                    <a:pt x="0" y="224"/>
                  </a:moveTo>
                  <a:cubicBezTo>
                    <a:pt x="0" y="224"/>
                    <a:pt x="724" y="2480"/>
                    <a:pt x="890" y="2814"/>
                  </a:cubicBezTo>
                  <a:cubicBezTo>
                    <a:pt x="1057" y="3148"/>
                    <a:pt x="1726" y="2981"/>
                    <a:pt x="1558" y="2480"/>
                  </a:cubicBezTo>
                  <a:lnTo>
                    <a:pt x="628"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rot="1761588">
              <a:off x="7718645" y="3128521"/>
              <a:ext cx="71624" cy="155794"/>
            </a:xfrm>
            <a:custGeom>
              <a:rect b="b" l="l" r="r" t="t"/>
              <a:pathLst>
                <a:path extrusionOk="0" fill="none" h="3452" w="1587">
                  <a:moveTo>
                    <a:pt x="1" y="113"/>
                  </a:moveTo>
                  <a:lnTo>
                    <a:pt x="1254" y="3451"/>
                  </a:lnTo>
                  <a:lnTo>
                    <a:pt x="1587" y="3283"/>
                  </a:lnTo>
                  <a:lnTo>
                    <a:pt x="348" y="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rot="1761588">
              <a:off x="7698999" y="3299088"/>
              <a:ext cx="70270" cy="83900"/>
            </a:xfrm>
            <a:custGeom>
              <a:rect b="b" l="l" r="r" t="t"/>
              <a:pathLst>
                <a:path extrusionOk="0" h="1859" w="1557">
                  <a:moveTo>
                    <a:pt x="335" y="1"/>
                  </a:moveTo>
                  <a:cubicBezTo>
                    <a:pt x="335" y="1"/>
                    <a:pt x="335" y="334"/>
                    <a:pt x="169" y="835"/>
                  </a:cubicBezTo>
                  <a:cubicBezTo>
                    <a:pt x="50" y="1190"/>
                    <a:pt x="1" y="1671"/>
                    <a:pt x="502" y="1837"/>
                  </a:cubicBezTo>
                  <a:cubicBezTo>
                    <a:pt x="545" y="1852"/>
                    <a:pt x="589" y="1859"/>
                    <a:pt x="633" y="1859"/>
                  </a:cubicBezTo>
                  <a:cubicBezTo>
                    <a:pt x="1103" y="1859"/>
                    <a:pt x="1556" y="1069"/>
                    <a:pt x="335"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rot="1761588">
              <a:off x="7790327" y="2823922"/>
              <a:ext cx="44545" cy="25860"/>
            </a:xfrm>
            <a:custGeom>
              <a:rect b="b" l="l" r="r" t="t"/>
              <a:pathLst>
                <a:path extrusionOk="0" fill="none" h="573" w="987">
                  <a:moveTo>
                    <a:pt x="1" y="378"/>
                  </a:moveTo>
                  <a:cubicBezTo>
                    <a:pt x="1" y="378"/>
                    <a:pt x="633" y="572"/>
                    <a:pt x="987"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rot="1761588">
              <a:off x="7817585" y="2660340"/>
              <a:ext cx="43687" cy="28343"/>
            </a:xfrm>
            <a:custGeom>
              <a:rect b="b" l="l" r="r" t="t"/>
              <a:pathLst>
                <a:path extrusionOk="0" fill="none" h="628" w="968">
                  <a:moveTo>
                    <a:pt x="1" y="431"/>
                  </a:moveTo>
                  <a:cubicBezTo>
                    <a:pt x="1" y="431"/>
                    <a:pt x="694" y="627"/>
                    <a:pt x="968"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rot="1761588">
              <a:off x="7844840" y="2493630"/>
              <a:ext cx="44094" cy="27846"/>
            </a:xfrm>
            <a:custGeom>
              <a:rect b="b" l="l" r="r" t="t"/>
              <a:pathLst>
                <a:path extrusionOk="0" fill="none" h="617" w="977">
                  <a:moveTo>
                    <a:pt x="1" y="406"/>
                  </a:moveTo>
                  <a:cubicBezTo>
                    <a:pt x="1" y="406"/>
                    <a:pt x="593" y="616"/>
                    <a:pt x="977"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rot="1761588">
              <a:off x="7872041" y="2337883"/>
              <a:ext cx="44771" cy="19497"/>
            </a:xfrm>
            <a:custGeom>
              <a:rect b="b" l="l" r="r" t="t"/>
              <a:pathLst>
                <a:path extrusionOk="0" fill="none" h="432" w="992">
                  <a:moveTo>
                    <a:pt x="1" y="366"/>
                  </a:moveTo>
                  <a:cubicBezTo>
                    <a:pt x="208" y="402"/>
                    <a:pt x="691" y="432"/>
                    <a:pt x="991"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rot="1761588">
              <a:off x="7878598" y="2282304"/>
              <a:ext cx="45267" cy="27756"/>
            </a:xfrm>
            <a:custGeom>
              <a:rect b="b" l="l" r="r" t="t"/>
              <a:pathLst>
                <a:path extrusionOk="0" fill="none" h="615" w="1003">
                  <a:moveTo>
                    <a:pt x="0" y="333"/>
                  </a:moveTo>
                  <a:cubicBezTo>
                    <a:pt x="0" y="333"/>
                    <a:pt x="619" y="615"/>
                    <a:pt x="1002"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rot="1761588">
              <a:off x="7848525" y="2210497"/>
              <a:ext cx="116485" cy="67923"/>
            </a:xfrm>
            <a:custGeom>
              <a:rect b="b" l="l" r="r" t="t"/>
              <a:pathLst>
                <a:path extrusionOk="0" fill="none" h="1505" w="2581">
                  <a:moveTo>
                    <a:pt x="1" y="1060"/>
                  </a:moveTo>
                  <a:cubicBezTo>
                    <a:pt x="1" y="1060"/>
                    <a:pt x="1579" y="1504"/>
                    <a:pt x="2581"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rot="1761588">
              <a:off x="7114928" y="3749991"/>
              <a:ext cx="276657" cy="476500"/>
            </a:xfrm>
            <a:custGeom>
              <a:rect b="b" l="l" r="r" t="t"/>
              <a:pathLst>
                <a:path extrusionOk="0" h="10558" w="6130">
                  <a:moveTo>
                    <a:pt x="5829" y="0"/>
                  </a:moveTo>
                  <a:lnTo>
                    <a:pt x="202" y="201"/>
                  </a:lnTo>
                  <a:lnTo>
                    <a:pt x="1" y="2614"/>
                  </a:lnTo>
                  <a:lnTo>
                    <a:pt x="1988" y="9627"/>
                  </a:lnTo>
                  <a:cubicBezTo>
                    <a:pt x="1988" y="9627"/>
                    <a:pt x="2245" y="10452"/>
                    <a:pt x="3032" y="10552"/>
                  </a:cubicBezTo>
                  <a:cubicBezTo>
                    <a:pt x="3062" y="10556"/>
                    <a:pt x="3091" y="10558"/>
                    <a:pt x="3120" y="10558"/>
                  </a:cubicBezTo>
                  <a:cubicBezTo>
                    <a:pt x="3853" y="10558"/>
                    <a:pt x="4274" y="9364"/>
                    <a:pt x="4274" y="9364"/>
                  </a:cubicBezTo>
                  <a:lnTo>
                    <a:pt x="6130" y="2798"/>
                  </a:lnTo>
                  <a:lnTo>
                    <a:pt x="6130" y="201"/>
                  </a:lnTo>
                  <a:lnTo>
                    <a:pt x="5829"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rot="1761588">
              <a:off x="7653514" y="3008837"/>
              <a:ext cx="136117" cy="25770"/>
            </a:xfrm>
            <a:custGeom>
              <a:rect b="b" l="l" r="r" t="t"/>
              <a:pathLst>
                <a:path extrusionOk="0" fill="none" h="571" w="3016">
                  <a:moveTo>
                    <a:pt x="0" y="1"/>
                  </a:moveTo>
                  <a:cubicBezTo>
                    <a:pt x="0" y="1"/>
                    <a:pt x="1005" y="571"/>
                    <a:pt x="3015" y="57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rot="1761588">
              <a:off x="7617944" y="3072091"/>
              <a:ext cx="136117" cy="25725"/>
            </a:xfrm>
            <a:custGeom>
              <a:rect b="b" l="l" r="r" t="t"/>
              <a:pathLst>
                <a:path extrusionOk="0" fill="none" h="570"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rot="1761588">
              <a:off x="7582351" y="3135338"/>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rot="1761588">
              <a:off x="7546781" y="3198591"/>
              <a:ext cx="136117" cy="25725"/>
            </a:xfrm>
            <a:custGeom>
              <a:rect b="b" l="l" r="r" t="t"/>
              <a:pathLst>
                <a:path extrusionOk="0" fill="none" h="570"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rot="1761588">
              <a:off x="7511211" y="3261800"/>
              <a:ext cx="136117" cy="25770"/>
            </a:xfrm>
            <a:custGeom>
              <a:rect b="b" l="l" r="r" t="t"/>
              <a:pathLst>
                <a:path extrusionOk="0" fill="none" h="571" w="3016">
                  <a:moveTo>
                    <a:pt x="0" y="0"/>
                  </a:moveTo>
                  <a:cubicBezTo>
                    <a:pt x="0" y="0"/>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rot="1761588">
              <a:off x="7475630" y="3325050"/>
              <a:ext cx="136117" cy="25770"/>
            </a:xfrm>
            <a:custGeom>
              <a:rect b="b" l="l" r="r" t="t"/>
              <a:pathLst>
                <a:path extrusionOk="0" fill="none" h="571" w="3016">
                  <a:moveTo>
                    <a:pt x="0" y="1"/>
                  </a:moveTo>
                  <a:cubicBezTo>
                    <a:pt x="0" y="1"/>
                    <a:pt x="1005" y="571"/>
                    <a:pt x="3015" y="57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rot="1761588">
              <a:off x="7440048" y="3388345"/>
              <a:ext cx="136117" cy="25680"/>
            </a:xfrm>
            <a:custGeom>
              <a:rect b="b" l="l" r="r" t="t"/>
              <a:pathLst>
                <a:path extrusionOk="0" fill="none" h="569" w="3016">
                  <a:moveTo>
                    <a:pt x="0" y="1"/>
                  </a:moveTo>
                  <a:cubicBezTo>
                    <a:pt x="0" y="1"/>
                    <a:pt x="1005" y="569"/>
                    <a:pt x="3015" y="56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rot="1761588">
              <a:off x="7404467" y="3451551"/>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rot="1761588">
              <a:off x="7368886" y="3514846"/>
              <a:ext cx="136117" cy="25680"/>
            </a:xfrm>
            <a:custGeom>
              <a:rect b="b" l="l" r="r" t="t"/>
              <a:pathLst>
                <a:path extrusionOk="0" fill="none" h="569" w="3016">
                  <a:moveTo>
                    <a:pt x="0" y="0"/>
                  </a:moveTo>
                  <a:cubicBezTo>
                    <a:pt x="0" y="0"/>
                    <a:pt x="1005" y="569"/>
                    <a:pt x="3015" y="56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rot="1761588">
              <a:off x="7333304" y="3578051"/>
              <a:ext cx="136117" cy="25770"/>
            </a:xfrm>
            <a:custGeom>
              <a:rect b="b" l="l" r="r" t="t"/>
              <a:pathLst>
                <a:path extrusionOk="0" fill="none" h="571" w="3016">
                  <a:moveTo>
                    <a:pt x="0" y="1"/>
                  </a:moveTo>
                  <a:cubicBezTo>
                    <a:pt x="0" y="1"/>
                    <a:pt x="1005" y="570"/>
                    <a:pt x="3015" y="57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rot="1761588">
              <a:off x="7238284" y="3753910"/>
              <a:ext cx="263072" cy="63545"/>
            </a:xfrm>
            <a:custGeom>
              <a:rect b="b" l="l" r="r" t="t"/>
              <a:pathLst>
                <a:path extrusionOk="0" h="1408" w="5829">
                  <a:moveTo>
                    <a:pt x="2915" y="1"/>
                  </a:moveTo>
                  <a:cubicBezTo>
                    <a:pt x="1306" y="1"/>
                    <a:pt x="1" y="315"/>
                    <a:pt x="1" y="704"/>
                  </a:cubicBezTo>
                  <a:cubicBezTo>
                    <a:pt x="1" y="1093"/>
                    <a:pt x="1306" y="1407"/>
                    <a:pt x="2915" y="1407"/>
                  </a:cubicBezTo>
                  <a:cubicBezTo>
                    <a:pt x="4524" y="1407"/>
                    <a:pt x="5829" y="1093"/>
                    <a:pt x="5829" y="704"/>
                  </a:cubicBezTo>
                  <a:cubicBezTo>
                    <a:pt x="5829" y="315"/>
                    <a:pt x="4524" y="1"/>
                    <a:pt x="2915" y="1"/>
                  </a:cubicBezTo>
                  <a:close/>
                </a:path>
              </a:pathLst>
            </a:custGeom>
            <a:solidFill>
              <a:srgbClr val="70B0DB"/>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rot="1761588">
              <a:off x="7242168" y="3709918"/>
              <a:ext cx="275032" cy="110843"/>
            </a:xfrm>
            <a:custGeom>
              <a:rect b="b" l="l" r="r" t="t"/>
              <a:pathLst>
                <a:path extrusionOk="0" h="2456" w="6094">
                  <a:moveTo>
                    <a:pt x="63" y="0"/>
                  </a:moveTo>
                  <a:lnTo>
                    <a:pt x="1" y="1737"/>
                  </a:lnTo>
                  <a:cubicBezTo>
                    <a:pt x="241" y="1976"/>
                    <a:pt x="959" y="2456"/>
                    <a:pt x="3116" y="2456"/>
                  </a:cubicBezTo>
                  <a:cubicBezTo>
                    <a:pt x="5273" y="2456"/>
                    <a:pt x="6093" y="1828"/>
                    <a:pt x="6093" y="1828"/>
                  </a:cubicBezTo>
                  <a:lnTo>
                    <a:pt x="6084" y="0"/>
                  </a:lnTo>
                  <a:cubicBezTo>
                    <a:pt x="5076" y="379"/>
                    <a:pt x="4072" y="506"/>
                    <a:pt x="3180" y="506"/>
                  </a:cubicBezTo>
                  <a:cubicBezTo>
                    <a:pt x="1396" y="506"/>
                    <a:pt x="63" y="0"/>
                    <a:pt x="63"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rot="1761588">
              <a:off x="7373103" y="2782062"/>
              <a:ext cx="272098" cy="1511839"/>
            </a:xfrm>
            <a:custGeom>
              <a:rect b="b" l="l" r="r" t="t"/>
              <a:pathLst>
                <a:path extrusionOk="0" fill="none" h="33365" w="6029">
                  <a:moveTo>
                    <a:pt x="828" y="220"/>
                  </a:moveTo>
                  <a:cubicBezTo>
                    <a:pt x="87" y="459"/>
                    <a:pt x="0" y="804"/>
                    <a:pt x="0" y="804"/>
                  </a:cubicBezTo>
                  <a:lnTo>
                    <a:pt x="0" y="25526"/>
                  </a:lnTo>
                  <a:lnTo>
                    <a:pt x="1809" y="32159"/>
                  </a:lnTo>
                  <a:cubicBezTo>
                    <a:pt x="1809" y="32159"/>
                    <a:pt x="2009" y="33364"/>
                    <a:pt x="3015" y="33364"/>
                  </a:cubicBezTo>
                  <a:cubicBezTo>
                    <a:pt x="4020" y="33364"/>
                    <a:pt x="4221" y="31958"/>
                    <a:pt x="4221" y="31958"/>
                  </a:cubicBezTo>
                  <a:lnTo>
                    <a:pt x="6029" y="25526"/>
                  </a:lnTo>
                  <a:lnTo>
                    <a:pt x="6029" y="804"/>
                  </a:lnTo>
                  <a:cubicBezTo>
                    <a:pt x="6029" y="804"/>
                    <a:pt x="5828" y="0"/>
                    <a:pt x="2612" y="0"/>
                  </a:cubicBezTo>
                  <a:cubicBezTo>
                    <a:pt x="2342" y="0"/>
                    <a:pt x="2098" y="11"/>
                    <a:pt x="1881" y="2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rot="1761588">
              <a:off x="7709648" y="2912488"/>
              <a:ext cx="272098" cy="54519"/>
            </a:xfrm>
            <a:custGeom>
              <a:rect b="b" l="l" r="r" t="t"/>
              <a:pathLst>
                <a:path extrusionOk="0" fill="none" h="1208" w="6029">
                  <a:moveTo>
                    <a:pt x="0" y="1"/>
                  </a:moveTo>
                  <a:cubicBezTo>
                    <a:pt x="402" y="1007"/>
                    <a:pt x="5225" y="1208"/>
                    <a:pt x="6029"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rot="1788324">
              <a:off x="7691337" y="2943698"/>
              <a:ext cx="272514" cy="60211"/>
            </a:xfrm>
            <a:custGeom>
              <a:rect b="b" l="l" r="r" t="t"/>
              <a:pathLst>
                <a:path extrusionOk="0" fill="none" h="1408" w="6433">
                  <a:moveTo>
                    <a:pt x="6432" y="1"/>
                  </a:moveTo>
                  <a:cubicBezTo>
                    <a:pt x="6432" y="1"/>
                    <a:pt x="4824" y="1407"/>
                    <a:pt x="0" y="80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rot="1788324">
              <a:off x="7672644" y="2981852"/>
              <a:ext cx="272514" cy="51573"/>
            </a:xfrm>
            <a:custGeom>
              <a:rect b="b" l="l" r="r" t="t"/>
              <a:pathLst>
                <a:path extrusionOk="0" fill="none" h="1206" w="6433">
                  <a:moveTo>
                    <a:pt x="6432" y="0"/>
                  </a:moveTo>
                  <a:cubicBezTo>
                    <a:pt x="6432" y="0"/>
                    <a:pt x="4824" y="1206"/>
                    <a:pt x="0" y="80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rot="1761588">
              <a:off x="7917005" y="2618890"/>
              <a:ext cx="399189" cy="307662"/>
            </a:xfrm>
            <a:custGeom>
              <a:rect b="b" l="l" r="r" t="t"/>
              <a:pathLst>
                <a:path extrusionOk="0" h="6817" w="8845">
                  <a:moveTo>
                    <a:pt x="2468" y="0"/>
                  </a:moveTo>
                  <a:cubicBezTo>
                    <a:pt x="1774" y="0"/>
                    <a:pt x="1609" y="332"/>
                    <a:pt x="1609" y="332"/>
                  </a:cubicBezTo>
                  <a:lnTo>
                    <a:pt x="0" y="3146"/>
                  </a:lnTo>
                  <a:cubicBezTo>
                    <a:pt x="0" y="3146"/>
                    <a:pt x="168" y="4203"/>
                    <a:pt x="2614" y="5758"/>
                  </a:cubicBezTo>
                  <a:cubicBezTo>
                    <a:pt x="4021" y="6654"/>
                    <a:pt x="5184" y="6817"/>
                    <a:pt x="5843" y="6817"/>
                  </a:cubicBezTo>
                  <a:cubicBezTo>
                    <a:pt x="6220" y="6817"/>
                    <a:pt x="6432" y="6764"/>
                    <a:pt x="6432" y="6764"/>
                  </a:cubicBezTo>
                  <a:lnTo>
                    <a:pt x="8041" y="4151"/>
                  </a:lnTo>
                  <a:cubicBezTo>
                    <a:pt x="8041" y="4151"/>
                    <a:pt x="8844" y="2945"/>
                    <a:pt x="5628" y="1136"/>
                  </a:cubicBezTo>
                  <a:cubicBezTo>
                    <a:pt x="4039" y="241"/>
                    <a:pt x="3061" y="0"/>
                    <a:pt x="2468" y="0"/>
                  </a:cubicBezTo>
                  <a:close/>
                </a:path>
              </a:pathLst>
            </a:custGeom>
            <a:solidFill>
              <a:schemeClr val="accen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rot="1761588">
              <a:off x="7991746" y="2638017"/>
              <a:ext cx="317772" cy="198489"/>
            </a:xfrm>
            <a:custGeom>
              <a:rect b="b" l="l" r="r" t="t"/>
              <a:pathLst>
                <a:path extrusionOk="0" fill="none" h="4398" w="7041">
                  <a:moveTo>
                    <a:pt x="619" y="1"/>
                  </a:moveTo>
                  <a:cubicBezTo>
                    <a:pt x="619" y="1"/>
                    <a:pt x="0" y="630"/>
                    <a:pt x="3047" y="2589"/>
                  </a:cubicBezTo>
                  <a:cubicBezTo>
                    <a:pt x="5861" y="4398"/>
                    <a:pt x="7040" y="3724"/>
                    <a:pt x="6953" y="3558"/>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rot="1761588">
              <a:off x="8053223" y="2643840"/>
              <a:ext cx="226786" cy="172358"/>
            </a:xfrm>
            <a:custGeom>
              <a:rect b="b" l="l" r="r" t="t"/>
              <a:pathLst>
                <a:path extrusionOk="0" fill="none" h="3819" w="5025">
                  <a:moveTo>
                    <a:pt x="1" y="402"/>
                  </a:moveTo>
                  <a:cubicBezTo>
                    <a:pt x="1" y="402"/>
                    <a:pt x="603" y="0"/>
                    <a:pt x="2815" y="1206"/>
                  </a:cubicBezTo>
                  <a:cubicBezTo>
                    <a:pt x="5025" y="2411"/>
                    <a:pt x="5025" y="3216"/>
                    <a:pt x="5025" y="3216"/>
                  </a:cubicBezTo>
                  <a:cubicBezTo>
                    <a:pt x="5025" y="3216"/>
                    <a:pt x="4422" y="3819"/>
                    <a:pt x="2212" y="2411"/>
                  </a:cubicBezTo>
                  <a:cubicBezTo>
                    <a:pt x="1" y="1005"/>
                    <a:pt x="1" y="402"/>
                    <a:pt x="1" y="402"/>
                  </a:cubicBezTo>
                  <a:close/>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rot="1761588">
              <a:off x="8062301" y="2669096"/>
              <a:ext cx="200384" cy="123525"/>
            </a:xfrm>
            <a:custGeom>
              <a:rect b="b" l="l" r="r" t="t"/>
              <a:pathLst>
                <a:path extrusionOk="0" fill="none" h="2737" w="4440">
                  <a:moveTo>
                    <a:pt x="1" y="211"/>
                  </a:moveTo>
                  <a:cubicBezTo>
                    <a:pt x="582" y="1"/>
                    <a:pt x="3597" y="1206"/>
                    <a:pt x="4440" y="2737"/>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rot="1761588">
              <a:off x="7236082" y="3761231"/>
              <a:ext cx="263072" cy="56730"/>
            </a:xfrm>
            <a:custGeom>
              <a:rect b="b" l="l" r="r" t="t"/>
              <a:pathLst>
                <a:path extrusionOk="0" h="1257" w="5829">
                  <a:moveTo>
                    <a:pt x="2915" y="1"/>
                  </a:moveTo>
                  <a:cubicBezTo>
                    <a:pt x="1306" y="1"/>
                    <a:pt x="1" y="282"/>
                    <a:pt x="1" y="628"/>
                  </a:cubicBezTo>
                  <a:cubicBezTo>
                    <a:pt x="1" y="976"/>
                    <a:pt x="1306" y="1257"/>
                    <a:pt x="2915" y="1257"/>
                  </a:cubicBezTo>
                  <a:cubicBezTo>
                    <a:pt x="4524" y="1257"/>
                    <a:pt x="5829" y="976"/>
                    <a:pt x="5829" y="628"/>
                  </a:cubicBezTo>
                  <a:cubicBezTo>
                    <a:pt x="5829" y="282"/>
                    <a:pt x="4524" y="1"/>
                    <a:pt x="2915"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41"/>
          <p:cNvSpPr/>
          <p:nvPr/>
        </p:nvSpPr>
        <p:spPr>
          <a:xfrm>
            <a:off x="7604391" y="563540"/>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6524723" y="1849501"/>
            <a:ext cx="754096" cy="851482"/>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721354" y="563540"/>
            <a:ext cx="818258" cy="81566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41"/>
          <p:cNvGrpSpPr/>
          <p:nvPr/>
        </p:nvGrpSpPr>
        <p:grpSpPr>
          <a:xfrm>
            <a:off x="713238" y="534990"/>
            <a:ext cx="7823438" cy="3769880"/>
            <a:chOff x="713238" y="534990"/>
            <a:chExt cx="7823438" cy="3769880"/>
          </a:xfrm>
        </p:grpSpPr>
        <p:grpSp>
          <p:nvGrpSpPr>
            <p:cNvPr id="678" name="Google Shape;678;p41"/>
            <p:cNvGrpSpPr/>
            <p:nvPr/>
          </p:nvGrpSpPr>
          <p:grpSpPr>
            <a:xfrm>
              <a:off x="6828300" y="965390"/>
              <a:ext cx="389750" cy="385750"/>
              <a:chOff x="3382475" y="1831100"/>
              <a:chExt cx="389750" cy="385750"/>
            </a:xfrm>
          </p:grpSpPr>
          <p:sp>
            <p:nvSpPr>
              <p:cNvPr id="679" name="Google Shape;679;p4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41"/>
            <p:cNvGrpSpPr/>
            <p:nvPr/>
          </p:nvGrpSpPr>
          <p:grpSpPr>
            <a:xfrm>
              <a:off x="3060575" y="534990"/>
              <a:ext cx="389750" cy="385750"/>
              <a:chOff x="3382475" y="1831100"/>
              <a:chExt cx="389750" cy="385750"/>
            </a:xfrm>
          </p:grpSpPr>
          <p:sp>
            <p:nvSpPr>
              <p:cNvPr id="684" name="Google Shape;684;p4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41"/>
            <p:cNvGrpSpPr/>
            <p:nvPr/>
          </p:nvGrpSpPr>
          <p:grpSpPr>
            <a:xfrm>
              <a:off x="2670819" y="3919120"/>
              <a:ext cx="389750" cy="385750"/>
              <a:chOff x="3382475" y="1831100"/>
              <a:chExt cx="389750" cy="385750"/>
            </a:xfrm>
          </p:grpSpPr>
          <p:sp>
            <p:nvSpPr>
              <p:cNvPr id="689" name="Google Shape;689;p4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41"/>
            <p:cNvGrpSpPr/>
            <p:nvPr/>
          </p:nvGrpSpPr>
          <p:grpSpPr>
            <a:xfrm>
              <a:off x="713238" y="2646425"/>
              <a:ext cx="389750" cy="385750"/>
              <a:chOff x="3382475" y="1831100"/>
              <a:chExt cx="389750" cy="385750"/>
            </a:xfrm>
          </p:grpSpPr>
          <p:sp>
            <p:nvSpPr>
              <p:cNvPr id="694" name="Google Shape;694;p4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41"/>
            <p:cNvGrpSpPr/>
            <p:nvPr/>
          </p:nvGrpSpPr>
          <p:grpSpPr>
            <a:xfrm>
              <a:off x="6083431" y="3919120"/>
              <a:ext cx="389750" cy="385750"/>
              <a:chOff x="3382475" y="1831100"/>
              <a:chExt cx="389750" cy="385750"/>
            </a:xfrm>
          </p:grpSpPr>
          <p:sp>
            <p:nvSpPr>
              <p:cNvPr id="699" name="Google Shape;699;p4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41"/>
            <p:cNvGrpSpPr/>
            <p:nvPr/>
          </p:nvGrpSpPr>
          <p:grpSpPr>
            <a:xfrm>
              <a:off x="8146925" y="3413165"/>
              <a:ext cx="389750" cy="385750"/>
              <a:chOff x="3382475" y="1831100"/>
              <a:chExt cx="389750" cy="385750"/>
            </a:xfrm>
          </p:grpSpPr>
          <p:sp>
            <p:nvSpPr>
              <p:cNvPr id="704" name="Google Shape;704;p41"/>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1"/>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1"/>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2"/>
          <p:cNvSpPr txBox="1"/>
          <p:nvPr>
            <p:ph type="title"/>
          </p:nvPr>
        </p:nvSpPr>
        <p:spPr>
          <a:xfrm>
            <a:off x="715100" y="1142473"/>
            <a:ext cx="44571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COLD, FLU &amp; ALLERGIES</a:t>
            </a:r>
            <a:endParaRPr/>
          </a:p>
        </p:txBody>
      </p:sp>
      <p:sp>
        <p:nvSpPr>
          <p:cNvPr id="713" name="Google Shape;713;p42"/>
          <p:cNvSpPr txBox="1"/>
          <p:nvPr>
            <p:ph idx="1" type="subTitle"/>
          </p:nvPr>
        </p:nvSpPr>
        <p:spPr>
          <a:xfrm>
            <a:off x="715100" y="1942050"/>
            <a:ext cx="4457100" cy="11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t>In Singapore, due to our humid environment, many people get cold and flu. In 2021, 588 deaths caused by flu and the cold in Singapore alone. Furthermore, 24% of Singaporeans are allergic to pollen. As the symptoms of all 3 illness are very similar, knowing which one you have is very crucial especially if it is very serious.</a:t>
            </a:r>
            <a:endParaRPr sz="1650"/>
          </a:p>
        </p:txBody>
      </p:sp>
      <p:cxnSp>
        <p:nvCxnSpPr>
          <p:cNvPr id="714" name="Google Shape;714;p42"/>
          <p:cNvCxnSpPr/>
          <p:nvPr/>
        </p:nvCxnSpPr>
        <p:spPr>
          <a:xfrm>
            <a:off x="838550" y="1867848"/>
            <a:ext cx="4210200" cy="0"/>
          </a:xfrm>
          <a:prstGeom prst="straightConnector1">
            <a:avLst/>
          </a:prstGeom>
          <a:noFill/>
          <a:ln cap="flat" cmpd="sng" w="19050">
            <a:solidFill>
              <a:schemeClr val="accent3"/>
            </a:solidFill>
            <a:prstDash val="solid"/>
            <a:round/>
            <a:headEnd len="med" w="med" type="none"/>
            <a:tailEnd len="med" w="med" type="none"/>
          </a:ln>
        </p:spPr>
      </p:cxnSp>
      <p:grpSp>
        <p:nvGrpSpPr>
          <p:cNvPr id="715" name="Google Shape;715;p42"/>
          <p:cNvGrpSpPr/>
          <p:nvPr/>
        </p:nvGrpSpPr>
        <p:grpSpPr>
          <a:xfrm>
            <a:off x="5199359" y="1647484"/>
            <a:ext cx="3153329" cy="2961080"/>
            <a:chOff x="5275559" y="1647484"/>
            <a:chExt cx="3153329" cy="2961080"/>
          </a:xfrm>
        </p:grpSpPr>
        <p:grpSp>
          <p:nvGrpSpPr>
            <p:cNvPr id="716" name="Google Shape;716;p42"/>
            <p:cNvGrpSpPr/>
            <p:nvPr/>
          </p:nvGrpSpPr>
          <p:grpSpPr>
            <a:xfrm rot="8685804">
              <a:off x="5377464" y="2976364"/>
              <a:ext cx="405437" cy="482006"/>
              <a:chOff x="6010700" y="528431"/>
              <a:chExt cx="405475" cy="482051"/>
            </a:xfrm>
          </p:grpSpPr>
          <p:sp>
            <p:nvSpPr>
              <p:cNvPr id="717" name="Google Shape;717;p42"/>
              <p:cNvSpPr/>
              <p:nvPr/>
            </p:nvSpPr>
            <p:spPr>
              <a:xfrm>
                <a:off x="6010700" y="652275"/>
                <a:ext cx="281230" cy="358207"/>
              </a:xfrm>
              <a:custGeom>
                <a:rect b="b" l="l" r="r" t="t"/>
                <a:pathLst>
                  <a:path extrusionOk="0" h="7089" w="5593">
                    <a:moveTo>
                      <a:pt x="5368" y="0"/>
                    </a:moveTo>
                    <a:cubicBezTo>
                      <a:pt x="5368" y="0"/>
                      <a:pt x="5368" y="0"/>
                      <a:pt x="5368" y="0"/>
                    </a:cubicBezTo>
                    <a:lnTo>
                      <a:pt x="5388" y="56"/>
                    </a:lnTo>
                    <a:lnTo>
                      <a:pt x="5388" y="56"/>
                    </a:lnTo>
                    <a:cubicBezTo>
                      <a:pt x="5394" y="2"/>
                      <a:pt x="5371" y="0"/>
                      <a:pt x="5368" y="0"/>
                    </a:cubicBezTo>
                    <a:close/>
                    <a:moveTo>
                      <a:pt x="5388" y="56"/>
                    </a:moveTo>
                    <a:lnTo>
                      <a:pt x="5388" y="56"/>
                    </a:lnTo>
                    <a:cubicBezTo>
                      <a:pt x="5386" y="78"/>
                      <a:pt x="5378" y="109"/>
                      <a:pt x="5363" y="153"/>
                    </a:cubicBezTo>
                    <a:cubicBezTo>
                      <a:pt x="5307" y="308"/>
                      <a:pt x="5242" y="414"/>
                      <a:pt x="5242" y="414"/>
                    </a:cubicBezTo>
                    <a:lnTo>
                      <a:pt x="1561" y="4800"/>
                    </a:lnTo>
                    <a:lnTo>
                      <a:pt x="1518" y="4958"/>
                    </a:lnTo>
                    <a:lnTo>
                      <a:pt x="1467" y="5117"/>
                    </a:lnTo>
                    <a:lnTo>
                      <a:pt x="869" y="5790"/>
                    </a:lnTo>
                    <a:lnTo>
                      <a:pt x="788" y="6010"/>
                    </a:lnTo>
                    <a:lnTo>
                      <a:pt x="1" y="7055"/>
                    </a:lnTo>
                    <a:lnTo>
                      <a:pt x="127" y="7088"/>
                    </a:lnTo>
                    <a:lnTo>
                      <a:pt x="881" y="6120"/>
                    </a:lnTo>
                    <a:lnTo>
                      <a:pt x="1090" y="5983"/>
                    </a:lnTo>
                    <a:lnTo>
                      <a:pt x="1674" y="5264"/>
                    </a:lnTo>
                    <a:lnTo>
                      <a:pt x="1879" y="5108"/>
                    </a:lnTo>
                    <a:lnTo>
                      <a:pt x="5592" y="612"/>
                    </a:lnTo>
                    <a:lnTo>
                      <a:pt x="5388" y="56"/>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2"/>
              <p:cNvSpPr/>
              <p:nvPr/>
            </p:nvSpPr>
            <p:spPr>
              <a:xfrm rot="7810112">
                <a:off x="6257819" y="579952"/>
                <a:ext cx="163711" cy="61958"/>
              </a:xfrm>
              <a:prstGeom prst="roundRect">
                <a:avLst>
                  <a:gd fmla="val 33687" name="adj"/>
                </a:avLst>
              </a:pr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42"/>
            <p:cNvGrpSpPr/>
            <p:nvPr/>
          </p:nvGrpSpPr>
          <p:grpSpPr>
            <a:xfrm flipH="1">
              <a:off x="5410318" y="1647484"/>
              <a:ext cx="3018569" cy="2961080"/>
              <a:chOff x="3935500" y="2985925"/>
              <a:chExt cx="1853475" cy="1818175"/>
            </a:xfrm>
          </p:grpSpPr>
          <p:sp>
            <p:nvSpPr>
              <p:cNvPr id="720" name="Google Shape;720;p42"/>
              <p:cNvSpPr/>
              <p:nvPr/>
            </p:nvSpPr>
            <p:spPr>
              <a:xfrm>
                <a:off x="5519425" y="3948375"/>
                <a:ext cx="269550" cy="385500"/>
              </a:xfrm>
              <a:custGeom>
                <a:rect b="b" l="l" r="r" t="t"/>
                <a:pathLst>
                  <a:path extrusionOk="0" h="15420" w="10782">
                    <a:moveTo>
                      <a:pt x="10782" y="1"/>
                    </a:moveTo>
                    <a:cubicBezTo>
                      <a:pt x="10781" y="1"/>
                      <a:pt x="10397" y="95"/>
                      <a:pt x="9633" y="638"/>
                    </a:cubicBezTo>
                    <a:cubicBezTo>
                      <a:pt x="8867" y="1181"/>
                      <a:pt x="7302" y="3956"/>
                      <a:pt x="7113" y="4434"/>
                    </a:cubicBezTo>
                    <a:cubicBezTo>
                      <a:pt x="6920" y="4912"/>
                      <a:pt x="4912" y="6700"/>
                      <a:pt x="4912" y="6700"/>
                    </a:cubicBezTo>
                    <a:cubicBezTo>
                      <a:pt x="4912" y="6700"/>
                      <a:pt x="4561" y="6188"/>
                      <a:pt x="4623" y="5775"/>
                    </a:cubicBezTo>
                    <a:cubicBezTo>
                      <a:pt x="4688" y="5359"/>
                      <a:pt x="5548" y="4148"/>
                      <a:pt x="5868" y="3668"/>
                    </a:cubicBezTo>
                    <a:cubicBezTo>
                      <a:pt x="6187" y="3189"/>
                      <a:pt x="6091" y="2329"/>
                      <a:pt x="6091" y="2329"/>
                    </a:cubicBezTo>
                    <a:lnTo>
                      <a:pt x="6091" y="2329"/>
                    </a:lnTo>
                    <a:cubicBezTo>
                      <a:pt x="6091" y="2329"/>
                      <a:pt x="3347" y="4083"/>
                      <a:pt x="2550" y="4689"/>
                    </a:cubicBezTo>
                    <a:cubicBezTo>
                      <a:pt x="1752" y="5297"/>
                      <a:pt x="1752" y="7911"/>
                      <a:pt x="1625" y="8677"/>
                    </a:cubicBezTo>
                    <a:cubicBezTo>
                      <a:pt x="1497" y="9444"/>
                      <a:pt x="0" y="10523"/>
                      <a:pt x="0" y="10523"/>
                    </a:cubicBezTo>
                    <a:lnTo>
                      <a:pt x="3763" y="15420"/>
                    </a:lnTo>
                    <a:cubicBezTo>
                      <a:pt x="3763" y="15420"/>
                      <a:pt x="5964" y="12762"/>
                      <a:pt x="7910" y="10689"/>
                    </a:cubicBezTo>
                    <a:cubicBezTo>
                      <a:pt x="9857" y="8613"/>
                      <a:pt x="9888" y="3031"/>
                      <a:pt x="10142" y="2392"/>
                    </a:cubicBezTo>
                    <a:cubicBezTo>
                      <a:pt x="10397" y="1755"/>
                      <a:pt x="10782" y="1"/>
                      <a:pt x="10782" y="1"/>
                    </a:cubicBezTo>
                    <a:close/>
                  </a:path>
                </a:pathLst>
              </a:custGeom>
              <a:solidFill>
                <a:schemeClr val="dk2"/>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2"/>
              <p:cNvSpPr/>
              <p:nvPr/>
            </p:nvSpPr>
            <p:spPr>
              <a:xfrm>
                <a:off x="4551150" y="3046600"/>
                <a:ext cx="425450" cy="663575"/>
              </a:xfrm>
              <a:custGeom>
                <a:rect b="b" l="l" r="r" t="t"/>
                <a:pathLst>
                  <a:path extrusionOk="0" h="26543" w="17018">
                    <a:moveTo>
                      <a:pt x="11992" y="0"/>
                    </a:moveTo>
                    <a:cubicBezTo>
                      <a:pt x="11916" y="0"/>
                      <a:pt x="11873" y="4"/>
                      <a:pt x="11873" y="4"/>
                    </a:cubicBezTo>
                    <a:cubicBezTo>
                      <a:pt x="5489" y="590"/>
                      <a:pt x="2211" y="13272"/>
                      <a:pt x="2211" y="13272"/>
                    </a:cubicBezTo>
                    <a:lnTo>
                      <a:pt x="1" y="25440"/>
                    </a:lnTo>
                    <a:lnTo>
                      <a:pt x="11046" y="26542"/>
                    </a:lnTo>
                    <a:lnTo>
                      <a:pt x="11979" y="18709"/>
                    </a:lnTo>
                    <a:lnTo>
                      <a:pt x="14497" y="18053"/>
                    </a:lnTo>
                    <a:cubicBezTo>
                      <a:pt x="17017" y="17397"/>
                      <a:pt x="16568" y="15223"/>
                      <a:pt x="16568" y="15223"/>
                    </a:cubicBezTo>
                    <a:cubicBezTo>
                      <a:pt x="16568" y="15223"/>
                      <a:pt x="16465" y="10324"/>
                      <a:pt x="16119" y="5009"/>
                    </a:cubicBezTo>
                    <a:cubicBezTo>
                      <a:pt x="15811" y="249"/>
                      <a:pt x="12649" y="0"/>
                      <a:pt x="11992" y="0"/>
                    </a:cubicBezTo>
                    <a:close/>
                  </a:path>
                </a:pathLst>
              </a:custGeom>
              <a:solidFill>
                <a:schemeClr val="dk2"/>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2"/>
              <p:cNvSpPr/>
              <p:nvPr/>
            </p:nvSpPr>
            <p:spPr>
              <a:xfrm>
                <a:off x="4958300" y="3243950"/>
                <a:ext cx="38175" cy="95175"/>
              </a:xfrm>
              <a:custGeom>
                <a:rect b="b" l="l" r="r" t="t"/>
                <a:pathLst>
                  <a:path extrusionOk="0" h="3807" w="1527">
                    <a:moveTo>
                      <a:pt x="1" y="0"/>
                    </a:moveTo>
                    <a:lnTo>
                      <a:pt x="171" y="3806"/>
                    </a:lnTo>
                    <a:lnTo>
                      <a:pt x="1527" y="3434"/>
                    </a:lnTo>
                    <a:lnTo>
                      <a:pt x="883" y="2461"/>
                    </a:lnTo>
                    <a:cubicBezTo>
                      <a:pt x="241" y="1485"/>
                      <a:pt x="1" y="1"/>
                      <a:pt x="1" y="0"/>
                    </a:cubicBezTo>
                    <a:close/>
                  </a:path>
                </a:pathLst>
              </a:custGeom>
              <a:solidFill>
                <a:schemeClr val="dk2"/>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2"/>
              <p:cNvSpPr/>
              <p:nvPr/>
            </p:nvSpPr>
            <p:spPr>
              <a:xfrm>
                <a:off x="4799375" y="3265750"/>
                <a:ext cx="109750" cy="191400"/>
              </a:xfrm>
              <a:custGeom>
                <a:rect b="b" l="l" r="r" t="t"/>
                <a:pathLst>
                  <a:path extrusionOk="0" fill="none" h="7656" w="4390">
                    <a:moveTo>
                      <a:pt x="4390" y="2067"/>
                    </a:moveTo>
                    <a:cubicBezTo>
                      <a:pt x="4390" y="2067"/>
                      <a:pt x="4219" y="1"/>
                      <a:pt x="2571" y="282"/>
                    </a:cubicBezTo>
                    <a:cubicBezTo>
                      <a:pt x="920" y="560"/>
                      <a:pt x="0" y="3516"/>
                      <a:pt x="1264" y="5594"/>
                    </a:cubicBezTo>
                    <a:cubicBezTo>
                      <a:pt x="2516" y="7656"/>
                      <a:pt x="3792" y="5762"/>
                      <a:pt x="3962" y="542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2"/>
              <p:cNvSpPr/>
              <p:nvPr/>
            </p:nvSpPr>
            <p:spPr>
              <a:xfrm>
                <a:off x="4871575" y="3315675"/>
                <a:ext cx="14125" cy="57575"/>
              </a:xfrm>
              <a:custGeom>
                <a:rect b="b" l="l" r="r" t="t"/>
                <a:pathLst>
                  <a:path extrusionOk="0" fill="none" h="2303" w="565">
                    <a:moveTo>
                      <a:pt x="0" y="0"/>
                    </a:moveTo>
                    <a:lnTo>
                      <a:pt x="565" y="2302"/>
                    </a:lnTo>
                    <a:lnTo>
                      <a:pt x="0" y="1668"/>
                    </a:ln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2"/>
              <p:cNvSpPr/>
              <p:nvPr/>
            </p:nvSpPr>
            <p:spPr>
              <a:xfrm>
                <a:off x="4501425" y="2985925"/>
                <a:ext cx="507525" cy="527800"/>
              </a:xfrm>
              <a:custGeom>
                <a:rect b="b" l="l" r="r" t="t"/>
                <a:pathLst>
                  <a:path extrusionOk="0" h="21112" w="20301">
                    <a:moveTo>
                      <a:pt x="17630" y="0"/>
                    </a:moveTo>
                    <a:cubicBezTo>
                      <a:pt x="17519" y="0"/>
                      <a:pt x="17404" y="4"/>
                      <a:pt x="17284" y="11"/>
                    </a:cubicBezTo>
                    <a:cubicBezTo>
                      <a:pt x="14628" y="167"/>
                      <a:pt x="11949" y="1078"/>
                      <a:pt x="8251" y="1573"/>
                    </a:cubicBezTo>
                    <a:cubicBezTo>
                      <a:pt x="4556" y="2068"/>
                      <a:pt x="1406" y="4826"/>
                      <a:pt x="704" y="9615"/>
                    </a:cubicBezTo>
                    <a:cubicBezTo>
                      <a:pt x="0" y="14406"/>
                      <a:pt x="808" y="16227"/>
                      <a:pt x="1146" y="17321"/>
                    </a:cubicBezTo>
                    <a:cubicBezTo>
                      <a:pt x="1170" y="17395"/>
                      <a:pt x="2343" y="20783"/>
                      <a:pt x="6404" y="21096"/>
                    </a:cubicBezTo>
                    <a:cubicBezTo>
                      <a:pt x="6541" y="21106"/>
                      <a:pt x="6677" y="21111"/>
                      <a:pt x="6812" y="21111"/>
                    </a:cubicBezTo>
                    <a:cubicBezTo>
                      <a:pt x="10652" y="21111"/>
                      <a:pt x="13285" y="16948"/>
                      <a:pt x="13285" y="16948"/>
                    </a:cubicBezTo>
                    <a:cubicBezTo>
                      <a:pt x="13285" y="16948"/>
                      <a:pt x="12262" y="16023"/>
                      <a:pt x="12665" y="13810"/>
                    </a:cubicBezTo>
                    <a:cubicBezTo>
                      <a:pt x="13037" y="11760"/>
                      <a:pt x="13858" y="11467"/>
                      <a:pt x="14622" y="11467"/>
                    </a:cubicBezTo>
                    <a:cubicBezTo>
                      <a:pt x="14684" y="11467"/>
                      <a:pt x="14746" y="11469"/>
                      <a:pt x="14806" y="11472"/>
                    </a:cubicBezTo>
                    <a:cubicBezTo>
                      <a:pt x="15618" y="11516"/>
                      <a:pt x="16005" y="12051"/>
                      <a:pt x="16142" y="12556"/>
                    </a:cubicBezTo>
                    <a:cubicBezTo>
                      <a:pt x="16279" y="13061"/>
                      <a:pt x="16399" y="13493"/>
                      <a:pt x="16582" y="13546"/>
                    </a:cubicBezTo>
                    <a:cubicBezTo>
                      <a:pt x="16585" y="13547"/>
                      <a:pt x="16588" y="13547"/>
                      <a:pt x="16591" y="13547"/>
                    </a:cubicBezTo>
                    <a:cubicBezTo>
                      <a:pt x="16752" y="13547"/>
                      <a:pt x="16402" y="12105"/>
                      <a:pt x="16582" y="11619"/>
                    </a:cubicBezTo>
                    <a:cubicBezTo>
                      <a:pt x="16765" y="11126"/>
                      <a:pt x="17437" y="10136"/>
                      <a:pt x="17543" y="8392"/>
                    </a:cubicBezTo>
                    <a:lnTo>
                      <a:pt x="17649" y="6648"/>
                    </a:lnTo>
                    <a:cubicBezTo>
                      <a:pt x="17649" y="6648"/>
                      <a:pt x="19028" y="6648"/>
                      <a:pt x="19679" y="4045"/>
                    </a:cubicBezTo>
                    <a:cubicBezTo>
                      <a:pt x="20301" y="1561"/>
                      <a:pt x="19972" y="0"/>
                      <a:pt x="17630" y="0"/>
                    </a:cubicBezTo>
                    <a:close/>
                  </a:path>
                </a:pathLst>
              </a:custGeom>
              <a:solidFill>
                <a:schemeClr val="accent3"/>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2"/>
              <p:cNvSpPr/>
              <p:nvPr/>
            </p:nvSpPr>
            <p:spPr>
              <a:xfrm>
                <a:off x="4885675" y="3208875"/>
                <a:ext cx="34275" cy="54850"/>
              </a:xfrm>
              <a:custGeom>
                <a:rect b="b" l="l" r="r" t="t"/>
                <a:pathLst>
                  <a:path extrusionOk="0" fill="none" h="2194" w="1371">
                    <a:moveTo>
                      <a:pt x="1" y="0"/>
                    </a:moveTo>
                    <a:cubicBezTo>
                      <a:pt x="1017" y="795"/>
                      <a:pt x="791" y="2194"/>
                      <a:pt x="791" y="2194"/>
                    </a:cubicBezTo>
                    <a:cubicBezTo>
                      <a:pt x="791" y="2194"/>
                      <a:pt x="1370" y="1235"/>
                      <a:pt x="1313" y="932"/>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2"/>
              <p:cNvSpPr/>
              <p:nvPr/>
            </p:nvSpPr>
            <p:spPr>
              <a:xfrm>
                <a:off x="4918600" y="3085550"/>
                <a:ext cx="62250" cy="32225"/>
              </a:xfrm>
              <a:custGeom>
                <a:rect b="b" l="l" r="r" t="t"/>
                <a:pathLst>
                  <a:path extrusionOk="0" fill="none" h="1289" w="2490">
                    <a:moveTo>
                      <a:pt x="1" y="108"/>
                    </a:moveTo>
                    <a:cubicBezTo>
                      <a:pt x="1" y="108"/>
                      <a:pt x="1257" y="1096"/>
                      <a:pt x="2490" y="0"/>
                    </a:cubicBezTo>
                    <a:cubicBezTo>
                      <a:pt x="2490" y="0"/>
                      <a:pt x="1836" y="1209"/>
                      <a:pt x="1245" y="1288"/>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2"/>
              <p:cNvSpPr/>
              <p:nvPr/>
            </p:nvSpPr>
            <p:spPr>
              <a:xfrm>
                <a:off x="4775625" y="3378375"/>
                <a:ext cx="55350" cy="27175"/>
              </a:xfrm>
              <a:custGeom>
                <a:rect b="b" l="l" r="r" t="t"/>
                <a:pathLst>
                  <a:path extrusionOk="0" fill="none" h="1087" w="2214">
                    <a:moveTo>
                      <a:pt x="2214" y="1087"/>
                    </a:moveTo>
                    <a:cubicBezTo>
                      <a:pt x="2214" y="1087"/>
                      <a:pt x="470" y="772"/>
                      <a:pt x="1" y="1"/>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2"/>
              <p:cNvSpPr/>
              <p:nvPr/>
            </p:nvSpPr>
            <p:spPr>
              <a:xfrm>
                <a:off x="4512050" y="3672250"/>
                <a:ext cx="331200" cy="171650"/>
              </a:xfrm>
              <a:custGeom>
                <a:rect b="b" l="l" r="r" t="t"/>
                <a:pathLst>
                  <a:path extrusionOk="0" h="6866" w="13248">
                    <a:moveTo>
                      <a:pt x="1639" y="0"/>
                    </a:moveTo>
                    <a:lnTo>
                      <a:pt x="1" y="4907"/>
                    </a:lnTo>
                    <a:lnTo>
                      <a:pt x="13247" y="6865"/>
                    </a:lnTo>
                    <a:lnTo>
                      <a:pt x="12610" y="1516"/>
                    </a:lnTo>
                    <a:lnTo>
                      <a:pt x="1639" y="0"/>
                    </a:lnTo>
                    <a:close/>
                  </a:path>
                </a:pathLst>
              </a:custGeom>
              <a:solidFill>
                <a:schemeClr val="accent4"/>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2"/>
              <p:cNvSpPr/>
              <p:nvPr/>
            </p:nvSpPr>
            <p:spPr>
              <a:xfrm>
                <a:off x="4803275" y="3710150"/>
                <a:ext cx="24050" cy="127850"/>
              </a:xfrm>
              <a:custGeom>
                <a:rect b="b" l="l" r="r" t="t"/>
                <a:pathLst>
                  <a:path extrusionOk="0" h="5114" w="962">
                    <a:moveTo>
                      <a:pt x="961" y="0"/>
                    </a:moveTo>
                    <a:lnTo>
                      <a:pt x="0" y="5114"/>
                    </a:lnTo>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2"/>
              <p:cNvSpPr/>
              <p:nvPr/>
            </p:nvSpPr>
            <p:spPr>
              <a:xfrm>
                <a:off x="4803275" y="3710150"/>
                <a:ext cx="24050" cy="127850"/>
              </a:xfrm>
              <a:custGeom>
                <a:rect b="b" l="l" r="r" t="t"/>
                <a:pathLst>
                  <a:path extrusionOk="0" fill="none" h="5114" w="962">
                    <a:moveTo>
                      <a:pt x="961" y="0"/>
                    </a:moveTo>
                    <a:lnTo>
                      <a:pt x="0" y="5114"/>
                    </a:ln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2"/>
              <p:cNvSpPr/>
              <p:nvPr/>
            </p:nvSpPr>
            <p:spPr>
              <a:xfrm>
                <a:off x="3935500" y="3794900"/>
                <a:ext cx="1603175" cy="1009200"/>
              </a:xfrm>
              <a:custGeom>
                <a:rect b="b" l="l" r="r" t="t"/>
                <a:pathLst>
                  <a:path extrusionOk="0" h="40368" w="64127">
                    <a:moveTo>
                      <a:pt x="23063" y="1"/>
                    </a:moveTo>
                    <a:cubicBezTo>
                      <a:pt x="23063" y="1"/>
                      <a:pt x="12252" y="3045"/>
                      <a:pt x="9150" y="4408"/>
                    </a:cubicBezTo>
                    <a:cubicBezTo>
                      <a:pt x="6051" y="5768"/>
                      <a:pt x="4765" y="11666"/>
                      <a:pt x="4765" y="11666"/>
                    </a:cubicBezTo>
                    <a:lnTo>
                      <a:pt x="1" y="40368"/>
                    </a:lnTo>
                    <a:lnTo>
                      <a:pt x="54373" y="40368"/>
                    </a:lnTo>
                    <a:lnTo>
                      <a:pt x="64126" y="26487"/>
                    </a:lnTo>
                    <a:cubicBezTo>
                      <a:pt x="63977" y="21422"/>
                      <a:pt x="59136" y="19531"/>
                      <a:pt x="59136" y="19531"/>
                    </a:cubicBezTo>
                    <a:lnTo>
                      <a:pt x="51120" y="24901"/>
                    </a:lnTo>
                    <a:cubicBezTo>
                      <a:pt x="51120" y="24901"/>
                      <a:pt x="49154" y="14086"/>
                      <a:pt x="47794" y="8490"/>
                    </a:cubicBezTo>
                    <a:cubicBezTo>
                      <a:pt x="46432" y="2894"/>
                      <a:pt x="36309" y="1959"/>
                      <a:pt x="36309" y="1959"/>
                    </a:cubicBezTo>
                    <a:lnTo>
                      <a:pt x="23063" y="1"/>
                    </a:lnTo>
                    <a:close/>
                  </a:path>
                </a:pathLst>
              </a:custGeom>
              <a:solidFill>
                <a:schemeClr val="lt1"/>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p:nvPr/>
            </p:nvSpPr>
            <p:spPr>
              <a:xfrm>
                <a:off x="4815275" y="4299500"/>
                <a:ext cx="131575" cy="495125"/>
              </a:xfrm>
              <a:custGeom>
                <a:rect b="b" l="l" r="r" t="t"/>
                <a:pathLst>
                  <a:path extrusionOk="0" fill="none" h="19805" w="5263">
                    <a:moveTo>
                      <a:pt x="1" y="0"/>
                    </a:moveTo>
                    <a:cubicBezTo>
                      <a:pt x="90" y="534"/>
                      <a:pt x="5263" y="19804"/>
                      <a:pt x="5263" y="19804"/>
                    </a:cubicBezTo>
                    <a:lnTo>
                      <a:pt x="1897" y="12874"/>
                    </a:ln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2"/>
              <p:cNvSpPr/>
              <p:nvPr/>
            </p:nvSpPr>
            <p:spPr>
              <a:xfrm>
                <a:off x="5016225" y="4409900"/>
                <a:ext cx="208450" cy="119925"/>
              </a:xfrm>
              <a:custGeom>
                <a:rect b="b" l="l" r="r" t="t"/>
                <a:pathLst>
                  <a:path extrusionOk="0" fill="none" h="4797" w="8338">
                    <a:moveTo>
                      <a:pt x="0" y="4797"/>
                    </a:moveTo>
                    <a:lnTo>
                      <a:pt x="8338" y="1"/>
                    </a:lnTo>
                    <a:lnTo>
                      <a:pt x="3242" y="616"/>
                    </a:ln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2"/>
              <p:cNvSpPr/>
              <p:nvPr/>
            </p:nvSpPr>
            <p:spPr>
              <a:xfrm>
                <a:off x="4816250" y="3921300"/>
                <a:ext cx="92875" cy="279700"/>
              </a:xfrm>
              <a:custGeom>
                <a:rect b="b" l="l" r="r" t="t"/>
                <a:pathLst>
                  <a:path extrusionOk="0" fill="none" h="11188" w="3715">
                    <a:moveTo>
                      <a:pt x="3715" y="0"/>
                    </a:moveTo>
                    <a:cubicBezTo>
                      <a:pt x="3715" y="0"/>
                      <a:pt x="882" y="1168"/>
                      <a:pt x="442" y="5094"/>
                    </a:cubicBezTo>
                    <a:cubicBezTo>
                      <a:pt x="0" y="9018"/>
                      <a:pt x="0" y="11188"/>
                      <a:pt x="0" y="11188"/>
                    </a:cubicBez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2"/>
              <p:cNvSpPr/>
              <p:nvPr/>
            </p:nvSpPr>
            <p:spPr>
              <a:xfrm>
                <a:off x="4066875" y="4121675"/>
                <a:ext cx="102325" cy="682425"/>
              </a:xfrm>
              <a:custGeom>
                <a:rect b="b" l="l" r="r" t="t"/>
                <a:pathLst>
                  <a:path extrusionOk="0" fill="none" h="27297" w="4093">
                    <a:moveTo>
                      <a:pt x="4092" y="1"/>
                    </a:moveTo>
                    <a:lnTo>
                      <a:pt x="1" y="27297"/>
                    </a:ln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2"/>
              <p:cNvSpPr/>
              <p:nvPr/>
            </p:nvSpPr>
            <p:spPr>
              <a:xfrm>
                <a:off x="5413875" y="4210650"/>
                <a:ext cx="211050" cy="246425"/>
              </a:xfrm>
              <a:custGeom>
                <a:rect b="b" l="l" r="r" t="t"/>
                <a:pathLst>
                  <a:path extrusionOk="0" h="9857" w="8442">
                    <a:moveTo>
                      <a:pt x="3994" y="1"/>
                    </a:moveTo>
                    <a:lnTo>
                      <a:pt x="1" y="2901"/>
                    </a:lnTo>
                    <a:cubicBezTo>
                      <a:pt x="1" y="2901"/>
                      <a:pt x="1771" y="3194"/>
                      <a:pt x="3525" y="5513"/>
                    </a:cubicBezTo>
                    <a:cubicBezTo>
                      <a:pt x="5280" y="7829"/>
                      <a:pt x="4994" y="9857"/>
                      <a:pt x="4994" y="9857"/>
                    </a:cubicBezTo>
                    <a:lnTo>
                      <a:pt x="8442" y="4573"/>
                    </a:lnTo>
                    <a:cubicBezTo>
                      <a:pt x="7971" y="313"/>
                      <a:pt x="3994" y="1"/>
                      <a:pt x="3994" y="1"/>
                    </a:cubicBezTo>
                    <a:close/>
                  </a:path>
                </a:pathLst>
              </a:custGeom>
              <a:solidFill>
                <a:schemeClr val="accent4"/>
              </a:solid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2"/>
              <p:cNvSpPr/>
              <p:nvPr/>
            </p:nvSpPr>
            <p:spPr>
              <a:xfrm>
                <a:off x="5732900" y="4008150"/>
                <a:ext cx="40100" cy="86475"/>
              </a:xfrm>
              <a:custGeom>
                <a:rect b="b" l="l" r="r" t="t"/>
                <a:pathLst>
                  <a:path extrusionOk="0" h="3459" w="1604">
                    <a:moveTo>
                      <a:pt x="1603" y="1"/>
                    </a:moveTo>
                    <a:lnTo>
                      <a:pt x="1" y="3458"/>
                    </a:lnTo>
                  </a:path>
                </a:pathLst>
              </a:cu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a:off x="5732900" y="4008150"/>
                <a:ext cx="40100" cy="86475"/>
              </a:xfrm>
              <a:custGeom>
                <a:rect b="b" l="l" r="r" t="t"/>
                <a:pathLst>
                  <a:path extrusionOk="0" fill="none" h="3459" w="1604">
                    <a:moveTo>
                      <a:pt x="1603" y="1"/>
                    </a:moveTo>
                    <a:lnTo>
                      <a:pt x="1" y="3458"/>
                    </a:lnTo>
                  </a:path>
                </a:pathLst>
              </a:custGeom>
              <a:noFill/>
              <a:ln cap="rnd" cmpd="sng" w="75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2"/>
              <p:cNvSpPr/>
              <p:nvPr/>
            </p:nvSpPr>
            <p:spPr>
              <a:xfrm>
                <a:off x="5519425" y="4190050"/>
                <a:ext cx="127425" cy="134950"/>
              </a:xfrm>
              <a:custGeom>
                <a:rect b="b" l="l" r="r" t="t"/>
                <a:pathLst>
                  <a:path extrusionOk="0" h="5398" w="5097">
                    <a:moveTo>
                      <a:pt x="988" y="0"/>
                    </a:moveTo>
                    <a:lnTo>
                      <a:pt x="0" y="856"/>
                    </a:lnTo>
                    <a:cubicBezTo>
                      <a:pt x="0" y="856"/>
                      <a:pt x="3528" y="1019"/>
                      <a:pt x="4220" y="5397"/>
                    </a:cubicBezTo>
                    <a:lnTo>
                      <a:pt x="5097" y="4174"/>
                    </a:lnTo>
                    <a:cubicBezTo>
                      <a:pt x="5097" y="4174"/>
                      <a:pt x="4378" y="2009"/>
                      <a:pt x="3210" y="1086"/>
                    </a:cubicBezTo>
                    <a:cubicBezTo>
                      <a:pt x="2040" y="166"/>
                      <a:pt x="988" y="0"/>
                      <a:pt x="988"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1" name="Google Shape;741;p42"/>
          <p:cNvGrpSpPr/>
          <p:nvPr/>
        </p:nvGrpSpPr>
        <p:grpSpPr>
          <a:xfrm rot="-1365517">
            <a:off x="7580070" y="819753"/>
            <a:ext cx="508583" cy="1467353"/>
            <a:chOff x="3892725" y="469450"/>
            <a:chExt cx="447250" cy="1290500"/>
          </a:xfrm>
        </p:grpSpPr>
        <p:sp>
          <p:nvSpPr>
            <p:cNvPr id="742" name="Google Shape;742;p42"/>
            <p:cNvSpPr/>
            <p:nvPr/>
          </p:nvSpPr>
          <p:spPr>
            <a:xfrm>
              <a:off x="4277475" y="469850"/>
              <a:ext cx="62450" cy="199775"/>
            </a:xfrm>
            <a:custGeom>
              <a:rect b="b" l="l" r="r" t="t"/>
              <a:pathLst>
                <a:path extrusionOk="0" h="7991" w="2498">
                  <a:moveTo>
                    <a:pt x="2497" y="1"/>
                  </a:moveTo>
                  <a:cubicBezTo>
                    <a:pt x="2497" y="131"/>
                    <a:pt x="2408" y="1025"/>
                    <a:pt x="1" y="1630"/>
                  </a:cubicBezTo>
                  <a:lnTo>
                    <a:pt x="1" y="7990"/>
                  </a:lnTo>
                  <a:lnTo>
                    <a:pt x="2497" y="7990"/>
                  </a:lnTo>
                  <a:lnTo>
                    <a:pt x="24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2"/>
            <p:cNvSpPr/>
            <p:nvPr/>
          </p:nvSpPr>
          <p:spPr>
            <a:xfrm>
              <a:off x="3892725" y="469450"/>
              <a:ext cx="447200" cy="55350"/>
            </a:xfrm>
            <a:custGeom>
              <a:rect b="b" l="l" r="r" t="t"/>
              <a:pathLst>
                <a:path extrusionOk="0" h="2214" w="17888">
                  <a:moveTo>
                    <a:pt x="1" y="0"/>
                  </a:moveTo>
                  <a:cubicBezTo>
                    <a:pt x="1" y="0"/>
                    <a:pt x="109" y="901"/>
                    <a:pt x="2502" y="1555"/>
                  </a:cubicBezTo>
                  <a:cubicBezTo>
                    <a:pt x="3273" y="1764"/>
                    <a:pt x="4280" y="1949"/>
                    <a:pt x="5597" y="2069"/>
                  </a:cubicBezTo>
                  <a:lnTo>
                    <a:pt x="5597" y="2067"/>
                  </a:lnTo>
                  <a:cubicBezTo>
                    <a:pt x="6544" y="2155"/>
                    <a:pt x="7651" y="2208"/>
                    <a:pt x="8946" y="2213"/>
                  </a:cubicBezTo>
                  <a:lnTo>
                    <a:pt x="9194" y="2213"/>
                  </a:lnTo>
                  <a:cubicBezTo>
                    <a:pt x="10383" y="2213"/>
                    <a:pt x="11407" y="2175"/>
                    <a:pt x="12293" y="2107"/>
                  </a:cubicBezTo>
                  <a:cubicBezTo>
                    <a:pt x="13613" y="2006"/>
                    <a:pt x="14619" y="1841"/>
                    <a:pt x="15391" y="1646"/>
                  </a:cubicBezTo>
                  <a:cubicBezTo>
                    <a:pt x="17801" y="1038"/>
                    <a:pt x="17887" y="144"/>
                    <a:pt x="17887" y="17"/>
                  </a:cubicBezTo>
                  <a:lnTo>
                    <a:pt x="178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2"/>
            <p:cNvSpPr/>
            <p:nvPr/>
          </p:nvSpPr>
          <p:spPr>
            <a:xfrm>
              <a:off x="4183451" y="510600"/>
              <a:ext cx="113077" cy="159025"/>
            </a:xfrm>
            <a:custGeom>
              <a:rect b="b" l="l" r="r" t="t"/>
              <a:pathLst>
                <a:path extrusionOk="0" h="6361" w="3098">
                  <a:moveTo>
                    <a:pt x="3098" y="0"/>
                  </a:moveTo>
                  <a:cubicBezTo>
                    <a:pt x="2326" y="195"/>
                    <a:pt x="1320" y="360"/>
                    <a:pt x="0" y="461"/>
                  </a:cubicBezTo>
                  <a:lnTo>
                    <a:pt x="0" y="6360"/>
                  </a:lnTo>
                  <a:lnTo>
                    <a:pt x="3098" y="6360"/>
                  </a:lnTo>
                  <a:lnTo>
                    <a:pt x="30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2"/>
            <p:cNvSpPr/>
            <p:nvPr/>
          </p:nvSpPr>
          <p:spPr>
            <a:xfrm>
              <a:off x="4053425" y="1558925"/>
              <a:ext cx="221125" cy="201025"/>
            </a:xfrm>
            <a:custGeom>
              <a:rect b="b" l="l" r="r" t="t"/>
              <a:pathLst>
                <a:path extrusionOk="0" h="8041" w="8845">
                  <a:moveTo>
                    <a:pt x="7692" y="1"/>
                  </a:moveTo>
                  <a:lnTo>
                    <a:pt x="7692" y="1882"/>
                  </a:lnTo>
                  <a:cubicBezTo>
                    <a:pt x="7692" y="4602"/>
                    <a:pt x="5486" y="6808"/>
                    <a:pt x="2766" y="6808"/>
                  </a:cubicBezTo>
                  <a:cubicBezTo>
                    <a:pt x="1742" y="6808"/>
                    <a:pt x="788" y="6495"/>
                    <a:pt x="0" y="5957"/>
                  </a:cubicBezTo>
                  <a:lnTo>
                    <a:pt x="0" y="7375"/>
                  </a:lnTo>
                  <a:cubicBezTo>
                    <a:pt x="829" y="7800"/>
                    <a:pt x="1771" y="8040"/>
                    <a:pt x="2766" y="8040"/>
                  </a:cubicBezTo>
                  <a:cubicBezTo>
                    <a:pt x="6123" y="8040"/>
                    <a:pt x="8845" y="5318"/>
                    <a:pt x="8845" y="1961"/>
                  </a:cubicBezTo>
                  <a:lnTo>
                    <a:pt x="88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p:nvPr/>
          </p:nvSpPr>
          <p:spPr>
            <a:xfrm>
              <a:off x="4115900" y="1065625"/>
              <a:ext cx="158650" cy="406175"/>
            </a:xfrm>
            <a:custGeom>
              <a:rect b="b" l="l" r="r" t="t"/>
              <a:pathLst>
                <a:path extrusionOk="0" h="16247" w="6346">
                  <a:moveTo>
                    <a:pt x="0" y="1"/>
                  </a:moveTo>
                  <a:lnTo>
                    <a:pt x="0" y="16246"/>
                  </a:lnTo>
                  <a:lnTo>
                    <a:pt x="6346" y="16246"/>
                  </a:lnTo>
                  <a:lnTo>
                    <a:pt x="6346"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a:off x="4053425" y="669600"/>
              <a:ext cx="221125" cy="303500"/>
            </a:xfrm>
            <a:custGeom>
              <a:rect b="b" l="l" r="r" t="t"/>
              <a:pathLst>
                <a:path extrusionOk="0" h="12140" w="8845">
                  <a:moveTo>
                    <a:pt x="0" y="0"/>
                  </a:moveTo>
                  <a:lnTo>
                    <a:pt x="0" y="12139"/>
                  </a:lnTo>
                  <a:lnTo>
                    <a:pt x="750" y="12139"/>
                  </a:lnTo>
                  <a:lnTo>
                    <a:pt x="750" y="8309"/>
                  </a:lnTo>
                  <a:lnTo>
                    <a:pt x="750" y="6382"/>
                  </a:lnTo>
                  <a:lnTo>
                    <a:pt x="8845" y="6382"/>
                  </a:lnTo>
                  <a:lnTo>
                    <a:pt x="88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a:off x="4053425" y="973075"/>
              <a:ext cx="192300" cy="756050"/>
            </a:xfrm>
            <a:custGeom>
              <a:rect b="b" l="l" r="r" t="t"/>
              <a:pathLst>
                <a:path extrusionOk="0" h="30242" w="7692">
                  <a:moveTo>
                    <a:pt x="0" y="0"/>
                  </a:moveTo>
                  <a:lnTo>
                    <a:pt x="0" y="29391"/>
                  </a:lnTo>
                  <a:cubicBezTo>
                    <a:pt x="788" y="29929"/>
                    <a:pt x="1742" y="30242"/>
                    <a:pt x="2766" y="30242"/>
                  </a:cubicBezTo>
                  <a:cubicBezTo>
                    <a:pt x="5486" y="30242"/>
                    <a:pt x="7692" y="28036"/>
                    <a:pt x="7692" y="25316"/>
                  </a:cubicBezTo>
                  <a:lnTo>
                    <a:pt x="7692" y="23435"/>
                  </a:lnTo>
                  <a:lnTo>
                    <a:pt x="750" y="23435"/>
                  </a:lnTo>
                  <a:lnTo>
                    <a:pt x="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a:off x="4103600" y="522125"/>
              <a:ext cx="96473" cy="147425"/>
            </a:xfrm>
            <a:custGeom>
              <a:rect b="b" l="l" r="r" t="t"/>
              <a:pathLst>
                <a:path extrusionOk="0" h="5897" w="3348">
                  <a:moveTo>
                    <a:pt x="3347" y="0"/>
                  </a:moveTo>
                  <a:cubicBezTo>
                    <a:pt x="2461" y="68"/>
                    <a:pt x="1437" y="106"/>
                    <a:pt x="248" y="106"/>
                  </a:cubicBezTo>
                  <a:lnTo>
                    <a:pt x="0" y="106"/>
                  </a:lnTo>
                  <a:lnTo>
                    <a:pt x="0" y="5897"/>
                  </a:lnTo>
                  <a:lnTo>
                    <a:pt x="3347" y="5897"/>
                  </a:lnTo>
                  <a:lnTo>
                    <a:pt x="3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4032625" y="521150"/>
              <a:ext cx="83775" cy="148475"/>
            </a:xfrm>
            <a:custGeom>
              <a:rect b="b" l="l" r="r" t="t"/>
              <a:pathLst>
                <a:path extrusionOk="0" h="5939" w="3351">
                  <a:moveTo>
                    <a:pt x="1" y="1"/>
                  </a:moveTo>
                  <a:lnTo>
                    <a:pt x="1" y="5938"/>
                  </a:lnTo>
                  <a:lnTo>
                    <a:pt x="3350" y="5938"/>
                  </a:lnTo>
                  <a:lnTo>
                    <a:pt x="3350" y="148"/>
                  </a:lnTo>
                  <a:lnTo>
                    <a:pt x="3350" y="145"/>
                  </a:lnTo>
                  <a:cubicBezTo>
                    <a:pt x="2055" y="140"/>
                    <a:pt x="948" y="8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p:nvPr/>
          </p:nvSpPr>
          <p:spPr>
            <a:xfrm>
              <a:off x="3991550" y="1605975"/>
              <a:ext cx="61900" cy="137325"/>
            </a:xfrm>
            <a:custGeom>
              <a:rect b="b" l="l" r="r" t="t"/>
              <a:pathLst>
                <a:path extrusionOk="0" h="5493" w="2476">
                  <a:moveTo>
                    <a:pt x="0" y="0"/>
                  </a:moveTo>
                  <a:lnTo>
                    <a:pt x="0" y="3157"/>
                  </a:lnTo>
                  <a:cubicBezTo>
                    <a:pt x="584" y="4150"/>
                    <a:pt x="1445" y="4967"/>
                    <a:pt x="2475" y="5493"/>
                  </a:cubicBezTo>
                  <a:lnTo>
                    <a:pt x="2475" y="4075"/>
                  </a:lnTo>
                  <a:cubicBezTo>
                    <a:pt x="2216" y="3902"/>
                    <a:pt x="1978" y="3703"/>
                    <a:pt x="1759" y="3484"/>
                  </a:cubicBezTo>
                  <a:cubicBezTo>
                    <a:pt x="865" y="2593"/>
                    <a:pt x="315" y="1360"/>
                    <a:pt x="3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2"/>
            <p:cNvSpPr/>
            <p:nvPr/>
          </p:nvSpPr>
          <p:spPr>
            <a:xfrm>
              <a:off x="3999425" y="973075"/>
              <a:ext cx="54025" cy="734800"/>
            </a:xfrm>
            <a:custGeom>
              <a:rect b="b" l="l" r="r" t="t"/>
              <a:pathLst>
                <a:path extrusionOk="0" h="29392" w="2161">
                  <a:moveTo>
                    <a:pt x="0" y="0"/>
                  </a:moveTo>
                  <a:lnTo>
                    <a:pt x="0" y="25316"/>
                  </a:lnTo>
                  <a:cubicBezTo>
                    <a:pt x="0" y="26676"/>
                    <a:pt x="550" y="27909"/>
                    <a:pt x="1444" y="28800"/>
                  </a:cubicBezTo>
                  <a:cubicBezTo>
                    <a:pt x="1663" y="29019"/>
                    <a:pt x="1903" y="29218"/>
                    <a:pt x="2160" y="29391"/>
                  </a:cubicBezTo>
                  <a:lnTo>
                    <a:pt x="2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a:off x="3991550" y="669600"/>
              <a:ext cx="61900" cy="936400"/>
            </a:xfrm>
            <a:custGeom>
              <a:rect b="b" l="l" r="r" t="t"/>
              <a:pathLst>
                <a:path extrusionOk="0" h="37456" w="2476">
                  <a:moveTo>
                    <a:pt x="0" y="0"/>
                  </a:moveTo>
                  <a:lnTo>
                    <a:pt x="0" y="37455"/>
                  </a:lnTo>
                  <a:lnTo>
                    <a:pt x="315" y="37455"/>
                  </a:lnTo>
                  <a:lnTo>
                    <a:pt x="315" y="12139"/>
                  </a:lnTo>
                  <a:lnTo>
                    <a:pt x="2475" y="12139"/>
                  </a:lnTo>
                  <a:lnTo>
                    <a:pt x="24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a:off x="3955275" y="508250"/>
              <a:ext cx="77375" cy="161300"/>
            </a:xfrm>
            <a:custGeom>
              <a:rect b="b" l="l" r="r" t="t"/>
              <a:pathLst>
                <a:path extrusionOk="0" h="6452" w="3095">
                  <a:moveTo>
                    <a:pt x="0" y="0"/>
                  </a:moveTo>
                  <a:lnTo>
                    <a:pt x="0" y="6452"/>
                  </a:lnTo>
                  <a:lnTo>
                    <a:pt x="3095" y="6452"/>
                  </a:lnTo>
                  <a:lnTo>
                    <a:pt x="3095" y="517"/>
                  </a:lnTo>
                  <a:lnTo>
                    <a:pt x="3095" y="515"/>
                  </a:lnTo>
                  <a:cubicBezTo>
                    <a:pt x="1778" y="397"/>
                    <a:pt x="771" y="21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p:nvPr/>
          </p:nvSpPr>
          <p:spPr>
            <a:xfrm>
              <a:off x="3970650" y="669600"/>
              <a:ext cx="20925" cy="1015325"/>
            </a:xfrm>
            <a:custGeom>
              <a:rect b="b" l="l" r="r" t="t"/>
              <a:pathLst>
                <a:path extrusionOk="0" h="40613" w="837">
                  <a:moveTo>
                    <a:pt x="0" y="0"/>
                  </a:moveTo>
                  <a:lnTo>
                    <a:pt x="0" y="37534"/>
                  </a:lnTo>
                  <a:cubicBezTo>
                    <a:pt x="0" y="38659"/>
                    <a:pt x="305" y="39709"/>
                    <a:pt x="836" y="40612"/>
                  </a:cubicBezTo>
                  <a:lnTo>
                    <a:pt x="836" y="37455"/>
                  </a:lnTo>
                  <a:lnTo>
                    <a:pt x="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2"/>
            <p:cNvSpPr/>
            <p:nvPr/>
          </p:nvSpPr>
          <p:spPr>
            <a:xfrm>
              <a:off x="3892725" y="469450"/>
              <a:ext cx="83700" cy="200175"/>
            </a:xfrm>
            <a:custGeom>
              <a:rect b="b" l="l" r="r" t="t"/>
              <a:pathLst>
                <a:path extrusionOk="0" h="8007" w="2503">
                  <a:moveTo>
                    <a:pt x="1" y="0"/>
                  </a:moveTo>
                  <a:lnTo>
                    <a:pt x="1" y="8006"/>
                  </a:lnTo>
                  <a:lnTo>
                    <a:pt x="2502" y="8006"/>
                  </a:lnTo>
                  <a:lnTo>
                    <a:pt x="2502" y="1555"/>
                  </a:lnTo>
                  <a:cubicBezTo>
                    <a:pt x="109" y="901"/>
                    <a:pt x="1"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4274525" y="669525"/>
              <a:ext cx="25" cy="159650"/>
            </a:xfrm>
            <a:custGeom>
              <a:rect b="b" l="l" r="r" t="t"/>
              <a:pathLst>
                <a:path extrusionOk="0" fill="none" h="6386" w="1">
                  <a:moveTo>
                    <a:pt x="1" y="1"/>
                  </a:moveTo>
                  <a:lnTo>
                    <a:pt x="1" y="6385"/>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a:off x="3970650" y="669600"/>
              <a:ext cx="303900" cy="1090350"/>
            </a:xfrm>
            <a:custGeom>
              <a:rect b="b" l="l" r="r" t="t"/>
              <a:pathLst>
                <a:path extrusionOk="0" fill="none" h="43614" w="12156">
                  <a:moveTo>
                    <a:pt x="12156" y="35574"/>
                  </a:moveTo>
                  <a:lnTo>
                    <a:pt x="12156" y="37534"/>
                  </a:lnTo>
                  <a:cubicBezTo>
                    <a:pt x="12156" y="40891"/>
                    <a:pt x="9434" y="43613"/>
                    <a:pt x="6077" y="43613"/>
                  </a:cubicBezTo>
                  <a:cubicBezTo>
                    <a:pt x="5082" y="43613"/>
                    <a:pt x="4140" y="43373"/>
                    <a:pt x="3311" y="42948"/>
                  </a:cubicBezTo>
                  <a:cubicBezTo>
                    <a:pt x="2281" y="42419"/>
                    <a:pt x="1420" y="41605"/>
                    <a:pt x="836" y="40612"/>
                  </a:cubicBezTo>
                  <a:cubicBezTo>
                    <a:pt x="303" y="39709"/>
                    <a:pt x="0" y="38659"/>
                    <a:pt x="0" y="37534"/>
                  </a:cubicBezTo>
                  <a:lnTo>
                    <a:pt x="0"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a:off x="4274525" y="1471775"/>
              <a:ext cx="25" cy="87175"/>
            </a:xfrm>
            <a:custGeom>
              <a:rect b="b" l="l" r="r" t="t"/>
              <a:pathLst>
                <a:path extrusionOk="0" fill="none" h="3487" w="1">
                  <a:moveTo>
                    <a:pt x="1" y="0"/>
                  </a:moveTo>
                  <a:lnTo>
                    <a:pt x="1" y="3487"/>
                  </a:lnTo>
                </a:path>
              </a:pathLst>
            </a:custGeom>
            <a:noFill/>
            <a:ln cap="flat" cmpd="sng" w="7500">
              <a:solidFill>
                <a:srgbClr val="000000"/>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a:off x="4274525" y="1005875"/>
              <a:ext cx="25" cy="59775"/>
            </a:xfrm>
            <a:custGeom>
              <a:rect b="b" l="l" r="r" t="t"/>
              <a:pathLst>
                <a:path extrusionOk="0" fill="none" h="2391" w="1">
                  <a:moveTo>
                    <a:pt x="1" y="0"/>
                  </a:moveTo>
                  <a:lnTo>
                    <a:pt x="1" y="2391"/>
                  </a:lnTo>
                </a:path>
              </a:pathLst>
            </a:custGeom>
            <a:noFill/>
            <a:ln cap="flat" cmpd="sng" w="7500">
              <a:solidFill>
                <a:srgbClr val="000000"/>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p:nvPr/>
          </p:nvSpPr>
          <p:spPr>
            <a:xfrm>
              <a:off x="4274525" y="829150"/>
              <a:ext cx="25" cy="48200"/>
            </a:xfrm>
            <a:custGeom>
              <a:rect b="b" l="l" r="r" t="t"/>
              <a:pathLst>
                <a:path extrusionOk="0" fill="none" h="1928" w="1">
                  <a:moveTo>
                    <a:pt x="1" y="0"/>
                  </a:moveTo>
                  <a:lnTo>
                    <a:pt x="1" y="1927"/>
                  </a:lnTo>
                </a:path>
              </a:pathLst>
            </a:custGeom>
            <a:noFill/>
            <a:ln cap="flat" cmpd="sng" w="7500">
              <a:solidFill>
                <a:srgbClr val="000000"/>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a:off x="4274525" y="877325"/>
              <a:ext cx="25" cy="128575"/>
            </a:xfrm>
            <a:custGeom>
              <a:rect b="b" l="l" r="r" t="t"/>
              <a:pathLst>
                <a:path extrusionOk="0" fill="none" h="5143" w="1">
                  <a:moveTo>
                    <a:pt x="1" y="0"/>
                  </a:moveTo>
                  <a:lnTo>
                    <a:pt x="1" y="5142"/>
                  </a:lnTo>
                </a:path>
              </a:pathLst>
            </a:custGeom>
            <a:noFill/>
            <a:ln cap="flat" cmpd="sng" w="7500">
              <a:solidFill>
                <a:srgbClr val="000000"/>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4274525" y="1065625"/>
              <a:ext cx="25" cy="406175"/>
            </a:xfrm>
            <a:custGeom>
              <a:rect b="b" l="l" r="r" t="t"/>
              <a:pathLst>
                <a:path extrusionOk="0" fill="none" h="16247" w="1">
                  <a:moveTo>
                    <a:pt x="1" y="1"/>
                  </a:moveTo>
                  <a:lnTo>
                    <a:pt x="1" y="16246"/>
                  </a:lnTo>
                </a:path>
              </a:pathLst>
            </a:custGeom>
            <a:noFill/>
            <a:ln cap="flat" cmpd="sng" w="7500">
              <a:solidFill>
                <a:srgbClr val="000000"/>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764" name="Google Shape;764;p42"/>
            <p:cNvSpPr/>
            <p:nvPr/>
          </p:nvSpPr>
          <p:spPr>
            <a:xfrm>
              <a:off x="3892725" y="469450"/>
              <a:ext cx="447200" cy="200175"/>
            </a:xfrm>
            <a:custGeom>
              <a:rect b="b" l="l" r="r" t="t"/>
              <a:pathLst>
                <a:path extrusionOk="0" fill="none" h="8007" w="17888">
                  <a:moveTo>
                    <a:pt x="17887" y="17"/>
                  </a:moveTo>
                  <a:lnTo>
                    <a:pt x="17887" y="8006"/>
                  </a:lnTo>
                  <a:lnTo>
                    <a:pt x="15391" y="8006"/>
                  </a:lnTo>
                  <a:lnTo>
                    <a:pt x="15273" y="8006"/>
                  </a:lnTo>
                  <a:lnTo>
                    <a:pt x="12293" y="8006"/>
                  </a:lnTo>
                  <a:lnTo>
                    <a:pt x="8946" y="8006"/>
                  </a:lnTo>
                  <a:lnTo>
                    <a:pt x="6428" y="8006"/>
                  </a:lnTo>
                  <a:lnTo>
                    <a:pt x="5597" y="8006"/>
                  </a:lnTo>
                  <a:lnTo>
                    <a:pt x="3953" y="8006"/>
                  </a:lnTo>
                  <a:lnTo>
                    <a:pt x="3117" y="8006"/>
                  </a:lnTo>
                  <a:lnTo>
                    <a:pt x="2502" y="8006"/>
                  </a:lnTo>
                  <a:lnTo>
                    <a:pt x="1" y="8006"/>
                  </a:lnTo>
                  <a:lnTo>
                    <a:pt x="1" y="0"/>
                  </a:lnTo>
                  <a:lnTo>
                    <a:pt x="17887"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a:off x="3892725" y="469450"/>
              <a:ext cx="447250" cy="55350"/>
            </a:xfrm>
            <a:custGeom>
              <a:rect b="b" l="l" r="r" t="t"/>
              <a:pathLst>
                <a:path extrusionOk="0" fill="none" h="2214" w="17890">
                  <a:moveTo>
                    <a:pt x="1" y="0"/>
                  </a:moveTo>
                  <a:cubicBezTo>
                    <a:pt x="1" y="0"/>
                    <a:pt x="109" y="901"/>
                    <a:pt x="2502" y="1555"/>
                  </a:cubicBezTo>
                  <a:cubicBezTo>
                    <a:pt x="3273" y="1764"/>
                    <a:pt x="4280" y="1949"/>
                    <a:pt x="5597" y="2069"/>
                  </a:cubicBezTo>
                  <a:cubicBezTo>
                    <a:pt x="6544" y="2155"/>
                    <a:pt x="7651" y="2208"/>
                    <a:pt x="8946" y="2213"/>
                  </a:cubicBezTo>
                  <a:cubicBezTo>
                    <a:pt x="9028" y="2213"/>
                    <a:pt x="9112" y="2213"/>
                    <a:pt x="9194" y="2213"/>
                  </a:cubicBezTo>
                  <a:cubicBezTo>
                    <a:pt x="10383" y="2213"/>
                    <a:pt x="11407" y="2175"/>
                    <a:pt x="12293" y="2107"/>
                  </a:cubicBezTo>
                  <a:cubicBezTo>
                    <a:pt x="13613" y="2006"/>
                    <a:pt x="14619" y="1841"/>
                    <a:pt x="15391" y="1646"/>
                  </a:cubicBezTo>
                  <a:cubicBezTo>
                    <a:pt x="17801" y="1038"/>
                    <a:pt x="17890" y="144"/>
                    <a:pt x="17890" y="17"/>
                  </a:cubicBezTo>
                  <a:lnTo>
                    <a:pt x="17890"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a:off x="3999425" y="973075"/>
              <a:ext cx="246300" cy="756050"/>
            </a:xfrm>
            <a:custGeom>
              <a:rect b="b" l="l" r="r" t="t"/>
              <a:pathLst>
                <a:path extrusionOk="0" fill="none" h="30242" w="9852">
                  <a:moveTo>
                    <a:pt x="9852" y="23435"/>
                  </a:moveTo>
                  <a:lnTo>
                    <a:pt x="9852" y="25316"/>
                  </a:lnTo>
                  <a:cubicBezTo>
                    <a:pt x="9852" y="28036"/>
                    <a:pt x="7646" y="30242"/>
                    <a:pt x="4926" y="30242"/>
                  </a:cubicBezTo>
                  <a:cubicBezTo>
                    <a:pt x="3902" y="30242"/>
                    <a:pt x="2948" y="29929"/>
                    <a:pt x="2160" y="29391"/>
                  </a:cubicBezTo>
                  <a:cubicBezTo>
                    <a:pt x="1903" y="29218"/>
                    <a:pt x="1663" y="29019"/>
                    <a:pt x="1444" y="28800"/>
                  </a:cubicBezTo>
                  <a:cubicBezTo>
                    <a:pt x="553" y="27909"/>
                    <a:pt x="0" y="26676"/>
                    <a:pt x="0" y="25316"/>
                  </a:cubicBezTo>
                  <a:lnTo>
                    <a:pt x="0" y="0"/>
                  </a:lnTo>
                  <a:lnTo>
                    <a:pt x="2910"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a:off x="4072150" y="1005875"/>
              <a:ext cx="202400" cy="553075"/>
            </a:xfrm>
            <a:custGeom>
              <a:rect b="b" l="l" r="r" t="t"/>
              <a:pathLst>
                <a:path extrusionOk="0" h="22123" w="8096">
                  <a:moveTo>
                    <a:pt x="1" y="0"/>
                  </a:moveTo>
                  <a:lnTo>
                    <a:pt x="1" y="22123"/>
                  </a:lnTo>
                  <a:lnTo>
                    <a:pt x="8096" y="22123"/>
                  </a:lnTo>
                  <a:lnTo>
                    <a:pt x="8096" y="18636"/>
                  </a:lnTo>
                  <a:lnTo>
                    <a:pt x="1750" y="18636"/>
                  </a:lnTo>
                  <a:lnTo>
                    <a:pt x="1750" y="2391"/>
                  </a:lnTo>
                  <a:lnTo>
                    <a:pt x="8096" y="2391"/>
                  </a:lnTo>
                  <a:lnTo>
                    <a:pt x="8096" y="0"/>
                  </a:ln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4072150" y="829150"/>
              <a:ext cx="202400" cy="48200"/>
            </a:xfrm>
            <a:custGeom>
              <a:rect b="b" l="l" r="r" t="t"/>
              <a:pathLst>
                <a:path extrusionOk="0" h="1928" w="8096">
                  <a:moveTo>
                    <a:pt x="1" y="0"/>
                  </a:moveTo>
                  <a:lnTo>
                    <a:pt x="1" y="1927"/>
                  </a:lnTo>
                  <a:lnTo>
                    <a:pt x="8096" y="1927"/>
                  </a:lnTo>
                  <a:lnTo>
                    <a:pt x="8096" y="0"/>
                  </a:ln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4072150" y="877325"/>
              <a:ext cx="202400" cy="128575"/>
            </a:xfrm>
            <a:custGeom>
              <a:rect b="b" l="l" r="r" t="t"/>
              <a:pathLst>
                <a:path extrusionOk="0" h="5143" w="8096">
                  <a:moveTo>
                    <a:pt x="1" y="0"/>
                  </a:moveTo>
                  <a:lnTo>
                    <a:pt x="1" y="3830"/>
                  </a:lnTo>
                  <a:lnTo>
                    <a:pt x="1" y="5142"/>
                  </a:lnTo>
                  <a:lnTo>
                    <a:pt x="8096" y="5142"/>
                  </a:lnTo>
                  <a:lnTo>
                    <a:pt x="8096"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42"/>
          <p:cNvGrpSpPr/>
          <p:nvPr/>
        </p:nvGrpSpPr>
        <p:grpSpPr>
          <a:xfrm>
            <a:off x="2590853" y="3867552"/>
            <a:ext cx="705593" cy="362075"/>
            <a:chOff x="2339625" y="3726250"/>
            <a:chExt cx="850625" cy="362075"/>
          </a:xfrm>
        </p:grpSpPr>
        <p:sp>
          <p:nvSpPr>
            <p:cNvPr id="771" name="Google Shape;771;p42"/>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2"/>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42"/>
          <p:cNvGrpSpPr/>
          <p:nvPr/>
        </p:nvGrpSpPr>
        <p:grpSpPr>
          <a:xfrm>
            <a:off x="4972544" y="778495"/>
            <a:ext cx="3575025" cy="3500600"/>
            <a:chOff x="5048744" y="778495"/>
            <a:chExt cx="3575025" cy="3500600"/>
          </a:xfrm>
        </p:grpSpPr>
        <p:grpSp>
          <p:nvGrpSpPr>
            <p:cNvPr id="774" name="Google Shape;774;p42"/>
            <p:cNvGrpSpPr/>
            <p:nvPr/>
          </p:nvGrpSpPr>
          <p:grpSpPr>
            <a:xfrm>
              <a:off x="6271019" y="778495"/>
              <a:ext cx="389750" cy="385750"/>
              <a:chOff x="3382475" y="1831100"/>
              <a:chExt cx="389750" cy="385750"/>
            </a:xfrm>
          </p:grpSpPr>
          <p:sp>
            <p:nvSpPr>
              <p:cNvPr id="775" name="Google Shape;775;p42"/>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42"/>
            <p:cNvGrpSpPr/>
            <p:nvPr/>
          </p:nvGrpSpPr>
          <p:grpSpPr>
            <a:xfrm>
              <a:off x="8234019" y="2683670"/>
              <a:ext cx="389750" cy="385750"/>
              <a:chOff x="3382475" y="1831100"/>
              <a:chExt cx="389750" cy="385750"/>
            </a:xfrm>
          </p:grpSpPr>
          <p:sp>
            <p:nvSpPr>
              <p:cNvPr id="780" name="Google Shape;780;p42"/>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2"/>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2"/>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2"/>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42"/>
            <p:cNvGrpSpPr/>
            <p:nvPr/>
          </p:nvGrpSpPr>
          <p:grpSpPr>
            <a:xfrm>
              <a:off x="5048744" y="3893345"/>
              <a:ext cx="389750" cy="385750"/>
              <a:chOff x="3382475" y="1831100"/>
              <a:chExt cx="389750" cy="385750"/>
            </a:xfrm>
          </p:grpSpPr>
          <p:sp>
            <p:nvSpPr>
              <p:cNvPr id="785" name="Google Shape;785;p42"/>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2"/>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2"/>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2"/>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9" name="Google Shape;789;p42"/>
          <p:cNvGrpSpPr/>
          <p:nvPr/>
        </p:nvGrpSpPr>
        <p:grpSpPr>
          <a:xfrm>
            <a:off x="5485284" y="1705230"/>
            <a:ext cx="818232" cy="818289"/>
            <a:chOff x="1322675" y="613125"/>
            <a:chExt cx="570475" cy="570475"/>
          </a:xfrm>
        </p:grpSpPr>
        <p:sp>
          <p:nvSpPr>
            <p:cNvPr id="790" name="Google Shape;790;p42"/>
            <p:cNvSpPr/>
            <p:nvPr/>
          </p:nvSpPr>
          <p:spPr>
            <a:xfrm>
              <a:off x="1322675" y="613125"/>
              <a:ext cx="570475" cy="570475"/>
            </a:xfrm>
            <a:custGeom>
              <a:rect b="b" l="l" r="r" t="t"/>
              <a:pathLst>
                <a:path extrusionOk="0" h="22819" w="22819">
                  <a:moveTo>
                    <a:pt x="11410" y="0"/>
                  </a:moveTo>
                  <a:cubicBezTo>
                    <a:pt x="8383" y="0"/>
                    <a:pt x="5482" y="1202"/>
                    <a:pt x="3342" y="3341"/>
                  </a:cubicBezTo>
                  <a:cubicBezTo>
                    <a:pt x="1202" y="5482"/>
                    <a:pt x="0" y="8383"/>
                    <a:pt x="0" y="11409"/>
                  </a:cubicBezTo>
                  <a:cubicBezTo>
                    <a:pt x="0" y="14434"/>
                    <a:pt x="1202" y="17337"/>
                    <a:pt x="3342" y="19476"/>
                  </a:cubicBezTo>
                  <a:cubicBezTo>
                    <a:pt x="5482" y="21615"/>
                    <a:pt x="8383" y="22818"/>
                    <a:pt x="11410" y="22818"/>
                  </a:cubicBezTo>
                  <a:cubicBezTo>
                    <a:pt x="14435" y="22818"/>
                    <a:pt x="17337" y="21615"/>
                    <a:pt x="19477" y="19476"/>
                  </a:cubicBezTo>
                  <a:cubicBezTo>
                    <a:pt x="21616" y="17337"/>
                    <a:pt x="22818" y="14434"/>
                    <a:pt x="22818" y="11409"/>
                  </a:cubicBezTo>
                  <a:cubicBezTo>
                    <a:pt x="22818" y="8383"/>
                    <a:pt x="21616" y="5482"/>
                    <a:pt x="19477" y="3341"/>
                  </a:cubicBezTo>
                  <a:cubicBezTo>
                    <a:pt x="17337" y="1202"/>
                    <a:pt x="14435" y="0"/>
                    <a:pt x="11410"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2"/>
            <p:cNvSpPr/>
            <p:nvPr/>
          </p:nvSpPr>
          <p:spPr>
            <a:xfrm>
              <a:off x="1488575" y="789625"/>
              <a:ext cx="228050" cy="217425"/>
            </a:xfrm>
            <a:custGeom>
              <a:rect b="b" l="l" r="r" t="t"/>
              <a:pathLst>
                <a:path extrusionOk="0" h="8697" w="9122">
                  <a:moveTo>
                    <a:pt x="4773" y="1"/>
                  </a:moveTo>
                  <a:cubicBezTo>
                    <a:pt x="3660" y="1"/>
                    <a:pt x="2548" y="426"/>
                    <a:pt x="1699" y="1275"/>
                  </a:cubicBezTo>
                  <a:cubicBezTo>
                    <a:pt x="0" y="2972"/>
                    <a:pt x="0" y="5726"/>
                    <a:pt x="1699" y="7424"/>
                  </a:cubicBezTo>
                  <a:cubicBezTo>
                    <a:pt x="2514" y="8239"/>
                    <a:pt x="3620" y="8697"/>
                    <a:pt x="4774" y="8697"/>
                  </a:cubicBezTo>
                  <a:cubicBezTo>
                    <a:pt x="5926" y="8697"/>
                    <a:pt x="7032" y="8239"/>
                    <a:pt x="7848" y="7424"/>
                  </a:cubicBezTo>
                  <a:cubicBezTo>
                    <a:pt x="8663" y="6608"/>
                    <a:pt x="9122" y="5502"/>
                    <a:pt x="9122" y="4349"/>
                  </a:cubicBezTo>
                  <a:cubicBezTo>
                    <a:pt x="9122" y="3195"/>
                    <a:pt x="8663" y="2090"/>
                    <a:pt x="7848" y="1275"/>
                  </a:cubicBezTo>
                  <a:cubicBezTo>
                    <a:pt x="6999" y="426"/>
                    <a:pt x="5886" y="1"/>
                    <a:pt x="4773" y="1"/>
                  </a:cubicBezTo>
                  <a:close/>
                </a:path>
              </a:pathLst>
            </a:custGeom>
            <a:solidFill>
              <a:schemeClr val="accen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2"/>
            <p:cNvSpPr/>
            <p:nvPr/>
          </p:nvSpPr>
          <p:spPr>
            <a:xfrm>
              <a:off x="1595125" y="655150"/>
              <a:ext cx="25575" cy="25575"/>
            </a:xfrm>
            <a:custGeom>
              <a:rect b="b" l="l" r="r" t="t"/>
              <a:pathLst>
                <a:path extrusionOk="0" h="1023" w="1023">
                  <a:moveTo>
                    <a:pt x="1022" y="512"/>
                  </a:moveTo>
                  <a:cubicBezTo>
                    <a:pt x="1022" y="794"/>
                    <a:pt x="793" y="1022"/>
                    <a:pt x="512" y="1022"/>
                  </a:cubicBezTo>
                  <a:cubicBezTo>
                    <a:pt x="229" y="1022"/>
                    <a:pt x="0" y="794"/>
                    <a:pt x="0" y="512"/>
                  </a:cubicBezTo>
                  <a:cubicBezTo>
                    <a:pt x="0" y="229"/>
                    <a:pt x="229" y="1"/>
                    <a:pt x="512" y="1"/>
                  </a:cubicBezTo>
                  <a:cubicBezTo>
                    <a:pt x="793" y="1"/>
                    <a:pt x="1022" y="229"/>
                    <a:pt x="1022" y="512"/>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2"/>
            <p:cNvSpPr/>
            <p:nvPr/>
          </p:nvSpPr>
          <p:spPr>
            <a:xfrm>
              <a:off x="1595125" y="1115975"/>
              <a:ext cx="25575" cy="25575"/>
            </a:xfrm>
            <a:custGeom>
              <a:rect b="b" l="l" r="r" t="t"/>
              <a:pathLst>
                <a:path extrusionOk="0" h="1023" w="1023">
                  <a:moveTo>
                    <a:pt x="1022" y="511"/>
                  </a:moveTo>
                  <a:cubicBezTo>
                    <a:pt x="1022" y="793"/>
                    <a:pt x="793" y="1023"/>
                    <a:pt x="512" y="1023"/>
                  </a:cubicBezTo>
                  <a:cubicBezTo>
                    <a:pt x="229" y="1023"/>
                    <a:pt x="0" y="793"/>
                    <a:pt x="0" y="511"/>
                  </a:cubicBezTo>
                  <a:cubicBezTo>
                    <a:pt x="0" y="230"/>
                    <a:pt x="229" y="0"/>
                    <a:pt x="512" y="0"/>
                  </a:cubicBezTo>
                  <a:cubicBezTo>
                    <a:pt x="793" y="0"/>
                    <a:pt x="1022" y="230"/>
                    <a:pt x="1022"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2"/>
            <p:cNvSpPr/>
            <p:nvPr/>
          </p:nvSpPr>
          <p:spPr>
            <a:xfrm>
              <a:off x="1831050" y="871850"/>
              <a:ext cx="25575" cy="25600"/>
            </a:xfrm>
            <a:custGeom>
              <a:rect b="b" l="l" r="r" t="t"/>
              <a:pathLst>
                <a:path extrusionOk="0" h="1024" w="1023">
                  <a:moveTo>
                    <a:pt x="1022" y="511"/>
                  </a:moveTo>
                  <a:cubicBezTo>
                    <a:pt x="1022" y="794"/>
                    <a:pt x="793" y="1023"/>
                    <a:pt x="511" y="1023"/>
                  </a:cubicBezTo>
                  <a:cubicBezTo>
                    <a:pt x="229" y="1023"/>
                    <a:pt x="0" y="794"/>
                    <a:pt x="0" y="511"/>
                  </a:cubicBezTo>
                  <a:cubicBezTo>
                    <a:pt x="0" y="230"/>
                    <a:pt x="229" y="1"/>
                    <a:pt x="511" y="1"/>
                  </a:cubicBezTo>
                  <a:cubicBezTo>
                    <a:pt x="793" y="1"/>
                    <a:pt x="1022" y="230"/>
                    <a:pt x="1022"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2"/>
            <p:cNvSpPr/>
            <p:nvPr/>
          </p:nvSpPr>
          <p:spPr>
            <a:xfrm>
              <a:off x="1374325" y="884625"/>
              <a:ext cx="25575" cy="25575"/>
            </a:xfrm>
            <a:custGeom>
              <a:rect b="b" l="l" r="r" t="t"/>
              <a:pathLst>
                <a:path extrusionOk="0" h="1023" w="1023">
                  <a:moveTo>
                    <a:pt x="1022" y="512"/>
                  </a:moveTo>
                  <a:cubicBezTo>
                    <a:pt x="1022" y="793"/>
                    <a:pt x="793" y="1023"/>
                    <a:pt x="511" y="1023"/>
                  </a:cubicBezTo>
                  <a:cubicBezTo>
                    <a:pt x="229" y="1023"/>
                    <a:pt x="0" y="793"/>
                    <a:pt x="0" y="512"/>
                  </a:cubicBezTo>
                  <a:cubicBezTo>
                    <a:pt x="0" y="230"/>
                    <a:pt x="229" y="0"/>
                    <a:pt x="511" y="0"/>
                  </a:cubicBezTo>
                  <a:cubicBezTo>
                    <a:pt x="793" y="0"/>
                    <a:pt x="1022" y="230"/>
                    <a:pt x="1022" y="512"/>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2"/>
            <p:cNvSpPr/>
            <p:nvPr/>
          </p:nvSpPr>
          <p:spPr>
            <a:xfrm>
              <a:off x="1760775" y="1056900"/>
              <a:ext cx="25600" cy="25600"/>
            </a:xfrm>
            <a:custGeom>
              <a:rect b="b" l="l" r="r" t="t"/>
              <a:pathLst>
                <a:path extrusionOk="0" h="1024" w="1024">
                  <a:moveTo>
                    <a:pt x="1023" y="513"/>
                  </a:moveTo>
                  <a:cubicBezTo>
                    <a:pt x="1023" y="795"/>
                    <a:pt x="794" y="1023"/>
                    <a:pt x="511" y="1023"/>
                  </a:cubicBezTo>
                  <a:cubicBezTo>
                    <a:pt x="229" y="1023"/>
                    <a:pt x="1" y="795"/>
                    <a:pt x="1" y="513"/>
                  </a:cubicBezTo>
                  <a:cubicBezTo>
                    <a:pt x="1" y="230"/>
                    <a:pt x="229" y="1"/>
                    <a:pt x="511" y="1"/>
                  </a:cubicBezTo>
                  <a:cubicBezTo>
                    <a:pt x="794" y="1"/>
                    <a:pt x="1023" y="230"/>
                    <a:pt x="1023" y="513"/>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
            <p:cNvSpPr/>
            <p:nvPr/>
          </p:nvSpPr>
          <p:spPr>
            <a:xfrm>
              <a:off x="1441375" y="1056900"/>
              <a:ext cx="25600" cy="25600"/>
            </a:xfrm>
            <a:custGeom>
              <a:rect b="b" l="l" r="r" t="t"/>
              <a:pathLst>
                <a:path extrusionOk="0" h="1024" w="1024">
                  <a:moveTo>
                    <a:pt x="1023" y="513"/>
                  </a:moveTo>
                  <a:cubicBezTo>
                    <a:pt x="1023" y="795"/>
                    <a:pt x="794" y="1023"/>
                    <a:pt x="511" y="1023"/>
                  </a:cubicBezTo>
                  <a:cubicBezTo>
                    <a:pt x="230" y="1023"/>
                    <a:pt x="1" y="795"/>
                    <a:pt x="1" y="513"/>
                  </a:cubicBezTo>
                  <a:cubicBezTo>
                    <a:pt x="1" y="230"/>
                    <a:pt x="230" y="1"/>
                    <a:pt x="511" y="1"/>
                  </a:cubicBezTo>
                  <a:cubicBezTo>
                    <a:pt x="794" y="1"/>
                    <a:pt x="1023" y="230"/>
                    <a:pt x="1023" y="513"/>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2"/>
            <p:cNvSpPr/>
            <p:nvPr/>
          </p:nvSpPr>
          <p:spPr>
            <a:xfrm>
              <a:off x="1760775" y="732750"/>
              <a:ext cx="25600" cy="25575"/>
            </a:xfrm>
            <a:custGeom>
              <a:rect b="b" l="l" r="r" t="t"/>
              <a:pathLst>
                <a:path extrusionOk="0" h="1023" w="1024">
                  <a:moveTo>
                    <a:pt x="1023" y="511"/>
                  </a:moveTo>
                  <a:cubicBezTo>
                    <a:pt x="1023" y="794"/>
                    <a:pt x="794" y="1023"/>
                    <a:pt x="511" y="1023"/>
                  </a:cubicBezTo>
                  <a:cubicBezTo>
                    <a:pt x="229" y="1023"/>
                    <a:pt x="1" y="794"/>
                    <a:pt x="1" y="511"/>
                  </a:cubicBezTo>
                  <a:cubicBezTo>
                    <a:pt x="1" y="230"/>
                    <a:pt x="229" y="1"/>
                    <a:pt x="511" y="1"/>
                  </a:cubicBezTo>
                  <a:cubicBezTo>
                    <a:pt x="794" y="1"/>
                    <a:pt x="1023" y="230"/>
                    <a:pt x="1023"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2"/>
            <p:cNvSpPr/>
            <p:nvPr/>
          </p:nvSpPr>
          <p:spPr>
            <a:xfrm>
              <a:off x="1428625" y="732750"/>
              <a:ext cx="25550" cy="25575"/>
            </a:xfrm>
            <a:custGeom>
              <a:rect b="b" l="l" r="r" t="t"/>
              <a:pathLst>
                <a:path extrusionOk="0" h="1023" w="1022">
                  <a:moveTo>
                    <a:pt x="1021" y="511"/>
                  </a:moveTo>
                  <a:cubicBezTo>
                    <a:pt x="1021" y="794"/>
                    <a:pt x="793" y="1023"/>
                    <a:pt x="511" y="1023"/>
                  </a:cubicBezTo>
                  <a:cubicBezTo>
                    <a:pt x="228" y="1023"/>
                    <a:pt x="0" y="794"/>
                    <a:pt x="0" y="511"/>
                  </a:cubicBezTo>
                  <a:cubicBezTo>
                    <a:pt x="0" y="230"/>
                    <a:pt x="228" y="1"/>
                    <a:pt x="511" y="1"/>
                  </a:cubicBezTo>
                  <a:cubicBezTo>
                    <a:pt x="793" y="1"/>
                    <a:pt x="1021" y="230"/>
                    <a:pt x="1021"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2"/>
            <p:cNvSpPr/>
            <p:nvPr/>
          </p:nvSpPr>
          <p:spPr>
            <a:xfrm rot="5400000">
              <a:off x="1601035" y="893493"/>
              <a:ext cx="172033" cy="167292"/>
            </a:xfrm>
            <a:custGeom>
              <a:rect b="b" l="l" r="r" t="t"/>
              <a:pathLst>
                <a:path extrusionOk="0" fill="none" h="6691" w="6882">
                  <a:moveTo>
                    <a:pt x="1" y="0"/>
                  </a:moveTo>
                  <a:lnTo>
                    <a:pt x="1" y="6691"/>
                  </a:lnTo>
                  <a:lnTo>
                    <a:pt x="6882" y="669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a:off x="1590175" y="880625"/>
              <a:ext cx="35450" cy="35450"/>
            </a:xfrm>
            <a:custGeom>
              <a:rect b="b" l="l" r="r" t="t"/>
              <a:pathLst>
                <a:path extrusionOk="0" h="1418" w="1418">
                  <a:moveTo>
                    <a:pt x="710" y="1"/>
                  </a:moveTo>
                  <a:cubicBezTo>
                    <a:pt x="319" y="1"/>
                    <a:pt x="1" y="318"/>
                    <a:pt x="1" y="709"/>
                  </a:cubicBezTo>
                  <a:cubicBezTo>
                    <a:pt x="1" y="1100"/>
                    <a:pt x="319" y="1418"/>
                    <a:pt x="710" y="1418"/>
                  </a:cubicBezTo>
                  <a:cubicBezTo>
                    <a:pt x="1101" y="1418"/>
                    <a:pt x="1418" y="1100"/>
                    <a:pt x="1418" y="709"/>
                  </a:cubicBezTo>
                  <a:cubicBezTo>
                    <a:pt x="1418" y="318"/>
                    <a:pt x="1101" y="1"/>
                    <a:pt x="710" y="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rot="5400000">
              <a:off x="1760861" y="874432"/>
              <a:ext cx="38571" cy="33403"/>
            </a:xfrm>
            <a:custGeom>
              <a:rect b="b" l="l" r="r" t="t"/>
              <a:pathLst>
                <a:path extrusionOk="0" h="1336" w="1543">
                  <a:moveTo>
                    <a:pt x="772" y="1336"/>
                  </a:moveTo>
                  <a:lnTo>
                    <a:pt x="0" y="1336"/>
                  </a:lnTo>
                  <a:lnTo>
                    <a:pt x="385" y="668"/>
                  </a:lnTo>
                  <a:lnTo>
                    <a:pt x="772" y="0"/>
                  </a:lnTo>
                  <a:lnTo>
                    <a:pt x="1157" y="668"/>
                  </a:lnTo>
                  <a:lnTo>
                    <a:pt x="1542" y="1336"/>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2"/>
            <p:cNvSpPr/>
            <p:nvPr/>
          </p:nvSpPr>
          <p:spPr>
            <a:xfrm rot="5400000">
              <a:off x="1585124" y="1042196"/>
              <a:ext cx="33422" cy="38604"/>
            </a:xfrm>
            <a:custGeom>
              <a:rect b="b" l="l" r="r" t="t"/>
              <a:pathLst>
                <a:path extrusionOk="0" h="1544" w="1337">
                  <a:moveTo>
                    <a:pt x="1" y="771"/>
                  </a:moveTo>
                  <a:lnTo>
                    <a:pt x="1" y="1543"/>
                  </a:lnTo>
                  <a:lnTo>
                    <a:pt x="668" y="1157"/>
                  </a:lnTo>
                  <a:lnTo>
                    <a:pt x="1336" y="771"/>
                  </a:lnTo>
                  <a:lnTo>
                    <a:pt x="668" y="386"/>
                  </a:lnTo>
                  <a:lnTo>
                    <a:pt x="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3"/>
          <p:cNvSpPr txBox="1"/>
          <p:nvPr>
            <p:ph type="title"/>
          </p:nvPr>
        </p:nvSpPr>
        <p:spPr>
          <a:xfrm>
            <a:off x="720000" y="461825"/>
            <a:ext cx="77040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COVID-19</a:t>
            </a:r>
            <a:endParaRPr sz="4000"/>
          </a:p>
        </p:txBody>
      </p:sp>
      <p:grpSp>
        <p:nvGrpSpPr>
          <p:cNvPr id="809" name="Google Shape;809;p43"/>
          <p:cNvGrpSpPr/>
          <p:nvPr/>
        </p:nvGrpSpPr>
        <p:grpSpPr>
          <a:xfrm>
            <a:off x="5393366" y="1724235"/>
            <a:ext cx="3035241" cy="2884253"/>
            <a:chOff x="4426200" y="1867075"/>
            <a:chExt cx="1412200" cy="1341950"/>
          </a:xfrm>
        </p:grpSpPr>
        <p:sp>
          <p:nvSpPr>
            <p:cNvPr id="810" name="Google Shape;810;p43"/>
            <p:cNvSpPr/>
            <p:nvPr/>
          </p:nvSpPr>
          <p:spPr>
            <a:xfrm>
              <a:off x="4558975" y="2729725"/>
              <a:ext cx="755475" cy="479300"/>
            </a:xfrm>
            <a:custGeom>
              <a:rect b="b" l="l" r="r" t="t"/>
              <a:pathLst>
                <a:path extrusionOk="0" h="19172" w="30219">
                  <a:moveTo>
                    <a:pt x="8895" y="0"/>
                  </a:moveTo>
                  <a:cubicBezTo>
                    <a:pt x="8895" y="0"/>
                    <a:pt x="1949" y="2600"/>
                    <a:pt x="0" y="19171"/>
                  </a:cubicBezTo>
                  <a:lnTo>
                    <a:pt x="30218" y="19171"/>
                  </a:lnTo>
                  <a:cubicBezTo>
                    <a:pt x="27781" y="8449"/>
                    <a:pt x="23661" y="2324"/>
                    <a:pt x="23661" y="2324"/>
                  </a:cubicBezTo>
                  <a:lnTo>
                    <a:pt x="8895"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a:off x="4558975" y="2729725"/>
              <a:ext cx="755475" cy="479300"/>
            </a:xfrm>
            <a:custGeom>
              <a:rect b="b" l="l" r="r" t="t"/>
              <a:pathLst>
                <a:path extrusionOk="0" fill="none" h="19172" w="30219">
                  <a:moveTo>
                    <a:pt x="8895" y="0"/>
                  </a:moveTo>
                  <a:cubicBezTo>
                    <a:pt x="8895" y="0"/>
                    <a:pt x="1949" y="2600"/>
                    <a:pt x="0" y="19171"/>
                  </a:cubicBezTo>
                  <a:lnTo>
                    <a:pt x="30218" y="19171"/>
                  </a:lnTo>
                  <a:cubicBezTo>
                    <a:pt x="27781" y="8449"/>
                    <a:pt x="23661" y="2324"/>
                    <a:pt x="23661" y="232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3"/>
            <p:cNvSpPr/>
            <p:nvPr/>
          </p:nvSpPr>
          <p:spPr>
            <a:xfrm>
              <a:off x="4646375" y="1991875"/>
              <a:ext cx="570925" cy="728575"/>
            </a:xfrm>
            <a:custGeom>
              <a:rect b="b" l="l" r="r" t="t"/>
              <a:pathLst>
                <a:path extrusionOk="0" h="29143" w="22837">
                  <a:moveTo>
                    <a:pt x="11840" y="0"/>
                  </a:moveTo>
                  <a:cubicBezTo>
                    <a:pt x="9188" y="0"/>
                    <a:pt x="8160" y="2382"/>
                    <a:pt x="8160" y="2382"/>
                  </a:cubicBezTo>
                  <a:lnTo>
                    <a:pt x="9237" y="4941"/>
                  </a:lnTo>
                  <a:cubicBezTo>
                    <a:pt x="9237" y="4941"/>
                    <a:pt x="9219" y="4940"/>
                    <a:pt x="9188" y="4940"/>
                  </a:cubicBezTo>
                  <a:cubicBezTo>
                    <a:pt x="8824" y="4940"/>
                    <a:pt x="6565" y="5054"/>
                    <a:pt x="6813" y="7903"/>
                  </a:cubicBezTo>
                  <a:cubicBezTo>
                    <a:pt x="7082" y="11000"/>
                    <a:pt x="8698" y="13559"/>
                    <a:pt x="8698" y="13559"/>
                  </a:cubicBezTo>
                  <a:lnTo>
                    <a:pt x="7082" y="14097"/>
                  </a:lnTo>
                  <a:cubicBezTo>
                    <a:pt x="7082" y="14097"/>
                    <a:pt x="6408" y="11674"/>
                    <a:pt x="4255" y="10192"/>
                  </a:cubicBezTo>
                  <a:cubicBezTo>
                    <a:pt x="3773" y="10040"/>
                    <a:pt x="3324" y="9969"/>
                    <a:pt x="2914" y="9969"/>
                  </a:cubicBezTo>
                  <a:cubicBezTo>
                    <a:pt x="1144" y="9969"/>
                    <a:pt x="73" y="11284"/>
                    <a:pt x="41" y="13087"/>
                  </a:cubicBezTo>
                  <a:cubicBezTo>
                    <a:pt x="0" y="15309"/>
                    <a:pt x="1469" y="16083"/>
                    <a:pt x="1469" y="16083"/>
                  </a:cubicBezTo>
                  <a:cubicBezTo>
                    <a:pt x="4255" y="18540"/>
                    <a:pt x="5399" y="26366"/>
                    <a:pt x="5399" y="26366"/>
                  </a:cubicBezTo>
                  <a:lnTo>
                    <a:pt x="5399" y="26548"/>
                  </a:lnTo>
                  <a:cubicBezTo>
                    <a:pt x="5399" y="26548"/>
                    <a:pt x="8428" y="27696"/>
                    <a:pt x="11505" y="28218"/>
                  </a:cubicBezTo>
                  <a:cubicBezTo>
                    <a:pt x="13929" y="28628"/>
                    <a:pt x="16103" y="28774"/>
                    <a:pt x="16103" y="28774"/>
                  </a:cubicBezTo>
                  <a:lnTo>
                    <a:pt x="16565" y="29143"/>
                  </a:lnTo>
                  <a:cubicBezTo>
                    <a:pt x="16565" y="29143"/>
                    <a:pt x="16507" y="28639"/>
                    <a:pt x="16320" y="26440"/>
                  </a:cubicBezTo>
                  <a:cubicBezTo>
                    <a:pt x="16133" y="24241"/>
                    <a:pt x="14892" y="23254"/>
                    <a:pt x="15977" y="21879"/>
                  </a:cubicBezTo>
                  <a:cubicBezTo>
                    <a:pt x="17062" y="20506"/>
                    <a:pt x="18931" y="20695"/>
                    <a:pt x="20483" y="20213"/>
                  </a:cubicBezTo>
                  <a:cubicBezTo>
                    <a:pt x="22036" y="19731"/>
                    <a:pt x="22836" y="18810"/>
                    <a:pt x="22677" y="17720"/>
                  </a:cubicBezTo>
                  <a:cubicBezTo>
                    <a:pt x="22518" y="16632"/>
                    <a:pt x="21625" y="15847"/>
                    <a:pt x="21594" y="15131"/>
                  </a:cubicBezTo>
                  <a:cubicBezTo>
                    <a:pt x="21565" y="14413"/>
                    <a:pt x="21490" y="14097"/>
                    <a:pt x="21128" y="13840"/>
                  </a:cubicBezTo>
                  <a:cubicBezTo>
                    <a:pt x="21069" y="13798"/>
                    <a:pt x="20958" y="13780"/>
                    <a:pt x="20814" y="13780"/>
                  </a:cubicBezTo>
                  <a:cubicBezTo>
                    <a:pt x="20088" y="13780"/>
                    <a:pt x="18527" y="14231"/>
                    <a:pt x="18527" y="14231"/>
                  </a:cubicBezTo>
                  <a:cubicBezTo>
                    <a:pt x="18527" y="14231"/>
                    <a:pt x="20278" y="13289"/>
                    <a:pt x="20530" y="12647"/>
                  </a:cubicBezTo>
                  <a:cubicBezTo>
                    <a:pt x="20783" y="12005"/>
                    <a:pt x="20412" y="11942"/>
                    <a:pt x="20113" y="11491"/>
                  </a:cubicBezTo>
                  <a:cubicBezTo>
                    <a:pt x="19814" y="11039"/>
                    <a:pt x="19605" y="10461"/>
                    <a:pt x="19605" y="10461"/>
                  </a:cubicBezTo>
                  <a:cubicBezTo>
                    <a:pt x="20412" y="10057"/>
                    <a:pt x="20682" y="9653"/>
                    <a:pt x="21210" y="8969"/>
                  </a:cubicBezTo>
                  <a:cubicBezTo>
                    <a:pt x="21737" y="8283"/>
                    <a:pt x="20165" y="7501"/>
                    <a:pt x="20165" y="7501"/>
                  </a:cubicBezTo>
                  <a:cubicBezTo>
                    <a:pt x="20165" y="7501"/>
                    <a:pt x="18124" y="6422"/>
                    <a:pt x="16934" y="3989"/>
                  </a:cubicBezTo>
                  <a:cubicBezTo>
                    <a:pt x="15745" y="1557"/>
                    <a:pt x="13533" y="291"/>
                    <a:pt x="13533" y="291"/>
                  </a:cubicBezTo>
                  <a:cubicBezTo>
                    <a:pt x="12907" y="87"/>
                    <a:pt x="12344" y="0"/>
                    <a:pt x="11840" y="0"/>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3"/>
            <p:cNvSpPr/>
            <p:nvPr/>
          </p:nvSpPr>
          <p:spPr>
            <a:xfrm>
              <a:off x="4426200" y="1869275"/>
              <a:ext cx="571675" cy="700200"/>
            </a:xfrm>
            <a:custGeom>
              <a:rect b="b" l="l" r="r" t="t"/>
              <a:pathLst>
                <a:path extrusionOk="0" h="28008" w="22867">
                  <a:moveTo>
                    <a:pt x="18631" y="0"/>
                  </a:moveTo>
                  <a:cubicBezTo>
                    <a:pt x="18571" y="0"/>
                    <a:pt x="18510" y="1"/>
                    <a:pt x="18448" y="3"/>
                  </a:cubicBezTo>
                  <a:cubicBezTo>
                    <a:pt x="14004" y="149"/>
                    <a:pt x="13620" y="1944"/>
                    <a:pt x="10580" y="2932"/>
                  </a:cubicBezTo>
                  <a:cubicBezTo>
                    <a:pt x="7540" y="3920"/>
                    <a:pt x="5345" y="4149"/>
                    <a:pt x="2403" y="7805"/>
                  </a:cubicBezTo>
                  <a:cubicBezTo>
                    <a:pt x="0" y="11730"/>
                    <a:pt x="1885" y="13615"/>
                    <a:pt x="1678" y="16189"/>
                  </a:cubicBezTo>
                  <a:cubicBezTo>
                    <a:pt x="2020" y="21020"/>
                    <a:pt x="3235" y="22681"/>
                    <a:pt x="6532" y="24274"/>
                  </a:cubicBezTo>
                  <a:cubicBezTo>
                    <a:pt x="8618" y="25060"/>
                    <a:pt x="9426" y="24925"/>
                    <a:pt x="10525" y="26728"/>
                  </a:cubicBezTo>
                  <a:cubicBezTo>
                    <a:pt x="10525" y="26728"/>
                    <a:pt x="11626" y="28007"/>
                    <a:pt x="13324" y="28007"/>
                  </a:cubicBezTo>
                  <a:cubicBezTo>
                    <a:pt x="13393" y="28007"/>
                    <a:pt x="13463" y="28005"/>
                    <a:pt x="13534" y="28001"/>
                  </a:cubicBezTo>
                  <a:cubicBezTo>
                    <a:pt x="13534" y="28001"/>
                    <a:pt x="12613" y="24094"/>
                    <a:pt x="10638" y="21155"/>
                  </a:cubicBezTo>
                  <a:cubicBezTo>
                    <a:pt x="9156" y="20751"/>
                    <a:pt x="8527" y="18221"/>
                    <a:pt x="9044" y="16591"/>
                  </a:cubicBezTo>
                  <a:cubicBezTo>
                    <a:pt x="9340" y="15657"/>
                    <a:pt x="10482" y="14847"/>
                    <a:pt x="11758" y="14847"/>
                  </a:cubicBezTo>
                  <a:cubicBezTo>
                    <a:pt x="12711" y="14847"/>
                    <a:pt x="13737" y="15298"/>
                    <a:pt x="14543" y="16487"/>
                  </a:cubicBezTo>
                  <a:cubicBezTo>
                    <a:pt x="15485" y="17655"/>
                    <a:pt x="15889" y="18866"/>
                    <a:pt x="15889" y="18866"/>
                  </a:cubicBezTo>
                  <a:lnTo>
                    <a:pt x="17505" y="18462"/>
                  </a:lnTo>
                  <a:cubicBezTo>
                    <a:pt x="17505" y="18462"/>
                    <a:pt x="15874" y="15819"/>
                    <a:pt x="15591" y="13029"/>
                  </a:cubicBezTo>
                  <a:cubicBezTo>
                    <a:pt x="15350" y="10652"/>
                    <a:pt x="18044" y="9710"/>
                    <a:pt x="18044" y="9710"/>
                  </a:cubicBezTo>
                  <a:lnTo>
                    <a:pt x="16966" y="7286"/>
                  </a:lnTo>
                  <a:cubicBezTo>
                    <a:pt x="16966" y="7286"/>
                    <a:pt x="17961" y="4903"/>
                    <a:pt x="20843" y="4903"/>
                  </a:cubicBezTo>
                  <a:cubicBezTo>
                    <a:pt x="21211" y="4903"/>
                    <a:pt x="21610" y="4942"/>
                    <a:pt x="22042" y="5030"/>
                  </a:cubicBezTo>
                  <a:cubicBezTo>
                    <a:pt x="22042" y="5030"/>
                    <a:pt x="22867" y="0"/>
                    <a:pt x="1863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3"/>
            <p:cNvSpPr/>
            <p:nvPr/>
          </p:nvSpPr>
          <p:spPr>
            <a:xfrm>
              <a:off x="4764025" y="2643875"/>
              <a:ext cx="406150" cy="213800"/>
            </a:xfrm>
            <a:custGeom>
              <a:rect b="b" l="l" r="r" t="t"/>
              <a:pathLst>
                <a:path extrusionOk="0" h="8552" w="16246">
                  <a:moveTo>
                    <a:pt x="626" y="1"/>
                  </a:moveTo>
                  <a:lnTo>
                    <a:pt x="114" y="146"/>
                  </a:lnTo>
                  <a:cubicBezTo>
                    <a:pt x="43" y="205"/>
                    <a:pt x="1" y="288"/>
                    <a:pt x="19" y="406"/>
                  </a:cubicBezTo>
                  <a:cubicBezTo>
                    <a:pt x="44" y="554"/>
                    <a:pt x="514" y="3166"/>
                    <a:pt x="514" y="3166"/>
                  </a:cubicBezTo>
                  <a:cubicBezTo>
                    <a:pt x="514" y="3166"/>
                    <a:pt x="587" y="3519"/>
                    <a:pt x="1010" y="3646"/>
                  </a:cubicBezTo>
                  <a:cubicBezTo>
                    <a:pt x="5338" y="5656"/>
                    <a:pt x="12677" y="8552"/>
                    <a:pt x="12677" y="8552"/>
                  </a:cubicBezTo>
                  <a:lnTo>
                    <a:pt x="11801" y="5656"/>
                  </a:lnTo>
                  <a:lnTo>
                    <a:pt x="14764" y="6734"/>
                  </a:lnTo>
                  <a:lnTo>
                    <a:pt x="14764" y="6734"/>
                  </a:lnTo>
                  <a:lnTo>
                    <a:pt x="14630" y="5522"/>
                  </a:lnTo>
                  <a:lnTo>
                    <a:pt x="14630" y="5522"/>
                  </a:lnTo>
                  <a:lnTo>
                    <a:pt x="16245" y="5925"/>
                  </a:lnTo>
                  <a:lnTo>
                    <a:pt x="16245" y="5925"/>
                  </a:lnTo>
                  <a:lnTo>
                    <a:pt x="14495" y="3098"/>
                  </a:lnTo>
                  <a:lnTo>
                    <a:pt x="14360" y="2694"/>
                  </a:lnTo>
                  <a:cubicBezTo>
                    <a:pt x="14227" y="2585"/>
                    <a:pt x="13926" y="2490"/>
                    <a:pt x="13582" y="2402"/>
                  </a:cubicBezTo>
                  <a:cubicBezTo>
                    <a:pt x="12610" y="2155"/>
                    <a:pt x="11802" y="1886"/>
                    <a:pt x="11801" y="1886"/>
                  </a:cubicBezTo>
                  <a:lnTo>
                    <a:pt x="11801" y="1886"/>
                  </a:lnTo>
                  <a:lnTo>
                    <a:pt x="11869" y="3166"/>
                  </a:lnTo>
                  <a:cubicBezTo>
                    <a:pt x="11869" y="3166"/>
                    <a:pt x="11575" y="2755"/>
                    <a:pt x="11372" y="2755"/>
                  </a:cubicBezTo>
                  <a:cubicBezTo>
                    <a:pt x="11357" y="2755"/>
                    <a:pt x="11343" y="2757"/>
                    <a:pt x="11330" y="2762"/>
                  </a:cubicBezTo>
                  <a:cubicBezTo>
                    <a:pt x="11320" y="2765"/>
                    <a:pt x="11302" y="2766"/>
                    <a:pt x="11275" y="2766"/>
                  </a:cubicBezTo>
                  <a:cubicBezTo>
                    <a:pt x="10724" y="2766"/>
                    <a:pt x="6676" y="2136"/>
                    <a:pt x="4973" y="1751"/>
                  </a:cubicBezTo>
                  <a:cubicBezTo>
                    <a:pt x="3184" y="1348"/>
                    <a:pt x="722" y="406"/>
                    <a:pt x="722" y="406"/>
                  </a:cubicBezTo>
                  <a:lnTo>
                    <a:pt x="626" y="1"/>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3"/>
            <p:cNvSpPr/>
            <p:nvPr/>
          </p:nvSpPr>
          <p:spPr>
            <a:xfrm>
              <a:off x="4878100" y="1992800"/>
              <a:ext cx="351475" cy="528850"/>
            </a:xfrm>
            <a:custGeom>
              <a:rect b="b" l="l" r="r" t="t"/>
              <a:pathLst>
                <a:path extrusionOk="0" fill="none" h="21154" w="14059">
                  <a:moveTo>
                    <a:pt x="3790" y="0"/>
                  </a:moveTo>
                  <a:cubicBezTo>
                    <a:pt x="5021" y="603"/>
                    <a:pt x="6730" y="1895"/>
                    <a:pt x="8014" y="4644"/>
                  </a:cubicBezTo>
                  <a:cubicBezTo>
                    <a:pt x="8665" y="6040"/>
                    <a:pt x="10428" y="7150"/>
                    <a:pt x="11547" y="7900"/>
                  </a:cubicBezTo>
                  <a:cubicBezTo>
                    <a:pt x="12336" y="8427"/>
                    <a:pt x="11920" y="9015"/>
                    <a:pt x="11734" y="9294"/>
                  </a:cubicBezTo>
                  <a:cubicBezTo>
                    <a:pt x="11362" y="9852"/>
                    <a:pt x="10292" y="10457"/>
                    <a:pt x="10292" y="10457"/>
                  </a:cubicBezTo>
                  <a:cubicBezTo>
                    <a:pt x="10292" y="10457"/>
                    <a:pt x="10597" y="11228"/>
                    <a:pt x="10990" y="11619"/>
                  </a:cubicBezTo>
                  <a:cubicBezTo>
                    <a:pt x="11455" y="12085"/>
                    <a:pt x="11386" y="12387"/>
                    <a:pt x="11222" y="12689"/>
                  </a:cubicBezTo>
                  <a:cubicBezTo>
                    <a:pt x="10896" y="13294"/>
                    <a:pt x="9269" y="14178"/>
                    <a:pt x="9269" y="14178"/>
                  </a:cubicBezTo>
                  <a:cubicBezTo>
                    <a:pt x="9269" y="14178"/>
                    <a:pt x="10617" y="13852"/>
                    <a:pt x="11175" y="13758"/>
                  </a:cubicBezTo>
                  <a:cubicBezTo>
                    <a:pt x="11734" y="13666"/>
                    <a:pt x="12292" y="13758"/>
                    <a:pt x="12314" y="14769"/>
                  </a:cubicBezTo>
                  <a:cubicBezTo>
                    <a:pt x="12199" y="16084"/>
                    <a:pt x="14059" y="16921"/>
                    <a:pt x="13175" y="18827"/>
                  </a:cubicBezTo>
                  <a:cubicBezTo>
                    <a:pt x="12153" y="20874"/>
                    <a:pt x="5921" y="21153"/>
                    <a:pt x="2851" y="20781"/>
                  </a:cubicBezTo>
                  <a:cubicBezTo>
                    <a:pt x="1876" y="20663"/>
                    <a:pt x="891" y="20131"/>
                    <a:pt x="1" y="1946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3"/>
            <p:cNvSpPr/>
            <p:nvPr/>
          </p:nvSpPr>
          <p:spPr>
            <a:xfrm>
              <a:off x="4628500" y="1974175"/>
              <a:ext cx="348750" cy="468400"/>
            </a:xfrm>
            <a:custGeom>
              <a:rect b="b" l="l" r="r" t="t"/>
              <a:pathLst>
                <a:path extrusionOk="0" fill="none" h="18736" w="13950">
                  <a:moveTo>
                    <a:pt x="6605" y="16690"/>
                  </a:moveTo>
                  <a:cubicBezTo>
                    <a:pt x="6605" y="16690"/>
                    <a:pt x="1861" y="18736"/>
                    <a:pt x="931" y="14923"/>
                  </a:cubicBezTo>
                  <a:cubicBezTo>
                    <a:pt x="0" y="11109"/>
                    <a:pt x="2977" y="10179"/>
                    <a:pt x="4930" y="10923"/>
                  </a:cubicBezTo>
                  <a:cubicBezTo>
                    <a:pt x="4930" y="10923"/>
                    <a:pt x="6557" y="11527"/>
                    <a:pt x="7860" y="14690"/>
                  </a:cubicBezTo>
                  <a:lnTo>
                    <a:pt x="9348" y="14318"/>
                  </a:lnTo>
                  <a:cubicBezTo>
                    <a:pt x="9348" y="14318"/>
                    <a:pt x="7581" y="10970"/>
                    <a:pt x="7487" y="8645"/>
                  </a:cubicBezTo>
                  <a:cubicBezTo>
                    <a:pt x="7394" y="6319"/>
                    <a:pt x="9999" y="5575"/>
                    <a:pt x="9999" y="5575"/>
                  </a:cubicBezTo>
                  <a:lnTo>
                    <a:pt x="8883" y="3157"/>
                  </a:lnTo>
                  <a:cubicBezTo>
                    <a:pt x="8883" y="3157"/>
                    <a:pt x="10089" y="1"/>
                    <a:pt x="13950" y="835"/>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a:off x="4671750" y="2269325"/>
              <a:ext cx="92800" cy="123250"/>
            </a:xfrm>
            <a:custGeom>
              <a:rect b="b" l="l" r="r" t="t"/>
              <a:pathLst>
                <a:path extrusionOk="0" fill="none" h="4930" w="3712">
                  <a:moveTo>
                    <a:pt x="3247" y="930"/>
                  </a:moveTo>
                  <a:cubicBezTo>
                    <a:pt x="3247" y="930"/>
                    <a:pt x="1758" y="0"/>
                    <a:pt x="1015" y="1209"/>
                  </a:cubicBezTo>
                  <a:cubicBezTo>
                    <a:pt x="1" y="2858"/>
                    <a:pt x="2224" y="4930"/>
                    <a:pt x="3712" y="3163"/>
                  </a:cubicBezTo>
                  <a:lnTo>
                    <a:pt x="3433" y="2233"/>
                  </a:lnTo>
                  <a:cubicBezTo>
                    <a:pt x="3433" y="2233"/>
                    <a:pt x="2688" y="1861"/>
                    <a:pt x="1758" y="223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3"/>
            <p:cNvSpPr/>
            <p:nvPr/>
          </p:nvSpPr>
          <p:spPr>
            <a:xfrm>
              <a:off x="5014000" y="2508825"/>
              <a:ext cx="97025" cy="214200"/>
            </a:xfrm>
            <a:custGeom>
              <a:rect b="b" l="l" r="r" t="t"/>
              <a:pathLst>
                <a:path extrusionOk="0" fill="none" h="8568" w="3881">
                  <a:moveTo>
                    <a:pt x="3880" y="0"/>
                  </a:moveTo>
                  <a:cubicBezTo>
                    <a:pt x="3880" y="0"/>
                    <a:pt x="0" y="263"/>
                    <a:pt x="1063" y="3450"/>
                  </a:cubicBezTo>
                  <a:cubicBezTo>
                    <a:pt x="1735" y="5470"/>
                    <a:pt x="1600" y="6009"/>
                    <a:pt x="1735" y="7220"/>
                  </a:cubicBezTo>
                  <a:lnTo>
                    <a:pt x="1870" y="8568"/>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3"/>
            <p:cNvSpPr/>
            <p:nvPr/>
          </p:nvSpPr>
          <p:spPr>
            <a:xfrm>
              <a:off x="5080775" y="2227475"/>
              <a:ext cx="30250" cy="32600"/>
            </a:xfrm>
            <a:custGeom>
              <a:rect b="b" l="l" r="r" t="t"/>
              <a:pathLst>
                <a:path extrusionOk="0" fill="none" h="1304" w="1210">
                  <a:moveTo>
                    <a:pt x="1209" y="1303"/>
                  </a:moveTo>
                  <a:cubicBezTo>
                    <a:pt x="1209" y="1303"/>
                    <a:pt x="0" y="1303"/>
                    <a:pt x="279"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3"/>
            <p:cNvSpPr/>
            <p:nvPr/>
          </p:nvSpPr>
          <p:spPr>
            <a:xfrm>
              <a:off x="4432050" y="1867075"/>
              <a:ext cx="567350" cy="706875"/>
            </a:xfrm>
            <a:custGeom>
              <a:rect b="b" l="l" r="r" t="t"/>
              <a:pathLst>
                <a:path extrusionOk="0" fill="none" h="28275" w="22694">
                  <a:moveTo>
                    <a:pt x="21763" y="5116"/>
                  </a:moveTo>
                  <a:cubicBezTo>
                    <a:pt x="21763" y="5116"/>
                    <a:pt x="22693" y="187"/>
                    <a:pt x="18415" y="94"/>
                  </a:cubicBezTo>
                  <a:cubicBezTo>
                    <a:pt x="14136" y="0"/>
                    <a:pt x="12184" y="2791"/>
                    <a:pt x="9207" y="3349"/>
                  </a:cubicBezTo>
                  <a:cubicBezTo>
                    <a:pt x="6997" y="3763"/>
                    <a:pt x="0" y="6884"/>
                    <a:pt x="1023" y="12929"/>
                  </a:cubicBezTo>
                  <a:cubicBezTo>
                    <a:pt x="2046" y="18974"/>
                    <a:pt x="744" y="22601"/>
                    <a:pt x="7998" y="25019"/>
                  </a:cubicBezTo>
                  <a:cubicBezTo>
                    <a:pt x="7998" y="25019"/>
                    <a:pt x="9115" y="25205"/>
                    <a:pt x="10045" y="26507"/>
                  </a:cubicBezTo>
                  <a:cubicBezTo>
                    <a:pt x="10975" y="27810"/>
                    <a:pt x="12555" y="28274"/>
                    <a:pt x="13300" y="2808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3"/>
            <p:cNvSpPr/>
            <p:nvPr/>
          </p:nvSpPr>
          <p:spPr>
            <a:xfrm>
              <a:off x="4690700" y="2397925"/>
              <a:ext cx="91375" cy="256075"/>
            </a:xfrm>
            <a:custGeom>
              <a:rect b="b" l="l" r="r" t="t"/>
              <a:pathLst>
                <a:path extrusionOk="0" fill="none" h="10243" w="3655">
                  <a:moveTo>
                    <a:pt x="0" y="1"/>
                  </a:moveTo>
                  <a:cubicBezTo>
                    <a:pt x="0" y="1"/>
                    <a:pt x="2312" y="2787"/>
                    <a:pt x="3424" y="8818"/>
                  </a:cubicBezTo>
                  <a:cubicBezTo>
                    <a:pt x="3508" y="9274"/>
                    <a:pt x="3586" y="9749"/>
                    <a:pt x="3655" y="1024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3"/>
            <p:cNvSpPr/>
            <p:nvPr/>
          </p:nvSpPr>
          <p:spPr>
            <a:xfrm>
              <a:off x="5115625" y="2227475"/>
              <a:ext cx="34900" cy="20950"/>
            </a:xfrm>
            <a:custGeom>
              <a:rect b="b" l="l" r="r" t="t"/>
              <a:pathLst>
                <a:path extrusionOk="0" fill="none" h="838" w="1396">
                  <a:moveTo>
                    <a:pt x="559" y="744"/>
                  </a:moveTo>
                  <a:cubicBezTo>
                    <a:pt x="559" y="744"/>
                    <a:pt x="1" y="838"/>
                    <a:pt x="280" y="465"/>
                  </a:cubicBezTo>
                  <a:cubicBezTo>
                    <a:pt x="559" y="93"/>
                    <a:pt x="1023" y="1"/>
                    <a:pt x="1395" y="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3"/>
            <p:cNvSpPr/>
            <p:nvPr/>
          </p:nvSpPr>
          <p:spPr>
            <a:xfrm>
              <a:off x="4764500" y="2645575"/>
              <a:ext cx="282775" cy="67350"/>
            </a:xfrm>
            <a:custGeom>
              <a:rect b="b" l="l" r="r" t="t"/>
              <a:pathLst>
                <a:path extrusionOk="0" fill="none" h="2694" w="11311">
                  <a:moveTo>
                    <a:pt x="539" y="0"/>
                  </a:moveTo>
                  <a:lnTo>
                    <a:pt x="0" y="135"/>
                  </a:lnTo>
                  <a:cubicBezTo>
                    <a:pt x="5253" y="2289"/>
                    <a:pt x="11311" y="2694"/>
                    <a:pt x="11311" y="269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a:off x="4764500" y="2648925"/>
              <a:ext cx="370325" cy="208750"/>
            </a:xfrm>
            <a:custGeom>
              <a:rect b="b" l="l" r="r" t="t"/>
              <a:pathLst>
                <a:path extrusionOk="0" fill="none" h="8350" w="14813">
                  <a:moveTo>
                    <a:pt x="0" y="1"/>
                  </a:moveTo>
                  <a:lnTo>
                    <a:pt x="539" y="3232"/>
                  </a:lnTo>
                  <a:cubicBezTo>
                    <a:pt x="5118" y="5387"/>
                    <a:pt x="12658" y="8350"/>
                    <a:pt x="12658" y="8350"/>
                  </a:cubicBezTo>
                  <a:lnTo>
                    <a:pt x="11311" y="3906"/>
                  </a:lnTo>
                  <a:cubicBezTo>
                    <a:pt x="11311" y="3906"/>
                    <a:pt x="10622" y="1508"/>
                    <a:pt x="11985" y="3097"/>
                  </a:cubicBezTo>
                  <a:cubicBezTo>
                    <a:pt x="12793" y="4040"/>
                    <a:pt x="14813" y="6599"/>
                    <a:pt x="14813" y="6599"/>
                  </a:cubicBezTo>
                  <a:lnTo>
                    <a:pt x="14274" y="2425"/>
                  </a:lnTo>
                  <a:lnTo>
                    <a:pt x="11715" y="1616"/>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3"/>
            <p:cNvSpPr/>
            <p:nvPr/>
          </p:nvSpPr>
          <p:spPr>
            <a:xfrm>
              <a:off x="5121325" y="2709525"/>
              <a:ext cx="50525" cy="84175"/>
            </a:xfrm>
            <a:custGeom>
              <a:rect b="b" l="l" r="r" t="t"/>
              <a:pathLst>
                <a:path extrusionOk="0" fill="none" h="3367" w="2021">
                  <a:moveTo>
                    <a:pt x="1" y="1"/>
                  </a:moveTo>
                  <a:lnTo>
                    <a:pt x="2021" y="3367"/>
                  </a:lnTo>
                  <a:lnTo>
                    <a:pt x="377" y="2913"/>
                  </a:lnTo>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3"/>
            <p:cNvSpPr/>
            <p:nvPr/>
          </p:nvSpPr>
          <p:spPr>
            <a:xfrm>
              <a:off x="5392750" y="2456275"/>
              <a:ext cx="41450" cy="58425"/>
            </a:xfrm>
            <a:custGeom>
              <a:rect b="b" l="l" r="r" t="t"/>
              <a:pathLst>
                <a:path extrusionOk="0" h="2337" w="1658">
                  <a:moveTo>
                    <a:pt x="620" y="1"/>
                  </a:moveTo>
                  <a:cubicBezTo>
                    <a:pt x="351" y="1"/>
                    <a:pt x="246" y="31"/>
                    <a:pt x="246" y="31"/>
                  </a:cubicBezTo>
                  <a:cubicBezTo>
                    <a:pt x="243" y="29"/>
                    <a:pt x="239" y="28"/>
                    <a:pt x="236" y="28"/>
                  </a:cubicBezTo>
                  <a:cubicBezTo>
                    <a:pt x="115" y="28"/>
                    <a:pt x="0" y="934"/>
                    <a:pt x="0" y="934"/>
                  </a:cubicBezTo>
                  <a:lnTo>
                    <a:pt x="935" y="2336"/>
                  </a:lnTo>
                  <a:cubicBezTo>
                    <a:pt x="935" y="2336"/>
                    <a:pt x="1657" y="169"/>
                    <a:pt x="1130" y="28"/>
                  </a:cubicBezTo>
                  <a:cubicBezTo>
                    <a:pt x="917" y="8"/>
                    <a:pt x="749" y="1"/>
                    <a:pt x="620" y="1"/>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3"/>
            <p:cNvSpPr/>
            <p:nvPr/>
          </p:nvSpPr>
          <p:spPr>
            <a:xfrm>
              <a:off x="5392750" y="2455375"/>
              <a:ext cx="41450" cy="59325"/>
            </a:xfrm>
            <a:custGeom>
              <a:rect b="b" l="l" r="r" t="t"/>
              <a:pathLst>
                <a:path extrusionOk="0" fill="none" h="2373" w="1658">
                  <a:moveTo>
                    <a:pt x="1130" y="64"/>
                  </a:moveTo>
                  <a:cubicBezTo>
                    <a:pt x="475" y="0"/>
                    <a:pt x="246" y="67"/>
                    <a:pt x="246" y="67"/>
                  </a:cubicBezTo>
                  <a:cubicBezTo>
                    <a:pt x="122" y="12"/>
                    <a:pt x="0" y="970"/>
                    <a:pt x="0" y="970"/>
                  </a:cubicBezTo>
                  <a:lnTo>
                    <a:pt x="935" y="2372"/>
                  </a:lnTo>
                  <a:cubicBezTo>
                    <a:pt x="935" y="2372"/>
                    <a:pt x="1657" y="205"/>
                    <a:pt x="1130" y="6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3"/>
            <p:cNvSpPr/>
            <p:nvPr/>
          </p:nvSpPr>
          <p:spPr>
            <a:xfrm>
              <a:off x="5305025" y="2392150"/>
              <a:ext cx="157700" cy="199225"/>
            </a:xfrm>
            <a:custGeom>
              <a:rect b="b" l="l" r="r" t="t"/>
              <a:pathLst>
                <a:path extrusionOk="0" h="7969" w="6308">
                  <a:moveTo>
                    <a:pt x="639" y="1"/>
                  </a:moveTo>
                  <a:cubicBezTo>
                    <a:pt x="420" y="1"/>
                    <a:pt x="190" y="103"/>
                    <a:pt x="0" y="422"/>
                  </a:cubicBezTo>
                  <a:cubicBezTo>
                    <a:pt x="0" y="422"/>
                    <a:pt x="353" y="1283"/>
                    <a:pt x="583" y="2090"/>
                  </a:cubicBezTo>
                  <a:cubicBezTo>
                    <a:pt x="813" y="2896"/>
                    <a:pt x="1923" y="5358"/>
                    <a:pt x="2430" y="5861"/>
                  </a:cubicBezTo>
                  <a:cubicBezTo>
                    <a:pt x="2938" y="6363"/>
                    <a:pt x="5227" y="7782"/>
                    <a:pt x="6308" y="7968"/>
                  </a:cubicBezTo>
                  <a:lnTo>
                    <a:pt x="1394" y="342"/>
                  </a:lnTo>
                  <a:cubicBezTo>
                    <a:pt x="1394" y="342"/>
                    <a:pt x="1036" y="1"/>
                    <a:pt x="639" y="1"/>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3"/>
            <p:cNvSpPr/>
            <p:nvPr/>
          </p:nvSpPr>
          <p:spPr>
            <a:xfrm>
              <a:off x="5305025" y="2380200"/>
              <a:ext cx="157700" cy="211175"/>
            </a:xfrm>
            <a:custGeom>
              <a:rect b="b" l="l" r="r" t="t"/>
              <a:pathLst>
                <a:path extrusionOk="0" fill="none" h="8447" w="6308">
                  <a:moveTo>
                    <a:pt x="1394" y="820"/>
                  </a:moveTo>
                  <a:cubicBezTo>
                    <a:pt x="1394" y="820"/>
                    <a:pt x="536" y="1"/>
                    <a:pt x="0" y="900"/>
                  </a:cubicBezTo>
                  <a:cubicBezTo>
                    <a:pt x="0" y="900"/>
                    <a:pt x="353" y="1761"/>
                    <a:pt x="583" y="2568"/>
                  </a:cubicBezTo>
                  <a:cubicBezTo>
                    <a:pt x="813" y="3374"/>
                    <a:pt x="1923" y="5836"/>
                    <a:pt x="2430" y="6339"/>
                  </a:cubicBezTo>
                  <a:cubicBezTo>
                    <a:pt x="2938" y="6841"/>
                    <a:pt x="5227" y="8260"/>
                    <a:pt x="6308" y="844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3"/>
            <p:cNvSpPr/>
            <p:nvPr/>
          </p:nvSpPr>
          <p:spPr>
            <a:xfrm>
              <a:off x="5338150" y="2490750"/>
              <a:ext cx="168350" cy="120550"/>
            </a:xfrm>
            <a:custGeom>
              <a:rect b="b" l="l" r="r" t="t"/>
              <a:pathLst>
                <a:path extrusionOk="0" h="4822" w="6734">
                  <a:moveTo>
                    <a:pt x="91" y="0"/>
                  </a:moveTo>
                  <a:cubicBezTo>
                    <a:pt x="0" y="564"/>
                    <a:pt x="644" y="2427"/>
                    <a:pt x="908" y="2834"/>
                  </a:cubicBezTo>
                  <a:cubicBezTo>
                    <a:pt x="1170" y="3242"/>
                    <a:pt x="1788" y="3510"/>
                    <a:pt x="3077" y="3923"/>
                  </a:cubicBezTo>
                  <a:cubicBezTo>
                    <a:pt x="4366" y="4336"/>
                    <a:pt x="5230" y="4711"/>
                    <a:pt x="5778" y="4802"/>
                  </a:cubicBezTo>
                  <a:cubicBezTo>
                    <a:pt x="5859" y="4815"/>
                    <a:pt x="5936" y="4821"/>
                    <a:pt x="6010" y="4821"/>
                  </a:cubicBezTo>
                  <a:cubicBezTo>
                    <a:pt x="6437" y="4821"/>
                    <a:pt x="6733" y="4629"/>
                    <a:pt x="6733" y="4629"/>
                  </a:cubicBezTo>
                  <a:lnTo>
                    <a:pt x="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3"/>
            <p:cNvSpPr/>
            <p:nvPr/>
          </p:nvSpPr>
          <p:spPr>
            <a:xfrm>
              <a:off x="5338150" y="2490750"/>
              <a:ext cx="168350" cy="122350"/>
            </a:xfrm>
            <a:custGeom>
              <a:rect b="b" l="l" r="r" t="t"/>
              <a:pathLst>
                <a:path extrusionOk="0" fill="none" h="4894" w="6734">
                  <a:moveTo>
                    <a:pt x="6733" y="4629"/>
                  </a:moveTo>
                  <a:cubicBezTo>
                    <a:pt x="6733" y="4629"/>
                    <a:pt x="6326" y="4893"/>
                    <a:pt x="5778" y="4802"/>
                  </a:cubicBezTo>
                  <a:cubicBezTo>
                    <a:pt x="5230" y="4711"/>
                    <a:pt x="4366" y="4336"/>
                    <a:pt x="3077" y="3923"/>
                  </a:cubicBezTo>
                  <a:cubicBezTo>
                    <a:pt x="1788" y="3510"/>
                    <a:pt x="1170" y="3242"/>
                    <a:pt x="908" y="2834"/>
                  </a:cubicBezTo>
                  <a:cubicBezTo>
                    <a:pt x="644" y="2427"/>
                    <a:pt x="0" y="564"/>
                    <a:pt x="91"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a:off x="5362525" y="2474650"/>
              <a:ext cx="47450" cy="27550"/>
            </a:xfrm>
            <a:custGeom>
              <a:rect b="b" l="l" r="r" t="t"/>
              <a:pathLst>
                <a:path extrusionOk="0" fill="none" h="1102" w="1898">
                  <a:moveTo>
                    <a:pt x="1897" y="1102"/>
                  </a:moveTo>
                  <a:cubicBezTo>
                    <a:pt x="1897" y="1102"/>
                    <a:pt x="1257" y="90"/>
                    <a:pt x="832" y="53"/>
                  </a:cubicBezTo>
                  <a:cubicBezTo>
                    <a:pt x="233" y="0"/>
                    <a:pt x="0" y="279"/>
                    <a:pt x="0" y="27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a:off x="5368950" y="2447800"/>
              <a:ext cx="18450" cy="29425"/>
            </a:xfrm>
            <a:custGeom>
              <a:rect b="b" l="l" r="r" t="t"/>
              <a:pathLst>
                <a:path extrusionOk="0" fill="none" h="1177" w="738">
                  <a:moveTo>
                    <a:pt x="737" y="1177"/>
                  </a:moveTo>
                  <a:cubicBezTo>
                    <a:pt x="737" y="1177"/>
                    <a:pt x="339" y="152"/>
                    <a:pt x="1"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a:off x="5607025" y="2355625"/>
              <a:ext cx="14225" cy="71500"/>
            </a:xfrm>
            <a:custGeom>
              <a:rect b="b" l="l" r="r" t="t"/>
              <a:pathLst>
                <a:path extrusionOk="0" fill="none" h="2860" w="569">
                  <a:moveTo>
                    <a:pt x="569" y="0"/>
                  </a:moveTo>
                  <a:cubicBezTo>
                    <a:pt x="569" y="0"/>
                    <a:pt x="0" y="771"/>
                    <a:pt x="415" y="2859"/>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a:off x="5627425" y="2344675"/>
              <a:ext cx="20125" cy="54675"/>
            </a:xfrm>
            <a:custGeom>
              <a:rect b="b" l="l" r="r" t="t"/>
              <a:pathLst>
                <a:path extrusionOk="0" fill="none" h="2187" w="805">
                  <a:moveTo>
                    <a:pt x="804" y="0"/>
                  </a:moveTo>
                  <a:cubicBezTo>
                    <a:pt x="804" y="0"/>
                    <a:pt x="1" y="683"/>
                    <a:pt x="81" y="218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a:off x="5658075" y="2274700"/>
              <a:ext cx="118375" cy="188350"/>
            </a:xfrm>
            <a:custGeom>
              <a:rect b="b" l="l" r="r" t="t"/>
              <a:pathLst>
                <a:path extrusionOk="0" h="7534" w="4735">
                  <a:moveTo>
                    <a:pt x="2928" y="0"/>
                  </a:moveTo>
                  <a:lnTo>
                    <a:pt x="1103" y="823"/>
                  </a:lnTo>
                  <a:cubicBezTo>
                    <a:pt x="1103" y="823"/>
                    <a:pt x="0" y="2272"/>
                    <a:pt x="220" y="4130"/>
                  </a:cubicBezTo>
                  <a:cubicBezTo>
                    <a:pt x="510" y="6585"/>
                    <a:pt x="3034" y="7534"/>
                    <a:pt x="3034" y="7534"/>
                  </a:cubicBezTo>
                  <a:lnTo>
                    <a:pt x="4735" y="6657"/>
                  </a:lnTo>
                  <a:cubicBezTo>
                    <a:pt x="4735" y="6657"/>
                    <a:pt x="2459" y="5815"/>
                    <a:pt x="2007" y="4151"/>
                  </a:cubicBezTo>
                  <a:cubicBezTo>
                    <a:pt x="1468" y="2168"/>
                    <a:pt x="2928" y="1"/>
                    <a:pt x="2928"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a:off x="5692475" y="2197650"/>
              <a:ext cx="145925" cy="252875"/>
            </a:xfrm>
            <a:custGeom>
              <a:rect b="b" l="l" r="r" t="t"/>
              <a:pathLst>
                <a:path extrusionOk="0" h="10115" w="5837">
                  <a:moveTo>
                    <a:pt x="5836" y="0"/>
                  </a:moveTo>
                  <a:lnTo>
                    <a:pt x="1450" y="2437"/>
                  </a:lnTo>
                  <a:cubicBezTo>
                    <a:pt x="1450" y="2437"/>
                    <a:pt x="0" y="4284"/>
                    <a:pt x="531" y="6687"/>
                  </a:cubicBezTo>
                  <a:cubicBezTo>
                    <a:pt x="1207" y="9748"/>
                    <a:pt x="4224" y="10114"/>
                    <a:pt x="4224" y="10114"/>
                  </a:cubicBezTo>
                  <a:lnTo>
                    <a:pt x="5836" y="9261"/>
                  </a:lnTo>
                  <a:lnTo>
                    <a:pt x="5836"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5692475" y="2197650"/>
              <a:ext cx="145925" cy="252875"/>
            </a:xfrm>
            <a:custGeom>
              <a:rect b="b" l="l" r="r" t="t"/>
              <a:pathLst>
                <a:path extrusionOk="0" fill="none" h="10115" w="5837">
                  <a:moveTo>
                    <a:pt x="5836" y="0"/>
                  </a:moveTo>
                  <a:lnTo>
                    <a:pt x="1450" y="2437"/>
                  </a:lnTo>
                  <a:cubicBezTo>
                    <a:pt x="1450" y="2437"/>
                    <a:pt x="0" y="4284"/>
                    <a:pt x="531" y="6687"/>
                  </a:cubicBezTo>
                  <a:cubicBezTo>
                    <a:pt x="1207" y="9748"/>
                    <a:pt x="4224" y="10114"/>
                    <a:pt x="4224" y="10114"/>
                  </a:cubicBezTo>
                  <a:lnTo>
                    <a:pt x="5836" y="9261"/>
                  </a:lnTo>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5393250" y="2400475"/>
              <a:ext cx="19650" cy="35775"/>
            </a:xfrm>
            <a:custGeom>
              <a:rect b="b" l="l" r="r" t="t"/>
              <a:pathLst>
                <a:path extrusionOk="0" fill="none" h="1431" w="786">
                  <a:moveTo>
                    <a:pt x="785" y="1"/>
                  </a:moveTo>
                  <a:cubicBezTo>
                    <a:pt x="785" y="1"/>
                    <a:pt x="305" y="388"/>
                    <a:pt x="0" y="143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5382225" y="2401700"/>
              <a:ext cx="18075" cy="26100"/>
            </a:xfrm>
            <a:custGeom>
              <a:rect b="b" l="l" r="r" t="t"/>
              <a:pathLst>
                <a:path extrusionOk="0" fill="none" h="1044" w="723">
                  <a:moveTo>
                    <a:pt x="723" y="0"/>
                  </a:moveTo>
                  <a:cubicBezTo>
                    <a:pt x="723" y="0"/>
                    <a:pt x="199" y="248"/>
                    <a:pt x="1" y="1044"/>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a:off x="5167250" y="2268075"/>
              <a:ext cx="166575" cy="150950"/>
            </a:xfrm>
            <a:custGeom>
              <a:rect b="b" l="l" r="r" t="t"/>
              <a:pathLst>
                <a:path extrusionOk="0" h="6038" w="6663">
                  <a:moveTo>
                    <a:pt x="189" y="1"/>
                  </a:moveTo>
                  <a:lnTo>
                    <a:pt x="0" y="159"/>
                  </a:lnTo>
                  <a:lnTo>
                    <a:pt x="6663" y="6038"/>
                  </a:lnTo>
                  <a:lnTo>
                    <a:pt x="6663" y="6038"/>
                  </a:lnTo>
                  <a:lnTo>
                    <a:pt x="6570" y="5653"/>
                  </a:lnTo>
                  <a:lnTo>
                    <a:pt x="189" y="1"/>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5135225" y="2238250"/>
              <a:ext cx="36950" cy="33800"/>
            </a:xfrm>
            <a:custGeom>
              <a:rect b="b" l="l" r="r" t="t"/>
              <a:pathLst>
                <a:path extrusionOk="0" h="1352" w="1478">
                  <a:moveTo>
                    <a:pt x="325" y="1"/>
                  </a:moveTo>
                  <a:cubicBezTo>
                    <a:pt x="113" y="1"/>
                    <a:pt x="1" y="180"/>
                    <a:pt x="84" y="392"/>
                  </a:cubicBezTo>
                  <a:cubicBezTo>
                    <a:pt x="293" y="923"/>
                    <a:pt x="1281" y="1352"/>
                    <a:pt x="1281" y="1352"/>
                  </a:cubicBezTo>
                  <a:lnTo>
                    <a:pt x="1478" y="1171"/>
                  </a:lnTo>
                  <a:cubicBezTo>
                    <a:pt x="1331" y="904"/>
                    <a:pt x="1106" y="535"/>
                    <a:pt x="862" y="290"/>
                  </a:cubicBezTo>
                  <a:cubicBezTo>
                    <a:pt x="657" y="82"/>
                    <a:pt x="468" y="1"/>
                    <a:pt x="325" y="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5390300" y="2489700"/>
              <a:ext cx="107975" cy="96850"/>
            </a:xfrm>
            <a:custGeom>
              <a:rect b="b" l="l" r="r" t="t"/>
              <a:pathLst>
                <a:path extrusionOk="0" h="3874" w="4319">
                  <a:moveTo>
                    <a:pt x="2613" y="1"/>
                  </a:moveTo>
                  <a:lnTo>
                    <a:pt x="1024" y="320"/>
                  </a:lnTo>
                  <a:lnTo>
                    <a:pt x="0" y="1613"/>
                  </a:lnTo>
                  <a:lnTo>
                    <a:pt x="2613" y="3874"/>
                  </a:lnTo>
                  <a:lnTo>
                    <a:pt x="4319" y="2539"/>
                  </a:lnTo>
                  <a:lnTo>
                    <a:pt x="26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a:off x="5424675" y="2489150"/>
              <a:ext cx="17625" cy="26800"/>
            </a:xfrm>
            <a:custGeom>
              <a:rect b="b" l="l" r="r" t="t"/>
              <a:pathLst>
                <a:path extrusionOk="0" fill="none" h="1072" w="705">
                  <a:moveTo>
                    <a:pt x="1" y="1071"/>
                  </a:moveTo>
                  <a:cubicBezTo>
                    <a:pt x="1" y="1071"/>
                    <a:pt x="93" y="267"/>
                    <a:pt x="704" y="0"/>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5326125" y="2323075"/>
              <a:ext cx="390625" cy="287575"/>
            </a:xfrm>
            <a:custGeom>
              <a:rect b="b" l="l" r="r" t="t"/>
              <a:pathLst>
                <a:path extrusionOk="0" h="11503" w="15625">
                  <a:moveTo>
                    <a:pt x="13898" y="0"/>
                  </a:moveTo>
                  <a:lnTo>
                    <a:pt x="13898" y="0"/>
                  </a:lnTo>
                  <a:cubicBezTo>
                    <a:pt x="13897" y="0"/>
                    <a:pt x="12761" y="1267"/>
                    <a:pt x="11558" y="1332"/>
                  </a:cubicBezTo>
                  <a:cubicBezTo>
                    <a:pt x="11483" y="1336"/>
                    <a:pt x="11406" y="1338"/>
                    <a:pt x="11327" y="1338"/>
                  </a:cubicBezTo>
                  <a:cubicBezTo>
                    <a:pt x="10854" y="1338"/>
                    <a:pt x="10312" y="1275"/>
                    <a:pt x="9665" y="1275"/>
                  </a:cubicBezTo>
                  <a:cubicBezTo>
                    <a:pt x="8696" y="1275"/>
                    <a:pt x="7493" y="1416"/>
                    <a:pt x="5932" y="2119"/>
                  </a:cubicBezTo>
                  <a:cubicBezTo>
                    <a:pt x="4662" y="2692"/>
                    <a:pt x="3941" y="3147"/>
                    <a:pt x="2875" y="3147"/>
                  </a:cubicBezTo>
                  <a:cubicBezTo>
                    <a:pt x="2410" y="3147"/>
                    <a:pt x="1879" y="3060"/>
                    <a:pt x="1208" y="2858"/>
                  </a:cubicBezTo>
                  <a:cubicBezTo>
                    <a:pt x="1208" y="2858"/>
                    <a:pt x="1139" y="2843"/>
                    <a:pt x="1037" y="2843"/>
                  </a:cubicBezTo>
                  <a:cubicBezTo>
                    <a:pt x="820" y="2843"/>
                    <a:pt x="451" y="2910"/>
                    <a:pt x="269" y="3331"/>
                  </a:cubicBezTo>
                  <a:cubicBezTo>
                    <a:pt x="0" y="3947"/>
                    <a:pt x="1144" y="5031"/>
                    <a:pt x="2787" y="5304"/>
                  </a:cubicBezTo>
                  <a:cubicBezTo>
                    <a:pt x="3068" y="5351"/>
                    <a:pt x="3305" y="5370"/>
                    <a:pt x="3508" y="5370"/>
                  </a:cubicBezTo>
                  <a:cubicBezTo>
                    <a:pt x="4415" y="5370"/>
                    <a:pt x="4636" y="4988"/>
                    <a:pt x="5021" y="4988"/>
                  </a:cubicBezTo>
                  <a:cubicBezTo>
                    <a:pt x="5054" y="4988"/>
                    <a:pt x="5087" y="4991"/>
                    <a:pt x="5122" y="4997"/>
                  </a:cubicBezTo>
                  <a:cubicBezTo>
                    <a:pt x="5671" y="5088"/>
                    <a:pt x="5118" y="6023"/>
                    <a:pt x="4780" y="6464"/>
                  </a:cubicBezTo>
                  <a:cubicBezTo>
                    <a:pt x="4442" y="6903"/>
                    <a:pt x="4528" y="7381"/>
                    <a:pt x="4667" y="7735"/>
                  </a:cubicBezTo>
                  <a:lnTo>
                    <a:pt x="5858" y="11412"/>
                  </a:lnTo>
                  <a:cubicBezTo>
                    <a:pt x="5858" y="11412"/>
                    <a:pt x="6104" y="11502"/>
                    <a:pt x="6482" y="11502"/>
                  </a:cubicBezTo>
                  <a:cubicBezTo>
                    <a:pt x="6920" y="11502"/>
                    <a:pt x="7536" y="11382"/>
                    <a:pt x="8154" y="10864"/>
                  </a:cubicBezTo>
                  <a:cubicBezTo>
                    <a:pt x="9307" y="9897"/>
                    <a:pt x="12201" y="7630"/>
                    <a:pt x="13301" y="6786"/>
                  </a:cubicBezTo>
                  <a:cubicBezTo>
                    <a:pt x="14401" y="5942"/>
                    <a:pt x="15624" y="5153"/>
                    <a:pt x="15624" y="5153"/>
                  </a:cubicBezTo>
                  <a:cubicBezTo>
                    <a:pt x="15624" y="5153"/>
                    <a:pt x="12344" y="3581"/>
                    <a:pt x="138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a:off x="5326125" y="2323075"/>
              <a:ext cx="390625" cy="295775"/>
            </a:xfrm>
            <a:custGeom>
              <a:rect b="b" l="l" r="r" t="t"/>
              <a:pathLst>
                <a:path extrusionOk="0" fill="none" h="11831" w="15625">
                  <a:moveTo>
                    <a:pt x="5858" y="11412"/>
                  </a:moveTo>
                  <a:cubicBezTo>
                    <a:pt x="5858" y="11412"/>
                    <a:pt x="7000" y="11831"/>
                    <a:pt x="8154" y="10864"/>
                  </a:cubicBezTo>
                  <a:cubicBezTo>
                    <a:pt x="9307" y="9897"/>
                    <a:pt x="12201" y="7630"/>
                    <a:pt x="13301" y="6786"/>
                  </a:cubicBezTo>
                  <a:cubicBezTo>
                    <a:pt x="14401" y="5942"/>
                    <a:pt x="15624" y="5153"/>
                    <a:pt x="15624" y="5153"/>
                  </a:cubicBezTo>
                  <a:cubicBezTo>
                    <a:pt x="15624" y="5153"/>
                    <a:pt x="12344" y="3581"/>
                    <a:pt x="13898" y="0"/>
                  </a:cubicBezTo>
                  <a:cubicBezTo>
                    <a:pt x="13898" y="0"/>
                    <a:pt x="12761" y="1267"/>
                    <a:pt x="11558" y="1332"/>
                  </a:cubicBezTo>
                  <a:cubicBezTo>
                    <a:pt x="10356" y="1397"/>
                    <a:pt x="8709" y="868"/>
                    <a:pt x="5932" y="2119"/>
                  </a:cubicBezTo>
                  <a:cubicBezTo>
                    <a:pt x="4107" y="2942"/>
                    <a:pt x="3415" y="3522"/>
                    <a:pt x="1208" y="2858"/>
                  </a:cubicBezTo>
                  <a:cubicBezTo>
                    <a:pt x="1208" y="2858"/>
                    <a:pt x="537" y="2712"/>
                    <a:pt x="269" y="3331"/>
                  </a:cubicBezTo>
                  <a:cubicBezTo>
                    <a:pt x="0" y="3947"/>
                    <a:pt x="1144" y="5031"/>
                    <a:pt x="2787" y="5304"/>
                  </a:cubicBezTo>
                  <a:cubicBezTo>
                    <a:pt x="4430" y="5577"/>
                    <a:pt x="4575" y="4906"/>
                    <a:pt x="5122" y="4997"/>
                  </a:cubicBezTo>
                  <a:cubicBezTo>
                    <a:pt x="5671" y="5088"/>
                    <a:pt x="5118" y="6023"/>
                    <a:pt x="4780" y="6464"/>
                  </a:cubicBezTo>
                  <a:cubicBezTo>
                    <a:pt x="4442" y="6903"/>
                    <a:pt x="4528" y="7381"/>
                    <a:pt x="4667" y="7735"/>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3"/>
            <p:cNvSpPr/>
            <p:nvPr/>
          </p:nvSpPr>
          <p:spPr>
            <a:xfrm>
              <a:off x="5393275" y="2490500"/>
              <a:ext cx="41825" cy="30175"/>
            </a:xfrm>
            <a:custGeom>
              <a:rect b="b" l="l" r="r" t="t"/>
              <a:pathLst>
                <a:path extrusionOk="0" fill="none" h="1207" w="1673">
                  <a:moveTo>
                    <a:pt x="1673" y="141"/>
                  </a:moveTo>
                  <a:cubicBezTo>
                    <a:pt x="740" y="1"/>
                    <a:pt x="1" y="1206"/>
                    <a:pt x="1" y="120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3"/>
            <p:cNvSpPr/>
            <p:nvPr/>
          </p:nvSpPr>
          <p:spPr>
            <a:xfrm>
              <a:off x="5057375" y="2783575"/>
              <a:ext cx="77450" cy="30350"/>
            </a:xfrm>
            <a:custGeom>
              <a:rect b="b" l="l" r="r" t="t"/>
              <a:pathLst>
                <a:path extrusionOk="0" fill="none" h="1214" w="3098">
                  <a:moveTo>
                    <a:pt x="3098" y="1213"/>
                  </a:moveTo>
                  <a:lnTo>
                    <a:pt x="0" y="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43"/>
          <p:cNvGrpSpPr/>
          <p:nvPr/>
        </p:nvGrpSpPr>
        <p:grpSpPr>
          <a:xfrm>
            <a:off x="7180529" y="1362434"/>
            <a:ext cx="880927" cy="880985"/>
            <a:chOff x="1322675" y="613125"/>
            <a:chExt cx="570475" cy="570475"/>
          </a:xfrm>
        </p:grpSpPr>
        <p:sp>
          <p:nvSpPr>
            <p:cNvPr id="850" name="Google Shape;850;p43"/>
            <p:cNvSpPr/>
            <p:nvPr/>
          </p:nvSpPr>
          <p:spPr>
            <a:xfrm>
              <a:off x="1322675" y="613125"/>
              <a:ext cx="570475" cy="570475"/>
            </a:xfrm>
            <a:custGeom>
              <a:rect b="b" l="l" r="r" t="t"/>
              <a:pathLst>
                <a:path extrusionOk="0" h="22819" w="22819">
                  <a:moveTo>
                    <a:pt x="11410" y="0"/>
                  </a:moveTo>
                  <a:cubicBezTo>
                    <a:pt x="8383" y="0"/>
                    <a:pt x="5482" y="1202"/>
                    <a:pt x="3342" y="3341"/>
                  </a:cubicBezTo>
                  <a:cubicBezTo>
                    <a:pt x="1202" y="5482"/>
                    <a:pt x="0" y="8383"/>
                    <a:pt x="0" y="11409"/>
                  </a:cubicBezTo>
                  <a:cubicBezTo>
                    <a:pt x="0" y="14434"/>
                    <a:pt x="1202" y="17337"/>
                    <a:pt x="3342" y="19476"/>
                  </a:cubicBezTo>
                  <a:cubicBezTo>
                    <a:pt x="5482" y="21615"/>
                    <a:pt x="8383" y="22818"/>
                    <a:pt x="11410" y="22818"/>
                  </a:cubicBezTo>
                  <a:cubicBezTo>
                    <a:pt x="14435" y="22818"/>
                    <a:pt x="17337" y="21615"/>
                    <a:pt x="19477" y="19476"/>
                  </a:cubicBezTo>
                  <a:cubicBezTo>
                    <a:pt x="21616" y="17337"/>
                    <a:pt x="22818" y="14434"/>
                    <a:pt x="22818" y="11409"/>
                  </a:cubicBezTo>
                  <a:cubicBezTo>
                    <a:pt x="22818" y="8383"/>
                    <a:pt x="21616" y="5482"/>
                    <a:pt x="19477" y="3341"/>
                  </a:cubicBezTo>
                  <a:cubicBezTo>
                    <a:pt x="17337" y="1202"/>
                    <a:pt x="14435" y="0"/>
                    <a:pt x="11410" y="0"/>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1488575" y="789625"/>
              <a:ext cx="228050" cy="217425"/>
            </a:xfrm>
            <a:custGeom>
              <a:rect b="b" l="l" r="r" t="t"/>
              <a:pathLst>
                <a:path extrusionOk="0" h="8697" w="9122">
                  <a:moveTo>
                    <a:pt x="4773" y="1"/>
                  </a:moveTo>
                  <a:cubicBezTo>
                    <a:pt x="3660" y="1"/>
                    <a:pt x="2548" y="426"/>
                    <a:pt x="1699" y="1275"/>
                  </a:cubicBezTo>
                  <a:cubicBezTo>
                    <a:pt x="0" y="2972"/>
                    <a:pt x="0" y="5726"/>
                    <a:pt x="1699" y="7424"/>
                  </a:cubicBezTo>
                  <a:cubicBezTo>
                    <a:pt x="2514" y="8239"/>
                    <a:pt x="3620" y="8697"/>
                    <a:pt x="4774" y="8697"/>
                  </a:cubicBezTo>
                  <a:cubicBezTo>
                    <a:pt x="5926" y="8697"/>
                    <a:pt x="7032" y="8239"/>
                    <a:pt x="7848" y="7424"/>
                  </a:cubicBezTo>
                  <a:cubicBezTo>
                    <a:pt x="8663" y="6608"/>
                    <a:pt x="9122" y="5502"/>
                    <a:pt x="9122" y="4349"/>
                  </a:cubicBezTo>
                  <a:cubicBezTo>
                    <a:pt x="9122" y="3195"/>
                    <a:pt x="8663" y="2090"/>
                    <a:pt x="7848" y="1275"/>
                  </a:cubicBezTo>
                  <a:cubicBezTo>
                    <a:pt x="6999" y="426"/>
                    <a:pt x="5886" y="1"/>
                    <a:pt x="4773"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1595125" y="655150"/>
              <a:ext cx="25575" cy="25575"/>
            </a:xfrm>
            <a:custGeom>
              <a:rect b="b" l="l" r="r" t="t"/>
              <a:pathLst>
                <a:path extrusionOk="0" h="1023" w="1023">
                  <a:moveTo>
                    <a:pt x="1022" y="512"/>
                  </a:moveTo>
                  <a:cubicBezTo>
                    <a:pt x="1022" y="794"/>
                    <a:pt x="793" y="1022"/>
                    <a:pt x="512" y="1022"/>
                  </a:cubicBezTo>
                  <a:cubicBezTo>
                    <a:pt x="229" y="1022"/>
                    <a:pt x="0" y="794"/>
                    <a:pt x="0" y="512"/>
                  </a:cubicBezTo>
                  <a:cubicBezTo>
                    <a:pt x="0" y="229"/>
                    <a:pt x="229" y="1"/>
                    <a:pt x="512" y="1"/>
                  </a:cubicBezTo>
                  <a:cubicBezTo>
                    <a:pt x="793" y="1"/>
                    <a:pt x="1022" y="229"/>
                    <a:pt x="1022" y="512"/>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a:off x="1595125" y="1115975"/>
              <a:ext cx="25575" cy="25575"/>
            </a:xfrm>
            <a:custGeom>
              <a:rect b="b" l="l" r="r" t="t"/>
              <a:pathLst>
                <a:path extrusionOk="0" h="1023" w="1023">
                  <a:moveTo>
                    <a:pt x="1022" y="511"/>
                  </a:moveTo>
                  <a:cubicBezTo>
                    <a:pt x="1022" y="793"/>
                    <a:pt x="793" y="1023"/>
                    <a:pt x="512" y="1023"/>
                  </a:cubicBezTo>
                  <a:cubicBezTo>
                    <a:pt x="229" y="1023"/>
                    <a:pt x="0" y="793"/>
                    <a:pt x="0" y="511"/>
                  </a:cubicBezTo>
                  <a:cubicBezTo>
                    <a:pt x="0" y="230"/>
                    <a:pt x="229" y="0"/>
                    <a:pt x="512" y="0"/>
                  </a:cubicBezTo>
                  <a:cubicBezTo>
                    <a:pt x="793" y="0"/>
                    <a:pt x="1022" y="230"/>
                    <a:pt x="1022"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a:off x="1831050" y="871850"/>
              <a:ext cx="25575" cy="25600"/>
            </a:xfrm>
            <a:custGeom>
              <a:rect b="b" l="l" r="r" t="t"/>
              <a:pathLst>
                <a:path extrusionOk="0" h="1024" w="1023">
                  <a:moveTo>
                    <a:pt x="1022" y="511"/>
                  </a:moveTo>
                  <a:cubicBezTo>
                    <a:pt x="1022" y="794"/>
                    <a:pt x="793" y="1023"/>
                    <a:pt x="511" y="1023"/>
                  </a:cubicBezTo>
                  <a:cubicBezTo>
                    <a:pt x="229" y="1023"/>
                    <a:pt x="0" y="794"/>
                    <a:pt x="0" y="511"/>
                  </a:cubicBezTo>
                  <a:cubicBezTo>
                    <a:pt x="0" y="230"/>
                    <a:pt x="229" y="1"/>
                    <a:pt x="511" y="1"/>
                  </a:cubicBezTo>
                  <a:cubicBezTo>
                    <a:pt x="793" y="1"/>
                    <a:pt x="1022" y="230"/>
                    <a:pt x="1022"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3"/>
            <p:cNvSpPr/>
            <p:nvPr/>
          </p:nvSpPr>
          <p:spPr>
            <a:xfrm>
              <a:off x="1374325" y="884625"/>
              <a:ext cx="25575" cy="25575"/>
            </a:xfrm>
            <a:custGeom>
              <a:rect b="b" l="l" r="r" t="t"/>
              <a:pathLst>
                <a:path extrusionOk="0" h="1023" w="1023">
                  <a:moveTo>
                    <a:pt x="1022" y="512"/>
                  </a:moveTo>
                  <a:cubicBezTo>
                    <a:pt x="1022" y="793"/>
                    <a:pt x="793" y="1023"/>
                    <a:pt x="511" y="1023"/>
                  </a:cubicBezTo>
                  <a:cubicBezTo>
                    <a:pt x="229" y="1023"/>
                    <a:pt x="0" y="793"/>
                    <a:pt x="0" y="512"/>
                  </a:cubicBezTo>
                  <a:cubicBezTo>
                    <a:pt x="0" y="230"/>
                    <a:pt x="229" y="0"/>
                    <a:pt x="511" y="0"/>
                  </a:cubicBezTo>
                  <a:cubicBezTo>
                    <a:pt x="793" y="0"/>
                    <a:pt x="1022" y="230"/>
                    <a:pt x="1022" y="512"/>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3"/>
            <p:cNvSpPr/>
            <p:nvPr/>
          </p:nvSpPr>
          <p:spPr>
            <a:xfrm>
              <a:off x="1760775" y="1056900"/>
              <a:ext cx="25600" cy="25600"/>
            </a:xfrm>
            <a:custGeom>
              <a:rect b="b" l="l" r="r" t="t"/>
              <a:pathLst>
                <a:path extrusionOk="0" h="1024" w="1024">
                  <a:moveTo>
                    <a:pt x="1023" y="513"/>
                  </a:moveTo>
                  <a:cubicBezTo>
                    <a:pt x="1023" y="795"/>
                    <a:pt x="794" y="1023"/>
                    <a:pt x="511" y="1023"/>
                  </a:cubicBezTo>
                  <a:cubicBezTo>
                    <a:pt x="229" y="1023"/>
                    <a:pt x="1" y="795"/>
                    <a:pt x="1" y="513"/>
                  </a:cubicBezTo>
                  <a:cubicBezTo>
                    <a:pt x="1" y="230"/>
                    <a:pt x="229" y="1"/>
                    <a:pt x="511" y="1"/>
                  </a:cubicBezTo>
                  <a:cubicBezTo>
                    <a:pt x="794" y="1"/>
                    <a:pt x="1023" y="230"/>
                    <a:pt x="1023" y="513"/>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a:off x="1441375" y="1056900"/>
              <a:ext cx="25600" cy="25600"/>
            </a:xfrm>
            <a:custGeom>
              <a:rect b="b" l="l" r="r" t="t"/>
              <a:pathLst>
                <a:path extrusionOk="0" h="1024" w="1024">
                  <a:moveTo>
                    <a:pt x="1023" y="513"/>
                  </a:moveTo>
                  <a:cubicBezTo>
                    <a:pt x="1023" y="795"/>
                    <a:pt x="794" y="1023"/>
                    <a:pt x="511" y="1023"/>
                  </a:cubicBezTo>
                  <a:cubicBezTo>
                    <a:pt x="230" y="1023"/>
                    <a:pt x="1" y="795"/>
                    <a:pt x="1" y="513"/>
                  </a:cubicBezTo>
                  <a:cubicBezTo>
                    <a:pt x="1" y="230"/>
                    <a:pt x="230" y="1"/>
                    <a:pt x="511" y="1"/>
                  </a:cubicBezTo>
                  <a:cubicBezTo>
                    <a:pt x="794" y="1"/>
                    <a:pt x="1023" y="230"/>
                    <a:pt x="1023" y="513"/>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3"/>
            <p:cNvSpPr/>
            <p:nvPr/>
          </p:nvSpPr>
          <p:spPr>
            <a:xfrm>
              <a:off x="1760775" y="732750"/>
              <a:ext cx="25600" cy="25575"/>
            </a:xfrm>
            <a:custGeom>
              <a:rect b="b" l="l" r="r" t="t"/>
              <a:pathLst>
                <a:path extrusionOk="0" h="1023" w="1024">
                  <a:moveTo>
                    <a:pt x="1023" y="511"/>
                  </a:moveTo>
                  <a:cubicBezTo>
                    <a:pt x="1023" y="794"/>
                    <a:pt x="794" y="1023"/>
                    <a:pt x="511" y="1023"/>
                  </a:cubicBezTo>
                  <a:cubicBezTo>
                    <a:pt x="229" y="1023"/>
                    <a:pt x="1" y="794"/>
                    <a:pt x="1" y="511"/>
                  </a:cubicBezTo>
                  <a:cubicBezTo>
                    <a:pt x="1" y="230"/>
                    <a:pt x="229" y="1"/>
                    <a:pt x="511" y="1"/>
                  </a:cubicBezTo>
                  <a:cubicBezTo>
                    <a:pt x="794" y="1"/>
                    <a:pt x="1023" y="230"/>
                    <a:pt x="1023"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3"/>
            <p:cNvSpPr/>
            <p:nvPr/>
          </p:nvSpPr>
          <p:spPr>
            <a:xfrm>
              <a:off x="1428625" y="732750"/>
              <a:ext cx="25550" cy="25575"/>
            </a:xfrm>
            <a:custGeom>
              <a:rect b="b" l="l" r="r" t="t"/>
              <a:pathLst>
                <a:path extrusionOk="0" h="1023" w="1022">
                  <a:moveTo>
                    <a:pt x="1021" y="511"/>
                  </a:moveTo>
                  <a:cubicBezTo>
                    <a:pt x="1021" y="794"/>
                    <a:pt x="793" y="1023"/>
                    <a:pt x="511" y="1023"/>
                  </a:cubicBezTo>
                  <a:cubicBezTo>
                    <a:pt x="228" y="1023"/>
                    <a:pt x="0" y="794"/>
                    <a:pt x="0" y="511"/>
                  </a:cubicBezTo>
                  <a:cubicBezTo>
                    <a:pt x="0" y="230"/>
                    <a:pt x="228" y="1"/>
                    <a:pt x="511" y="1"/>
                  </a:cubicBezTo>
                  <a:cubicBezTo>
                    <a:pt x="793" y="1"/>
                    <a:pt x="1021" y="230"/>
                    <a:pt x="1021" y="51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3"/>
            <p:cNvSpPr/>
            <p:nvPr/>
          </p:nvSpPr>
          <p:spPr>
            <a:xfrm>
              <a:off x="1607900" y="731075"/>
              <a:ext cx="172050" cy="167275"/>
            </a:xfrm>
            <a:custGeom>
              <a:rect b="b" l="l" r="r" t="t"/>
              <a:pathLst>
                <a:path extrusionOk="0" fill="none" h="6691" w="6882">
                  <a:moveTo>
                    <a:pt x="1" y="0"/>
                  </a:moveTo>
                  <a:lnTo>
                    <a:pt x="1" y="6691"/>
                  </a:lnTo>
                  <a:lnTo>
                    <a:pt x="6882" y="6691"/>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p:cNvSpPr/>
            <p:nvPr/>
          </p:nvSpPr>
          <p:spPr>
            <a:xfrm>
              <a:off x="1590175" y="880625"/>
              <a:ext cx="35450" cy="35450"/>
            </a:xfrm>
            <a:custGeom>
              <a:rect b="b" l="l" r="r" t="t"/>
              <a:pathLst>
                <a:path extrusionOk="0" h="1418" w="1418">
                  <a:moveTo>
                    <a:pt x="710" y="1"/>
                  </a:moveTo>
                  <a:cubicBezTo>
                    <a:pt x="319" y="1"/>
                    <a:pt x="1" y="318"/>
                    <a:pt x="1" y="709"/>
                  </a:cubicBezTo>
                  <a:cubicBezTo>
                    <a:pt x="1" y="1100"/>
                    <a:pt x="319" y="1418"/>
                    <a:pt x="710" y="1418"/>
                  </a:cubicBezTo>
                  <a:cubicBezTo>
                    <a:pt x="1101" y="1418"/>
                    <a:pt x="1418" y="1100"/>
                    <a:pt x="1418" y="709"/>
                  </a:cubicBezTo>
                  <a:cubicBezTo>
                    <a:pt x="1418" y="318"/>
                    <a:pt x="1101" y="1"/>
                    <a:pt x="710" y="1"/>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p:cNvSpPr/>
            <p:nvPr/>
          </p:nvSpPr>
          <p:spPr>
            <a:xfrm>
              <a:off x="1588625" y="704925"/>
              <a:ext cx="38575" cy="33400"/>
            </a:xfrm>
            <a:custGeom>
              <a:rect b="b" l="l" r="r" t="t"/>
              <a:pathLst>
                <a:path extrusionOk="0" h="1336" w="1543">
                  <a:moveTo>
                    <a:pt x="772" y="1336"/>
                  </a:moveTo>
                  <a:lnTo>
                    <a:pt x="0" y="1336"/>
                  </a:lnTo>
                  <a:lnTo>
                    <a:pt x="385" y="668"/>
                  </a:lnTo>
                  <a:lnTo>
                    <a:pt x="772" y="0"/>
                  </a:lnTo>
                  <a:lnTo>
                    <a:pt x="1157" y="668"/>
                  </a:lnTo>
                  <a:lnTo>
                    <a:pt x="1542" y="1336"/>
                  </a:lnTo>
                  <a:close/>
                </a:path>
              </a:pathLst>
            </a:custGeom>
            <a:solidFill>
              <a:srgbClr val="41266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p:cNvSpPr/>
            <p:nvPr/>
          </p:nvSpPr>
          <p:spPr>
            <a:xfrm>
              <a:off x="1761575" y="880625"/>
              <a:ext cx="33425" cy="38600"/>
            </a:xfrm>
            <a:custGeom>
              <a:rect b="b" l="l" r="r" t="t"/>
              <a:pathLst>
                <a:path extrusionOk="0" h="1544" w="1337">
                  <a:moveTo>
                    <a:pt x="1" y="771"/>
                  </a:moveTo>
                  <a:lnTo>
                    <a:pt x="1" y="1543"/>
                  </a:lnTo>
                  <a:lnTo>
                    <a:pt x="668" y="1157"/>
                  </a:lnTo>
                  <a:lnTo>
                    <a:pt x="1336" y="771"/>
                  </a:lnTo>
                  <a:lnTo>
                    <a:pt x="668" y="386"/>
                  </a:lnTo>
                  <a:lnTo>
                    <a:pt x="1" y="1"/>
                  </a:lnTo>
                  <a:close/>
                </a:path>
              </a:pathLst>
            </a:custGeom>
            <a:solidFill>
              <a:srgbClr val="41266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43"/>
          <p:cNvSpPr/>
          <p:nvPr/>
        </p:nvSpPr>
        <p:spPr>
          <a:xfrm>
            <a:off x="324575" y="741890"/>
            <a:ext cx="663711" cy="749426"/>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3"/>
          <p:cNvSpPr/>
          <p:nvPr/>
        </p:nvSpPr>
        <p:spPr>
          <a:xfrm>
            <a:off x="4803724" y="3117275"/>
            <a:ext cx="818255" cy="778184"/>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3"/>
          <p:cNvGrpSpPr/>
          <p:nvPr/>
        </p:nvGrpSpPr>
        <p:grpSpPr>
          <a:xfrm>
            <a:off x="1032013" y="362100"/>
            <a:ext cx="7059075" cy="3842900"/>
            <a:chOff x="1032013" y="362100"/>
            <a:chExt cx="7059075" cy="3842900"/>
          </a:xfrm>
        </p:grpSpPr>
        <p:grpSp>
          <p:nvGrpSpPr>
            <p:cNvPr id="867" name="Google Shape;867;p43"/>
            <p:cNvGrpSpPr/>
            <p:nvPr/>
          </p:nvGrpSpPr>
          <p:grpSpPr>
            <a:xfrm>
              <a:off x="1032013" y="362100"/>
              <a:ext cx="389750" cy="385750"/>
              <a:chOff x="3382475" y="1831100"/>
              <a:chExt cx="389750" cy="385750"/>
            </a:xfrm>
          </p:grpSpPr>
          <p:sp>
            <p:nvSpPr>
              <p:cNvPr id="868" name="Google Shape;868;p4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43"/>
            <p:cNvGrpSpPr/>
            <p:nvPr/>
          </p:nvGrpSpPr>
          <p:grpSpPr>
            <a:xfrm>
              <a:off x="7701338" y="3819250"/>
              <a:ext cx="389750" cy="385750"/>
              <a:chOff x="3382475" y="1831100"/>
              <a:chExt cx="389750" cy="385750"/>
            </a:xfrm>
          </p:grpSpPr>
          <p:sp>
            <p:nvSpPr>
              <p:cNvPr id="873" name="Google Shape;873;p4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43"/>
            <p:cNvGrpSpPr/>
            <p:nvPr/>
          </p:nvGrpSpPr>
          <p:grpSpPr>
            <a:xfrm>
              <a:off x="4716413" y="1705250"/>
              <a:ext cx="389750" cy="385750"/>
              <a:chOff x="3382475" y="1831100"/>
              <a:chExt cx="389750" cy="385750"/>
            </a:xfrm>
          </p:grpSpPr>
          <p:sp>
            <p:nvSpPr>
              <p:cNvPr id="878" name="Google Shape;878;p43"/>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3"/>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2" name="Google Shape;882;p43"/>
          <p:cNvGrpSpPr/>
          <p:nvPr/>
        </p:nvGrpSpPr>
        <p:grpSpPr>
          <a:xfrm>
            <a:off x="2278953" y="4246413"/>
            <a:ext cx="705593" cy="362075"/>
            <a:chOff x="2339625" y="3726250"/>
            <a:chExt cx="850625" cy="362075"/>
          </a:xfrm>
        </p:grpSpPr>
        <p:sp>
          <p:nvSpPr>
            <p:cNvPr id="883" name="Google Shape;883;p43"/>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43"/>
          <p:cNvSpPr txBox="1"/>
          <p:nvPr>
            <p:ph idx="1" type="body"/>
          </p:nvPr>
        </p:nvSpPr>
        <p:spPr>
          <a:xfrm>
            <a:off x="796200" y="1354025"/>
            <a:ext cx="3936300" cy="23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t>During</a:t>
            </a:r>
            <a:r>
              <a:rPr lang="en" sz="1650"/>
              <a:t> Covid-19, Many Singaporeans despite having a small symptoms like cough and sneezing, they will go to their nearby hospitals and general clinics to check if they have been infected by Covid-19. This increase the workload of the hospitals and general clinics. This prompted the Singaporean Government to launch campaigns to promote and educate citizens on what they can do when they experience symptoms similar to Covid-19.</a:t>
            </a:r>
            <a:endParaRPr sz="1650"/>
          </a:p>
        </p:txBody>
      </p:sp>
      <p:cxnSp>
        <p:nvCxnSpPr>
          <p:cNvPr id="886" name="Google Shape;886;p43"/>
          <p:cNvCxnSpPr/>
          <p:nvPr/>
        </p:nvCxnSpPr>
        <p:spPr>
          <a:xfrm>
            <a:off x="1657350" y="1039975"/>
            <a:ext cx="58293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E"/>
        </a:solidFill>
      </p:bgPr>
    </p:bg>
    <p:spTree>
      <p:nvGrpSpPr>
        <p:cNvPr id="890" name="Shape 890"/>
        <p:cNvGrpSpPr/>
        <p:nvPr/>
      </p:nvGrpSpPr>
      <p:grpSpPr>
        <a:xfrm>
          <a:off x="0" y="0"/>
          <a:ext cx="0" cy="0"/>
          <a:chOff x="0" y="0"/>
          <a:chExt cx="0" cy="0"/>
        </a:xfrm>
      </p:grpSpPr>
      <p:sp>
        <p:nvSpPr>
          <p:cNvPr id="891" name="Google Shape;891;p44"/>
          <p:cNvSpPr/>
          <p:nvPr/>
        </p:nvSpPr>
        <p:spPr>
          <a:xfrm>
            <a:off x="1793678" y="1894075"/>
            <a:ext cx="1596900" cy="802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p:cNvSpPr/>
          <p:nvPr/>
        </p:nvSpPr>
        <p:spPr>
          <a:xfrm>
            <a:off x="5777387" y="1906163"/>
            <a:ext cx="1548900" cy="778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p:cNvSpPr txBox="1"/>
          <p:nvPr>
            <p:ph idx="3" type="subTitle"/>
          </p:nvPr>
        </p:nvSpPr>
        <p:spPr>
          <a:xfrm>
            <a:off x="1138363" y="3298230"/>
            <a:ext cx="2907600" cy="10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50"/>
              <a:t>Doctors and Nurse will only need to provide the </a:t>
            </a:r>
            <a:r>
              <a:rPr lang="en" sz="1550"/>
              <a:t>necessary</a:t>
            </a:r>
            <a:r>
              <a:rPr lang="en" sz="1550"/>
              <a:t> care to the other patients that is suffering a more severe illness</a:t>
            </a:r>
            <a:endParaRPr sz="1550"/>
          </a:p>
        </p:txBody>
      </p:sp>
      <p:sp>
        <p:nvSpPr>
          <p:cNvPr id="894" name="Google Shape;894;p44"/>
          <p:cNvSpPr txBox="1"/>
          <p:nvPr>
            <p:ph idx="1" type="subTitle"/>
          </p:nvPr>
        </p:nvSpPr>
        <p:spPr>
          <a:xfrm>
            <a:off x="1138375" y="2826325"/>
            <a:ext cx="2907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REDUCE WORK</a:t>
            </a:r>
            <a:endParaRPr/>
          </a:p>
        </p:txBody>
      </p:sp>
      <p:sp>
        <p:nvSpPr>
          <p:cNvPr id="895" name="Google Shape;895;p44"/>
          <p:cNvSpPr txBox="1"/>
          <p:nvPr>
            <p:ph idx="2" type="subTitle"/>
          </p:nvPr>
        </p:nvSpPr>
        <p:spPr>
          <a:xfrm>
            <a:off x="5098050" y="2826325"/>
            <a:ext cx="2907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SELF TESTING</a:t>
            </a:r>
            <a:endParaRPr/>
          </a:p>
        </p:txBody>
      </p:sp>
      <p:sp>
        <p:nvSpPr>
          <p:cNvPr id="896" name="Google Shape;896;p44"/>
          <p:cNvSpPr txBox="1"/>
          <p:nvPr>
            <p:ph idx="4" type="subTitle"/>
          </p:nvPr>
        </p:nvSpPr>
        <p:spPr>
          <a:xfrm>
            <a:off x="5098038" y="3298230"/>
            <a:ext cx="2907600" cy="10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50"/>
              <a:t>Patients will have a piece of mind and </a:t>
            </a:r>
            <a:r>
              <a:rPr lang="en" sz="1550"/>
              <a:t>would</a:t>
            </a:r>
            <a:r>
              <a:rPr lang="en" sz="1550"/>
              <a:t> be educated based. This will also allow them to monitor themselves.</a:t>
            </a:r>
            <a:endParaRPr sz="1550"/>
          </a:p>
        </p:txBody>
      </p:sp>
      <p:sp>
        <p:nvSpPr>
          <p:cNvPr id="897" name="Google Shape;897;p44"/>
          <p:cNvSpPr txBox="1"/>
          <p:nvPr>
            <p:ph type="title"/>
          </p:nvPr>
        </p:nvSpPr>
        <p:spPr>
          <a:xfrm>
            <a:off x="720000" y="461825"/>
            <a:ext cx="7704000" cy="4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PROJECT OBJECTIVE</a:t>
            </a:r>
            <a:endParaRPr sz="4000"/>
          </a:p>
        </p:txBody>
      </p:sp>
      <p:grpSp>
        <p:nvGrpSpPr>
          <p:cNvPr id="898" name="Google Shape;898;p44"/>
          <p:cNvGrpSpPr/>
          <p:nvPr/>
        </p:nvGrpSpPr>
        <p:grpSpPr>
          <a:xfrm>
            <a:off x="6318149" y="2052495"/>
            <a:ext cx="467378" cy="461323"/>
            <a:chOff x="6232000" y="1435050"/>
            <a:chExt cx="488225" cy="481850"/>
          </a:xfrm>
        </p:grpSpPr>
        <p:sp>
          <p:nvSpPr>
            <p:cNvPr id="899" name="Google Shape;899;p44"/>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0" name="Google Shape;900;p44"/>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1" name="Google Shape;901;p44"/>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2" name="Google Shape;902;p44"/>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3" name="Google Shape;903;p44"/>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04" name="Google Shape;904;p44"/>
          <p:cNvGrpSpPr/>
          <p:nvPr/>
        </p:nvGrpSpPr>
        <p:grpSpPr>
          <a:xfrm>
            <a:off x="2358489" y="2060951"/>
            <a:ext cx="467372" cy="468598"/>
            <a:chOff x="-23615075" y="3148525"/>
            <a:chExt cx="295375" cy="296150"/>
          </a:xfrm>
        </p:grpSpPr>
        <p:sp>
          <p:nvSpPr>
            <p:cNvPr id="905" name="Google Shape;905;p44"/>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44"/>
          <p:cNvGrpSpPr/>
          <p:nvPr/>
        </p:nvGrpSpPr>
        <p:grpSpPr>
          <a:xfrm>
            <a:off x="775175" y="367425"/>
            <a:ext cx="389750" cy="385750"/>
            <a:chOff x="3382475" y="1831100"/>
            <a:chExt cx="389750" cy="385750"/>
          </a:xfrm>
        </p:grpSpPr>
        <p:sp>
          <p:nvSpPr>
            <p:cNvPr id="910" name="Google Shape;910;p4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44"/>
          <p:cNvGrpSpPr/>
          <p:nvPr/>
        </p:nvGrpSpPr>
        <p:grpSpPr>
          <a:xfrm flipH="1">
            <a:off x="7979075" y="367425"/>
            <a:ext cx="389750" cy="385750"/>
            <a:chOff x="3382475" y="1831100"/>
            <a:chExt cx="389750" cy="385750"/>
          </a:xfrm>
        </p:grpSpPr>
        <p:sp>
          <p:nvSpPr>
            <p:cNvPr id="915" name="Google Shape;915;p44"/>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4"/>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44"/>
          <p:cNvSpPr/>
          <p:nvPr/>
        </p:nvSpPr>
        <p:spPr>
          <a:xfrm>
            <a:off x="4181672" y="1894063"/>
            <a:ext cx="780656" cy="778187"/>
          </a:xfrm>
          <a:custGeom>
            <a:rect b="b" l="l" r="r" t="t"/>
            <a:pathLst>
              <a:path extrusionOk="0" h="31168" w="31270">
                <a:moveTo>
                  <a:pt x="16437" y="1"/>
                </a:moveTo>
                <a:cubicBezTo>
                  <a:pt x="14517" y="1"/>
                  <a:pt x="12785" y="2199"/>
                  <a:pt x="12075" y="5286"/>
                </a:cubicBezTo>
                <a:cubicBezTo>
                  <a:pt x="10453" y="4004"/>
                  <a:pt x="8727" y="3293"/>
                  <a:pt x="7310" y="3293"/>
                </a:cubicBezTo>
                <a:cubicBezTo>
                  <a:pt x="6515" y="3293"/>
                  <a:pt x="5817" y="3516"/>
                  <a:pt x="5289" y="3989"/>
                </a:cubicBezTo>
                <a:cubicBezTo>
                  <a:pt x="3827" y="5296"/>
                  <a:pt x="4113" y="8106"/>
                  <a:pt x="5795" y="10834"/>
                </a:cubicBezTo>
                <a:cubicBezTo>
                  <a:pt x="2605" y="11216"/>
                  <a:pt x="220" y="12749"/>
                  <a:pt x="110" y="14710"/>
                </a:cubicBezTo>
                <a:cubicBezTo>
                  <a:pt x="0" y="16683"/>
                  <a:pt x="2221" y="18481"/>
                  <a:pt x="5374" y="19209"/>
                </a:cubicBezTo>
                <a:cubicBezTo>
                  <a:pt x="3357" y="21748"/>
                  <a:pt x="2736" y="24546"/>
                  <a:pt x="4055" y="26022"/>
                </a:cubicBezTo>
                <a:cubicBezTo>
                  <a:pt x="4627" y="26662"/>
                  <a:pt x="5488" y="26967"/>
                  <a:pt x="6502" y="26967"/>
                </a:cubicBezTo>
                <a:cubicBezTo>
                  <a:pt x="7819" y="26967"/>
                  <a:pt x="9395" y="26454"/>
                  <a:pt x="10942" y="25491"/>
                </a:cubicBezTo>
                <a:cubicBezTo>
                  <a:pt x="11327" y="28674"/>
                  <a:pt x="12858" y="31053"/>
                  <a:pt x="14817" y="31163"/>
                </a:cubicBezTo>
                <a:cubicBezTo>
                  <a:pt x="14864" y="31166"/>
                  <a:pt x="14911" y="31167"/>
                  <a:pt x="14958" y="31167"/>
                </a:cubicBezTo>
                <a:cubicBezTo>
                  <a:pt x="16867" y="31167"/>
                  <a:pt x="18591" y="28994"/>
                  <a:pt x="19308" y="25936"/>
                </a:cubicBezTo>
                <a:cubicBezTo>
                  <a:pt x="20909" y="27180"/>
                  <a:pt x="22602" y="27870"/>
                  <a:pt x="23997" y="27870"/>
                </a:cubicBezTo>
                <a:cubicBezTo>
                  <a:pt x="24791" y="27870"/>
                  <a:pt x="25488" y="27646"/>
                  <a:pt x="26015" y="27174"/>
                </a:cubicBezTo>
                <a:cubicBezTo>
                  <a:pt x="27478" y="25866"/>
                  <a:pt x="27191" y="23052"/>
                  <a:pt x="25506" y="20322"/>
                </a:cubicBezTo>
                <a:cubicBezTo>
                  <a:pt x="28680" y="19934"/>
                  <a:pt x="31051" y="18406"/>
                  <a:pt x="31161" y="16450"/>
                </a:cubicBezTo>
                <a:cubicBezTo>
                  <a:pt x="31270" y="14511"/>
                  <a:pt x="29124" y="12744"/>
                  <a:pt x="26057" y="11992"/>
                </a:cubicBezTo>
                <a:cubicBezTo>
                  <a:pt x="28040" y="9467"/>
                  <a:pt x="28641" y="6699"/>
                  <a:pt x="27332" y="5234"/>
                </a:cubicBezTo>
                <a:cubicBezTo>
                  <a:pt x="26760" y="4594"/>
                  <a:pt x="25900" y="4289"/>
                  <a:pt x="24885" y="4289"/>
                </a:cubicBezTo>
                <a:cubicBezTo>
                  <a:pt x="23573" y="4289"/>
                  <a:pt x="22003" y="4798"/>
                  <a:pt x="20462" y="5754"/>
                </a:cubicBezTo>
                <a:cubicBezTo>
                  <a:pt x="20093" y="2531"/>
                  <a:pt x="18554" y="115"/>
                  <a:pt x="16578" y="5"/>
                </a:cubicBezTo>
                <a:cubicBezTo>
                  <a:pt x="16531" y="2"/>
                  <a:pt x="16484" y="1"/>
                  <a:pt x="16437"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44"/>
          <p:cNvGrpSpPr/>
          <p:nvPr/>
        </p:nvGrpSpPr>
        <p:grpSpPr>
          <a:xfrm>
            <a:off x="4219203" y="4246413"/>
            <a:ext cx="705593" cy="362075"/>
            <a:chOff x="2339625" y="3726250"/>
            <a:chExt cx="850625" cy="362075"/>
          </a:xfrm>
        </p:grpSpPr>
        <p:sp>
          <p:nvSpPr>
            <p:cNvPr id="921" name="Google Shape;921;p44"/>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3" name="Google Shape;923;p44"/>
          <p:cNvCxnSpPr/>
          <p:nvPr/>
        </p:nvCxnSpPr>
        <p:spPr>
          <a:xfrm>
            <a:off x="1481100" y="1039975"/>
            <a:ext cx="61818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45"/>
          <p:cNvSpPr txBox="1"/>
          <p:nvPr>
            <p:ph type="title"/>
          </p:nvPr>
        </p:nvSpPr>
        <p:spPr>
          <a:xfrm>
            <a:off x="720000" y="461825"/>
            <a:ext cx="77040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Presenting To You…</a:t>
            </a:r>
            <a:endParaRPr/>
          </a:p>
        </p:txBody>
      </p:sp>
      <p:sp>
        <p:nvSpPr>
          <p:cNvPr id="929" name="Google Shape;929;p45"/>
          <p:cNvSpPr/>
          <p:nvPr/>
        </p:nvSpPr>
        <p:spPr>
          <a:xfrm>
            <a:off x="553175" y="818090"/>
            <a:ext cx="663711" cy="749426"/>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5"/>
          <p:cNvGrpSpPr/>
          <p:nvPr/>
        </p:nvGrpSpPr>
        <p:grpSpPr>
          <a:xfrm>
            <a:off x="2126553" y="4246413"/>
            <a:ext cx="705593" cy="362075"/>
            <a:chOff x="2339625" y="3726250"/>
            <a:chExt cx="850625" cy="362075"/>
          </a:xfrm>
        </p:grpSpPr>
        <p:sp>
          <p:nvSpPr>
            <p:cNvPr id="931" name="Google Shape;931;p45"/>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5"/>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45"/>
          <p:cNvSpPr txBox="1"/>
          <p:nvPr>
            <p:ph idx="1" type="body"/>
          </p:nvPr>
        </p:nvSpPr>
        <p:spPr>
          <a:xfrm>
            <a:off x="715100" y="1790175"/>
            <a:ext cx="3518700" cy="23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Immune is a simple to use application </a:t>
            </a:r>
            <a:r>
              <a:rPr lang="en" sz="1800"/>
              <a:t>that</a:t>
            </a:r>
            <a:r>
              <a:rPr lang="en" sz="1800"/>
              <a:t> helps users </a:t>
            </a:r>
            <a:r>
              <a:rPr lang="en" sz="1800"/>
              <a:t>diagnose</a:t>
            </a:r>
            <a:r>
              <a:rPr lang="en" sz="1800"/>
              <a:t> what illness does the user have through the present of symptoms. And AI model will be used to predict the illness and from there, the application will advise users on what to do next!</a:t>
            </a:r>
            <a:endParaRPr sz="1800"/>
          </a:p>
        </p:txBody>
      </p:sp>
      <p:cxnSp>
        <p:nvCxnSpPr>
          <p:cNvPr id="934" name="Google Shape;934;p45"/>
          <p:cNvCxnSpPr/>
          <p:nvPr/>
        </p:nvCxnSpPr>
        <p:spPr>
          <a:xfrm>
            <a:off x="1657350" y="1039975"/>
            <a:ext cx="5829300" cy="0"/>
          </a:xfrm>
          <a:prstGeom prst="straightConnector1">
            <a:avLst/>
          </a:prstGeom>
          <a:noFill/>
          <a:ln cap="flat" cmpd="sng" w="19050">
            <a:solidFill>
              <a:schemeClr val="accent3"/>
            </a:solidFill>
            <a:prstDash val="solid"/>
            <a:round/>
            <a:headEnd len="med" w="med" type="none"/>
            <a:tailEnd len="med" w="med" type="none"/>
          </a:ln>
        </p:spPr>
      </p:cxnSp>
      <p:pic>
        <p:nvPicPr>
          <p:cNvPr id="935" name="Google Shape;935;p45"/>
          <p:cNvPicPr preferRelativeResize="0"/>
          <p:nvPr/>
        </p:nvPicPr>
        <p:blipFill rotWithShape="1">
          <a:blip r:embed="rId3">
            <a:alphaModFix/>
          </a:blip>
          <a:srcRect b="0" l="0" r="0" t="0"/>
          <a:stretch/>
        </p:blipFill>
        <p:spPr>
          <a:xfrm>
            <a:off x="5097279" y="1298767"/>
            <a:ext cx="3326725" cy="332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6"/>
          <p:cNvSpPr/>
          <p:nvPr/>
        </p:nvSpPr>
        <p:spPr>
          <a:xfrm>
            <a:off x="705300" y="1252513"/>
            <a:ext cx="2247000" cy="130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6"/>
          <p:cNvSpPr txBox="1"/>
          <p:nvPr>
            <p:ph type="title"/>
          </p:nvPr>
        </p:nvSpPr>
        <p:spPr>
          <a:xfrm>
            <a:off x="715100" y="2681175"/>
            <a:ext cx="4218000" cy="7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Demo</a:t>
            </a:r>
            <a:endParaRPr/>
          </a:p>
        </p:txBody>
      </p:sp>
      <p:sp>
        <p:nvSpPr>
          <p:cNvPr id="942" name="Google Shape;942;p46"/>
          <p:cNvSpPr txBox="1"/>
          <p:nvPr>
            <p:ph idx="2" type="title"/>
          </p:nvPr>
        </p:nvSpPr>
        <p:spPr>
          <a:xfrm>
            <a:off x="902100" y="1195350"/>
            <a:ext cx="1853400" cy="12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943" name="Google Shape;943;p46"/>
          <p:cNvCxnSpPr/>
          <p:nvPr/>
        </p:nvCxnSpPr>
        <p:spPr>
          <a:xfrm>
            <a:off x="819250" y="3429350"/>
            <a:ext cx="2819400" cy="6900"/>
          </a:xfrm>
          <a:prstGeom prst="straightConnector1">
            <a:avLst/>
          </a:prstGeom>
          <a:noFill/>
          <a:ln cap="flat" cmpd="sng" w="19050">
            <a:solidFill>
              <a:schemeClr val="accent3"/>
            </a:solidFill>
            <a:prstDash val="solid"/>
            <a:round/>
            <a:headEnd len="med" w="med" type="none"/>
            <a:tailEnd len="med" w="med" type="none"/>
          </a:ln>
        </p:spPr>
      </p:cxnSp>
      <p:grpSp>
        <p:nvGrpSpPr>
          <p:cNvPr id="944" name="Google Shape;944;p46"/>
          <p:cNvGrpSpPr/>
          <p:nvPr/>
        </p:nvGrpSpPr>
        <p:grpSpPr>
          <a:xfrm rot="-664247">
            <a:off x="4592368" y="2202524"/>
            <a:ext cx="1000163" cy="1897651"/>
            <a:chOff x="6535300" y="3100793"/>
            <a:chExt cx="785492" cy="1490232"/>
          </a:xfrm>
        </p:grpSpPr>
        <p:sp>
          <p:nvSpPr>
            <p:cNvPr id="945" name="Google Shape;945;p46"/>
            <p:cNvSpPr/>
            <p:nvPr/>
          </p:nvSpPr>
          <p:spPr>
            <a:xfrm rot="-9000021">
              <a:off x="7191080" y="3129538"/>
              <a:ext cx="91788" cy="141443"/>
            </a:xfrm>
            <a:custGeom>
              <a:rect b="b" l="l" r="r" t="t"/>
              <a:pathLst>
                <a:path extrusionOk="0" h="3130" w="1627">
                  <a:moveTo>
                    <a:pt x="543" y="0"/>
                  </a:moveTo>
                  <a:cubicBezTo>
                    <a:pt x="543" y="0"/>
                    <a:pt x="1" y="1355"/>
                    <a:pt x="273" y="2440"/>
                  </a:cubicBezTo>
                  <a:cubicBezTo>
                    <a:pt x="391" y="2915"/>
                    <a:pt x="666" y="3130"/>
                    <a:pt x="938" y="3130"/>
                  </a:cubicBezTo>
                  <a:cubicBezTo>
                    <a:pt x="1285" y="3130"/>
                    <a:pt x="1627" y="2777"/>
                    <a:pt x="1627" y="2168"/>
                  </a:cubicBezTo>
                  <a:cubicBezTo>
                    <a:pt x="1627" y="1084"/>
                    <a:pt x="1086" y="0"/>
                    <a:pt x="1086" y="0"/>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rot="-9000021">
              <a:off x="7196209" y="3109269"/>
              <a:ext cx="61719" cy="103800"/>
            </a:xfrm>
            <a:custGeom>
              <a:rect b="b" l="l" r="r" t="t"/>
              <a:pathLst>
                <a:path extrusionOk="0" h="2297" w="1094">
                  <a:moveTo>
                    <a:pt x="720" y="1"/>
                  </a:moveTo>
                  <a:cubicBezTo>
                    <a:pt x="595" y="1"/>
                    <a:pt x="470" y="89"/>
                    <a:pt x="403" y="255"/>
                  </a:cubicBezTo>
                  <a:cubicBezTo>
                    <a:pt x="345" y="398"/>
                    <a:pt x="347" y="559"/>
                    <a:pt x="355" y="712"/>
                  </a:cubicBezTo>
                  <a:cubicBezTo>
                    <a:pt x="363" y="867"/>
                    <a:pt x="377" y="1024"/>
                    <a:pt x="342" y="1176"/>
                  </a:cubicBezTo>
                  <a:cubicBezTo>
                    <a:pt x="285" y="1417"/>
                    <a:pt x="108" y="1614"/>
                    <a:pt x="38" y="1853"/>
                  </a:cubicBezTo>
                  <a:cubicBezTo>
                    <a:pt x="0" y="1984"/>
                    <a:pt x="6" y="2146"/>
                    <a:pt x="113" y="2232"/>
                  </a:cubicBezTo>
                  <a:cubicBezTo>
                    <a:pt x="154" y="2264"/>
                    <a:pt x="206" y="2282"/>
                    <a:pt x="258" y="2290"/>
                  </a:cubicBezTo>
                  <a:cubicBezTo>
                    <a:pt x="284" y="2294"/>
                    <a:pt x="310" y="2296"/>
                    <a:pt x="337" y="2296"/>
                  </a:cubicBezTo>
                  <a:cubicBezTo>
                    <a:pt x="564" y="2296"/>
                    <a:pt x="780" y="2141"/>
                    <a:pt x="899" y="1942"/>
                  </a:cubicBezTo>
                  <a:cubicBezTo>
                    <a:pt x="1030" y="1721"/>
                    <a:pt x="1064" y="1455"/>
                    <a:pt x="1079" y="1197"/>
                  </a:cubicBezTo>
                  <a:cubicBezTo>
                    <a:pt x="1090" y="1010"/>
                    <a:pt x="1094" y="825"/>
                    <a:pt x="1089" y="638"/>
                  </a:cubicBezTo>
                  <a:cubicBezTo>
                    <a:pt x="1087" y="495"/>
                    <a:pt x="1077" y="347"/>
                    <a:pt x="1014" y="218"/>
                  </a:cubicBezTo>
                  <a:cubicBezTo>
                    <a:pt x="944" y="71"/>
                    <a:pt x="832" y="1"/>
                    <a:pt x="720"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46"/>
            <p:cNvGrpSpPr/>
            <p:nvPr/>
          </p:nvGrpSpPr>
          <p:grpSpPr>
            <a:xfrm>
              <a:off x="6535300" y="3253809"/>
              <a:ext cx="785492" cy="1337216"/>
              <a:chOff x="6535300" y="3253809"/>
              <a:chExt cx="785492" cy="1337216"/>
            </a:xfrm>
          </p:grpSpPr>
          <p:sp>
            <p:nvSpPr>
              <p:cNvPr id="948" name="Google Shape;948;p46"/>
              <p:cNvSpPr/>
              <p:nvPr/>
            </p:nvSpPr>
            <p:spPr>
              <a:xfrm rot="-9000021">
                <a:off x="6873472" y="3210453"/>
                <a:ext cx="152999" cy="1218331"/>
              </a:xfrm>
              <a:custGeom>
                <a:rect b="b" l="l" r="r" t="t"/>
                <a:pathLst>
                  <a:path extrusionOk="0" h="35508" w="2712">
                    <a:moveTo>
                      <a:pt x="0" y="1"/>
                    </a:moveTo>
                    <a:lnTo>
                      <a:pt x="2169" y="35507"/>
                    </a:lnTo>
                    <a:lnTo>
                      <a:pt x="2712" y="35507"/>
                    </a:lnTo>
                    <a:lnTo>
                      <a:pt x="543" y="1"/>
                    </a:lnTo>
                    <a:close/>
                  </a:path>
                </a:pathLst>
              </a:custGeom>
              <a:solidFill>
                <a:schemeClr val="dk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6"/>
              <p:cNvSpPr/>
              <p:nvPr/>
            </p:nvSpPr>
            <p:spPr>
              <a:xfrm rot="-9000310">
                <a:off x="6630043" y="4169093"/>
                <a:ext cx="136876" cy="415566"/>
              </a:xfrm>
              <a:custGeom>
                <a:rect b="b" l="l" r="r" t="t"/>
                <a:pathLst>
                  <a:path extrusionOk="0" h="6564" w="1558">
                    <a:moveTo>
                      <a:pt x="1053" y="0"/>
                    </a:moveTo>
                    <a:cubicBezTo>
                      <a:pt x="1052" y="0"/>
                      <a:pt x="1051" y="0"/>
                      <a:pt x="1051" y="1"/>
                    </a:cubicBezTo>
                    <a:lnTo>
                      <a:pt x="28" y="76"/>
                    </a:lnTo>
                    <a:cubicBezTo>
                      <a:pt x="13" y="77"/>
                      <a:pt x="0" y="92"/>
                      <a:pt x="1" y="108"/>
                    </a:cubicBezTo>
                    <a:lnTo>
                      <a:pt x="475" y="6536"/>
                    </a:lnTo>
                    <a:cubicBezTo>
                      <a:pt x="476" y="6552"/>
                      <a:pt x="489" y="6563"/>
                      <a:pt x="504" y="6563"/>
                    </a:cubicBezTo>
                    <a:cubicBezTo>
                      <a:pt x="505" y="6563"/>
                      <a:pt x="505" y="6563"/>
                      <a:pt x="506" y="6563"/>
                    </a:cubicBezTo>
                    <a:lnTo>
                      <a:pt x="1529" y="6488"/>
                    </a:lnTo>
                    <a:cubicBezTo>
                      <a:pt x="1545" y="6487"/>
                      <a:pt x="1558" y="6472"/>
                      <a:pt x="1557" y="6457"/>
                    </a:cubicBezTo>
                    <a:lnTo>
                      <a:pt x="1083" y="28"/>
                    </a:lnTo>
                    <a:cubicBezTo>
                      <a:pt x="1082" y="13"/>
                      <a:pt x="1069" y="0"/>
                      <a:pt x="1053" y="0"/>
                    </a:cubicBezTo>
                    <a:close/>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0" name="Google Shape;950;p46"/>
          <p:cNvGrpSpPr/>
          <p:nvPr/>
        </p:nvGrpSpPr>
        <p:grpSpPr>
          <a:xfrm>
            <a:off x="6399283" y="1128586"/>
            <a:ext cx="2029593" cy="3479873"/>
            <a:chOff x="2330150" y="3970100"/>
            <a:chExt cx="877700" cy="1504875"/>
          </a:xfrm>
        </p:grpSpPr>
        <p:sp>
          <p:nvSpPr>
            <p:cNvPr id="951" name="Google Shape;951;p46"/>
            <p:cNvSpPr/>
            <p:nvPr/>
          </p:nvSpPr>
          <p:spPr>
            <a:xfrm>
              <a:off x="2330150" y="4358400"/>
              <a:ext cx="303425" cy="1054525"/>
            </a:xfrm>
            <a:custGeom>
              <a:rect b="b" l="l" r="r" t="t"/>
              <a:pathLst>
                <a:path extrusionOk="0" h="42181" w="12137">
                  <a:moveTo>
                    <a:pt x="9652" y="0"/>
                  </a:moveTo>
                  <a:cubicBezTo>
                    <a:pt x="8400" y="0"/>
                    <a:pt x="7409" y="1606"/>
                    <a:pt x="7269" y="2130"/>
                  </a:cubicBezTo>
                  <a:cubicBezTo>
                    <a:pt x="7269" y="2130"/>
                    <a:pt x="4186" y="13471"/>
                    <a:pt x="3974" y="17244"/>
                  </a:cubicBezTo>
                  <a:cubicBezTo>
                    <a:pt x="3902" y="17362"/>
                    <a:pt x="3837" y="17482"/>
                    <a:pt x="3777" y="17602"/>
                  </a:cubicBezTo>
                  <a:cubicBezTo>
                    <a:pt x="3114" y="18974"/>
                    <a:pt x="1588" y="30690"/>
                    <a:pt x="1168" y="34001"/>
                  </a:cubicBezTo>
                  <a:cubicBezTo>
                    <a:pt x="548" y="35111"/>
                    <a:pt x="27" y="36954"/>
                    <a:pt x="17" y="37985"/>
                  </a:cubicBezTo>
                  <a:cubicBezTo>
                    <a:pt x="0" y="39520"/>
                    <a:pt x="329" y="41985"/>
                    <a:pt x="728" y="42170"/>
                  </a:cubicBezTo>
                  <a:cubicBezTo>
                    <a:pt x="743" y="42177"/>
                    <a:pt x="757" y="42181"/>
                    <a:pt x="771" y="42181"/>
                  </a:cubicBezTo>
                  <a:cubicBezTo>
                    <a:pt x="1121" y="42181"/>
                    <a:pt x="1075" y="39958"/>
                    <a:pt x="1108" y="39241"/>
                  </a:cubicBezTo>
                  <a:cubicBezTo>
                    <a:pt x="1139" y="38499"/>
                    <a:pt x="1591" y="37797"/>
                    <a:pt x="1591" y="37797"/>
                  </a:cubicBezTo>
                  <a:cubicBezTo>
                    <a:pt x="1624" y="37740"/>
                    <a:pt x="1673" y="37709"/>
                    <a:pt x="1727" y="37709"/>
                  </a:cubicBezTo>
                  <a:cubicBezTo>
                    <a:pt x="1836" y="37709"/>
                    <a:pt x="1968" y="37832"/>
                    <a:pt x="2045" y="38122"/>
                  </a:cubicBezTo>
                  <a:cubicBezTo>
                    <a:pt x="2163" y="38554"/>
                    <a:pt x="1593" y="40195"/>
                    <a:pt x="2040" y="40349"/>
                  </a:cubicBezTo>
                  <a:cubicBezTo>
                    <a:pt x="2053" y="40353"/>
                    <a:pt x="2065" y="40355"/>
                    <a:pt x="2077" y="40355"/>
                  </a:cubicBezTo>
                  <a:cubicBezTo>
                    <a:pt x="2516" y="40355"/>
                    <a:pt x="3019" y="37832"/>
                    <a:pt x="2869" y="36855"/>
                  </a:cubicBezTo>
                  <a:cubicBezTo>
                    <a:pt x="2799" y="36387"/>
                    <a:pt x="2823" y="35522"/>
                    <a:pt x="2778" y="34736"/>
                  </a:cubicBezTo>
                  <a:cubicBezTo>
                    <a:pt x="3914" y="32545"/>
                    <a:pt x="7980" y="21792"/>
                    <a:pt x="7908" y="17989"/>
                  </a:cubicBezTo>
                  <a:cubicBezTo>
                    <a:pt x="7925" y="17960"/>
                    <a:pt x="7939" y="17931"/>
                    <a:pt x="7953" y="17900"/>
                  </a:cubicBezTo>
                  <a:cubicBezTo>
                    <a:pt x="8744" y="16206"/>
                    <a:pt x="11858" y="4843"/>
                    <a:pt x="11822" y="4002"/>
                  </a:cubicBezTo>
                  <a:cubicBezTo>
                    <a:pt x="11786" y="3161"/>
                    <a:pt x="12137" y="1270"/>
                    <a:pt x="10505" y="258"/>
                  </a:cubicBezTo>
                  <a:cubicBezTo>
                    <a:pt x="10213" y="77"/>
                    <a:pt x="9926" y="0"/>
                    <a:pt x="9652" y="0"/>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6"/>
            <p:cNvSpPr/>
            <p:nvPr/>
          </p:nvSpPr>
          <p:spPr>
            <a:xfrm>
              <a:off x="2950350" y="4396925"/>
              <a:ext cx="257500" cy="1027575"/>
            </a:xfrm>
            <a:custGeom>
              <a:rect b="b" l="l" r="r" t="t"/>
              <a:pathLst>
                <a:path extrusionOk="0" h="41103" w="10300">
                  <a:moveTo>
                    <a:pt x="1959" y="1"/>
                  </a:moveTo>
                  <a:cubicBezTo>
                    <a:pt x="39" y="1"/>
                    <a:pt x="1" y="2663"/>
                    <a:pt x="191" y="3297"/>
                  </a:cubicBezTo>
                  <a:cubicBezTo>
                    <a:pt x="191" y="3297"/>
                    <a:pt x="3139" y="13209"/>
                    <a:pt x="4994" y="17176"/>
                  </a:cubicBezTo>
                  <a:cubicBezTo>
                    <a:pt x="5001" y="19350"/>
                    <a:pt x="7392" y="30660"/>
                    <a:pt x="8002" y="33515"/>
                  </a:cubicBezTo>
                  <a:cubicBezTo>
                    <a:pt x="7683" y="34209"/>
                    <a:pt x="7394" y="34978"/>
                    <a:pt x="7164" y="35375"/>
                  </a:cubicBezTo>
                  <a:cubicBezTo>
                    <a:pt x="6647" y="36249"/>
                    <a:pt x="6159" y="38897"/>
                    <a:pt x="6630" y="38923"/>
                  </a:cubicBezTo>
                  <a:cubicBezTo>
                    <a:pt x="6634" y="38924"/>
                    <a:pt x="6637" y="38924"/>
                    <a:pt x="6641" y="38924"/>
                  </a:cubicBezTo>
                  <a:cubicBezTo>
                    <a:pt x="7102" y="38924"/>
                    <a:pt x="7187" y="37210"/>
                    <a:pt x="7454" y="36855"/>
                  </a:cubicBezTo>
                  <a:cubicBezTo>
                    <a:pt x="7601" y="36658"/>
                    <a:pt x="7741" y="36579"/>
                    <a:pt x="7843" y="36579"/>
                  </a:cubicBezTo>
                  <a:cubicBezTo>
                    <a:pt x="7928" y="36579"/>
                    <a:pt x="7985" y="36634"/>
                    <a:pt x="7997" y="36722"/>
                  </a:cubicBezTo>
                  <a:cubicBezTo>
                    <a:pt x="7997" y="36722"/>
                    <a:pt x="8156" y="37542"/>
                    <a:pt x="7909" y="38246"/>
                  </a:cubicBezTo>
                  <a:cubicBezTo>
                    <a:pt x="7662" y="38946"/>
                    <a:pt x="6741" y="41103"/>
                    <a:pt x="7164" y="41103"/>
                  </a:cubicBezTo>
                  <a:cubicBezTo>
                    <a:pt x="7166" y="41103"/>
                    <a:pt x="7168" y="41103"/>
                    <a:pt x="7171" y="41103"/>
                  </a:cubicBezTo>
                  <a:cubicBezTo>
                    <a:pt x="7608" y="41081"/>
                    <a:pt x="8834" y="38914"/>
                    <a:pt x="9389" y="37484"/>
                  </a:cubicBezTo>
                  <a:cubicBezTo>
                    <a:pt x="9790" y="36458"/>
                    <a:pt x="9994" y="34353"/>
                    <a:pt x="9768" y="33109"/>
                  </a:cubicBezTo>
                  <a:cubicBezTo>
                    <a:pt x="10095" y="30026"/>
                    <a:pt x="10299" y="19233"/>
                    <a:pt x="9002" y="15905"/>
                  </a:cubicBezTo>
                  <a:cubicBezTo>
                    <a:pt x="8464" y="13151"/>
                    <a:pt x="5494" y="3143"/>
                    <a:pt x="5049" y="2490"/>
                  </a:cubicBezTo>
                  <a:cubicBezTo>
                    <a:pt x="4576" y="1795"/>
                    <a:pt x="3877" y="3"/>
                    <a:pt x="1959" y="1"/>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6"/>
            <p:cNvSpPr/>
            <p:nvPr/>
          </p:nvSpPr>
          <p:spPr>
            <a:xfrm>
              <a:off x="2747675" y="4105575"/>
              <a:ext cx="280825" cy="219750"/>
            </a:xfrm>
            <a:custGeom>
              <a:rect b="b" l="l" r="r" t="t"/>
              <a:pathLst>
                <a:path extrusionOk="0" h="8790" w="11233">
                  <a:moveTo>
                    <a:pt x="3407" y="1"/>
                  </a:moveTo>
                  <a:cubicBezTo>
                    <a:pt x="2579" y="1"/>
                    <a:pt x="1736" y="98"/>
                    <a:pt x="1135" y="407"/>
                  </a:cubicBezTo>
                  <a:cubicBezTo>
                    <a:pt x="748" y="607"/>
                    <a:pt x="361" y="1053"/>
                    <a:pt x="1" y="1635"/>
                  </a:cubicBezTo>
                  <a:lnTo>
                    <a:pt x="1618" y="1565"/>
                  </a:lnTo>
                  <a:lnTo>
                    <a:pt x="1923" y="8565"/>
                  </a:lnTo>
                  <a:cubicBezTo>
                    <a:pt x="3197" y="8658"/>
                    <a:pt x="4545" y="8697"/>
                    <a:pt x="5508" y="8781"/>
                  </a:cubicBezTo>
                  <a:cubicBezTo>
                    <a:pt x="5574" y="8787"/>
                    <a:pt x="5640" y="8789"/>
                    <a:pt x="5707" y="8789"/>
                  </a:cubicBezTo>
                  <a:cubicBezTo>
                    <a:pt x="8000" y="8789"/>
                    <a:pt x="11232" y="5553"/>
                    <a:pt x="11167" y="3461"/>
                  </a:cubicBezTo>
                  <a:cubicBezTo>
                    <a:pt x="11102" y="1311"/>
                    <a:pt x="6229" y="294"/>
                    <a:pt x="6229" y="294"/>
                  </a:cubicBezTo>
                  <a:cubicBezTo>
                    <a:pt x="6229" y="294"/>
                    <a:pt x="4841" y="1"/>
                    <a:pt x="3407"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6"/>
            <p:cNvSpPr/>
            <p:nvPr/>
          </p:nvSpPr>
          <p:spPr>
            <a:xfrm>
              <a:off x="2863025" y="4120375"/>
              <a:ext cx="147600" cy="153975"/>
            </a:xfrm>
            <a:custGeom>
              <a:rect b="b" l="l" r="r" t="t"/>
              <a:pathLst>
                <a:path extrusionOk="0" fill="none" h="6159" w="5904">
                  <a:moveTo>
                    <a:pt x="2511" y="0"/>
                  </a:moveTo>
                  <a:cubicBezTo>
                    <a:pt x="2511" y="0"/>
                    <a:pt x="5904" y="3138"/>
                    <a:pt x="0" y="6158"/>
                  </a:cubicBezTo>
                </a:path>
              </a:pathLst>
            </a:custGeom>
            <a:noFill/>
            <a:ln cap="flat" cmpd="sng" w="2275">
              <a:solidFill>
                <a:schemeClr val="accent3"/>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6"/>
            <p:cNvSpPr/>
            <p:nvPr/>
          </p:nvSpPr>
          <p:spPr>
            <a:xfrm>
              <a:off x="2882175" y="4137975"/>
              <a:ext cx="162575" cy="183225"/>
            </a:xfrm>
            <a:custGeom>
              <a:rect b="b" l="l" r="r" t="t"/>
              <a:pathLst>
                <a:path extrusionOk="0" fill="none" h="7329" w="6503">
                  <a:moveTo>
                    <a:pt x="3571" y="0"/>
                  </a:moveTo>
                  <a:cubicBezTo>
                    <a:pt x="3571" y="0"/>
                    <a:pt x="6503" y="3768"/>
                    <a:pt x="1" y="7329"/>
                  </a:cubicBezTo>
                </a:path>
              </a:pathLst>
            </a:custGeom>
            <a:noFill/>
            <a:ln cap="flat" cmpd="sng" w="2275">
              <a:solidFill>
                <a:schemeClr val="accent3"/>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6"/>
            <p:cNvSpPr/>
            <p:nvPr/>
          </p:nvSpPr>
          <p:spPr>
            <a:xfrm>
              <a:off x="2865000" y="4130750"/>
              <a:ext cx="117575" cy="167750"/>
            </a:xfrm>
            <a:custGeom>
              <a:rect b="b" l="l" r="r" t="t"/>
              <a:pathLst>
                <a:path extrusionOk="0" fill="none" h="6710" w="4703">
                  <a:moveTo>
                    <a:pt x="3614" y="1"/>
                  </a:moveTo>
                  <a:cubicBezTo>
                    <a:pt x="3614" y="1"/>
                    <a:pt x="4703" y="1056"/>
                    <a:pt x="4006" y="3165"/>
                  </a:cubicBezTo>
                  <a:cubicBezTo>
                    <a:pt x="3309" y="5273"/>
                    <a:pt x="1" y="6709"/>
                    <a:pt x="1" y="6709"/>
                  </a:cubicBezTo>
                </a:path>
              </a:pathLst>
            </a:custGeom>
            <a:noFill/>
            <a:ln cap="flat" cmpd="sng" w="2275">
              <a:solidFill>
                <a:schemeClr val="accent3"/>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6"/>
            <p:cNvSpPr/>
            <p:nvPr/>
          </p:nvSpPr>
          <p:spPr>
            <a:xfrm>
              <a:off x="2432800" y="4339975"/>
              <a:ext cx="240600" cy="351150"/>
            </a:xfrm>
            <a:custGeom>
              <a:rect b="b" l="l" r="r" t="t"/>
              <a:pathLst>
                <a:path extrusionOk="0" h="14046" w="9624">
                  <a:moveTo>
                    <a:pt x="7009" y="1"/>
                  </a:moveTo>
                  <a:cubicBezTo>
                    <a:pt x="7009" y="1"/>
                    <a:pt x="3770" y="97"/>
                    <a:pt x="2713" y="2461"/>
                  </a:cubicBezTo>
                  <a:cubicBezTo>
                    <a:pt x="1656" y="4828"/>
                    <a:pt x="1" y="10386"/>
                    <a:pt x="1" y="10386"/>
                  </a:cubicBezTo>
                  <a:lnTo>
                    <a:pt x="6697" y="14045"/>
                  </a:lnTo>
                  <a:cubicBezTo>
                    <a:pt x="6697" y="14045"/>
                    <a:pt x="8968" y="6882"/>
                    <a:pt x="9097" y="4979"/>
                  </a:cubicBezTo>
                  <a:cubicBezTo>
                    <a:pt x="9225" y="3074"/>
                    <a:pt x="9624" y="1248"/>
                    <a:pt x="7009"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6"/>
            <p:cNvSpPr/>
            <p:nvPr/>
          </p:nvSpPr>
          <p:spPr>
            <a:xfrm>
              <a:off x="2504350" y="4333375"/>
              <a:ext cx="577475" cy="638675"/>
            </a:xfrm>
            <a:custGeom>
              <a:rect b="b" l="l" r="r" t="t"/>
              <a:pathLst>
                <a:path extrusionOk="0" h="25547" w="23099">
                  <a:moveTo>
                    <a:pt x="6860" y="1"/>
                  </a:moveTo>
                  <a:cubicBezTo>
                    <a:pt x="5281" y="1"/>
                    <a:pt x="3480" y="121"/>
                    <a:pt x="2864" y="628"/>
                  </a:cubicBezTo>
                  <a:cubicBezTo>
                    <a:pt x="1687" y="1593"/>
                    <a:pt x="0" y="7069"/>
                    <a:pt x="2408" y="12404"/>
                  </a:cubicBezTo>
                  <a:cubicBezTo>
                    <a:pt x="4815" y="17740"/>
                    <a:pt x="6115" y="21830"/>
                    <a:pt x="6240" y="23524"/>
                  </a:cubicBezTo>
                  <a:cubicBezTo>
                    <a:pt x="6363" y="25220"/>
                    <a:pt x="6649" y="25547"/>
                    <a:pt x="6649" y="25547"/>
                  </a:cubicBezTo>
                  <a:lnTo>
                    <a:pt x="17101" y="25093"/>
                  </a:lnTo>
                  <a:cubicBezTo>
                    <a:pt x="17101" y="25093"/>
                    <a:pt x="18454" y="17079"/>
                    <a:pt x="19261" y="15345"/>
                  </a:cubicBezTo>
                  <a:cubicBezTo>
                    <a:pt x="20071" y="13610"/>
                    <a:pt x="22651" y="8725"/>
                    <a:pt x="22875" y="6063"/>
                  </a:cubicBezTo>
                  <a:cubicBezTo>
                    <a:pt x="23098" y="3403"/>
                    <a:pt x="22065" y="1171"/>
                    <a:pt x="20152" y="913"/>
                  </a:cubicBezTo>
                  <a:cubicBezTo>
                    <a:pt x="18242" y="656"/>
                    <a:pt x="12682" y="61"/>
                    <a:pt x="12682" y="61"/>
                  </a:cubicBezTo>
                  <a:lnTo>
                    <a:pt x="9559" y="101"/>
                  </a:lnTo>
                  <a:cubicBezTo>
                    <a:pt x="9559" y="101"/>
                    <a:pt x="8302" y="1"/>
                    <a:pt x="6860"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6"/>
            <p:cNvSpPr/>
            <p:nvPr/>
          </p:nvSpPr>
          <p:spPr>
            <a:xfrm>
              <a:off x="2641375" y="4333500"/>
              <a:ext cx="312425" cy="104125"/>
            </a:xfrm>
            <a:custGeom>
              <a:rect b="b" l="l" r="r" t="t"/>
              <a:pathLst>
                <a:path extrusionOk="0" h="4165" w="12497">
                  <a:moveTo>
                    <a:pt x="12497" y="644"/>
                  </a:moveTo>
                  <a:lnTo>
                    <a:pt x="12497" y="644"/>
                  </a:lnTo>
                  <a:cubicBezTo>
                    <a:pt x="12497" y="644"/>
                    <a:pt x="12497" y="644"/>
                    <a:pt x="12497" y="644"/>
                  </a:cubicBezTo>
                  <a:close/>
                  <a:moveTo>
                    <a:pt x="891" y="0"/>
                  </a:moveTo>
                  <a:lnTo>
                    <a:pt x="0" y="39"/>
                  </a:lnTo>
                  <a:cubicBezTo>
                    <a:pt x="0" y="39"/>
                    <a:pt x="1155" y="4164"/>
                    <a:pt x="6016" y="4164"/>
                  </a:cubicBezTo>
                  <a:cubicBezTo>
                    <a:pt x="6022" y="4164"/>
                    <a:pt x="6028" y="4164"/>
                    <a:pt x="6033" y="4164"/>
                  </a:cubicBezTo>
                  <a:cubicBezTo>
                    <a:pt x="10900" y="4157"/>
                    <a:pt x="12393" y="644"/>
                    <a:pt x="12496" y="644"/>
                  </a:cubicBezTo>
                  <a:cubicBezTo>
                    <a:pt x="12497" y="644"/>
                    <a:pt x="12497" y="644"/>
                    <a:pt x="12497" y="644"/>
                  </a:cubicBezTo>
                  <a:lnTo>
                    <a:pt x="12497" y="644"/>
                  </a:lnTo>
                  <a:lnTo>
                    <a:pt x="11730" y="555"/>
                  </a:lnTo>
                  <a:cubicBezTo>
                    <a:pt x="11730" y="555"/>
                    <a:pt x="10321" y="3448"/>
                    <a:pt x="6297" y="3448"/>
                  </a:cubicBezTo>
                  <a:cubicBezTo>
                    <a:pt x="6180" y="3448"/>
                    <a:pt x="6061" y="3446"/>
                    <a:pt x="5940" y="3441"/>
                  </a:cubicBezTo>
                  <a:cubicBezTo>
                    <a:pt x="1639" y="3263"/>
                    <a:pt x="891" y="0"/>
                    <a:pt x="891"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6"/>
            <p:cNvSpPr/>
            <p:nvPr/>
          </p:nvSpPr>
          <p:spPr>
            <a:xfrm>
              <a:off x="2535050" y="4527275"/>
              <a:ext cx="125325" cy="394200"/>
            </a:xfrm>
            <a:custGeom>
              <a:rect b="b" l="l" r="r" t="t"/>
              <a:pathLst>
                <a:path extrusionOk="0" fill="none" h="15768" w="5013">
                  <a:moveTo>
                    <a:pt x="0" y="1"/>
                  </a:moveTo>
                  <a:cubicBezTo>
                    <a:pt x="0" y="1"/>
                    <a:pt x="2" y="2512"/>
                    <a:pt x="1420" y="5183"/>
                  </a:cubicBezTo>
                  <a:cubicBezTo>
                    <a:pt x="2835" y="7855"/>
                    <a:pt x="4914" y="13776"/>
                    <a:pt x="5012" y="15768"/>
                  </a:cubicBez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6"/>
            <p:cNvSpPr/>
            <p:nvPr/>
          </p:nvSpPr>
          <p:spPr>
            <a:xfrm>
              <a:off x="2739750" y="4140450"/>
              <a:ext cx="132725" cy="244500"/>
            </a:xfrm>
            <a:custGeom>
              <a:rect b="b" l="l" r="r" t="t"/>
              <a:pathLst>
                <a:path extrusionOk="0" h="9780" w="5309">
                  <a:moveTo>
                    <a:pt x="3709" y="0"/>
                  </a:moveTo>
                  <a:cubicBezTo>
                    <a:pt x="1894" y="0"/>
                    <a:pt x="1450" y="1795"/>
                    <a:pt x="1450" y="1795"/>
                  </a:cubicBezTo>
                  <a:lnTo>
                    <a:pt x="1" y="9061"/>
                  </a:lnTo>
                  <a:cubicBezTo>
                    <a:pt x="1" y="9061"/>
                    <a:pt x="953" y="9780"/>
                    <a:pt x="2323" y="9780"/>
                  </a:cubicBezTo>
                  <a:cubicBezTo>
                    <a:pt x="2426" y="9780"/>
                    <a:pt x="2532" y="9776"/>
                    <a:pt x="2639" y="9767"/>
                  </a:cubicBezTo>
                  <a:cubicBezTo>
                    <a:pt x="4179" y="9640"/>
                    <a:pt x="5309" y="8830"/>
                    <a:pt x="5309" y="8830"/>
                  </a:cubicBezTo>
                  <a:lnTo>
                    <a:pt x="4513" y="105"/>
                  </a:lnTo>
                  <a:cubicBezTo>
                    <a:pt x="4219" y="32"/>
                    <a:pt x="3952" y="0"/>
                    <a:pt x="3709" y="0"/>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6"/>
            <p:cNvSpPr/>
            <p:nvPr/>
          </p:nvSpPr>
          <p:spPr>
            <a:xfrm>
              <a:off x="2648925" y="3974375"/>
              <a:ext cx="244875" cy="256375"/>
            </a:xfrm>
            <a:custGeom>
              <a:rect b="b" l="l" r="r" t="t"/>
              <a:pathLst>
                <a:path extrusionOk="0" h="10255" w="9795">
                  <a:moveTo>
                    <a:pt x="5050" y="1"/>
                  </a:moveTo>
                  <a:cubicBezTo>
                    <a:pt x="4382" y="1"/>
                    <a:pt x="3662" y="87"/>
                    <a:pt x="2954" y="218"/>
                  </a:cubicBezTo>
                  <a:cubicBezTo>
                    <a:pt x="525" y="669"/>
                    <a:pt x="606" y="4759"/>
                    <a:pt x="304" y="6611"/>
                  </a:cubicBezTo>
                  <a:cubicBezTo>
                    <a:pt x="1" y="8462"/>
                    <a:pt x="58" y="9759"/>
                    <a:pt x="1032" y="10139"/>
                  </a:cubicBezTo>
                  <a:cubicBezTo>
                    <a:pt x="1246" y="10222"/>
                    <a:pt x="1563" y="10255"/>
                    <a:pt x="1928" y="10255"/>
                  </a:cubicBezTo>
                  <a:cubicBezTo>
                    <a:pt x="3223" y="10255"/>
                    <a:pt x="5114" y="9846"/>
                    <a:pt x="5114" y="9846"/>
                  </a:cubicBezTo>
                  <a:cubicBezTo>
                    <a:pt x="7272" y="9312"/>
                    <a:pt x="8161" y="7743"/>
                    <a:pt x="8161" y="7743"/>
                  </a:cubicBezTo>
                  <a:cubicBezTo>
                    <a:pt x="8161" y="7743"/>
                    <a:pt x="8365" y="7977"/>
                    <a:pt x="8706" y="7977"/>
                  </a:cubicBezTo>
                  <a:cubicBezTo>
                    <a:pt x="8843" y="7977"/>
                    <a:pt x="9003" y="7939"/>
                    <a:pt x="9179" y="7832"/>
                  </a:cubicBezTo>
                  <a:cubicBezTo>
                    <a:pt x="9795" y="7462"/>
                    <a:pt x="9773" y="5662"/>
                    <a:pt x="9201" y="5268"/>
                  </a:cubicBezTo>
                  <a:cubicBezTo>
                    <a:pt x="9061" y="5171"/>
                    <a:pt x="8931" y="5134"/>
                    <a:pt x="8816" y="5134"/>
                  </a:cubicBezTo>
                  <a:cubicBezTo>
                    <a:pt x="8460" y="5134"/>
                    <a:pt x="8235" y="5482"/>
                    <a:pt x="8235" y="5482"/>
                  </a:cubicBezTo>
                  <a:cubicBezTo>
                    <a:pt x="8235" y="5482"/>
                    <a:pt x="8225" y="4391"/>
                    <a:pt x="8089" y="2121"/>
                  </a:cubicBezTo>
                  <a:cubicBezTo>
                    <a:pt x="7991" y="510"/>
                    <a:pt x="6674" y="1"/>
                    <a:pt x="5050" y="1"/>
                  </a:cubicBezTo>
                  <a:close/>
                </a:path>
              </a:pathLst>
            </a:custGeom>
            <a:solidFill>
              <a:schemeClr val="dk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6"/>
            <p:cNvSpPr/>
            <p:nvPr/>
          </p:nvSpPr>
          <p:spPr>
            <a:xfrm>
              <a:off x="2701975" y="4083300"/>
              <a:ext cx="31200" cy="56550"/>
            </a:xfrm>
            <a:custGeom>
              <a:rect b="b" l="l" r="r" t="t"/>
              <a:pathLst>
                <a:path extrusionOk="0" h="2262" w="1248">
                  <a:moveTo>
                    <a:pt x="1123" y="1"/>
                  </a:moveTo>
                  <a:lnTo>
                    <a:pt x="1123" y="1"/>
                  </a:lnTo>
                  <a:cubicBezTo>
                    <a:pt x="1058" y="32"/>
                    <a:pt x="1029" y="1070"/>
                    <a:pt x="947" y="1212"/>
                  </a:cubicBezTo>
                  <a:cubicBezTo>
                    <a:pt x="868" y="1353"/>
                    <a:pt x="15" y="1385"/>
                    <a:pt x="8" y="1406"/>
                  </a:cubicBezTo>
                  <a:cubicBezTo>
                    <a:pt x="0" y="1428"/>
                    <a:pt x="810" y="2233"/>
                    <a:pt x="906" y="2257"/>
                  </a:cubicBezTo>
                  <a:cubicBezTo>
                    <a:pt x="919" y="2260"/>
                    <a:pt x="929" y="2262"/>
                    <a:pt x="938" y="2262"/>
                  </a:cubicBezTo>
                  <a:cubicBezTo>
                    <a:pt x="998" y="2262"/>
                    <a:pt x="983" y="2194"/>
                    <a:pt x="983" y="2194"/>
                  </a:cubicBezTo>
                  <a:lnTo>
                    <a:pt x="169" y="1442"/>
                  </a:lnTo>
                  <a:lnTo>
                    <a:pt x="169" y="1442"/>
                  </a:lnTo>
                  <a:cubicBezTo>
                    <a:pt x="169" y="1442"/>
                    <a:pt x="225" y="1445"/>
                    <a:pt x="309" y="1445"/>
                  </a:cubicBezTo>
                  <a:cubicBezTo>
                    <a:pt x="490" y="1445"/>
                    <a:pt x="803" y="1433"/>
                    <a:pt x="983" y="1356"/>
                  </a:cubicBezTo>
                  <a:cubicBezTo>
                    <a:pt x="1247" y="1243"/>
                    <a:pt x="1123" y="1"/>
                    <a:pt x="1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6"/>
            <p:cNvSpPr/>
            <p:nvPr/>
          </p:nvSpPr>
          <p:spPr>
            <a:xfrm>
              <a:off x="2666925" y="3970100"/>
              <a:ext cx="329350" cy="180800"/>
            </a:xfrm>
            <a:custGeom>
              <a:rect b="b" l="l" r="r" t="t"/>
              <a:pathLst>
                <a:path extrusionOk="0" h="7232" w="13174">
                  <a:moveTo>
                    <a:pt x="4371" y="1"/>
                  </a:moveTo>
                  <a:cubicBezTo>
                    <a:pt x="957" y="1"/>
                    <a:pt x="0" y="1181"/>
                    <a:pt x="903" y="1938"/>
                  </a:cubicBezTo>
                  <a:cubicBezTo>
                    <a:pt x="1859" y="2743"/>
                    <a:pt x="6902" y="3926"/>
                    <a:pt x="6902" y="3926"/>
                  </a:cubicBezTo>
                  <a:cubicBezTo>
                    <a:pt x="6902" y="3926"/>
                    <a:pt x="5446" y="4978"/>
                    <a:pt x="6206" y="5495"/>
                  </a:cubicBezTo>
                  <a:cubicBezTo>
                    <a:pt x="6622" y="5779"/>
                    <a:pt x="6963" y="5843"/>
                    <a:pt x="7186" y="5843"/>
                  </a:cubicBezTo>
                  <a:cubicBezTo>
                    <a:pt x="7369" y="5843"/>
                    <a:pt x="7472" y="5800"/>
                    <a:pt x="7472" y="5800"/>
                  </a:cubicBezTo>
                  <a:cubicBezTo>
                    <a:pt x="7472" y="5800"/>
                    <a:pt x="7714" y="5360"/>
                    <a:pt x="8114" y="5360"/>
                  </a:cubicBezTo>
                  <a:cubicBezTo>
                    <a:pt x="8181" y="5360"/>
                    <a:pt x="8252" y="5372"/>
                    <a:pt x="8327" y="5401"/>
                  </a:cubicBezTo>
                  <a:cubicBezTo>
                    <a:pt x="8856" y="5603"/>
                    <a:pt x="9067" y="6686"/>
                    <a:pt x="8870" y="7232"/>
                  </a:cubicBezTo>
                  <a:cubicBezTo>
                    <a:pt x="8870" y="7232"/>
                    <a:pt x="13174" y="3342"/>
                    <a:pt x="10677" y="1705"/>
                  </a:cubicBezTo>
                  <a:cubicBezTo>
                    <a:pt x="10677" y="1705"/>
                    <a:pt x="8947" y="172"/>
                    <a:pt x="5011" y="14"/>
                  </a:cubicBezTo>
                  <a:cubicBezTo>
                    <a:pt x="4789" y="5"/>
                    <a:pt x="4575" y="1"/>
                    <a:pt x="437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6"/>
            <p:cNvSpPr/>
            <p:nvPr/>
          </p:nvSpPr>
          <p:spPr>
            <a:xfrm>
              <a:off x="2857125" y="4111950"/>
              <a:ext cx="19800" cy="52475"/>
            </a:xfrm>
            <a:custGeom>
              <a:rect b="b" l="l" r="r" t="t"/>
              <a:pathLst>
                <a:path extrusionOk="0" fill="none" h="2099" w="792">
                  <a:moveTo>
                    <a:pt x="791" y="674"/>
                  </a:moveTo>
                  <a:cubicBezTo>
                    <a:pt x="791" y="674"/>
                    <a:pt x="268" y="1"/>
                    <a:pt x="135" y="976"/>
                  </a:cubicBezTo>
                  <a:cubicBezTo>
                    <a:pt x="1" y="1952"/>
                    <a:pt x="400" y="2098"/>
                    <a:pt x="400" y="2098"/>
                  </a:cubicBezTo>
                </a:path>
              </a:pathLst>
            </a:custGeom>
            <a:noFill/>
            <a:ln cap="flat" cmpd="sng" w="9525">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6"/>
            <p:cNvSpPr/>
            <p:nvPr/>
          </p:nvSpPr>
          <p:spPr>
            <a:xfrm>
              <a:off x="2731575" y="3973500"/>
              <a:ext cx="202300" cy="52875"/>
            </a:xfrm>
            <a:custGeom>
              <a:rect b="b" l="l" r="r" t="t"/>
              <a:pathLst>
                <a:path extrusionOk="0" fill="none" h="2115" w="8092">
                  <a:moveTo>
                    <a:pt x="8091" y="1569"/>
                  </a:moveTo>
                  <a:cubicBezTo>
                    <a:pt x="8091" y="1569"/>
                    <a:pt x="1966" y="2115"/>
                    <a:pt x="1" y="0"/>
                  </a:cubicBezTo>
                </a:path>
              </a:pathLst>
            </a:custGeom>
            <a:noFill/>
            <a:ln cap="flat" cmpd="sng" w="2275">
              <a:solidFill>
                <a:schemeClr val="accent3"/>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6"/>
            <p:cNvSpPr/>
            <p:nvPr/>
          </p:nvSpPr>
          <p:spPr>
            <a:xfrm>
              <a:off x="2692050" y="3987500"/>
              <a:ext cx="260850" cy="70550"/>
            </a:xfrm>
            <a:custGeom>
              <a:rect b="b" l="l" r="r" t="t"/>
              <a:pathLst>
                <a:path extrusionOk="0" fill="none" h="2822" w="10434">
                  <a:moveTo>
                    <a:pt x="10434" y="2139"/>
                  </a:moveTo>
                  <a:cubicBezTo>
                    <a:pt x="10434" y="2139"/>
                    <a:pt x="7961" y="2821"/>
                    <a:pt x="4667" y="2230"/>
                  </a:cubicBezTo>
                  <a:cubicBezTo>
                    <a:pt x="1373" y="1636"/>
                    <a:pt x="97" y="502"/>
                    <a:pt x="1" y="0"/>
                  </a:cubicBezTo>
                </a:path>
              </a:pathLst>
            </a:custGeom>
            <a:noFill/>
            <a:ln cap="flat" cmpd="sng" w="2275">
              <a:solidFill>
                <a:schemeClr val="accent3"/>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6"/>
            <p:cNvSpPr/>
            <p:nvPr/>
          </p:nvSpPr>
          <p:spPr>
            <a:xfrm>
              <a:off x="2707075" y="3979800"/>
              <a:ext cx="238975" cy="60825"/>
            </a:xfrm>
            <a:custGeom>
              <a:rect b="b" l="l" r="r" t="t"/>
              <a:pathLst>
                <a:path extrusionOk="0" fill="none" h="2433" w="9559">
                  <a:moveTo>
                    <a:pt x="9559" y="1771"/>
                  </a:moveTo>
                  <a:cubicBezTo>
                    <a:pt x="9559" y="1771"/>
                    <a:pt x="6935" y="2432"/>
                    <a:pt x="3516" y="1771"/>
                  </a:cubicBezTo>
                  <a:cubicBezTo>
                    <a:pt x="97" y="1113"/>
                    <a:pt x="1" y="1"/>
                    <a:pt x="1" y="1"/>
                  </a:cubicBezTo>
                </a:path>
              </a:pathLst>
            </a:custGeom>
            <a:solidFill>
              <a:schemeClr val="accent3"/>
            </a:solidFill>
            <a:ln cap="flat" cmpd="sng" w="2275">
              <a:solidFill>
                <a:schemeClr val="accent3"/>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6"/>
            <p:cNvSpPr/>
            <p:nvPr/>
          </p:nvSpPr>
          <p:spPr>
            <a:xfrm>
              <a:off x="2732800" y="4030625"/>
              <a:ext cx="95050" cy="95050"/>
            </a:xfrm>
            <a:custGeom>
              <a:rect b="b" l="l" r="r" t="t"/>
              <a:pathLst>
                <a:path extrusionOk="0" fill="none" h="3802" w="3802">
                  <a:moveTo>
                    <a:pt x="3126" y="678"/>
                  </a:moveTo>
                  <a:cubicBezTo>
                    <a:pt x="3801" y="1353"/>
                    <a:pt x="3801" y="2449"/>
                    <a:pt x="3126" y="3126"/>
                  </a:cubicBezTo>
                  <a:cubicBezTo>
                    <a:pt x="2448" y="3802"/>
                    <a:pt x="1353" y="3802"/>
                    <a:pt x="675" y="3126"/>
                  </a:cubicBezTo>
                  <a:cubicBezTo>
                    <a:pt x="0" y="2449"/>
                    <a:pt x="0" y="1353"/>
                    <a:pt x="675" y="678"/>
                  </a:cubicBezTo>
                  <a:cubicBezTo>
                    <a:pt x="1353" y="0"/>
                    <a:pt x="2448" y="0"/>
                    <a:pt x="3126" y="678"/>
                  </a:cubicBezTo>
                  <a:close/>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6"/>
            <p:cNvSpPr/>
            <p:nvPr/>
          </p:nvSpPr>
          <p:spPr>
            <a:xfrm>
              <a:off x="2628575" y="4030975"/>
              <a:ext cx="94275" cy="94275"/>
            </a:xfrm>
            <a:custGeom>
              <a:rect b="b" l="l" r="r" t="t"/>
              <a:pathLst>
                <a:path extrusionOk="0" fill="none" h="3771" w="3771">
                  <a:moveTo>
                    <a:pt x="3585" y="1548"/>
                  </a:moveTo>
                  <a:cubicBezTo>
                    <a:pt x="3770" y="2485"/>
                    <a:pt x="3162" y="3398"/>
                    <a:pt x="2223" y="3583"/>
                  </a:cubicBezTo>
                  <a:cubicBezTo>
                    <a:pt x="1286" y="3771"/>
                    <a:pt x="373" y="3160"/>
                    <a:pt x="188" y="2221"/>
                  </a:cubicBezTo>
                  <a:cubicBezTo>
                    <a:pt x="0" y="1284"/>
                    <a:pt x="611" y="373"/>
                    <a:pt x="1548" y="186"/>
                  </a:cubicBezTo>
                  <a:cubicBezTo>
                    <a:pt x="2487" y="1"/>
                    <a:pt x="3398" y="609"/>
                    <a:pt x="3585" y="1548"/>
                  </a:cubicBezTo>
                  <a:close/>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2718900" y="4081150"/>
              <a:ext cx="18250" cy="25"/>
            </a:xfrm>
            <a:custGeom>
              <a:rect b="b" l="l" r="r" t="t"/>
              <a:pathLst>
                <a:path extrusionOk="0" fill="none" h="1" w="730">
                  <a:moveTo>
                    <a:pt x="729" y="0"/>
                  </a:moveTo>
                  <a:lnTo>
                    <a:pt x="1"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6"/>
            <p:cNvSpPr/>
            <p:nvPr/>
          </p:nvSpPr>
          <p:spPr>
            <a:xfrm>
              <a:off x="2924825" y="4358375"/>
              <a:ext cx="222175" cy="283775"/>
            </a:xfrm>
            <a:custGeom>
              <a:rect b="b" l="l" r="r" t="t"/>
              <a:pathLst>
                <a:path extrusionOk="0" h="11351" w="8887">
                  <a:moveTo>
                    <a:pt x="3022" y="1"/>
                  </a:moveTo>
                  <a:cubicBezTo>
                    <a:pt x="2841" y="1"/>
                    <a:pt x="2649" y="11"/>
                    <a:pt x="2444" y="34"/>
                  </a:cubicBezTo>
                  <a:lnTo>
                    <a:pt x="2444" y="36"/>
                  </a:lnTo>
                  <a:cubicBezTo>
                    <a:pt x="2444" y="36"/>
                    <a:pt x="1" y="1651"/>
                    <a:pt x="313" y="3972"/>
                  </a:cubicBezTo>
                  <a:cubicBezTo>
                    <a:pt x="625" y="6293"/>
                    <a:pt x="1997" y="11351"/>
                    <a:pt x="1997" y="11351"/>
                  </a:cubicBezTo>
                  <a:lnTo>
                    <a:pt x="8886" y="10978"/>
                  </a:lnTo>
                  <a:cubicBezTo>
                    <a:pt x="8886" y="10978"/>
                    <a:pt x="7224" y="4392"/>
                    <a:pt x="6416" y="2869"/>
                  </a:cubicBezTo>
                  <a:cubicBezTo>
                    <a:pt x="5672" y="1465"/>
                    <a:pt x="5137" y="1"/>
                    <a:pt x="3022"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6"/>
            <p:cNvSpPr/>
            <p:nvPr/>
          </p:nvSpPr>
          <p:spPr>
            <a:xfrm>
              <a:off x="2563275" y="4932500"/>
              <a:ext cx="515175" cy="542475"/>
            </a:xfrm>
            <a:custGeom>
              <a:rect b="b" l="l" r="r" t="t"/>
              <a:pathLst>
                <a:path extrusionOk="0" h="21699" w="20607">
                  <a:moveTo>
                    <a:pt x="4047" y="1"/>
                  </a:moveTo>
                  <a:cubicBezTo>
                    <a:pt x="4047" y="1"/>
                    <a:pt x="2283" y="2075"/>
                    <a:pt x="1317" y="5881"/>
                  </a:cubicBezTo>
                  <a:cubicBezTo>
                    <a:pt x="788" y="7957"/>
                    <a:pt x="0" y="11501"/>
                    <a:pt x="70" y="13591"/>
                  </a:cubicBezTo>
                  <a:cubicBezTo>
                    <a:pt x="72" y="13634"/>
                    <a:pt x="75" y="13675"/>
                    <a:pt x="77" y="13718"/>
                  </a:cubicBezTo>
                  <a:lnTo>
                    <a:pt x="65" y="13718"/>
                  </a:lnTo>
                  <a:lnTo>
                    <a:pt x="60" y="21698"/>
                  </a:lnTo>
                  <a:lnTo>
                    <a:pt x="20592" y="21698"/>
                  </a:lnTo>
                  <a:lnTo>
                    <a:pt x="20592" y="14492"/>
                  </a:lnTo>
                  <a:cubicBezTo>
                    <a:pt x="20607" y="14199"/>
                    <a:pt x="20590" y="13899"/>
                    <a:pt x="20539" y="13591"/>
                  </a:cubicBezTo>
                  <a:cubicBezTo>
                    <a:pt x="19535" y="7445"/>
                    <a:pt x="14508" y="1"/>
                    <a:pt x="14508"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6"/>
            <p:cNvSpPr/>
            <p:nvPr/>
          </p:nvSpPr>
          <p:spPr>
            <a:xfrm>
              <a:off x="2856775" y="4963325"/>
              <a:ext cx="129225" cy="89950"/>
            </a:xfrm>
            <a:custGeom>
              <a:rect b="b" l="l" r="r" t="t"/>
              <a:pathLst>
                <a:path extrusionOk="0" fill="none" h="3598" w="5169">
                  <a:moveTo>
                    <a:pt x="5169" y="2809"/>
                  </a:moveTo>
                  <a:cubicBezTo>
                    <a:pt x="5169" y="2809"/>
                    <a:pt x="3364" y="3598"/>
                    <a:pt x="1709" y="2290"/>
                  </a:cubicBezTo>
                  <a:cubicBezTo>
                    <a:pt x="56" y="981"/>
                    <a:pt x="0" y="1"/>
                    <a:pt x="0" y="1"/>
                  </a:cubicBezTo>
                </a:path>
              </a:pathLst>
            </a:custGeom>
            <a:noFill/>
            <a:ln cap="flat" cmpd="sng" w="9525">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6"/>
            <p:cNvSpPr/>
            <p:nvPr/>
          </p:nvSpPr>
          <p:spPr>
            <a:xfrm>
              <a:off x="2644675" y="4963325"/>
              <a:ext cx="301800" cy="25"/>
            </a:xfrm>
            <a:custGeom>
              <a:rect b="b" l="l" r="r" t="t"/>
              <a:pathLst>
                <a:path extrusionOk="0" fill="none" h="1" w="12072">
                  <a:moveTo>
                    <a:pt x="12072" y="1"/>
                  </a:moveTo>
                  <a:lnTo>
                    <a:pt x="0" y="1"/>
                  </a:lnTo>
                </a:path>
              </a:pathLst>
            </a:custGeom>
            <a:noFill/>
            <a:ln cap="flat" cmpd="sng" w="9525">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46"/>
          <p:cNvGrpSpPr/>
          <p:nvPr/>
        </p:nvGrpSpPr>
        <p:grpSpPr>
          <a:xfrm>
            <a:off x="1476003" y="4127413"/>
            <a:ext cx="705593" cy="362075"/>
            <a:chOff x="2339625" y="3726250"/>
            <a:chExt cx="850625" cy="362075"/>
          </a:xfrm>
        </p:grpSpPr>
        <p:sp>
          <p:nvSpPr>
            <p:cNvPr id="977" name="Google Shape;977;p46"/>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6"/>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46"/>
          <p:cNvSpPr/>
          <p:nvPr/>
        </p:nvSpPr>
        <p:spPr>
          <a:xfrm>
            <a:off x="5551926" y="1286390"/>
            <a:ext cx="880911" cy="837772"/>
          </a:xfrm>
          <a:custGeom>
            <a:rect b="b" l="l" r="r" t="t"/>
            <a:pathLst>
              <a:path extrusionOk="0" h="29499" w="31018">
                <a:moveTo>
                  <a:pt x="10717" y="0"/>
                </a:moveTo>
                <a:lnTo>
                  <a:pt x="10952" y="8477"/>
                </a:lnTo>
                <a:lnTo>
                  <a:pt x="2963" y="5634"/>
                </a:lnTo>
                <a:lnTo>
                  <a:pt x="8134" y="12353"/>
                </a:lnTo>
                <a:lnTo>
                  <a:pt x="1" y="14750"/>
                </a:lnTo>
                <a:lnTo>
                  <a:pt x="8134" y="17146"/>
                </a:lnTo>
                <a:lnTo>
                  <a:pt x="2963" y="23864"/>
                </a:lnTo>
                <a:lnTo>
                  <a:pt x="10952" y="21022"/>
                </a:lnTo>
                <a:lnTo>
                  <a:pt x="10717" y="29498"/>
                </a:lnTo>
                <a:lnTo>
                  <a:pt x="10717" y="29498"/>
                </a:lnTo>
                <a:lnTo>
                  <a:pt x="15509" y="22503"/>
                </a:lnTo>
                <a:lnTo>
                  <a:pt x="20302" y="29498"/>
                </a:lnTo>
                <a:lnTo>
                  <a:pt x="20066" y="21022"/>
                </a:lnTo>
                <a:lnTo>
                  <a:pt x="28056" y="23864"/>
                </a:lnTo>
                <a:lnTo>
                  <a:pt x="22884" y="17146"/>
                </a:lnTo>
                <a:lnTo>
                  <a:pt x="31018" y="14750"/>
                </a:lnTo>
                <a:lnTo>
                  <a:pt x="22884" y="12353"/>
                </a:lnTo>
                <a:lnTo>
                  <a:pt x="28056" y="5634"/>
                </a:lnTo>
                <a:lnTo>
                  <a:pt x="20066" y="8477"/>
                </a:lnTo>
                <a:lnTo>
                  <a:pt x="20302" y="0"/>
                </a:lnTo>
                <a:lnTo>
                  <a:pt x="15509" y="6996"/>
                </a:lnTo>
                <a:lnTo>
                  <a:pt x="10717"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46"/>
          <p:cNvGrpSpPr/>
          <p:nvPr/>
        </p:nvGrpSpPr>
        <p:grpSpPr>
          <a:xfrm>
            <a:off x="4182266" y="585624"/>
            <a:ext cx="4272302" cy="3884376"/>
            <a:chOff x="4182266" y="585624"/>
            <a:chExt cx="4272302" cy="3884376"/>
          </a:xfrm>
        </p:grpSpPr>
        <p:grpSp>
          <p:nvGrpSpPr>
            <p:cNvPr id="981" name="Google Shape;981;p46"/>
            <p:cNvGrpSpPr/>
            <p:nvPr/>
          </p:nvGrpSpPr>
          <p:grpSpPr>
            <a:xfrm>
              <a:off x="5751116" y="4084250"/>
              <a:ext cx="389750" cy="385750"/>
              <a:chOff x="3382475" y="1831100"/>
              <a:chExt cx="389750" cy="385750"/>
            </a:xfrm>
          </p:grpSpPr>
          <p:sp>
            <p:nvSpPr>
              <p:cNvPr id="982" name="Google Shape;982;p4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46"/>
            <p:cNvGrpSpPr/>
            <p:nvPr/>
          </p:nvGrpSpPr>
          <p:grpSpPr>
            <a:xfrm rot="10800000">
              <a:off x="8064818" y="585624"/>
              <a:ext cx="389750" cy="385750"/>
              <a:chOff x="3382475" y="1831100"/>
              <a:chExt cx="389750" cy="385750"/>
            </a:xfrm>
          </p:grpSpPr>
          <p:sp>
            <p:nvSpPr>
              <p:cNvPr id="987" name="Google Shape;987;p4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46"/>
            <p:cNvGrpSpPr/>
            <p:nvPr/>
          </p:nvGrpSpPr>
          <p:grpSpPr>
            <a:xfrm>
              <a:off x="4182266" y="2378863"/>
              <a:ext cx="389750" cy="385750"/>
              <a:chOff x="3382475" y="1831100"/>
              <a:chExt cx="389750" cy="385750"/>
            </a:xfrm>
          </p:grpSpPr>
          <p:sp>
            <p:nvSpPr>
              <p:cNvPr id="992" name="Google Shape;992;p46"/>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6"/>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6"/>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6" name="Google Shape;996;p46"/>
          <p:cNvGrpSpPr/>
          <p:nvPr/>
        </p:nvGrpSpPr>
        <p:grpSpPr>
          <a:xfrm>
            <a:off x="4198672" y="724181"/>
            <a:ext cx="954248" cy="1014035"/>
            <a:chOff x="4045489" y="1783046"/>
            <a:chExt cx="1053021" cy="1118997"/>
          </a:xfrm>
        </p:grpSpPr>
        <p:sp>
          <p:nvSpPr>
            <p:cNvPr id="997" name="Google Shape;997;p46"/>
            <p:cNvSpPr/>
            <p:nvPr/>
          </p:nvSpPr>
          <p:spPr>
            <a:xfrm>
              <a:off x="4839476" y="2391040"/>
              <a:ext cx="202698" cy="78664"/>
            </a:xfrm>
            <a:custGeom>
              <a:rect b="b" l="l" r="r" t="t"/>
              <a:pathLst>
                <a:path extrusionOk="0" fill="none" h="1635" w="4213">
                  <a:moveTo>
                    <a:pt x="383" y="0"/>
                  </a:moveTo>
                  <a:lnTo>
                    <a:pt x="4212" y="1383"/>
                  </a:lnTo>
                  <a:lnTo>
                    <a:pt x="4167" y="1635"/>
                  </a:lnTo>
                  <a:lnTo>
                    <a:pt x="0" y="957"/>
                  </a:lnTo>
                </a:path>
              </a:pathLst>
            </a:custGeom>
            <a:solidFill>
              <a:srgbClr val="60BBB9"/>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6"/>
            <p:cNvSpPr/>
            <p:nvPr/>
          </p:nvSpPr>
          <p:spPr>
            <a:xfrm>
              <a:off x="4993866" y="2433571"/>
              <a:ext cx="104645" cy="75489"/>
            </a:xfrm>
            <a:custGeom>
              <a:rect b="b" l="l" r="r" t="t"/>
              <a:pathLst>
                <a:path extrusionOk="0" h="1569" w="2175">
                  <a:moveTo>
                    <a:pt x="1278" y="1"/>
                  </a:moveTo>
                  <a:cubicBezTo>
                    <a:pt x="1156" y="1"/>
                    <a:pt x="1032" y="29"/>
                    <a:pt x="916" y="90"/>
                  </a:cubicBezTo>
                  <a:cubicBezTo>
                    <a:pt x="792" y="155"/>
                    <a:pt x="695" y="252"/>
                    <a:pt x="624" y="362"/>
                  </a:cubicBezTo>
                  <a:lnTo>
                    <a:pt x="358" y="266"/>
                  </a:lnTo>
                  <a:cubicBezTo>
                    <a:pt x="241" y="378"/>
                    <a:pt x="122" y="487"/>
                    <a:pt x="0" y="596"/>
                  </a:cubicBezTo>
                  <a:lnTo>
                    <a:pt x="505" y="677"/>
                  </a:lnTo>
                  <a:cubicBezTo>
                    <a:pt x="483" y="833"/>
                    <a:pt x="506" y="998"/>
                    <a:pt x="585" y="1148"/>
                  </a:cubicBezTo>
                  <a:cubicBezTo>
                    <a:pt x="724" y="1415"/>
                    <a:pt x="997" y="1568"/>
                    <a:pt x="1279" y="1568"/>
                  </a:cubicBezTo>
                  <a:cubicBezTo>
                    <a:pt x="1402" y="1568"/>
                    <a:pt x="1526" y="1539"/>
                    <a:pt x="1642" y="1479"/>
                  </a:cubicBezTo>
                  <a:cubicBezTo>
                    <a:pt x="2026" y="1279"/>
                    <a:pt x="2175" y="805"/>
                    <a:pt x="1974" y="422"/>
                  </a:cubicBezTo>
                  <a:cubicBezTo>
                    <a:pt x="1833" y="154"/>
                    <a:pt x="1561" y="1"/>
                    <a:pt x="1278" y="1"/>
                  </a:cubicBez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6"/>
            <p:cNvSpPr/>
            <p:nvPr/>
          </p:nvSpPr>
          <p:spPr>
            <a:xfrm>
              <a:off x="4490618" y="1840588"/>
              <a:ext cx="71832" cy="229641"/>
            </a:xfrm>
            <a:custGeom>
              <a:rect b="b" l="l" r="r" t="t"/>
              <a:pathLst>
                <a:path extrusionOk="0" h="4773" w="1493">
                  <a:moveTo>
                    <a:pt x="607" y="1"/>
                  </a:moveTo>
                  <a:lnTo>
                    <a:pt x="1" y="4414"/>
                  </a:lnTo>
                  <a:cubicBezTo>
                    <a:pt x="1" y="4414"/>
                    <a:pt x="346" y="4772"/>
                    <a:pt x="690" y="4772"/>
                  </a:cubicBezTo>
                  <a:cubicBezTo>
                    <a:pt x="704" y="4772"/>
                    <a:pt x="717" y="4772"/>
                    <a:pt x="731" y="4771"/>
                  </a:cubicBezTo>
                  <a:cubicBezTo>
                    <a:pt x="1089" y="4740"/>
                    <a:pt x="1492" y="4601"/>
                    <a:pt x="1492" y="4601"/>
                  </a:cubicBezTo>
                  <a:lnTo>
                    <a:pt x="948"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6"/>
            <p:cNvSpPr/>
            <p:nvPr/>
          </p:nvSpPr>
          <p:spPr>
            <a:xfrm>
              <a:off x="4490618" y="1840588"/>
              <a:ext cx="71832" cy="231036"/>
            </a:xfrm>
            <a:custGeom>
              <a:rect b="b" l="l" r="r" t="t"/>
              <a:pathLst>
                <a:path extrusionOk="0" fill="none" h="4802" w="1493">
                  <a:moveTo>
                    <a:pt x="607" y="1"/>
                  </a:moveTo>
                  <a:lnTo>
                    <a:pt x="1" y="4414"/>
                  </a:lnTo>
                  <a:cubicBezTo>
                    <a:pt x="1" y="4414"/>
                    <a:pt x="374" y="4801"/>
                    <a:pt x="731" y="4771"/>
                  </a:cubicBezTo>
                  <a:cubicBezTo>
                    <a:pt x="1089" y="4740"/>
                    <a:pt x="1492" y="4601"/>
                    <a:pt x="1492" y="4601"/>
                  </a:cubicBezTo>
                  <a:lnTo>
                    <a:pt x="948" y="1"/>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6"/>
            <p:cNvSpPr/>
            <p:nvPr/>
          </p:nvSpPr>
          <p:spPr>
            <a:xfrm>
              <a:off x="4411426" y="2631889"/>
              <a:ext cx="136399" cy="216795"/>
            </a:xfrm>
            <a:custGeom>
              <a:rect b="b" l="l" r="r" t="t"/>
              <a:pathLst>
                <a:path extrusionOk="0" h="4506" w="2835">
                  <a:moveTo>
                    <a:pt x="1586" y="1"/>
                  </a:moveTo>
                  <a:lnTo>
                    <a:pt x="0" y="4351"/>
                  </a:lnTo>
                  <a:lnTo>
                    <a:pt x="305" y="4506"/>
                  </a:lnTo>
                  <a:lnTo>
                    <a:pt x="2834" y="838"/>
                  </a:lnTo>
                  <a:cubicBezTo>
                    <a:pt x="2834" y="838"/>
                    <a:pt x="2676" y="323"/>
                    <a:pt x="2343" y="191"/>
                  </a:cubicBezTo>
                  <a:cubicBezTo>
                    <a:pt x="2009" y="57"/>
                    <a:pt x="1586" y="1"/>
                    <a:pt x="1586" y="1"/>
                  </a:cubicBezTo>
                  <a:close/>
                </a:path>
              </a:pathLst>
            </a:custGeom>
            <a:solidFill>
              <a:srgbClr val="9188C0"/>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6"/>
            <p:cNvSpPr/>
            <p:nvPr/>
          </p:nvSpPr>
          <p:spPr>
            <a:xfrm>
              <a:off x="4411426" y="2631889"/>
              <a:ext cx="136399" cy="216795"/>
            </a:xfrm>
            <a:custGeom>
              <a:rect b="b" l="l" r="r" t="t"/>
              <a:pathLst>
                <a:path extrusionOk="0" fill="none" h="4506" w="2835">
                  <a:moveTo>
                    <a:pt x="305" y="4506"/>
                  </a:moveTo>
                  <a:lnTo>
                    <a:pt x="2834" y="838"/>
                  </a:lnTo>
                  <a:cubicBezTo>
                    <a:pt x="2834" y="838"/>
                    <a:pt x="2676" y="323"/>
                    <a:pt x="2343" y="191"/>
                  </a:cubicBezTo>
                  <a:cubicBezTo>
                    <a:pt x="2009" y="57"/>
                    <a:pt x="1586" y="1"/>
                    <a:pt x="1586" y="1"/>
                  </a:cubicBezTo>
                  <a:lnTo>
                    <a:pt x="0" y="4351"/>
                  </a:lnTo>
                </a:path>
              </a:pathLst>
            </a:custGeom>
            <a:no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6"/>
            <p:cNvSpPr/>
            <p:nvPr/>
          </p:nvSpPr>
          <p:spPr>
            <a:xfrm>
              <a:off x="4120447" y="2201141"/>
              <a:ext cx="214437" cy="142413"/>
            </a:xfrm>
            <a:custGeom>
              <a:rect b="b" l="l" r="r" t="t"/>
              <a:pathLst>
                <a:path extrusionOk="0" h="2960" w="4457">
                  <a:moveTo>
                    <a:pt x="165" y="1"/>
                  </a:moveTo>
                  <a:lnTo>
                    <a:pt x="1" y="300"/>
                  </a:lnTo>
                  <a:lnTo>
                    <a:pt x="3573" y="2959"/>
                  </a:lnTo>
                  <a:cubicBezTo>
                    <a:pt x="3573" y="2959"/>
                    <a:pt x="4093" y="2820"/>
                    <a:pt x="4239" y="2492"/>
                  </a:cubicBezTo>
                  <a:cubicBezTo>
                    <a:pt x="4384" y="2164"/>
                    <a:pt x="4456" y="1743"/>
                    <a:pt x="4456" y="1743"/>
                  </a:cubicBezTo>
                  <a:lnTo>
                    <a:pt x="165"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6"/>
            <p:cNvSpPr/>
            <p:nvPr/>
          </p:nvSpPr>
          <p:spPr>
            <a:xfrm>
              <a:off x="4120447" y="2201141"/>
              <a:ext cx="214437" cy="142413"/>
            </a:xfrm>
            <a:custGeom>
              <a:rect b="b" l="l" r="r" t="t"/>
              <a:pathLst>
                <a:path extrusionOk="0" fill="none" h="2960" w="4457">
                  <a:moveTo>
                    <a:pt x="1" y="300"/>
                  </a:moveTo>
                  <a:lnTo>
                    <a:pt x="3573" y="2959"/>
                  </a:lnTo>
                  <a:cubicBezTo>
                    <a:pt x="3573" y="2959"/>
                    <a:pt x="4093" y="2820"/>
                    <a:pt x="4239" y="2492"/>
                  </a:cubicBezTo>
                  <a:cubicBezTo>
                    <a:pt x="4384" y="2164"/>
                    <a:pt x="4456" y="1743"/>
                    <a:pt x="4456" y="1743"/>
                  </a:cubicBezTo>
                  <a:lnTo>
                    <a:pt x="165" y="1"/>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6"/>
            <p:cNvSpPr/>
            <p:nvPr/>
          </p:nvSpPr>
          <p:spPr>
            <a:xfrm>
              <a:off x="4242651" y="1988148"/>
              <a:ext cx="134523" cy="215207"/>
            </a:xfrm>
            <a:custGeom>
              <a:rect b="b" l="l" r="r" t="t"/>
              <a:pathLst>
                <a:path extrusionOk="0" h="4473" w="2796">
                  <a:moveTo>
                    <a:pt x="308" y="1"/>
                  </a:moveTo>
                  <a:lnTo>
                    <a:pt x="0" y="150"/>
                  </a:lnTo>
                  <a:lnTo>
                    <a:pt x="1371" y="4388"/>
                  </a:lnTo>
                  <a:cubicBezTo>
                    <a:pt x="1371" y="4388"/>
                    <a:pt x="1600" y="4473"/>
                    <a:pt x="1843" y="4473"/>
                  </a:cubicBezTo>
                  <a:cubicBezTo>
                    <a:pt x="1961" y="4473"/>
                    <a:pt x="2083" y="4452"/>
                    <a:pt x="2185" y="4392"/>
                  </a:cubicBezTo>
                  <a:cubicBezTo>
                    <a:pt x="2493" y="4209"/>
                    <a:pt x="2796" y="3908"/>
                    <a:pt x="2796" y="3908"/>
                  </a:cubicBezTo>
                  <a:lnTo>
                    <a:pt x="308" y="1"/>
                  </a:lnTo>
                  <a:close/>
                </a:path>
              </a:pathLst>
            </a:custGeom>
            <a:solidFill>
              <a:srgbClr val="60BBB9"/>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6"/>
            <p:cNvSpPr/>
            <p:nvPr/>
          </p:nvSpPr>
          <p:spPr>
            <a:xfrm>
              <a:off x="4242651" y="1988148"/>
              <a:ext cx="134523" cy="220163"/>
            </a:xfrm>
            <a:custGeom>
              <a:rect b="b" l="l" r="r" t="t"/>
              <a:pathLst>
                <a:path extrusionOk="0" fill="none" h="4576" w="2796">
                  <a:moveTo>
                    <a:pt x="0" y="150"/>
                  </a:moveTo>
                  <a:lnTo>
                    <a:pt x="1371" y="4388"/>
                  </a:lnTo>
                  <a:cubicBezTo>
                    <a:pt x="1371" y="4388"/>
                    <a:pt x="1876" y="4576"/>
                    <a:pt x="2185" y="4392"/>
                  </a:cubicBezTo>
                  <a:cubicBezTo>
                    <a:pt x="2493" y="4209"/>
                    <a:pt x="2796" y="3908"/>
                    <a:pt x="2796" y="3908"/>
                  </a:cubicBezTo>
                  <a:lnTo>
                    <a:pt x="308" y="1"/>
                  </a:lnTo>
                </a:path>
              </a:pathLst>
            </a:custGeom>
            <a:solidFill>
              <a:schemeClr val="accent2"/>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6"/>
            <p:cNvSpPr/>
            <p:nvPr/>
          </p:nvSpPr>
          <p:spPr>
            <a:xfrm>
              <a:off x="4175439" y="2032940"/>
              <a:ext cx="744589" cy="744637"/>
            </a:xfrm>
            <a:custGeom>
              <a:rect b="b" l="l" r="r" t="t"/>
              <a:pathLst>
                <a:path extrusionOk="0" h="15477" w="15476">
                  <a:moveTo>
                    <a:pt x="7738" y="1"/>
                  </a:moveTo>
                  <a:cubicBezTo>
                    <a:pt x="5686" y="1"/>
                    <a:pt x="3719" y="816"/>
                    <a:pt x="2267" y="2268"/>
                  </a:cubicBezTo>
                  <a:cubicBezTo>
                    <a:pt x="816" y="3719"/>
                    <a:pt x="1" y="5687"/>
                    <a:pt x="1" y="7739"/>
                  </a:cubicBezTo>
                  <a:cubicBezTo>
                    <a:pt x="1" y="9791"/>
                    <a:pt x="816" y="11759"/>
                    <a:pt x="2267" y="13211"/>
                  </a:cubicBezTo>
                  <a:cubicBezTo>
                    <a:pt x="3719" y="14662"/>
                    <a:pt x="5686" y="15476"/>
                    <a:pt x="7738" y="15476"/>
                  </a:cubicBezTo>
                  <a:cubicBezTo>
                    <a:pt x="9791" y="15476"/>
                    <a:pt x="11759" y="14662"/>
                    <a:pt x="13210" y="13211"/>
                  </a:cubicBezTo>
                  <a:cubicBezTo>
                    <a:pt x="14661" y="11759"/>
                    <a:pt x="15476" y="9791"/>
                    <a:pt x="15476" y="7739"/>
                  </a:cubicBezTo>
                  <a:cubicBezTo>
                    <a:pt x="15476" y="5687"/>
                    <a:pt x="14661" y="3719"/>
                    <a:pt x="13210" y="2268"/>
                  </a:cubicBezTo>
                  <a:cubicBezTo>
                    <a:pt x="11759" y="816"/>
                    <a:pt x="9791" y="1"/>
                    <a:pt x="7738"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6"/>
            <p:cNvSpPr/>
            <p:nvPr/>
          </p:nvSpPr>
          <p:spPr>
            <a:xfrm>
              <a:off x="4428698" y="2314012"/>
              <a:ext cx="91269" cy="91318"/>
            </a:xfrm>
            <a:custGeom>
              <a:rect b="b" l="l" r="r" t="t"/>
              <a:pathLst>
                <a:path extrusionOk="0" h="1898" w="1897">
                  <a:moveTo>
                    <a:pt x="948" y="1"/>
                  </a:moveTo>
                  <a:cubicBezTo>
                    <a:pt x="425" y="1"/>
                    <a:pt x="1" y="425"/>
                    <a:pt x="1" y="949"/>
                  </a:cubicBezTo>
                  <a:cubicBezTo>
                    <a:pt x="1" y="1473"/>
                    <a:pt x="425" y="1898"/>
                    <a:pt x="948" y="1898"/>
                  </a:cubicBezTo>
                  <a:cubicBezTo>
                    <a:pt x="1472" y="1898"/>
                    <a:pt x="1896" y="1472"/>
                    <a:pt x="1896" y="949"/>
                  </a:cubicBezTo>
                  <a:cubicBezTo>
                    <a:pt x="1896" y="425"/>
                    <a:pt x="1472" y="1"/>
                    <a:pt x="948" y="1"/>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6"/>
            <p:cNvSpPr/>
            <p:nvPr/>
          </p:nvSpPr>
          <p:spPr>
            <a:xfrm>
              <a:off x="4765961" y="2010953"/>
              <a:ext cx="154056" cy="170222"/>
            </a:xfrm>
            <a:custGeom>
              <a:rect b="b" l="l" r="r" t="t"/>
              <a:pathLst>
                <a:path extrusionOk="0" h="3538" w="3202">
                  <a:moveTo>
                    <a:pt x="3000" y="1"/>
                  </a:moveTo>
                  <a:lnTo>
                    <a:pt x="0" y="2754"/>
                  </a:lnTo>
                  <a:lnTo>
                    <a:pt x="671" y="3538"/>
                  </a:lnTo>
                  <a:lnTo>
                    <a:pt x="3202" y="158"/>
                  </a:lnTo>
                  <a:lnTo>
                    <a:pt x="3000"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6"/>
            <p:cNvSpPr/>
            <p:nvPr/>
          </p:nvSpPr>
          <p:spPr>
            <a:xfrm>
              <a:off x="4765961" y="2010953"/>
              <a:ext cx="154056" cy="170222"/>
            </a:xfrm>
            <a:custGeom>
              <a:rect b="b" l="l" r="r" t="t"/>
              <a:pathLst>
                <a:path extrusionOk="0" fill="none" h="3538" w="3202">
                  <a:moveTo>
                    <a:pt x="0" y="2754"/>
                  </a:moveTo>
                  <a:lnTo>
                    <a:pt x="3000" y="1"/>
                  </a:lnTo>
                  <a:lnTo>
                    <a:pt x="3202" y="158"/>
                  </a:lnTo>
                  <a:lnTo>
                    <a:pt x="671" y="3538"/>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6"/>
            <p:cNvSpPr/>
            <p:nvPr/>
          </p:nvSpPr>
          <p:spPr>
            <a:xfrm>
              <a:off x="4839476" y="2391040"/>
              <a:ext cx="202698" cy="78664"/>
            </a:xfrm>
            <a:custGeom>
              <a:rect b="b" l="l" r="r" t="t"/>
              <a:pathLst>
                <a:path extrusionOk="0" h="1635" w="4213">
                  <a:moveTo>
                    <a:pt x="383" y="0"/>
                  </a:moveTo>
                  <a:lnTo>
                    <a:pt x="0" y="957"/>
                  </a:lnTo>
                  <a:lnTo>
                    <a:pt x="4167" y="1635"/>
                  </a:lnTo>
                  <a:lnTo>
                    <a:pt x="4212" y="1383"/>
                  </a:lnTo>
                  <a:lnTo>
                    <a:pt x="383"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6"/>
            <p:cNvSpPr/>
            <p:nvPr/>
          </p:nvSpPr>
          <p:spPr>
            <a:xfrm>
              <a:off x="5012341" y="2433619"/>
              <a:ext cx="86169" cy="75440"/>
            </a:xfrm>
            <a:custGeom>
              <a:rect b="b" l="l" r="r" t="t"/>
              <a:pathLst>
                <a:path extrusionOk="0" h="1568" w="1791">
                  <a:moveTo>
                    <a:pt x="894" y="0"/>
                  </a:moveTo>
                  <a:cubicBezTo>
                    <a:pt x="772" y="0"/>
                    <a:pt x="648" y="29"/>
                    <a:pt x="532" y="89"/>
                  </a:cubicBezTo>
                  <a:cubicBezTo>
                    <a:pt x="149" y="290"/>
                    <a:pt x="0" y="763"/>
                    <a:pt x="201" y="1147"/>
                  </a:cubicBezTo>
                  <a:cubicBezTo>
                    <a:pt x="341" y="1414"/>
                    <a:pt x="614" y="1567"/>
                    <a:pt x="896" y="1567"/>
                  </a:cubicBezTo>
                  <a:cubicBezTo>
                    <a:pt x="1018" y="1567"/>
                    <a:pt x="1143" y="1538"/>
                    <a:pt x="1259" y="1478"/>
                  </a:cubicBezTo>
                  <a:cubicBezTo>
                    <a:pt x="1642" y="1278"/>
                    <a:pt x="1791" y="804"/>
                    <a:pt x="1590" y="421"/>
                  </a:cubicBezTo>
                  <a:cubicBezTo>
                    <a:pt x="1449" y="153"/>
                    <a:pt x="1177" y="0"/>
                    <a:pt x="894"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6"/>
            <p:cNvSpPr/>
            <p:nvPr/>
          </p:nvSpPr>
          <p:spPr>
            <a:xfrm>
              <a:off x="4751961" y="2741104"/>
              <a:ext cx="84197" cy="75489"/>
            </a:xfrm>
            <a:custGeom>
              <a:rect b="b" l="l" r="r" t="t"/>
              <a:pathLst>
                <a:path extrusionOk="0" h="1569" w="1750">
                  <a:moveTo>
                    <a:pt x="875" y="1"/>
                  </a:moveTo>
                  <a:cubicBezTo>
                    <a:pt x="538" y="1"/>
                    <a:pt x="226" y="221"/>
                    <a:pt x="124" y="561"/>
                  </a:cubicBezTo>
                  <a:cubicBezTo>
                    <a:pt x="0" y="976"/>
                    <a:pt x="237" y="1412"/>
                    <a:pt x="652" y="1536"/>
                  </a:cubicBezTo>
                  <a:cubicBezTo>
                    <a:pt x="726" y="1558"/>
                    <a:pt x="801" y="1569"/>
                    <a:pt x="875" y="1569"/>
                  </a:cubicBezTo>
                  <a:cubicBezTo>
                    <a:pt x="1213" y="1569"/>
                    <a:pt x="1525" y="1349"/>
                    <a:pt x="1627" y="1009"/>
                  </a:cubicBezTo>
                  <a:cubicBezTo>
                    <a:pt x="1750" y="594"/>
                    <a:pt x="1514" y="158"/>
                    <a:pt x="1100" y="34"/>
                  </a:cubicBezTo>
                  <a:cubicBezTo>
                    <a:pt x="1025" y="12"/>
                    <a:pt x="949" y="1"/>
                    <a:pt x="875" y="1"/>
                  </a:cubicBezTo>
                  <a:close/>
                </a:path>
              </a:pathLst>
            </a:custGeom>
            <a:solidFill>
              <a:srgbClr val="9188C0"/>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6"/>
            <p:cNvSpPr/>
            <p:nvPr/>
          </p:nvSpPr>
          <p:spPr>
            <a:xfrm>
              <a:off x="4045489" y="2520991"/>
              <a:ext cx="84534" cy="75440"/>
            </a:xfrm>
            <a:custGeom>
              <a:rect b="b" l="l" r="r" t="t"/>
              <a:pathLst>
                <a:path extrusionOk="0" h="1568" w="1757">
                  <a:moveTo>
                    <a:pt x="878" y="1"/>
                  </a:moveTo>
                  <a:cubicBezTo>
                    <a:pt x="656" y="1"/>
                    <a:pt x="435" y="95"/>
                    <a:pt x="280" y="277"/>
                  </a:cubicBezTo>
                  <a:cubicBezTo>
                    <a:pt x="1" y="607"/>
                    <a:pt x="41" y="1102"/>
                    <a:pt x="372" y="1381"/>
                  </a:cubicBezTo>
                  <a:cubicBezTo>
                    <a:pt x="519" y="1506"/>
                    <a:pt x="699" y="1568"/>
                    <a:pt x="878" y="1568"/>
                  </a:cubicBezTo>
                  <a:cubicBezTo>
                    <a:pt x="1100" y="1568"/>
                    <a:pt x="1321" y="1473"/>
                    <a:pt x="1476" y="1290"/>
                  </a:cubicBezTo>
                  <a:cubicBezTo>
                    <a:pt x="1756" y="961"/>
                    <a:pt x="1715" y="467"/>
                    <a:pt x="1385" y="186"/>
                  </a:cubicBezTo>
                  <a:cubicBezTo>
                    <a:pt x="1237" y="62"/>
                    <a:pt x="1057" y="1"/>
                    <a:pt x="878" y="1"/>
                  </a:cubicBezTo>
                  <a:close/>
                </a:path>
              </a:pathLst>
            </a:custGeom>
            <a:solidFill>
              <a:srgbClr val="9188C0"/>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6"/>
            <p:cNvSpPr/>
            <p:nvPr/>
          </p:nvSpPr>
          <p:spPr>
            <a:xfrm>
              <a:off x="4368848" y="2121323"/>
              <a:ext cx="65000" cy="65048"/>
            </a:xfrm>
            <a:custGeom>
              <a:rect b="b" l="l" r="r" t="t"/>
              <a:pathLst>
                <a:path extrusionOk="0" h="1352" w="1351">
                  <a:moveTo>
                    <a:pt x="676" y="1"/>
                  </a:moveTo>
                  <a:cubicBezTo>
                    <a:pt x="303" y="1"/>
                    <a:pt x="0" y="303"/>
                    <a:pt x="0" y="677"/>
                  </a:cubicBezTo>
                  <a:cubicBezTo>
                    <a:pt x="0" y="1049"/>
                    <a:pt x="303" y="1351"/>
                    <a:pt x="676" y="1351"/>
                  </a:cubicBezTo>
                  <a:cubicBezTo>
                    <a:pt x="1048" y="1351"/>
                    <a:pt x="1351" y="1049"/>
                    <a:pt x="1351" y="677"/>
                  </a:cubicBezTo>
                  <a:cubicBezTo>
                    <a:pt x="1351" y="303"/>
                    <a:pt x="1048" y="1"/>
                    <a:pt x="676"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6"/>
            <p:cNvSpPr/>
            <p:nvPr/>
          </p:nvSpPr>
          <p:spPr>
            <a:xfrm>
              <a:off x="4045489" y="2408023"/>
              <a:ext cx="851014" cy="494019"/>
            </a:xfrm>
            <a:custGeom>
              <a:rect b="b" l="l" r="r" t="t"/>
              <a:pathLst>
                <a:path extrusionOk="0" h="10268" w="17688">
                  <a:moveTo>
                    <a:pt x="2704" y="1"/>
                  </a:moveTo>
                  <a:cubicBezTo>
                    <a:pt x="2710" y="909"/>
                    <a:pt x="2873" y="1780"/>
                    <a:pt x="3167" y="2589"/>
                  </a:cubicBezTo>
                  <a:lnTo>
                    <a:pt x="1637" y="2940"/>
                  </a:lnTo>
                  <a:cubicBezTo>
                    <a:pt x="1598" y="2786"/>
                    <a:pt x="1514" y="2644"/>
                    <a:pt x="1385" y="2534"/>
                  </a:cubicBezTo>
                  <a:cubicBezTo>
                    <a:pt x="1238" y="2410"/>
                    <a:pt x="1058" y="2349"/>
                    <a:pt x="879" y="2349"/>
                  </a:cubicBezTo>
                  <a:cubicBezTo>
                    <a:pt x="657" y="2349"/>
                    <a:pt x="436" y="2443"/>
                    <a:pt x="281" y="2625"/>
                  </a:cubicBezTo>
                  <a:cubicBezTo>
                    <a:pt x="1" y="2955"/>
                    <a:pt x="41" y="3449"/>
                    <a:pt x="372" y="3729"/>
                  </a:cubicBezTo>
                  <a:cubicBezTo>
                    <a:pt x="519" y="3854"/>
                    <a:pt x="699" y="3915"/>
                    <a:pt x="878" y="3915"/>
                  </a:cubicBezTo>
                  <a:cubicBezTo>
                    <a:pt x="1100" y="3915"/>
                    <a:pt x="1321" y="3821"/>
                    <a:pt x="1476" y="3638"/>
                  </a:cubicBezTo>
                  <a:cubicBezTo>
                    <a:pt x="1567" y="3531"/>
                    <a:pt x="1620" y="3405"/>
                    <a:pt x="1645" y="3277"/>
                  </a:cubicBezTo>
                  <a:lnTo>
                    <a:pt x="3424" y="3206"/>
                  </a:lnTo>
                  <a:cubicBezTo>
                    <a:pt x="4348" y="5189"/>
                    <a:pt x="6085" y="6713"/>
                    <a:pt x="8208" y="7353"/>
                  </a:cubicBezTo>
                  <a:lnTo>
                    <a:pt x="7798" y="8478"/>
                  </a:lnTo>
                  <a:cubicBezTo>
                    <a:pt x="7754" y="8472"/>
                    <a:pt x="7710" y="8468"/>
                    <a:pt x="7666" y="8468"/>
                  </a:cubicBezTo>
                  <a:cubicBezTo>
                    <a:pt x="7337" y="8468"/>
                    <a:pt x="7021" y="8646"/>
                    <a:pt x="6863" y="8960"/>
                  </a:cubicBezTo>
                  <a:cubicBezTo>
                    <a:pt x="6638" y="9405"/>
                    <a:pt x="6817" y="9946"/>
                    <a:pt x="7261" y="10170"/>
                  </a:cubicBezTo>
                  <a:cubicBezTo>
                    <a:pt x="7391" y="10236"/>
                    <a:pt x="7530" y="10267"/>
                    <a:pt x="7667" y="10267"/>
                  </a:cubicBezTo>
                  <a:cubicBezTo>
                    <a:pt x="7996" y="10267"/>
                    <a:pt x="8313" y="10086"/>
                    <a:pt x="8471" y="9772"/>
                  </a:cubicBezTo>
                  <a:cubicBezTo>
                    <a:pt x="8664" y="9390"/>
                    <a:pt x="8558" y="8939"/>
                    <a:pt x="8243" y="8677"/>
                  </a:cubicBezTo>
                  <a:lnTo>
                    <a:pt x="9021" y="7549"/>
                  </a:lnTo>
                  <a:cubicBezTo>
                    <a:pt x="9482" y="7634"/>
                    <a:pt x="9955" y="7681"/>
                    <a:pt x="10440" y="7681"/>
                  </a:cubicBezTo>
                  <a:cubicBezTo>
                    <a:pt x="11977" y="7681"/>
                    <a:pt x="13407" y="7231"/>
                    <a:pt x="14611" y="6459"/>
                  </a:cubicBezTo>
                  <a:lnTo>
                    <a:pt x="15079" y="7092"/>
                  </a:lnTo>
                  <a:cubicBezTo>
                    <a:pt x="14955" y="7187"/>
                    <a:pt x="14857" y="7321"/>
                    <a:pt x="14808" y="7484"/>
                  </a:cubicBezTo>
                  <a:cubicBezTo>
                    <a:pt x="14686" y="7899"/>
                    <a:pt x="14921" y="8335"/>
                    <a:pt x="15336" y="8459"/>
                  </a:cubicBezTo>
                  <a:cubicBezTo>
                    <a:pt x="15410" y="8481"/>
                    <a:pt x="15485" y="8492"/>
                    <a:pt x="15559" y="8492"/>
                  </a:cubicBezTo>
                  <a:cubicBezTo>
                    <a:pt x="15897" y="8492"/>
                    <a:pt x="16209" y="8272"/>
                    <a:pt x="16311" y="7932"/>
                  </a:cubicBezTo>
                  <a:cubicBezTo>
                    <a:pt x="16435" y="7517"/>
                    <a:pt x="16198" y="7081"/>
                    <a:pt x="15784" y="6957"/>
                  </a:cubicBezTo>
                  <a:cubicBezTo>
                    <a:pt x="15712" y="6936"/>
                    <a:pt x="15640" y="6926"/>
                    <a:pt x="15570" y="6926"/>
                  </a:cubicBezTo>
                  <a:cubicBezTo>
                    <a:pt x="15507" y="6926"/>
                    <a:pt x="15445" y="6934"/>
                    <a:pt x="15384" y="6947"/>
                  </a:cubicBezTo>
                  <a:lnTo>
                    <a:pt x="15013" y="6184"/>
                  </a:lnTo>
                  <a:cubicBezTo>
                    <a:pt x="16218" y="5299"/>
                    <a:pt x="17156" y="4072"/>
                    <a:pt x="17687" y="2647"/>
                  </a:cubicBezTo>
                  <a:lnTo>
                    <a:pt x="17687" y="2647"/>
                  </a:lnTo>
                  <a:cubicBezTo>
                    <a:pt x="16711" y="3260"/>
                    <a:pt x="15671" y="3760"/>
                    <a:pt x="14605" y="4126"/>
                  </a:cubicBezTo>
                  <a:cubicBezTo>
                    <a:pt x="13580" y="4511"/>
                    <a:pt x="12545" y="4687"/>
                    <a:pt x="11525" y="4687"/>
                  </a:cubicBezTo>
                  <a:cubicBezTo>
                    <a:pt x="8371" y="4687"/>
                    <a:pt x="5360" y="3008"/>
                    <a:pt x="3248" y="632"/>
                  </a:cubicBezTo>
                  <a:cubicBezTo>
                    <a:pt x="3061" y="431"/>
                    <a:pt x="2880" y="219"/>
                    <a:pt x="2704"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6"/>
            <p:cNvSpPr/>
            <p:nvPr/>
          </p:nvSpPr>
          <p:spPr>
            <a:xfrm>
              <a:off x="4482439" y="1783046"/>
              <a:ext cx="86747" cy="86747"/>
            </a:xfrm>
            <a:custGeom>
              <a:rect b="b" l="l" r="r" t="t"/>
              <a:pathLst>
                <a:path extrusionOk="0" h="1803" w="1803">
                  <a:moveTo>
                    <a:pt x="901" y="1"/>
                  </a:moveTo>
                  <a:cubicBezTo>
                    <a:pt x="403" y="1"/>
                    <a:pt x="0" y="404"/>
                    <a:pt x="0" y="901"/>
                  </a:cubicBezTo>
                  <a:cubicBezTo>
                    <a:pt x="0" y="1399"/>
                    <a:pt x="403" y="1803"/>
                    <a:pt x="901" y="1803"/>
                  </a:cubicBezTo>
                  <a:cubicBezTo>
                    <a:pt x="1399" y="1803"/>
                    <a:pt x="1803" y="1399"/>
                    <a:pt x="1803" y="901"/>
                  </a:cubicBezTo>
                  <a:cubicBezTo>
                    <a:pt x="1803" y="404"/>
                    <a:pt x="1399" y="1"/>
                    <a:pt x="90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6"/>
            <p:cNvSpPr/>
            <p:nvPr/>
          </p:nvSpPr>
          <p:spPr>
            <a:xfrm>
              <a:off x="4061318" y="2160053"/>
              <a:ext cx="99160" cy="86795"/>
            </a:xfrm>
            <a:custGeom>
              <a:rect b="b" l="l" r="r" t="t"/>
              <a:pathLst>
                <a:path extrusionOk="0" h="1804" w="2061">
                  <a:moveTo>
                    <a:pt x="1031" y="1"/>
                  </a:moveTo>
                  <a:cubicBezTo>
                    <a:pt x="713" y="1"/>
                    <a:pt x="406" y="169"/>
                    <a:pt x="242" y="467"/>
                  </a:cubicBezTo>
                  <a:cubicBezTo>
                    <a:pt x="1" y="903"/>
                    <a:pt x="160" y="1452"/>
                    <a:pt x="596" y="1692"/>
                  </a:cubicBezTo>
                  <a:cubicBezTo>
                    <a:pt x="734" y="1768"/>
                    <a:pt x="883" y="1804"/>
                    <a:pt x="1030" y="1804"/>
                  </a:cubicBezTo>
                  <a:cubicBezTo>
                    <a:pt x="1348" y="1804"/>
                    <a:pt x="1655" y="1635"/>
                    <a:pt x="1819" y="1337"/>
                  </a:cubicBezTo>
                  <a:cubicBezTo>
                    <a:pt x="2061" y="901"/>
                    <a:pt x="1901" y="353"/>
                    <a:pt x="1465" y="113"/>
                  </a:cubicBezTo>
                  <a:cubicBezTo>
                    <a:pt x="1327" y="37"/>
                    <a:pt x="1178" y="1"/>
                    <a:pt x="103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6"/>
            <p:cNvSpPr/>
            <p:nvPr/>
          </p:nvSpPr>
          <p:spPr>
            <a:xfrm>
              <a:off x="4192422" y="1936572"/>
              <a:ext cx="98967" cy="86747"/>
            </a:xfrm>
            <a:custGeom>
              <a:rect b="b" l="l" r="r" t="t"/>
              <a:pathLst>
                <a:path extrusionOk="0" h="1803" w="2057">
                  <a:moveTo>
                    <a:pt x="1027" y="0"/>
                  </a:moveTo>
                  <a:cubicBezTo>
                    <a:pt x="896" y="0"/>
                    <a:pt x="763" y="29"/>
                    <a:pt x="637" y="89"/>
                  </a:cubicBezTo>
                  <a:cubicBezTo>
                    <a:pt x="189" y="306"/>
                    <a:pt x="1" y="845"/>
                    <a:pt x="216" y="1292"/>
                  </a:cubicBezTo>
                  <a:cubicBezTo>
                    <a:pt x="371" y="1615"/>
                    <a:pt x="693" y="1803"/>
                    <a:pt x="1028" y="1803"/>
                  </a:cubicBezTo>
                  <a:cubicBezTo>
                    <a:pt x="1160" y="1803"/>
                    <a:pt x="1293" y="1774"/>
                    <a:pt x="1419" y="1713"/>
                  </a:cubicBezTo>
                  <a:cubicBezTo>
                    <a:pt x="1868" y="1497"/>
                    <a:pt x="2056" y="958"/>
                    <a:pt x="1840" y="510"/>
                  </a:cubicBezTo>
                  <a:cubicBezTo>
                    <a:pt x="1684" y="188"/>
                    <a:pt x="1362" y="0"/>
                    <a:pt x="1027"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6"/>
            <p:cNvSpPr/>
            <p:nvPr/>
          </p:nvSpPr>
          <p:spPr>
            <a:xfrm>
              <a:off x="4890859" y="1967845"/>
              <a:ext cx="75440" cy="75537"/>
            </a:xfrm>
            <a:custGeom>
              <a:rect b="b" l="l" r="r" t="t"/>
              <a:pathLst>
                <a:path extrusionOk="0" h="1570" w="1568">
                  <a:moveTo>
                    <a:pt x="784" y="1"/>
                  </a:moveTo>
                  <a:cubicBezTo>
                    <a:pt x="352" y="1"/>
                    <a:pt x="1" y="352"/>
                    <a:pt x="1" y="785"/>
                  </a:cubicBezTo>
                  <a:cubicBezTo>
                    <a:pt x="1" y="1218"/>
                    <a:pt x="352" y="1569"/>
                    <a:pt x="784" y="1569"/>
                  </a:cubicBezTo>
                  <a:cubicBezTo>
                    <a:pt x="1217" y="1569"/>
                    <a:pt x="1568" y="1218"/>
                    <a:pt x="1568" y="785"/>
                  </a:cubicBezTo>
                  <a:cubicBezTo>
                    <a:pt x="1568" y="352"/>
                    <a:pt x="1217" y="1"/>
                    <a:pt x="784"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46"/>
          <p:cNvGrpSpPr/>
          <p:nvPr/>
        </p:nvGrpSpPr>
        <p:grpSpPr>
          <a:xfrm>
            <a:off x="6316133" y="585634"/>
            <a:ext cx="559891" cy="594859"/>
            <a:chOff x="4045489" y="1783046"/>
            <a:chExt cx="1053021" cy="1118997"/>
          </a:xfrm>
        </p:grpSpPr>
        <p:sp>
          <p:nvSpPr>
            <p:cNvPr id="1022" name="Google Shape;1022;p46"/>
            <p:cNvSpPr/>
            <p:nvPr/>
          </p:nvSpPr>
          <p:spPr>
            <a:xfrm>
              <a:off x="4839476" y="2391040"/>
              <a:ext cx="202698" cy="78664"/>
            </a:xfrm>
            <a:custGeom>
              <a:rect b="b" l="l" r="r" t="t"/>
              <a:pathLst>
                <a:path extrusionOk="0" fill="none" h="1635" w="4213">
                  <a:moveTo>
                    <a:pt x="383" y="0"/>
                  </a:moveTo>
                  <a:lnTo>
                    <a:pt x="4212" y="1383"/>
                  </a:lnTo>
                  <a:lnTo>
                    <a:pt x="4167" y="1635"/>
                  </a:lnTo>
                  <a:lnTo>
                    <a:pt x="0" y="957"/>
                  </a:lnTo>
                </a:path>
              </a:pathLst>
            </a:custGeom>
            <a:solidFill>
              <a:srgbClr val="60BBB9"/>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6"/>
            <p:cNvSpPr/>
            <p:nvPr/>
          </p:nvSpPr>
          <p:spPr>
            <a:xfrm>
              <a:off x="4993866" y="2433571"/>
              <a:ext cx="104645" cy="75489"/>
            </a:xfrm>
            <a:custGeom>
              <a:rect b="b" l="l" r="r" t="t"/>
              <a:pathLst>
                <a:path extrusionOk="0" h="1569" w="2175">
                  <a:moveTo>
                    <a:pt x="1278" y="1"/>
                  </a:moveTo>
                  <a:cubicBezTo>
                    <a:pt x="1156" y="1"/>
                    <a:pt x="1032" y="29"/>
                    <a:pt x="916" y="90"/>
                  </a:cubicBezTo>
                  <a:cubicBezTo>
                    <a:pt x="792" y="155"/>
                    <a:pt x="695" y="252"/>
                    <a:pt x="624" y="362"/>
                  </a:cubicBezTo>
                  <a:lnTo>
                    <a:pt x="358" y="266"/>
                  </a:lnTo>
                  <a:cubicBezTo>
                    <a:pt x="241" y="378"/>
                    <a:pt x="122" y="487"/>
                    <a:pt x="0" y="596"/>
                  </a:cubicBezTo>
                  <a:lnTo>
                    <a:pt x="505" y="677"/>
                  </a:lnTo>
                  <a:cubicBezTo>
                    <a:pt x="483" y="833"/>
                    <a:pt x="506" y="998"/>
                    <a:pt x="585" y="1148"/>
                  </a:cubicBezTo>
                  <a:cubicBezTo>
                    <a:pt x="724" y="1415"/>
                    <a:pt x="997" y="1568"/>
                    <a:pt x="1279" y="1568"/>
                  </a:cubicBezTo>
                  <a:cubicBezTo>
                    <a:pt x="1402" y="1568"/>
                    <a:pt x="1526" y="1539"/>
                    <a:pt x="1642" y="1479"/>
                  </a:cubicBezTo>
                  <a:cubicBezTo>
                    <a:pt x="2026" y="1279"/>
                    <a:pt x="2175" y="805"/>
                    <a:pt x="1974" y="422"/>
                  </a:cubicBezTo>
                  <a:cubicBezTo>
                    <a:pt x="1833" y="154"/>
                    <a:pt x="1561" y="1"/>
                    <a:pt x="1278" y="1"/>
                  </a:cubicBez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6"/>
            <p:cNvSpPr/>
            <p:nvPr/>
          </p:nvSpPr>
          <p:spPr>
            <a:xfrm>
              <a:off x="4490618" y="1840588"/>
              <a:ext cx="71832" cy="229641"/>
            </a:xfrm>
            <a:custGeom>
              <a:rect b="b" l="l" r="r" t="t"/>
              <a:pathLst>
                <a:path extrusionOk="0" h="4773" w="1493">
                  <a:moveTo>
                    <a:pt x="607" y="1"/>
                  </a:moveTo>
                  <a:lnTo>
                    <a:pt x="1" y="4414"/>
                  </a:lnTo>
                  <a:cubicBezTo>
                    <a:pt x="1" y="4414"/>
                    <a:pt x="346" y="4772"/>
                    <a:pt x="690" y="4772"/>
                  </a:cubicBezTo>
                  <a:cubicBezTo>
                    <a:pt x="704" y="4772"/>
                    <a:pt x="717" y="4772"/>
                    <a:pt x="731" y="4771"/>
                  </a:cubicBezTo>
                  <a:cubicBezTo>
                    <a:pt x="1089" y="4740"/>
                    <a:pt x="1492" y="4601"/>
                    <a:pt x="1492" y="4601"/>
                  </a:cubicBezTo>
                  <a:lnTo>
                    <a:pt x="948"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6"/>
            <p:cNvSpPr/>
            <p:nvPr/>
          </p:nvSpPr>
          <p:spPr>
            <a:xfrm>
              <a:off x="4490618" y="1840588"/>
              <a:ext cx="71832" cy="231036"/>
            </a:xfrm>
            <a:custGeom>
              <a:rect b="b" l="l" r="r" t="t"/>
              <a:pathLst>
                <a:path extrusionOk="0" fill="none" h="4802" w="1493">
                  <a:moveTo>
                    <a:pt x="607" y="1"/>
                  </a:moveTo>
                  <a:lnTo>
                    <a:pt x="1" y="4414"/>
                  </a:lnTo>
                  <a:cubicBezTo>
                    <a:pt x="1" y="4414"/>
                    <a:pt x="374" y="4801"/>
                    <a:pt x="731" y="4771"/>
                  </a:cubicBezTo>
                  <a:cubicBezTo>
                    <a:pt x="1089" y="4740"/>
                    <a:pt x="1492" y="4601"/>
                    <a:pt x="1492" y="4601"/>
                  </a:cubicBezTo>
                  <a:lnTo>
                    <a:pt x="948" y="1"/>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6"/>
            <p:cNvSpPr/>
            <p:nvPr/>
          </p:nvSpPr>
          <p:spPr>
            <a:xfrm>
              <a:off x="4411426" y="2631889"/>
              <a:ext cx="136399" cy="216795"/>
            </a:xfrm>
            <a:custGeom>
              <a:rect b="b" l="l" r="r" t="t"/>
              <a:pathLst>
                <a:path extrusionOk="0" h="4506" w="2835">
                  <a:moveTo>
                    <a:pt x="1586" y="1"/>
                  </a:moveTo>
                  <a:lnTo>
                    <a:pt x="0" y="4351"/>
                  </a:lnTo>
                  <a:lnTo>
                    <a:pt x="305" y="4506"/>
                  </a:lnTo>
                  <a:lnTo>
                    <a:pt x="2834" y="838"/>
                  </a:lnTo>
                  <a:cubicBezTo>
                    <a:pt x="2834" y="838"/>
                    <a:pt x="2676" y="323"/>
                    <a:pt x="2343" y="191"/>
                  </a:cubicBezTo>
                  <a:cubicBezTo>
                    <a:pt x="2009" y="57"/>
                    <a:pt x="1586" y="1"/>
                    <a:pt x="1586" y="1"/>
                  </a:cubicBezTo>
                  <a:close/>
                </a:path>
              </a:pathLst>
            </a:custGeom>
            <a:solidFill>
              <a:srgbClr val="9188C0"/>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6"/>
            <p:cNvSpPr/>
            <p:nvPr/>
          </p:nvSpPr>
          <p:spPr>
            <a:xfrm>
              <a:off x="4411426" y="2631889"/>
              <a:ext cx="136399" cy="216795"/>
            </a:xfrm>
            <a:custGeom>
              <a:rect b="b" l="l" r="r" t="t"/>
              <a:pathLst>
                <a:path extrusionOk="0" fill="none" h="4506" w="2835">
                  <a:moveTo>
                    <a:pt x="305" y="4506"/>
                  </a:moveTo>
                  <a:lnTo>
                    <a:pt x="2834" y="838"/>
                  </a:lnTo>
                  <a:cubicBezTo>
                    <a:pt x="2834" y="838"/>
                    <a:pt x="2676" y="323"/>
                    <a:pt x="2343" y="191"/>
                  </a:cubicBezTo>
                  <a:cubicBezTo>
                    <a:pt x="2009" y="57"/>
                    <a:pt x="1586" y="1"/>
                    <a:pt x="1586" y="1"/>
                  </a:cubicBezTo>
                  <a:lnTo>
                    <a:pt x="0" y="4351"/>
                  </a:lnTo>
                </a:path>
              </a:pathLst>
            </a:custGeom>
            <a:no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6"/>
            <p:cNvSpPr/>
            <p:nvPr/>
          </p:nvSpPr>
          <p:spPr>
            <a:xfrm>
              <a:off x="4120447" y="2201141"/>
              <a:ext cx="214437" cy="142413"/>
            </a:xfrm>
            <a:custGeom>
              <a:rect b="b" l="l" r="r" t="t"/>
              <a:pathLst>
                <a:path extrusionOk="0" h="2960" w="4457">
                  <a:moveTo>
                    <a:pt x="165" y="1"/>
                  </a:moveTo>
                  <a:lnTo>
                    <a:pt x="1" y="300"/>
                  </a:lnTo>
                  <a:lnTo>
                    <a:pt x="3573" y="2959"/>
                  </a:lnTo>
                  <a:cubicBezTo>
                    <a:pt x="3573" y="2959"/>
                    <a:pt x="4093" y="2820"/>
                    <a:pt x="4239" y="2492"/>
                  </a:cubicBezTo>
                  <a:cubicBezTo>
                    <a:pt x="4384" y="2164"/>
                    <a:pt x="4456" y="1743"/>
                    <a:pt x="4456" y="1743"/>
                  </a:cubicBezTo>
                  <a:lnTo>
                    <a:pt x="165"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4120447" y="2201141"/>
              <a:ext cx="214437" cy="142413"/>
            </a:xfrm>
            <a:custGeom>
              <a:rect b="b" l="l" r="r" t="t"/>
              <a:pathLst>
                <a:path extrusionOk="0" fill="none" h="2960" w="4457">
                  <a:moveTo>
                    <a:pt x="1" y="300"/>
                  </a:moveTo>
                  <a:lnTo>
                    <a:pt x="3573" y="2959"/>
                  </a:lnTo>
                  <a:cubicBezTo>
                    <a:pt x="3573" y="2959"/>
                    <a:pt x="4093" y="2820"/>
                    <a:pt x="4239" y="2492"/>
                  </a:cubicBezTo>
                  <a:cubicBezTo>
                    <a:pt x="4384" y="2164"/>
                    <a:pt x="4456" y="1743"/>
                    <a:pt x="4456" y="1743"/>
                  </a:cubicBezTo>
                  <a:lnTo>
                    <a:pt x="165" y="1"/>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a:off x="4242651" y="1988148"/>
              <a:ext cx="134523" cy="215207"/>
            </a:xfrm>
            <a:custGeom>
              <a:rect b="b" l="l" r="r" t="t"/>
              <a:pathLst>
                <a:path extrusionOk="0" h="4473" w="2796">
                  <a:moveTo>
                    <a:pt x="308" y="1"/>
                  </a:moveTo>
                  <a:lnTo>
                    <a:pt x="0" y="150"/>
                  </a:lnTo>
                  <a:lnTo>
                    <a:pt x="1371" y="4388"/>
                  </a:lnTo>
                  <a:cubicBezTo>
                    <a:pt x="1371" y="4388"/>
                    <a:pt x="1600" y="4473"/>
                    <a:pt x="1843" y="4473"/>
                  </a:cubicBezTo>
                  <a:cubicBezTo>
                    <a:pt x="1961" y="4473"/>
                    <a:pt x="2083" y="4452"/>
                    <a:pt x="2185" y="4392"/>
                  </a:cubicBezTo>
                  <a:cubicBezTo>
                    <a:pt x="2493" y="4209"/>
                    <a:pt x="2796" y="3908"/>
                    <a:pt x="2796" y="3908"/>
                  </a:cubicBezTo>
                  <a:lnTo>
                    <a:pt x="308" y="1"/>
                  </a:lnTo>
                  <a:close/>
                </a:path>
              </a:pathLst>
            </a:custGeom>
            <a:solidFill>
              <a:srgbClr val="60BBB9"/>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6"/>
            <p:cNvSpPr/>
            <p:nvPr/>
          </p:nvSpPr>
          <p:spPr>
            <a:xfrm>
              <a:off x="4242651" y="1988148"/>
              <a:ext cx="134523" cy="220163"/>
            </a:xfrm>
            <a:custGeom>
              <a:rect b="b" l="l" r="r" t="t"/>
              <a:pathLst>
                <a:path extrusionOk="0" fill="none" h="4576" w="2796">
                  <a:moveTo>
                    <a:pt x="0" y="150"/>
                  </a:moveTo>
                  <a:lnTo>
                    <a:pt x="1371" y="4388"/>
                  </a:lnTo>
                  <a:cubicBezTo>
                    <a:pt x="1371" y="4388"/>
                    <a:pt x="1876" y="4576"/>
                    <a:pt x="2185" y="4392"/>
                  </a:cubicBezTo>
                  <a:cubicBezTo>
                    <a:pt x="2493" y="4209"/>
                    <a:pt x="2796" y="3908"/>
                    <a:pt x="2796" y="3908"/>
                  </a:cubicBezTo>
                  <a:lnTo>
                    <a:pt x="308" y="1"/>
                  </a:lnTo>
                </a:path>
              </a:pathLst>
            </a:custGeom>
            <a:solidFill>
              <a:schemeClr val="accent2"/>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6"/>
            <p:cNvSpPr/>
            <p:nvPr/>
          </p:nvSpPr>
          <p:spPr>
            <a:xfrm>
              <a:off x="4175439" y="2032940"/>
              <a:ext cx="744589" cy="744637"/>
            </a:xfrm>
            <a:custGeom>
              <a:rect b="b" l="l" r="r" t="t"/>
              <a:pathLst>
                <a:path extrusionOk="0" h="15477" w="15476">
                  <a:moveTo>
                    <a:pt x="7738" y="1"/>
                  </a:moveTo>
                  <a:cubicBezTo>
                    <a:pt x="5686" y="1"/>
                    <a:pt x="3719" y="816"/>
                    <a:pt x="2267" y="2268"/>
                  </a:cubicBezTo>
                  <a:cubicBezTo>
                    <a:pt x="816" y="3719"/>
                    <a:pt x="1" y="5687"/>
                    <a:pt x="1" y="7739"/>
                  </a:cubicBezTo>
                  <a:cubicBezTo>
                    <a:pt x="1" y="9791"/>
                    <a:pt x="816" y="11759"/>
                    <a:pt x="2267" y="13211"/>
                  </a:cubicBezTo>
                  <a:cubicBezTo>
                    <a:pt x="3719" y="14662"/>
                    <a:pt x="5686" y="15476"/>
                    <a:pt x="7738" y="15476"/>
                  </a:cubicBezTo>
                  <a:cubicBezTo>
                    <a:pt x="9791" y="15476"/>
                    <a:pt x="11759" y="14662"/>
                    <a:pt x="13210" y="13211"/>
                  </a:cubicBezTo>
                  <a:cubicBezTo>
                    <a:pt x="14661" y="11759"/>
                    <a:pt x="15476" y="9791"/>
                    <a:pt x="15476" y="7739"/>
                  </a:cubicBezTo>
                  <a:cubicBezTo>
                    <a:pt x="15476" y="5687"/>
                    <a:pt x="14661" y="3719"/>
                    <a:pt x="13210" y="2268"/>
                  </a:cubicBezTo>
                  <a:cubicBezTo>
                    <a:pt x="11759" y="816"/>
                    <a:pt x="9791" y="1"/>
                    <a:pt x="7738"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6"/>
            <p:cNvSpPr/>
            <p:nvPr/>
          </p:nvSpPr>
          <p:spPr>
            <a:xfrm>
              <a:off x="4428698" y="2314012"/>
              <a:ext cx="91269" cy="91318"/>
            </a:xfrm>
            <a:custGeom>
              <a:rect b="b" l="l" r="r" t="t"/>
              <a:pathLst>
                <a:path extrusionOk="0" h="1898" w="1897">
                  <a:moveTo>
                    <a:pt x="948" y="1"/>
                  </a:moveTo>
                  <a:cubicBezTo>
                    <a:pt x="425" y="1"/>
                    <a:pt x="1" y="425"/>
                    <a:pt x="1" y="949"/>
                  </a:cubicBezTo>
                  <a:cubicBezTo>
                    <a:pt x="1" y="1473"/>
                    <a:pt x="425" y="1898"/>
                    <a:pt x="948" y="1898"/>
                  </a:cubicBezTo>
                  <a:cubicBezTo>
                    <a:pt x="1472" y="1898"/>
                    <a:pt x="1896" y="1472"/>
                    <a:pt x="1896" y="949"/>
                  </a:cubicBezTo>
                  <a:cubicBezTo>
                    <a:pt x="1896" y="425"/>
                    <a:pt x="1472" y="1"/>
                    <a:pt x="948" y="1"/>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6"/>
            <p:cNvSpPr/>
            <p:nvPr/>
          </p:nvSpPr>
          <p:spPr>
            <a:xfrm>
              <a:off x="4765961" y="2010953"/>
              <a:ext cx="154056" cy="170222"/>
            </a:xfrm>
            <a:custGeom>
              <a:rect b="b" l="l" r="r" t="t"/>
              <a:pathLst>
                <a:path extrusionOk="0" h="3538" w="3202">
                  <a:moveTo>
                    <a:pt x="3000" y="1"/>
                  </a:moveTo>
                  <a:lnTo>
                    <a:pt x="0" y="2754"/>
                  </a:lnTo>
                  <a:lnTo>
                    <a:pt x="671" y="3538"/>
                  </a:lnTo>
                  <a:lnTo>
                    <a:pt x="3202" y="158"/>
                  </a:lnTo>
                  <a:lnTo>
                    <a:pt x="3000"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6"/>
            <p:cNvSpPr/>
            <p:nvPr/>
          </p:nvSpPr>
          <p:spPr>
            <a:xfrm>
              <a:off x="4765961" y="2010953"/>
              <a:ext cx="154056" cy="170222"/>
            </a:xfrm>
            <a:custGeom>
              <a:rect b="b" l="l" r="r" t="t"/>
              <a:pathLst>
                <a:path extrusionOk="0" fill="none" h="3538" w="3202">
                  <a:moveTo>
                    <a:pt x="0" y="2754"/>
                  </a:moveTo>
                  <a:lnTo>
                    <a:pt x="3000" y="1"/>
                  </a:lnTo>
                  <a:lnTo>
                    <a:pt x="3202" y="158"/>
                  </a:lnTo>
                  <a:lnTo>
                    <a:pt x="671" y="3538"/>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6"/>
            <p:cNvSpPr/>
            <p:nvPr/>
          </p:nvSpPr>
          <p:spPr>
            <a:xfrm>
              <a:off x="4839476" y="2391040"/>
              <a:ext cx="202698" cy="78664"/>
            </a:xfrm>
            <a:custGeom>
              <a:rect b="b" l="l" r="r" t="t"/>
              <a:pathLst>
                <a:path extrusionOk="0" h="1635" w="4213">
                  <a:moveTo>
                    <a:pt x="383" y="0"/>
                  </a:moveTo>
                  <a:lnTo>
                    <a:pt x="0" y="957"/>
                  </a:lnTo>
                  <a:lnTo>
                    <a:pt x="4167" y="1635"/>
                  </a:lnTo>
                  <a:lnTo>
                    <a:pt x="4212" y="1383"/>
                  </a:lnTo>
                  <a:lnTo>
                    <a:pt x="383"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6"/>
            <p:cNvSpPr/>
            <p:nvPr/>
          </p:nvSpPr>
          <p:spPr>
            <a:xfrm>
              <a:off x="5012341" y="2433619"/>
              <a:ext cx="86169" cy="75440"/>
            </a:xfrm>
            <a:custGeom>
              <a:rect b="b" l="l" r="r" t="t"/>
              <a:pathLst>
                <a:path extrusionOk="0" h="1568" w="1791">
                  <a:moveTo>
                    <a:pt x="894" y="0"/>
                  </a:moveTo>
                  <a:cubicBezTo>
                    <a:pt x="772" y="0"/>
                    <a:pt x="648" y="29"/>
                    <a:pt x="532" y="89"/>
                  </a:cubicBezTo>
                  <a:cubicBezTo>
                    <a:pt x="149" y="290"/>
                    <a:pt x="0" y="763"/>
                    <a:pt x="201" y="1147"/>
                  </a:cubicBezTo>
                  <a:cubicBezTo>
                    <a:pt x="341" y="1414"/>
                    <a:pt x="614" y="1567"/>
                    <a:pt x="896" y="1567"/>
                  </a:cubicBezTo>
                  <a:cubicBezTo>
                    <a:pt x="1018" y="1567"/>
                    <a:pt x="1143" y="1538"/>
                    <a:pt x="1259" y="1478"/>
                  </a:cubicBezTo>
                  <a:cubicBezTo>
                    <a:pt x="1642" y="1278"/>
                    <a:pt x="1791" y="804"/>
                    <a:pt x="1590" y="421"/>
                  </a:cubicBezTo>
                  <a:cubicBezTo>
                    <a:pt x="1449" y="153"/>
                    <a:pt x="1177" y="0"/>
                    <a:pt x="894"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4751961" y="2741104"/>
              <a:ext cx="84197" cy="75489"/>
            </a:xfrm>
            <a:custGeom>
              <a:rect b="b" l="l" r="r" t="t"/>
              <a:pathLst>
                <a:path extrusionOk="0" h="1569" w="1750">
                  <a:moveTo>
                    <a:pt x="875" y="1"/>
                  </a:moveTo>
                  <a:cubicBezTo>
                    <a:pt x="538" y="1"/>
                    <a:pt x="226" y="221"/>
                    <a:pt x="124" y="561"/>
                  </a:cubicBezTo>
                  <a:cubicBezTo>
                    <a:pt x="0" y="976"/>
                    <a:pt x="237" y="1412"/>
                    <a:pt x="652" y="1536"/>
                  </a:cubicBezTo>
                  <a:cubicBezTo>
                    <a:pt x="726" y="1558"/>
                    <a:pt x="801" y="1569"/>
                    <a:pt x="875" y="1569"/>
                  </a:cubicBezTo>
                  <a:cubicBezTo>
                    <a:pt x="1213" y="1569"/>
                    <a:pt x="1525" y="1349"/>
                    <a:pt x="1627" y="1009"/>
                  </a:cubicBezTo>
                  <a:cubicBezTo>
                    <a:pt x="1750" y="594"/>
                    <a:pt x="1514" y="158"/>
                    <a:pt x="1100" y="34"/>
                  </a:cubicBezTo>
                  <a:cubicBezTo>
                    <a:pt x="1025" y="12"/>
                    <a:pt x="949" y="1"/>
                    <a:pt x="875" y="1"/>
                  </a:cubicBezTo>
                  <a:close/>
                </a:path>
              </a:pathLst>
            </a:custGeom>
            <a:solidFill>
              <a:srgbClr val="9188C0"/>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a:off x="4045489" y="2520991"/>
              <a:ext cx="84534" cy="75440"/>
            </a:xfrm>
            <a:custGeom>
              <a:rect b="b" l="l" r="r" t="t"/>
              <a:pathLst>
                <a:path extrusionOk="0" h="1568" w="1757">
                  <a:moveTo>
                    <a:pt x="878" y="1"/>
                  </a:moveTo>
                  <a:cubicBezTo>
                    <a:pt x="656" y="1"/>
                    <a:pt x="435" y="95"/>
                    <a:pt x="280" y="277"/>
                  </a:cubicBezTo>
                  <a:cubicBezTo>
                    <a:pt x="1" y="607"/>
                    <a:pt x="41" y="1102"/>
                    <a:pt x="372" y="1381"/>
                  </a:cubicBezTo>
                  <a:cubicBezTo>
                    <a:pt x="519" y="1506"/>
                    <a:pt x="699" y="1568"/>
                    <a:pt x="878" y="1568"/>
                  </a:cubicBezTo>
                  <a:cubicBezTo>
                    <a:pt x="1100" y="1568"/>
                    <a:pt x="1321" y="1473"/>
                    <a:pt x="1476" y="1290"/>
                  </a:cubicBezTo>
                  <a:cubicBezTo>
                    <a:pt x="1756" y="961"/>
                    <a:pt x="1715" y="467"/>
                    <a:pt x="1385" y="186"/>
                  </a:cubicBezTo>
                  <a:cubicBezTo>
                    <a:pt x="1237" y="62"/>
                    <a:pt x="1057" y="1"/>
                    <a:pt x="878" y="1"/>
                  </a:cubicBezTo>
                  <a:close/>
                </a:path>
              </a:pathLst>
            </a:custGeom>
            <a:solidFill>
              <a:srgbClr val="9188C0"/>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a:off x="4368848" y="2121323"/>
              <a:ext cx="65000" cy="65048"/>
            </a:xfrm>
            <a:custGeom>
              <a:rect b="b" l="l" r="r" t="t"/>
              <a:pathLst>
                <a:path extrusionOk="0" h="1352" w="1351">
                  <a:moveTo>
                    <a:pt x="676" y="1"/>
                  </a:moveTo>
                  <a:cubicBezTo>
                    <a:pt x="303" y="1"/>
                    <a:pt x="0" y="303"/>
                    <a:pt x="0" y="677"/>
                  </a:cubicBezTo>
                  <a:cubicBezTo>
                    <a:pt x="0" y="1049"/>
                    <a:pt x="303" y="1351"/>
                    <a:pt x="676" y="1351"/>
                  </a:cubicBezTo>
                  <a:cubicBezTo>
                    <a:pt x="1048" y="1351"/>
                    <a:pt x="1351" y="1049"/>
                    <a:pt x="1351" y="677"/>
                  </a:cubicBezTo>
                  <a:cubicBezTo>
                    <a:pt x="1351" y="303"/>
                    <a:pt x="1048" y="1"/>
                    <a:pt x="676"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a:off x="4045489" y="2408023"/>
              <a:ext cx="851014" cy="494019"/>
            </a:xfrm>
            <a:custGeom>
              <a:rect b="b" l="l" r="r" t="t"/>
              <a:pathLst>
                <a:path extrusionOk="0" h="10268" w="17688">
                  <a:moveTo>
                    <a:pt x="2704" y="1"/>
                  </a:moveTo>
                  <a:cubicBezTo>
                    <a:pt x="2710" y="909"/>
                    <a:pt x="2873" y="1780"/>
                    <a:pt x="3167" y="2589"/>
                  </a:cubicBezTo>
                  <a:lnTo>
                    <a:pt x="1637" y="2940"/>
                  </a:lnTo>
                  <a:cubicBezTo>
                    <a:pt x="1598" y="2786"/>
                    <a:pt x="1514" y="2644"/>
                    <a:pt x="1385" y="2534"/>
                  </a:cubicBezTo>
                  <a:cubicBezTo>
                    <a:pt x="1238" y="2410"/>
                    <a:pt x="1058" y="2349"/>
                    <a:pt x="879" y="2349"/>
                  </a:cubicBezTo>
                  <a:cubicBezTo>
                    <a:pt x="657" y="2349"/>
                    <a:pt x="436" y="2443"/>
                    <a:pt x="281" y="2625"/>
                  </a:cubicBezTo>
                  <a:cubicBezTo>
                    <a:pt x="1" y="2955"/>
                    <a:pt x="41" y="3449"/>
                    <a:pt x="372" y="3729"/>
                  </a:cubicBezTo>
                  <a:cubicBezTo>
                    <a:pt x="519" y="3854"/>
                    <a:pt x="699" y="3915"/>
                    <a:pt x="878" y="3915"/>
                  </a:cubicBezTo>
                  <a:cubicBezTo>
                    <a:pt x="1100" y="3915"/>
                    <a:pt x="1321" y="3821"/>
                    <a:pt x="1476" y="3638"/>
                  </a:cubicBezTo>
                  <a:cubicBezTo>
                    <a:pt x="1567" y="3531"/>
                    <a:pt x="1620" y="3405"/>
                    <a:pt x="1645" y="3277"/>
                  </a:cubicBezTo>
                  <a:lnTo>
                    <a:pt x="3424" y="3206"/>
                  </a:lnTo>
                  <a:cubicBezTo>
                    <a:pt x="4348" y="5189"/>
                    <a:pt x="6085" y="6713"/>
                    <a:pt x="8208" y="7353"/>
                  </a:cubicBezTo>
                  <a:lnTo>
                    <a:pt x="7798" y="8478"/>
                  </a:lnTo>
                  <a:cubicBezTo>
                    <a:pt x="7754" y="8472"/>
                    <a:pt x="7710" y="8468"/>
                    <a:pt x="7666" y="8468"/>
                  </a:cubicBezTo>
                  <a:cubicBezTo>
                    <a:pt x="7337" y="8468"/>
                    <a:pt x="7021" y="8646"/>
                    <a:pt x="6863" y="8960"/>
                  </a:cubicBezTo>
                  <a:cubicBezTo>
                    <a:pt x="6638" y="9405"/>
                    <a:pt x="6817" y="9946"/>
                    <a:pt x="7261" y="10170"/>
                  </a:cubicBezTo>
                  <a:cubicBezTo>
                    <a:pt x="7391" y="10236"/>
                    <a:pt x="7530" y="10267"/>
                    <a:pt x="7667" y="10267"/>
                  </a:cubicBezTo>
                  <a:cubicBezTo>
                    <a:pt x="7996" y="10267"/>
                    <a:pt x="8313" y="10086"/>
                    <a:pt x="8471" y="9772"/>
                  </a:cubicBezTo>
                  <a:cubicBezTo>
                    <a:pt x="8664" y="9390"/>
                    <a:pt x="8558" y="8939"/>
                    <a:pt x="8243" y="8677"/>
                  </a:cubicBezTo>
                  <a:lnTo>
                    <a:pt x="9021" y="7549"/>
                  </a:lnTo>
                  <a:cubicBezTo>
                    <a:pt x="9482" y="7634"/>
                    <a:pt x="9955" y="7681"/>
                    <a:pt x="10440" y="7681"/>
                  </a:cubicBezTo>
                  <a:cubicBezTo>
                    <a:pt x="11977" y="7681"/>
                    <a:pt x="13407" y="7231"/>
                    <a:pt x="14611" y="6459"/>
                  </a:cubicBezTo>
                  <a:lnTo>
                    <a:pt x="15079" y="7092"/>
                  </a:lnTo>
                  <a:cubicBezTo>
                    <a:pt x="14955" y="7187"/>
                    <a:pt x="14857" y="7321"/>
                    <a:pt x="14808" y="7484"/>
                  </a:cubicBezTo>
                  <a:cubicBezTo>
                    <a:pt x="14686" y="7899"/>
                    <a:pt x="14921" y="8335"/>
                    <a:pt x="15336" y="8459"/>
                  </a:cubicBezTo>
                  <a:cubicBezTo>
                    <a:pt x="15410" y="8481"/>
                    <a:pt x="15485" y="8492"/>
                    <a:pt x="15559" y="8492"/>
                  </a:cubicBezTo>
                  <a:cubicBezTo>
                    <a:pt x="15897" y="8492"/>
                    <a:pt x="16209" y="8272"/>
                    <a:pt x="16311" y="7932"/>
                  </a:cubicBezTo>
                  <a:cubicBezTo>
                    <a:pt x="16435" y="7517"/>
                    <a:pt x="16198" y="7081"/>
                    <a:pt x="15784" y="6957"/>
                  </a:cubicBezTo>
                  <a:cubicBezTo>
                    <a:pt x="15712" y="6936"/>
                    <a:pt x="15640" y="6926"/>
                    <a:pt x="15570" y="6926"/>
                  </a:cubicBezTo>
                  <a:cubicBezTo>
                    <a:pt x="15507" y="6926"/>
                    <a:pt x="15445" y="6934"/>
                    <a:pt x="15384" y="6947"/>
                  </a:cubicBezTo>
                  <a:lnTo>
                    <a:pt x="15013" y="6184"/>
                  </a:lnTo>
                  <a:cubicBezTo>
                    <a:pt x="16218" y="5299"/>
                    <a:pt x="17156" y="4072"/>
                    <a:pt x="17687" y="2647"/>
                  </a:cubicBezTo>
                  <a:lnTo>
                    <a:pt x="17687" y="2647"/>
                  </a:lnTo>
                  <a:cubicBezTo>
                    <a:pt x="16711" y="3260"/>
                    <a:pt x="15671" y="3760"/>
                    <a:pt x="14605" y="4126"/>
                  </a:cubicBezTo>
                  <a:cubicBezTo>
                    <a:pt x="13580" y="4511"/>
                    <a:pt x="12545" y="4687"/>
                    <a:pt x="11525" y="4687"/>
                  </a:cubicBezTo>
                  <a:cubicBezTo>
                    <a:pt x="8371" y="4687"/>
                    <a:pt x="5360" y="3008"/>
                    <a:pt x="3248" y="632"/>
                  </a:cubicBezTo>
                  <a:cubicBezTo>
                    <a:pt x="3061" y="431"/>
                    <a:pt x="2880" y="219"/>
                    <a:pt x="2704"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a:off x="4482439" y="1783046"/>
              <a:ext cx="86747" cy="86747"/>
            </a:xfrm>
            <a:custGeom>
              <a:rect b="b" l="l" r="r" t="t"/>
              <a:pathLst>
                <a:path extrusionOk="0" h="1803" w="1803">
                  <a:moveTo>
                    <a:pt x="901" y="1"/>
                  </a:moveTo>
                  <a:cubicBezTo>
                    <a:pt x="403" y="1"/>
                    <a:pt x="0" y="404"/>
                    <a:pt x="0" y="901"/>
                  </a:cubicBezTo>
                  <a:cubicBezTo>
                    <a:pt x="0" y="1399"/>
                    <a:pt x="403" y="1803"/>
                    <a:pt x="901" y="1803"/>
                  </a:cubicBezTo>
                  <a:cubicBezTo>
                    <a:pt x="1399" y="1803"/>
                    <a:pt x="1803" y="1399"/>
                    <a:pt x="1803" y="901"/>
                  </a:cubicBezTo>
                  <a:cubicBezTo>
                    <a:pt x="1803" y="404"/>
                    <a:pt x="1399" y="1"/>
                    <a:pt x="90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a:off x="4061318" y="2160053"/>
              <a:ext cx="99160" cy="86795"/>
            </a:xfrm>
            <a:custGeom>
              <a:rect b="b" l="l" r="r" t="t"/>
              <a:pathLst>
                <a:path extrusionOk="0" h="1804" w="2061">
                  <a:moveTo>
                    <a:pt x="1031" y="1"/>
                  </a:moveTo>
                  <a:cubicBezTo>
                    <a:pt x="713" y="1"/>
                    <a:pt x="406" y="169"/>
                    <a:pt x="242" y="467"/>
                  </a:cubicBezTo>
                  <a:cubicBezTo>
                    <a:pt x="1" y="903"/>
                    <a:pt x="160" y="1452"/>
                    <a:pt x="596" y="1692"/>
                  </a:cubicBezTo>
                  <a:cubicBezTo>
                    <a:pt x="734" y="1768"/>
                    <a:pt x="883" y="1804"/>
                    <a:pt x="1030" y="1804"/>
                  </a:cubicBezTo>
                  <a:cubicBezTo>
                    <a:pt x="1348" y="1804"/>
                    <a:pt x="1655" y="1635"/>
                    <a:pt x="1819" y="1337"/>
                  </a:cubicBezTo>
                  <a:cubicBezTo>
                    <a:pt x="2061" y="901"/>
                    <a:pt x="1901" y="353"/>
                    <a:pt x="1465" y="113"/>
                  </a:cubicBezTo>
                  <a:cubicBezTo>
                    <a:pt x="1327" y="37"/>
                    <a:pt x="1178" y="1"/>
                    <a:pt x="103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6"/>
            <p:cNvSpPr/>
            <p:nvPr/>
          </p:nvSpPr>
          <p:spPr>
            <a:xfrm>
              <a:off x="4192422" y="1936572"/>
              <a:ext cx="98967" cy="86747"/>
            </a:xfrm>
            <a:custGeom>
              <a:rect b="b" l="l" r="r" t="t"/>
              <a:pathLst>
                <a:path extrusionOk="0" h="1803" w="2057">
                  <a:moveTo>
                    <a:pt x="1027" y="0"/>
                  </a:moveTo>
                  <a:cubicBezTo>
                    <a:pt x="896" y="0"/>
                    <a:pt x="763" y="29"/>
                    <a:pt x="637" y="89"/>
                  </a:cubicBezTo>
                  <a:cubicBezTo>
                    <a:pt x="189" y="306"/>
                    <a:pt x="1" y="845"/>
                    <a:pt x="216" y="1292"/>
                  </a:cubicBezTo>
                  <a:cubicBezTo>
                    <a:pt x="371" y="1615"/>
                    <a:pt x="693" y="1803"/>
                    <a:pt x="1028" y="1803"/>
                  </a:cubicBezTo>
                  <a:cubicBezTo>
                    <a:pt x="1160" y="1803"/>
                    <a:pt x="1293" y="1774"/>
                    <a:pt x="1419" y="1713"/>
                  </a:cubicBezTo>
                  <a:cubicBezTo>
                    <a:pt x="1868" y="1497"/>
                    <a:pt x="2056" y="958"/>
                    <a:pt x="1840" y="510"/>
                  </a:cubicBezTo>
                  <a:cubicBezTo>
                    <a:pt x="1684" y="188"/>
                    <a:pt x="1362" y="0"/>
                    <a:pt x="1027"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a:off x="4890859" y="1967845"/>
              <a:ext cx="75440" cy="75537"/>
            </a:xfrm>
            <a:custGeom>
              <a:rect b="b" l="l" r="r" t="t"/>
              <a:pathLst>
                <a:path extrusionOk="0" h="1570" w="1568">
                  <a:moveTo>
                    <a:pt x="784" y="1"/>
                  </a:moveTo>
                  <a:cubicBezTo>
                    <a:pt x="352" y="1"/>
                    <a:pt x="1" y="352"/>
                    <a:pt x="1" y="785"/>
                  </a:cubicBezTo>
                  <a:cubicBezTo>
                    <a:pt x="1" y="1218"/>
                    <a:pt x="352" y="1569"/>
                    <a:pt x="784" y="1569"/>
                  </a:cubicBezTo>
                  <a:cubicBezTo>
                    <a:pt x="1217" y="1569"/>
                    <a:pt x="1568" y="1218"/>
                    <a:pt x="1568" y="785"/>
                  </a:cubicBezTo>
                  <a:cubicBezTo>
                    <a:pt x="1568" y="352"/>
                    <a:pt x="1217" y="1"/>
                    <a:pt x="784"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46"/>
          <p:cNvGrpSpPr/>
          <p:nvPr/>
        </p:nvGrpSpPr>
        <p:grpSpPr>
          <a:xfrm flipH="1">
            <a:off x="5551933" y="2571084"/>
            <a:ext cx="559891" cy="594859"/>
            <a:chOff x="4045489" y="1783046"/>
            <a:chExt cx="1053021" cy="1118997"/>
          </a:xfrm>
        </p:grpSpPr>
        <p:sp>
          <p:nvSpPr>
            <p:cNvPr id="1047" name="Google Shape;1047;p46"/>
            <p:cNvSpPr/>
            <p:nvPr/>
          </p:nvSpPr>
          <p:spPr>
            <a:xfrm>
              <a:off x="4839476" y="2391040"/>
              <a:ext cx="202698" cy="78664"/>
            </a:xfrm>
            <a:custGeom>
              <a:rect b="b" l="l" r="r" t="t"/>
              <a:pathLst>
                <a:path extrusionOk="0" fill="none" h="1635" w="4213">
                  <a:moveTo>
                    <a:pt x="383" y="0"/>
                  </a:moveTo>
                  <a:lnTo>
                    <a:pt x="4212" y="1383"/>
                  </a:lnTo>
                  <a:lnTo>
                    <a:pt x="4167" y="1635"/>
                  </a:lnTo>
                  <a:lnTo>
                    <a:pt x="0" y="957"/>
                  </a:lnTo>
                </a:path>
              </a:pathLst>
            </a:custGeom>
            <a:solidFill>
              <a:srgbClr val="60BBB9"/>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6"/>
            <p:cNvSpPr/>
            <p:nvPr/>
          </p:nvSpPr>
          <p:spPr>
            <a:xfrm>
              <a:off x="4993866" y="2433571"/>
              <a:ext cx="104645" cy="75489"/>
            </a:xfrm>
            <a:custGeom>
              <a:rect b="b" l="l" r="r" t="t"/>
              <a:pathLst>
                <a:path extrusionOk="0" h="1569" w="2175">
                  <a:moveTo>
                    <a:pt x="1278" y="1"/>
                  </a:moveTo>
                  <a:cubicBezTo>
                    <a:pt x="1156" y="1"/>
                    <a:pt x="1032" y="29"/>
                    <a:pt x="916" y="90"/>
                  </a:cubicBezTo>
                  <a:cubicBezTo>
                    <a:pt x="792" y="155"/>
                    <a:pt x="695" y="252"/>
                    <a:pt x="624" y="362"/>
                  </a:cubicBezTo>
                  <a:lnTo>
                    <a:pt x="358" y="266"/>
                  </a:lnTo>
                  <a:cubicBezTo>
                    <a:pt x="241" y="378"/>
                    <a:pt x="122" y="487"/>
                    <a:pt x="0" y="596"/>
                  </a:cubicBezTo>
                  <a:lnTo>
                    <a:pt x="505" y="677"/>
                  </a:lnTo>
                  <a:cubicBezTo>
                    <a:pt x="483" y="833"/>
                    <a:pt x="506" y="998"/>
                    <a:pt x="585" y="1148"/>
                  </a:cubicBezTo>
                  <a:cubicBezTo>
                    <a:pt x="724" y="1415"/>
                    <a:pt x="997" y="1568"/>
                    <a:pt x="1279" y="1568"/>
                  </a:cubicBezTo>
                  <a:cubicBezTo>
                    <a:pt x="1402" y="1568"/>
                    <a:pt x="1526" y="1539"/>
                    <a:pt x="1642" y="1479"/>
                  </a:cubicBezTo>
                  <a:cubicBezTo>
                    <a:pt x="2026" y="1279"/>
                    <a:pt x="2175" y="805"/>
                    <a:pt x="1974" y="422"/>
                  </a:cubicBezTo>
                  <a:cubicBezTo>
                    <a:pt x="1833" y="154"/>
                    <a:pt x="1561" y="1"/>
                    <a:pt x="1278" y="1"/>
                  </a:cubicBez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6"/>
            <p:cNvSpPr/>
            <p:nvPr/>
          </p:nvSpPr>
          <p:spPr>
            <a:xfrm>
              <a:off x="4490618" y="1840588"/>
              <a:ext cx="71832" cy="229641"/>
            </a:xfrm>
            <a:custGeom>
              <a:rect b="b" l="l" r="r" t="t"/>
              <a:pathLst>
                <a:path extrusionOk="0" h="4773" w="1493">
                  <a:moveTo>
                    <a:pt x="607" y="1"/>
                  </a:moveTo>
                  <a:lnTo>
                    <a:pt x="1" y="4414"/>
                  </a:lnTo>
                  <a:cubicBezTo>
                    <a:pt x="1" y="4414"/>
                    <a:pt x="346" y="4772"/>
                    <a:pt x="690" y="4772"/>
                  </a:cubicBezTo>
                  <a:cubicBezTo>
                    <a:pt x="704" y="4772"/>
                    <a:pt x="717" y="4772"/>
                    <a:pt x="731" y="4771"/>
                  </a:cubicBezTo>
                  <a:cubicBezTo>
                    <a:pt x="1089" y="4740"/>
                    <a:pt x="1492" y="4601"/>
                    <a:pt x="1492" y="4601"/>
                  </a:cubicBezTo>
                  <a:lnTo>
                    <a:pt x="948"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6"/>
            <p:cNvSpPr/>
            <p:nvPr/>
          </p:nvSpPr>
          <p:spPr>
            <a:xfrm>
              <a:off x="4490618" y="1840588"/>
              <a:ext cx="71832" cy="231036"/>
            </a:xfrm>
            <a:custGeom>
              <a:rect b="b" l="l" r="r" t="t"/>
              <a:pathLst>
                <a:path extrusionOk="0" fill="none" h="4802" w="1493">
                  <a:moveTo>
                    <a:pt x="607" y="1"/>
                  </a:moveTo>
                  <a:lnTo>
                    <a:pt x="1" y="4414"/>
                  </a:lnTo>
                  <a:cubicBezTo>
                    <a:pt x="1" y="4414"/>
                    <a:pt x="374" y="4801"/>
                    <a:pt x="731" y="4771"/>
                  </a:cubicBezTo>
                  <a:cubicBezTo>
                    <a:pt x="1089" y="4740"/>
                    <a:pt x="1492" y="4601"/>
                    <a:pt x="1492" y="4601"/>
                  </a:cubicBezTo>
                  <a:lnTo>
                    <a:pt x="948" y="1"/>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a:off x="4411426" y="2631889"/>
              <a:ext cx="136399" cy="216795"/>
            </a:xfrm>
            <a:custGeom>
              <a:rect b="b" l="l" r="r" t="t"/>
              <a:pathLst>
                <a:path extrusionOk="0" h="4506" w="2835">
                  <a:moveTo>
                    <a:pt x="1586" y="1"/>
                  </a:moveTo>
                  <a:lnTo>
                    <a:pt x="0" y="4351"/>
                  </a:lnTo>
                  <a:lnTo>
                    <a:pt x="305" y="4506"/>
                  </a:lnTo>
                  <a:lnTo>
                    <a:pt x="2834" y="838"/>
                  </a:lnTo>
                  <a:cubicBezTo>
                    <a:pt x="2834" y="838"/>
                    <a:pt x="2676" y="323"/>
                    <a:pt x="2343" y="191"/>
                  </a:cubicBezTo>
                  <a:cubicBezTo>
                    <a:pt x="2009" y="57"/>
                    <a:pt x="1586" y="1"/>
                    <a:pt x="1586" y="1"/>
                  </a:cubicBezTo>
                  <a:close/>
                </a:path>
              </a:pathLst>
            </a:custGeom>
            <a:solidFill>
              <a:srgbClr val="9188C0"/>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a:off x="4411426" y="2631889"/>
              <a:ext cx="136399" cy="216795"/>
            </a:xfrm>
            <a:custGeom>
              <a:rect b="b" l="l" r="r" t="t"/>
              <a:pathLst>
                <a:path extrusionOk="0" fill="none" h="4506" w="2835">
                  <a:moveTo>
                    <a:pt x="305" y="4506"/>
                  </a:moveTo>
                  <a:lnTo>
                    <a:pt x="2834" y="838"/>
                  </a:lnTo>
                  <a:cubicBezTo>
                    <a:pt x="2834" y="838"/>
                    <a:pt x="2676" y="323"/>
                    <a:pt x="2343" y="191"/>
                  </a:cubicBezTo>
                  <a:cubicBezTo>
                    <a:pt x="2009" y="57"/>
                    <a:pt x="1586" y="1"/>
                    <a:pt x="1586" y="1"/>
                  </a:cubicBezTo>
                  <a:lnTo>
                    <a:pt x="0" y="4351"/>
                  </a:lnTo>
                </a:path>
              </a:pathLst>
            </a:custGeom>
            <a:no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a:off x="4120447" y="2201141"/>
              <a:ext cx="214437" cy="142413"/>
            </a:xfrm>
            <a:custGeom>
              <a:rect b="b" l="l" r="r" t="t"/>
              <a:pathLst>
                <a:path extrusionOk="0" h="2960" w="4457">
                  <a:moveTo>
                    <a:pt x="165" y="1"/>
                  </a:moveTo>
                  <a:lnTo>
                    <a:pt x="1" y="300"/>
                  </a:lnTo>
                  <a:lnTo>
                    <a:pt x="3573" y="2959"/>
                  </a:lnTo>
                  <a:cubicBezTo>
                    <a:pt x="3573" y="2959"/>
                    <a:pt x="4093" y="2820"/>
                    <a:pt x="4239" y="2492"/>
                  </a:cubicBezTo>
                  <a:cubicBezTo>
                    <a:pt x="4384" y="2164"/>
                    <a:pt x="4456" y="1743"/>
                    <a:pt x="4456" y="1743"/>
                  </a:cubicBezTo>
                  <a:lnTo>
                    <a:pt x="165"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a:off x="4120447" y="2201141"/>
              <a:ext cx="214437" cy="142413"/>
            </a:xfrm>
            <a:custGeom>
              <a:rect b="b" l="l" r="r" t="t"/>
              <a:pathLst>
                <a:path extrusionOk="0" fill="none" h="2960" w="4457">
                  <a:moveTo>
                    <a:pt x="1" y="300"/>
                  </a:moveTo>
                  <a:lnTo>
                    <a:pt x="3573" y="2959"/>
                  </a:lnTo>
                  <a:cubicBezTo>
                    <a:pt x="3573" y="2959"/>
                    <a:pt x="4093" y="2820"/>
                    <a:pt x="4239" y="2492"/>
                  </a:cubicBezTo>
                  <a:cubicBezTo>
                    <a:pt x="4384" y="2164"/>
                    <a:pt x="4456" y="1743"/>
                    <a:pt x="4456" y="1743"/>
                  </a:cubicBezTo>
                  <a:lnTo>
                    <a:pt x="165" y="1"/>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a:off x="4242651" y="1988148"/>
              <a:ext cx="134523" cy="215207"/>
            </a:xfrm>
            <a:custGeom>
              <a:rect b="b" l="l" r="r" t="t"/>
              <a:pathLst>
                <a:path extrusionOk="0" h="4473" w="2796">
                  <a:moveTo>
                    <a:pt x="308" y="1"/>
                  </a:moveTo>
                  <a:lnTo>
                    <a:pt x="0" y="150"/>
                  </a:lnTo>
                  <a:lnTo>
                    <a:pt x="1371" y="4388"/>
                  </a:lnTo>
                  <a:cubicBezTo>
                    <a:pt x="1371" y="4388"/>
                    <a:pt x="1600" y="4473"/>
                    <a:pt x="1843" y="4473"/>
                  </a:cubicBezTo>
                  <a:cubicBezTo>
                    <a:pt x="1961" y="4473"/>
                    <a:pt x="2083" y="4452"/>
                    <a:pt x="2185" y="4392"/>
                  </a:cubicBezTo>
                  <a:cubicBezTo>
                    <a:pt x="2493" y="4209"/>
                    <a:pt x="2796" y="3908"/>
                    <a:pt x="2796" y="3908"/>
                  </a:cubicBezTo>
                  <a:lnTo>
                    <a:pt x="308" y="1"/>
                  </a:lnTo>
                  <a:close/>
                </a:path>
              </a:pathLst>
            </a:custGeom>
            <a:solidFill>
              <a:srgbClr val="60BBB9"/>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a:off x="4242651" y="1988148"/>
              <a:ext cx="134523" cy="220163"/>
            </a:xfrm>
            <a:custGeom>
              <a:rect b="b" l="l" r="r" t="t"/>
              <a:pathLst>
                <a:path extrusionOk="0" fill="none" h="4576" w="2796">
                  <a:moveTo>
                    <a:pt x="0" y="150"/>
                  </a:moveTo>
                  <a:lnTo>
                    <a:pt x="1371" y="4388"/>
                  </a:lnTo>
                  <a:cubicBezTo>
                    <a:pt x="1371" y="4388"/>
                    <a:pt x="1876" y="4576"/>
                    <a:pt x="2185" y="4392"/>
                  </a:cubicBezTo>
                  <a:cubicBezTo>
                    <a:pt x="2493" y="4209"/>
                    <a:pt x="2796" y="3908"/>
                    <a:pt x="2796" y="3908"/>
                  </a:cubicBezTo>
                  <a:lnTo>
                    <a:pt x="308" y="1"/>
                  </a:lnTo>
                </a:path>
              </a:pathLst>
            </a:custGeom>
            <a:solidFill>
              <a:schemeClr val="accent2"/>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6"/>
            <p:cNvSpPr/>
            <p:nvPr/>
          </p:nvSpPr>
          <p:spPr>
            <a:xfrm>
              <a:off x="4175439" y="2032940"/>
              <a:ext cx="744589" cy="744637"/>
            </a:xfrm>
            <a:custGeom>
              <a:rect b="b" l="l" r="r" t="t"/>
              <a:pathLst>
                <a:path extrusionOk="0" h="15477" w="15476">
                  <a:moveTo>
                    <a:pt x="7738" y="1"/>
                  </a:moveTo>
                  <a:cubicBezTo>
                    <a:pt x="5686" y="1"/>
                    <a:pt x="3719" y="816"/>
                    <a:pt x="2267" y="2268"/>
                  </a:cubicBezTo>
                  <a:cubicBezTo>
                    <a:pt x="816" y="3719"/>
                    <a:pt x="1" y="5687"/>
                    <a:pt x="1" y="7739"/>
                  </a:cubicBezTo>
                  <a:cubicBezTo>
                    <a:pt x="1" y="9791"/>
                    <a:pt x="816" y="11759"/>
                    <a:pt x="2267" y="13211"/>
                  </a:cubicBezTo>
                  <a:cubicBezTo>
                    <a:pt x="3719" y="14662"/>
                    <a:pt x="5686" y="15476"/>
                    <a:pt x="7738" y="15476"/>
                  </a:cubicBezTo>
                  <a:cubicBezTo>
                    <a:pt x="9791" y="15476"/>
                    <a:pt x="11759" y="14662"/>
                    <a:pt x="13210" y="13211"/>
                  </a:cubicBezTo>
                  <a:cubicBezTo>
                    <a:pt x="14661" y="11759"/>
                    <a:pt x="15476" y="9791"/>
                    <a:pt x="15476" y="7739"/>
                  </a:cubicBezTo>
                  <a:cubicBezTo>
                    <a:pt x="15476" y="5687"/>
                    <a:pt x="14661" y="3719"/>
                    <a:pt x="13210" y="2268"/>
                  </a:cubicBezTo>
                  <a:cubicBezTo>
                    <a:pt x="11759" y="816"/>
                    <a:pt x="9791" y="1"/>
                    <a:pt x="7738"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a:off x="4428698" y="2314012"/>
              <a:ext cx="91269" cy="91318"/>
            </a:xfrm>
            <a:custGeom>
              <a:rect b="b" l="l" r="r" t="t"/>
              <a:pathLst>
                <a:path extrusionOk="0" h="1898" w="1897">
                  <a:moveTo>
                    <a:pt x="948" y="1"/>
                  </a:moveTo>
                  <a:cubicBezTo>
                    <a:pt x="425" y="1"/>
                    <a:pt x="1" y="425"/>
                    <a:pt x="1" y="949"/>
                  </a:cubicBezTo>
                  <a:cubicBezTo>
                    <a:pt x="1" y="1473"/>
                    <a:pt x="425" y="1898"/>
                    <a:pt x="948" y="1898"/>
                  </a:cubicBezTo>
                  <a:cubicBezTo>
                    <a:pt x="1472" y="1898"/>
                    <a:pt x="1896" y="1472"/>
                    <a:pt x="1896" y="949"/>
                  </a:cubicBezTo>
                  <a:cubicBezTo>
                    <a:pt x="1896" y="425"/>
                    <a:pt x="1472" y="1"/>
                    <a:pt x="948" y="1"/>
                  </a:cubicBezTo>
                  <a:close/>
                </a:path>
              </a:pathLst>
            </a:custGeom>
            <a:solidFill>
              <a:schemeClr val="lt1"/>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a:off x="4765961" y="2010953"/>
              <a:ext cx="154056" cy="170222"/>
            </a:xfrm>
            <a:custGeom>
              <a:rect b="b" l="l" r="r" t="t"/>
              <a:pathLst>
                <a:path extrusionOk="0" h="3538" w="3202">
                  <a:moveTo>
                    <a:pt x="3000" y="1"/>
                  </a:moveTo>
                  <a:lnTo>
                    <a:pt x="0" y="2754"/>
                  </a:lnTo>
                  <a:lnTo>
                    <a:pt x="671" y="3538"/>
                  </a:lnTo>
                  <a:lnTo>
                    <a:pt x="3202" y="158"/>
                  </a:lnTo>
                  <a:lnTo>
                    <a:pt x="3000" y="1"/>
                  </a:lnTo>
                  <a:close/>
                </a:path>
              </a:pathLst>
            </a:custGeom>
            <a:solidFill>
              <a:srgbClr val="60BBB9"/>
            </a:solidFill>
            <a:ln cap="flat" cmpd="sng" w="95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4765961" y="2010953"/>
              <a:ext cx="154056" cy="170222"/>
            </a:xfrm>
            <a:custGeom>
              <a:rect b="b" l="l" r="r" t="t"/>
              <a:pathLst>
                <a:path extrusionOk="0" fill="none" h="3538" w="3202">
                  <a:moveTo>
                    <a:pt x="0" y="2754"/>
                  </a:moveTo>
                  <a:lnTo>
                    <a:pt x="3000" y="1"/>
                  </a:lnTo>
                  <a:lnTo>
                    <a:pt x="3202" y="158"/>
                  </a:lnTo>
                  <a:lnTo>
                    <a:pt x="671" y="3538"/>
                  </a:lnTo>
                </a:path>
              </a:pathLst>
            </a:custGeom>
            <a:solidFill>
              <a:schemeClr val="accent2"/>
            </a:solidFill>
            <a:ln cap="rnd" cmpd="sng" w="48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6"/>
            <p:cNvSpPr/>
            <p:nvPr/>
          </p:nvSpPr>
          <p:spPr>
            <a:xfrm>
              <a:off x="4839476" y="2391040"/>
              <a:ext cx="202698" cy="78664"/>
            </a:xfrm>
            <a:custGeom>
              <a:rect b="b" l="l" r="r" t="t"/>
              <a:pathLst>
                <a:path extrusionOk="0" h="1635" w="4213">
                  <a:moveTo>
                    <a:pt x="383" y="0"/>
                  </a:moveTo>
                  <a:lnTo>
                    <a:pt x="0" y="957"/>
                  </a:lnTo>
                  <a:lnTo>
                    <a:pt x="4167" y="1635"/>
                  </a:lnTo>
                  <a:lnTo>
                    <a:pt x="4212" y="1383"/>
                  </a:lnTo>
                  <a:lnTo>
                    <a:pt x="383"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6"/>
            <p:cNvSpPr/>
            <p:nvPr/>
          </p:nvSpPr>
          <p:spPr>
            <a:xfrm>
              <a:off x="5012341" y="2433619"/>
              <a:ext cx="86169" cy="75440"/>
            </a:xfrm>
            <a:custGeom>
              <a:rect b="b" l="l" r="r" t="t"/>
              <a:pathLst>
                <a:path extrusionOk="0" h="1568" w="1791">
                  <a:moveTo>
                    <a:pt x="894" y="0"/>
                  </a:moveTo>
                  <a:cubicBezTo>
                    <a:pt x="772" y="0"/>
                    <a:pt x="648" y="29"/>
                    <a:pt x="532" y="89"/>
                  </a:cubicBezTo>
                  <a:cubicBezTo>
                    <a:pt x="149" y="290"/>
                    <a:pt x="0" y="763"/>
                    <a:pt x="201" y="1147"/>
                  </a:cubicBezTo>
                  <a:cubicBezTo>
                    <a:pt x="341" y="1414"/>
                    <a:pt x="614" y="1567"/>
                    <a:pt x="896" y="1567"/>
                  </a:cubicBezTo>
                  <a:cubicBezTo>
                    <a:pt x="1018" y="1567"/>
                    <a:pt x="1143" y="1538"/>
                    <a:pt x="1259" y="1478"/>
                  </a:cubicBezTo>
                  <a:cubicBezTo>
                    <a:pt x="1642" y="1278"/>
                    <a:pt x="1791" y="804"/>
                    <a:pt x="1590" y="421"/>
                  </a:cubicBezTo>
                  <a:cubicBezTo>
                    <a:pt x="1449" y="153"/>
                    <a:pt x="1177" y="0"/>
                    <a:pt x="894"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6"/>
            <p:cNvSpPr/>
            <p:nvPr/>
          </p:nvSpPr>
          <p:spPr>
            <a:xfrm>
              <a:off x="4751961" y="2741104"/>
              <a:ext cx="84197" cy="75489"/>
            </a:xfrm>
            <a:custGeom>
              <a:rect b="b" l="l" r="r" t="t"/>
              <a:pathLst>
                <a:path extrusionOk="0" h="1569" w="1750">
                  <a:moveTo>
                    <a:pt x="875" y="1"/>
                  </a:moveTo>
                  <a:cubicBezTo>
                    <a:pt x="538" y="1"/>
                    <a:pt x="226" y="221"/>
                    <a:pt x="124" y="561"/>
                  </a:cubicBezTo>
                  <a:cubicBezTo>
                    <a:pt x="0" y="976"/>
                    <a:pt x="237" y="1412"/>
                    <a:pt x="652" y="1536"/>
                  </a:cubicBezTo>
                  <a:cubicBezTo>
                    <a:pt x="726" y="1558"/>
                    <a:pt x="801" y="1569"/>
                    <a:pt x="875" y="1569"/>
                  </a:cubicBezTo>
                  <a:cubicBezTo>
                    <a:pt x="1213" y="1569"/>
                    <a:pt x="1525" y="1349"/>
                    <a:pt x="1627" y="1009"/>
                  </a:cubicBezTo>
                  <a:cubicBezTo>
                    <a:pt x="1750" y="594"/>
                    <a:pt x="1514" y="158"/>
                    <a:pt x="1100" y="34"/>
                  </a:cubicBezTo>
                  <a:cubicBezTo>
                    <a:pt x="1025" y="12"/>
                    <a:pt x="949" y="1"/>
                    <a:pt x="875" y="1"/>
                  </a:cubicBezTo>
                  <a:close/>
                </a:path>
              </a:pathLst>
            </a:custGeom>
            <a:solidFill>
              <a:srgbClr val="9188C0"/>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6"/>
            <p:cNvSpPr/>
            <p:nvPr/>
          </p:nvSpPr>
          <p:spPr>
            <a:xfrm>
              <a:off x="4045489" y="2520991"/>
              <a:ext cx="84534" cy="75440"/>
            </a:xfrm>
            <a:custGeom>
              <a:rect b="b" l="l" r="r" t="t"/>
              <a:pathLst>
                <a:path extrusionOk="0" h="1568" w="1757">
                  <a:moveTo>
                    <a:pt x="878" y="1"/>
                  </a:moveTo>
                  <a:cubicBezTo>
                    <a:pt x="656" y="1"/>
                    <a:pt x="435" y="95"/>
                    <a:pt x="280" y="277"/>
                  </a:cubicBezTo>
                  <a:cubicBezTo>
                    <a:pt x="1" y="607"/>
                    <a:pt x="41" y="1102"/>
                    <a:pt x="372" y="1381"/>
                  </a:cubicBezTo>
                  <a:cubicBezTo>
                    <a:pt x="519" y="1506"/>
                    <a:pt x="699" y="1568"/>
                    <a:pt x="878" y="1568"/>
                  </a:cubicBezTo>
                  <a:cubicBezTo>
                    <a:pt x="1100" y="1568"/>
                    <a:pt x="1321" y="1473"/>
                    <a:pt x="1476" y="1290"/>
                  </a:cubicBezTo>
                  <a:cubicBezTo>
                    <a:pt x="1756" y="961"/>
                    <a:pt x="1715" y="467"/>
                    <a:pt x="1385" y="186"/>
                  </a:cubicBezTo>
                  <a:cubicBezTo>
                    <a:pt x="1237" y="62"/>
                    <a:pt x="1057" y="1"/>
                    <a:pt x="878" y="1"/>
                  </a:cubicBezTo>
                  <a:close/>
                </a:path>
              </a:pathLst>
            </a:custGeom>
            <a:solidFill>
              <a:srgbClr val="9188C0"/>
            </a:solidFill>
            <a:ln cap="rnd" cmpd="sng" w="4825">
              <a:solidFill>
                <a:srgbClr val="4026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4368848" y="2121323"/>
              <a:ext cx="65000" cy="65048"/>
            </a:xfrm>
            <a:custGeom>
              <a:rect b="b" l="l" r="r" t="t"/>
              <a:pathLst>
                <a:path extrusionOk="0" h="1352" w="1351">
                  <a:moveTo>
                    <a:pt x="676" y="1"/>
                  </a:moveTo>
                  <a:cubicBezTo>
                    <a:pt x="303" y="1"/>
                    <a:pt x="0" y="303"/>
                    <a:pt x="0" y="677"/>
                  </a:cubicBezTo>
                  <a:cubicBezTo>
                    <a:pt x="0" y="1049"/>
                    <a:pt x="303" y="1351"/>
                    <a:pt x="676" y="1351"/>
                  </a:cubicBezTo>
                  <a:cubicBezTo>
                    <a:pt x="1048" y="1351"/>
                    <a:pt x="1351" y="1049"/>
                    <a:pt x="1351" y="677"/>
                  </a:cubicBezTo>
                  <a:cubicBezTo>
                    <a:pt x="1351" y="303"/>
                    <a:pt x="1048" y="1"/>
                    <a:pt x="676"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a:off x="4045489" y="2408023"/>
              <a:ext cx="851014" cy="494019"/>
            </a:xfrm>
            <a:custGeom>
              <a:rect b="b" l="l" r="r" t="t"/>
              <a:pathLst>
                <a:path extrusionOk="0" h="10268" w="17688">
                  <a:moveTo>
                    <a:pt x="2704" y="1"/>
                  </a:moveTo>
                  <a:cubicBezTo>
                    <a:pt x="2710" y="909"/>
                    <a:pt x="2873" y="1780"/>
                    <a:pt x="3167" y="2589"/>
                  </a:cubicBezTo>
                  <a:lnTo>
                    <a:pt x="1637" y="2940"/>
                  </a:lnTo>
                  <a:cubicBezTo>
                    <a:pt x="1598" y="2786"/>
                    <a:pt x="1514" y="2644"/>
                    <a:pt x="1385" y="2534"/>
                  </a:cubicBezTo>
                  <a:cubicBezTo>
                    <a:pt x="1238" y="2410"/>
                    <a:pt x="1058" y="2349"/>
                    <a:pt x="879" y="2349"/>
                  </a:cubicBezTo>
                  <a:cubicBezTo>
                    <a:pt x="657" y="2349"/>
                    <a:pt x="436" y="2443"/>
                    <a:pt x="281" y="2625"/>
                  </a:cubicBezTo>
                  <a:cubicBezTo>
                    <a:pt x="1" y="2955"/>
                    <a:pt x="41" y="3449"/>
                    <a:pt x="372" y="3729"/>
                  </a:cubicBezTo>
                  <a:cubicBezTo>
                    <a:pt x="519" y="3854"/>
                    <a:pt x="699" y="3915"/>
                    <a:pt x="878" y="3915"/>
                  </a:cubicBezTo>
                  <a:cubicBezTo>
                    <a:pt x="1100" y="3915"/>
                    <a:pt x="1321" y="3821"/>
                    <a:pt x="1476" y="3638"/>
                  </a:cubicBezTo>
                  <a:cubicBezTo>
                    <a:pt x="1567" y="3531"/>
                    <a:pt x="1620" y="3405"/>
                    <a:pt x="1645" y="3277"/>
                  </a:cubicBezTo>
                  <a:lnTo>
                    <a:pt x="3424" y="3206"/>
                  </a:lnTo>
                  <a:cubicBezTo>
                    <a:pt x="4348" y="5189"/>
                    <a:pt x="6085" y="6713"/>
                    <a:pt x="8208" y="7353"/>
                  </a:cubicBezTo>
                  <a:lnTo>
                    <a:pt x="7798" y="8478"/>
                  </a:lnTo>
                  <a:cubicBezTo>
                    <a:pt x="7754" y="8472"/>
                    <a:pt x="7710" y="8468"/>
                    <a:pt x="7666" y="8468"/>
                  </a:cubicBezTo>
                  <a:cubicBezTo>
                    <a:pt x="7337" y="8468"/>
                    <a:pt x="7021" y="8646"/>
                    <a:pt x="6863" y="8960"/>
                  </a:cubicBezTo>
                  <a:cubicBezTo>
                    <a:pt x="6638" y="9405"/>
                    <a:pt x="6817" y="9946"/>
                    <a:pt x="7261" y="10170"/>
                  </a:cubicBezTo>
                  <a:cubicBezTo>
                    <a:pt x="7391" y="10236"/>
                    <a:pt x="7530" y="10267"/>
                    <a:pt x="7667" y="10267"/>
                  </a:cubicBezTo>
                  <a:cubicBezTo>
                    <a:pt x="7996" y="10267"/>
                    <a:pt x="8313" y="10086"/>
                    <a:pt x="8471" y="9772"/>
                  </a:cubicBezTo>
                  <a:cubicBezTo>
                    <a:pt x="8664" y="9390"/>
                    <a:pt x="8558" y="8939"/>
                    <a:pt x="8243" y="8677"/>
                  </a:cubicBezTo>
                  <a:lnTo>
                    <a:pt x="9021" y="7549"/>
                  </a:lnTo>
                  <a:cubicBezTo>
                    <a:pt x="9482" y="7634"/>
                    <a:pt x="9955" y="7681"/>
                    <a:pt x="10440" y="7681"/>
                  </a:cubicBezTo>
                  <a:cubicBezTo>
                    <a:pt x="11977" y="7681"/>
                    <a:pt x="13407" y="7231"/>
                    <a:pt x="14611" y="6459"/>
                  </a:cubicBezTo>
                  <a:lnTo>
                    <a:pt x="15079" y="7092"/>
                  </a:lnTo>
                  <a:cubicBezTo>
                    <a:pt x="14955" y="7187"/>
                    <a:pt x="14857" y="7321"/>
                    <a:pt x="14808" y="7484"/>
                  </a:cubicBezTo>
                  <a:cubicBezTo>
                    <a:pt x="14686" y="7899"/>
                    <a:pt x="14921" y="8335"/>
                    <a:pt x="15336" y="8459"/>
                  </a:cubicBezTo>
                  <a:cubicBezTo>
                    <a:pt x="15410" y="8481"/>
                    <a:pt x="15485" y="8492"/>
                    <a:pt x="15559" y="8492"/>
                  </a:cubicBezTo>
                  <a:cubicBezTo>
                    <a:pt x="15897" y="8492"/>
                    <a:pt x="16209" y="8272"/>
                    <a:pt x="16311" y="7932"/>
                  </a:cubicBezTo>
                  <a:cubicBezTo>
                    <a:pt x="16435" y="7517"/>
                    <a:pt x="16198" y="7081"/>
                    <a:pt x="15784" y="6957"/>
                  </a:cubicBezTo>
                  <a:cubicBezTo>
                    <a:pt x="15712" y="6936"/>
                    <a:pt x="15640" y="6926"/>
                    <a:pt x="15570" y="6926"/>
                  </a:cubicBezTo>
                  <a:cubicBezTo>
                    <a:pt x="15507" y="6926"/>
                    <a:pt x="15445" y="6934"/>
                    <a:pt x="15384" y="6947"/>
                  </a:cubicBezTo>
                  <a:lnTo>
                    <a:pt x="15013" y="6184"/>
                  </a:lnTo>
                  <a:cubicBezTo>
                    <a:pt x="16218" y="5299"/>
                    <a:pt x="17156" y="4072"/>
                    <a:pt x="17687" y="2647"/>
                  </a:cubicBezTo>
                  <a:lnTo>
                    <a:pt x="17687" y="2647"/>
                  </a:lnTo>
                  <a:cubicBezTo>
                    <a:pt x="16711" y="3260"/>
                    <a:pt x="15671" y="3760"/>
                    <a:pt x="14605" y="4126"/>
                  </a:cubicBezTo>
                  <a:cubicBezTo>
                    <a:pt x="13580" y="4511"/>
                    <a:pt x="12545" y="4687"/>
                    <a:pt x="11525" y="4687"/>
                  </a:cubicBezTo>
                  <a:cubicBezTo>
                    <a:pt x="8371" y="4687"/>
                    <a:pt x="5360" y="3008"/>
                    <a:pt x="3248" y="632"/>
                  </a:cubicBezTo>
                  <a:cubicBezTo>
                    <a:pt x="3061" y="431"/>
                    <a:pt x="2880" y="219"/>
                    <a:pt x="2704"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4482439" y="1783046"/>
              <a:ext cx="86747" cy="86747"/>
            </a:xfrm>
            <a:custGeom>
              <a:rect b="b" l="l" r="r" t="t"/>
              <a:pathLst>
                <a:path extrusionOk="0" h="1803" w="1803">
                  <a:moveTo>
                    <a:pt x="901" y="1"/>
                  </a:moveTo>
                  <a:cubicBezTo>
                    <a:pt x="403" y="1"/>
                    <a:pt x="0" y="404"/>
                    <a:pt x="0" y="901"/>
                  </a:cubicBezTo>
                  <a:cubicBezTo>
                    <a:pt x="0" y="1399"/>
                    <a:pt x="403" y="1803"/>
                    <a:pt x="901" y="1803"/>
                  </a:cubicBezTo>
                  <a:cubicBezTo>
                    <a:pt x="1399" y="1803"/>
                    <a:pt x="1803" y="1399"/>
                    <a:pt x="1803" y="901"/>
                  </a:cubicBezTo>
                  <a:cubicBezTo>
                    <a:pt x="1803" y="404"/>
                    <a:pt x="1399" y="1"/>
                    <a:pt x="90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a:off x="4061318" y="2160053"/>
              <a:ext cx="99160" cy="86795"/>
            </a:xfrm>
            <a:custGeom>
              <a:rect b="b" l="l" r="r" t="t"/>
              <a:pathLst>
                <a:path extrusionOk="0" h="1804" w="2061">
                  <a:moveTo>
                    <a:pt x="1031" y="1"/>
                  </a:moveTo>
                  <a:cubicBezTo>
                    <a:pt x="713" y="1"/>
                    <a:pt x="406" y="169"/>
                    <a:pt x="242" y="467"/>
                  </a:cubicBezTo>
                  <a:cubicBezTo>
                    <a:pt x="1" y="903"/>
                    <a:pt x="160" y="1452"/>
                    <a:pt x="596" y="1692"/>
                  </a:cubicBezTo>
                  <a:cubicBezTo>
                    <a:pt x="734" y="1768"/>
                    <a:pt x="883" y="1804"/>
                    <a:pt x="1030" y="1804"/>
                  </a:cubicBezTo>
                  <a:cubicBezTo>
                    <a:pt x="1348" y="1804"/>
                    <a:pt x="1655" y="1635"/>
                    <a:pt x="1819" y="1337"/>
                  </a:cubicBezTo>
                  <a:cubicBezTo>
                    <a:pt x="2061" y="901"/>
                    <a:pt x="1901" y="353"/>
                    <a:pt x="1465" y="113"/>
                  </a:cubicBezTo>
                  <a:cubicBezTo>
                    <a:pt x="1327" y="37"/>
                    <a:pt x="1178" y="1"/>
                    <a:pt x="1031"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a:off x="4192422" y="1936572"/>
              <a:ext cx="98967" cy="86747"/>
            </a:xfrm>
            <a:custGeom>
              <a:rect b="b" l="l" r="r" t="t"/>
              <a:pathLst>
                <a:path extrusionOk="0" h="1803" w="2057">
                  <a:moveTo>
                    <a:pt x="1027" y="0"/>
                  </a:moveTo>
                  <a:cubicBezTo>
                    <a:pt x="896" y="0"/>
                    <a:pt x="763" y="29"/>
                    <a:pt x="637" y="89"/>
                  </a:cubicBezTo>
                  <a:cubicBezTo>
                    <a:pt x="189" y="306"/>
                    <a:pt x="1" y="845"/>
                    <a:pt x="216" y="1292"/>
                  </a:cubicBezTo>
                  <a:cubicBezTo>
                    <a:pt x="371" y="1615"/>
                    <a:pt x="693" y="1803"/>
                    <a:pt x="1028" y="1803"/>
                  </a:cubicBezTo>
                  <a:cubicBezTo>
                    <a:pt x="1160" y="1803"/>
                    <a:pt x="1293" y="1774"/>
                    <a:pt x="1419" y="1713"/>
                  </a:cubicBezTo>
                  <a:cubicBezTo>
                    <a:pt x="1868" y="1497"/>
                    <a:pt x="2056" y="958"/>
                    <a:pt x="1840" y="510"/>
                  </a:cubicBezTo>
                  <a:cubicBezTo>
                    <a:pt x="1684" y="188"/>
                    <a:pt x="1362" y="0"/>
                    <a:pt x="1027" y="0"/>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a:off x="4890859" y="1967845"/>
              <a:ext cx="75440" cy="75537"/>
            </a:xfrm>
            <a:custGeom>
              <a:rect b="b" l="l" r="r" t="t"/>
              <a:pathLst>
                <a:path extrusionOk="0" h="1570" w="1568">
                  <a:moveTo>
                    <a:pt x="784" y="1"/>
                  </a:moveTo>
                  <a:cubicBezTo>
                    <a:pt x="352" y="1"/>
                    <a:pt x="1" y="352"/>
                    <a:pt x="1" y="785"/>
                  </a:cubicBezTo>
                  <a:cubicBezTo>
                    <a:pt x="1" y="1218"/>
                    <a:pt x="352" y="1569"/>
                    <a:pt x="784" y="1569"/>
                  </a:cubicBezTo>
                  <a:cubicBezTo>
                    <a:pt x="1217" y="1569"/>
                    <a:pt x="1568" y="1218"/>
                    <a:pt x="1568" y="785"/>
                  </a:cubicBezTo>
                  <a:cubicBezTo>
                    <a:pt x="1568" y="352"/>
                    <a:pt x="1217" y="1"/>
                    <a:pt x="784" y="1"/>
                  </a:cubicBezTo>
                  <a:close/>
                </a:path>
              </a:pathLst>
            </a:custGeom>
            <a:solidFill>
              <a:schemeClr val="accent2"/>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1" name="Google Shape;1071;p46"/>
          <p:cNvPicPr preferRelativeResize="0"/>
          <p:nvPr/>
        </p:nvPicPr>
        <p:blipFill>
          <a:blip r:embed="rId3">
            <a:alphaModFix/>
          </a:blip>
          <a:stretch>
            <a:fillRect/>
          </a:stretch>
        </p:blipFill>
        <p:spPr>
          <a:xfrm>
            <a:off x="6652626" y="2681175"/>
            <a:ext cx="2491375" cy="246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47"/>
          <p:cNvSpPr/>
          <p:nvPr/>
        </p:nvSpPr>
        <p:spPr>
          <a:xfrm>
            <a:off x="6191700" y="1252513"/>
            <a:ext cx="2247000" cy="1303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txBox="1"/>
          <p:nvPr>
            <p:ph type="title"/>
          </p:nvPr>
        </p:nvSpPr>
        <p:spPr>
          <a:xfrm>
            <a:off x="3571975" y="2681175"/>
            <a:ext cx="4857000" cy="71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DevOps Process</a:t>
            </a:r>
            <a:endParaRPr/>
          </a:p>
        </p:txBody>
      </p:sp>
      <p:sp>
        <p:nvSpPr>
          <p:cNvPr id="1078" name="Google Shape;1078;p47"/>
          <p:cNvSpPr txBox="1"/>
          <p:nvPr>
            <p:ph idx="2" type="title"/>
          </p:nvPr>
        </p:nvSpPr>
        <p:spPr>
          <a:xfrm>
            <a:off x="6388500" y="1195363"/>
            <a:ext cx="1853400" cy="12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079" name="Google Shape;1079;p47"/>
          <p:cNvCxnSpPr/>
          <p:nvPr/>
        </p:nvCxnSpPr>
        <p:spPr>
          <a:xfrm>
            <a:off x="3752925" y="3436100"/>
            <a:ext cx="4534200" cy="0"/>
          </a:xfrm>
          <a:prstGeom prst="straightConnector1">
            <a:avLst/>
          </a:prstGeom>
          <a:noFill/>
          <a:ln cap="flat" cmpd="sng" w="19050">
            <a:solidFill>
              <a:schemeClr val="accent3"/>
            </a:solidFill>
            <a:prstDash val="solid"/>
            <a:round/>
            <a:headEnd len="med" w="med" type="none"/>
            <a:tailEnd len="med" w="med" type="none"/>
          </a:ln>
        </p:spPr>
      </p:cxnSp>
      <p:sp>
        <p:nvSpPr>
          <p:cNvPr id="1080" name="Google Shape;1080;p47"/>
          <p:cNvSpPr/>
          <p:nvPr/>
        </p:nvSpPr>
        <p:spPr>
          <a:xfrm>
            <a:off x="2978769" y="2306723"/>
            <a:ext cx="29227" cy="331431"/>
          </a:xfrm>
          <a:custGeom>
            <a:rect b="b" l="l" r="r" t="t"/>
            <a:pathLst>
              <a:path extrusionOk="0" fill="none" h="5704" w="503">
                <a:moveTo>
                  <a:pt x="0" y="1"/>
                </a:moveTo>
                <a:lnTo>
                  <a:pt x="503" y="5704"/>
                </a:lnTo>
              </a:path>
            </a:pathLst>
          </a:custGeom>
          <a:noFill/>
          <a:ln cap="rnd" cmpd="sng" w="55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7"/>
          <p:cNvSpPr/>
          <p:nvPr/>
        </p:nvSpPr>
        <p:spPr>
          <a:xfrm>
            <a:off x="3028157" y="2306723"/>
            <a:ext cx="24695" cy="331431"/>
          </a:xfrm>
          <a:custGeom>
            <a:rect b="b" l="l" r="r" t="t"/>
            <a:pathLst>
              <a:path extrusionOk="0" fill="none" h="5704" w="425">
                <a:moveTo>
                  <a:pt x="1" y="1"/>
                </a:moveTo>
                <a:lnTo>
                  <a:pt x="425" y="5704"/>
                </a:lnTo>
              </a:path>
            </a:pathLst>
          </a:custGeom>
          <a:noFill/>
          <a:ln cap="rnd" cmpd="sng" w="55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47"/>
          <p:cNvGrpSpPr/>
          <p:nvPr/>
        </p:nvGrpSpPr>
        <p:grpSpPr>
          <a:xfrm>
            <a:off x="715100" y="1195377"/>
            <a:ext cx="2632927" cy="3405455"/>
            <a:chOff x="715100" y="1195370"/>
            <a:chExt cx="2556736" cy="3405455"/>
          </a:xfrm>
        </p:grpSpPr>
        <p:sp>
          <p:nvSpPr>
            <p:cNvPr id="1083" name="Google Shape;1083;p47"/>
            <p:cNvSpPr/>
            <p:nvPr/>
          </p:nvSpPr>
          <p:spPr>
            <a:xfrm>
              <a:off x="2722763" y="1627838"/>
              <a:ext cx="305458" cy="630381"/>
            </a:xfrm>
            <a:custGeom>
              <a:rect b="b" l="l" r="r" t="t"/>
              <a:pathLst>
                <a:path extrusionOk="0" h="10849" w="5257">
                  <a:moveTo>
                    <a:pt x="1563" y="10468"/>
                  </a:moveTo>
                  <a:lnTo>
                    <a:pt x="1665" y="9046"/>
                  </a:lnTo>
                  <a:cubicBezTo>
                    <a:pt x="1665" y="9046"/>
                    <a:pt x="475" y="8248"/>
                    <a:pt x="324" y="7687"/>
                  </a:cubicBezTo>
                  <a:cubicBezTo>
                    <a:pt x="173" y="7126"/>
                    <a:pt x="0" y="3542"/>
                    <a:pt x="152" y="3498"/>
                  </a:cubicBezTo>
                  <a:cubicBezTo>
                    <a:pt x="303" y="3455"/>
                    <a:pt x="403" y="3521"/>
                    <a:pt x="526" y="3607"/>
                  </a:cubicBezTo>
                  <a:cubicBezTo>
                    <a:pt x="647" y="3693"/>
                    <a:pt x="1338" y="5808"/>
                    <a:pt x="1317" y="5938"/>
                  </a:cubicBezTo>
                  <a:cubicBezTo>
                    <a:pt x="1296" y="6068"/>
                    <a:pt x="2613" y="627"/>
                    <a:pt x="2892" y="520"/>
                  </a:cubicBezTo>
                  <a:lnTo>
                    <a:pt x="3174" y="411"/>
                  </a:lnTo>
                  <a:cubicBezTo>
                    <a:pt x="3174" y="411"/>
                    <a:pt x="3527" y="45"/>
                    <a:pt x="3748" y="22"/>
                  </a:cubicBezTo>
                  <a:cubicBezTo>
                    <a:pt x="3972" y="1"/>
                    <a:pt x="5257" y="10848"/>
                    <a:pt x="5257" y="10848"/>
                  </a:cubicBezTo>
                  <a:lnTo>
                    <a:pt x="1563" y="10468"/>
                  </a:lnTo>
                  <a:close/>
                </a:path>
              </a:pathLst>
            </a:custGeom>
            <a:solidFill>
              <a:schemeClr val="dk2"/>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7"/>
            <p:cNvSpPr/>
            <p:nvPr/>
          </p:nvSpPr>
          <p:spPr>
            <a:xfrm>
              <a:off x="715100" y="2311546"/>
              <a:ext cx="2556736" cy="2289279"/>
            </a:xfrm>
            <a:custGeom>
              <a:rect b="b" l="l" r="r" t="t"/>
              <a:pathLst>
                <a:path extrusionOk="0" h="39399" w="44002">
                  <a:moveTo>
                    <a:pt x="24221" y="3947"/>
                  </a:moveTo>
                  <a:cubicBezTo>
                    <a:pt x="24221" y="3947"/>
                    <a:pt x="28439" y="3965"/>
                    <a:pt x="29877" y="5799"/>
                  </a:cubicBezTo>
                  <a:cubicBezTo>
                    <a:pt x="31313" y="7632"/>
                    <a:pt x="35228" y="12340"/>
                    <a:pt x="35228" y="12340"/>
                  </a:cubicBezTo>
                  <a:cubicBezTo>
                    <a:pt x="35228" y="12340"/>
                    <a:pt x="35130" y="5799"/>
                    <a:pt x="35228" y="5501"/>
                  </a:cubicBezTo>
                  <a:lnTo>
                    <a:pt x="35329" y="5204"/>
                  </a:lnTo>
                  <a:cubicBezTo>
                    <a:pt x="35329" y="5204"/>
                    <a:pt x="35032" y="99"/>
                    <a:pt x="35329" y="50"/>
                  </a:cubicBezTo>
                  <a:cubicBezTo>
                    <a:pt x="35626" y="1"/>
                    <a:pt x="40234" y="50"/>
                    <a:pt x="40234" y="50"/>
                  </a:cubicBezTo>
                  <a:lnTo>
                    <a:pt x="40729" y="5749"/>
                  </a:lnTo>
                  <a:cubicBezTo>
                    <a:pt x="40729" y="5749"/>
                    <a:pt x="41473" y="6542"/>
                    <a:pt x="41573" y="7335"/>
                  </a:cubicBezTo>
                  <a:cubicBezTo>
                    <a:pt x="41672" y="8128"/>
                    <a:pt x="44001" y="22004"/>
                    <a:pt x="41325" y="24778"/>
                  </a:cubicBezTo>
                  <a:cubicBezTo>
                    <a:pt x="38648" y="27554"/>
                    <a:pt x="31909" y="24977"/>
                    <a:pt x="31909" y="24977"/>
                  </a:cubicBezTo>
                  <a:lnTo>
                    <a:pt x="32220" y="39398"/>
                  </a:lnTo>
                  <a:lnTo>
                    <a:pt x="1" y="39398"/>
                  </a:lnTo>
                  <a:lnTo>
                    <a:pt x="1" y="5447"/>
                  </a:lnTo>
                  <a:lnTo>
                    <a:pt x="7406" y="4367"/>
                  </a:lnTo>
                  <a:cubicBezTo>
                    <a:pt x="7406" y="4367"/>
                    <a:pt x="11523" y="8833"/>
                    <a:pt x="16716" y="8909"/>
                  </a:cubicBezTo>
                  <a:cubicBezTo>
                    <a:pt x="21911" y="8982"/>
                    <a:pt x="24221" y="3947"/>
                    <a:pt x="24221" y="3947"/>
                  </a:cubicBezTo>
                  <a:close/>
                </a:path>
              </a:pathLst>
            </a:custGeom>
            <a:solidFill>
              <a:schemeClr val="accent2"/>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7"/>
            <p:cNvSpPr/>
            <p:nvPr/>
          </p:nvSpPr>
          <p:spPr>
            <a:xfrm>
              <a:off x="1323506" y="1361954"/>
              <a:ext cx="750484" cy="1253441"/>
            </a:xfrm>
            <a:custGeom>
              <a:rect b="b" l="l" r="r" t="t"/>
              <a:pathLst>
                <a:path extrusionOk="0" h="21572" w="12916">
                  <a:moveTo>
                    <a:pt x="11954" y="1695"/>
                  </a:moveTo>
                  <a:cubicBezTo>
                    <a:pt x="11954" y="1695"/>
                    <a:pt x="12732" y="5634"/>
                    <a:pt x="12824" y="9345"/>
                  </a:cubicBezTo>
                  <a:cubicBezTo>
                    <a:pt x="12915" y="13054"/>
                    <a:pt x="11954" y="14978"/>
                    <a:pt x="8977" y="14886"/>
                  </a:cubicBezTo>
                  <a:lnTo>
                    <a:pt x="7696" y="14888"/>
                  </a:lnTo>
                  <a:cubicBezTo>
                    <a:pt x="7696" y="14888"/>
                    <a:pt x="7650" y="18000"/>
                    <a:pt x="8016" y="19053"/>
                  </a:cubicBezTo>
                  <a:cubicBezTo>
                    <a:pt x="8381" y="20106"/>
                    <a:pt x="8566" y="20290"/>
                    <a:pt x="8566" y="20290"/>
                  </a:cubicBezTo>
                  <a:cubicBezTo>
                    <a:pt x="8566" y="20290"/>
                    <a:pt x="5862" y="21572"/>
                    <a:pt x="3527" y="21023"/>
                  </a:cubicBezTo>
                  <a:cubicBezTo>
                    <a:pt x="1191" y="20473"/>
                    <a:pt x="412" y="19694"/>
                    <a:pt x="412" y="19694"/>
                  </a:cubicBezTo>
                  <a:cubicBezTo>
                    <a:pt x="412" y="19694"/>
                    <a:pt x="871" y="19374"/>
                    <a:pt x="962" y="16122"/>
                  </a:cubicBezTo>
                  <a:cubicBezTo>
                    <a:pt x="1054" y="12870"/>
                    <a:pt x="917" y="10763"/>
                    <a:pt x="917" y="10763"/>
                  </a:cubicBezTo>
                  <a:cubicBezTo>
                    <a:pt x="917" y="10763"/>
                    <a:pt x="1" y="9985"/>
                    <a:pt x="412" y="8290"/>
                  </a:cubicBezTo>
                  <a:cubicBezTo>
                    <a:pt x="825" y="6595"/>
                    <a:pt x="2520" y="5542"/>
                    <a:pt x="2520" y="5542"/>
                  </a:cubicBezTo>
                  <a:cubicBezTo>
                    <a:pt x="2520" y="5542"/>
                    <a:pt x="1878" y="2107"/>
                    <a:pt x="3436" y="1054"/>
                  </a:cubicBezTo>
                  <a:cubicBezTo>
                    <a:pt x="4994" y="1"/>
                    <a:pt x="11674" y="71"/>
                    <a:pt x="11954" y="1695"/>
                  </a:cubicBezTo>
                  <a:close/>
                </a:path>
              </a:pathLst>
            </a:custGeom>
            <a:solidFill>
              <a:schemeClr val="dk2"/>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7"/>
            <p:cNvSpPr/>
            <p:nvPr/>
          </p:nvSpPr>
          <p:spPr>
            <a:xfrm>
              <a:off x="1322402" y="1195370"/>
              <a:ext cx="847520" cy="758445"/>
            </a:xfrm>
            <a:custGeom>
              <a:rect b="b" l="l" r="r" t="t"/>
              <a:pathLst>
                <a:path extrusionOk="0" h="13053" w="14586">
                  <a:moveTo>
                    <a:pt x="471" y="11009"/>
                  </a:moveTo>
                  <a:cubicBezTo>
                    <a:pt x="471" y="11009"/>
                    <a:pt x="1254" y="9406"/>
                    <a:pt x="2731" y="9761"/>
                  </a:cubicBezTo>
                  <a:cubicBezTo>
                    <a:pt x="4207" y="10116"/>
                    <a:pt x="3945" y="12678"/>
                    <a:pt x="4376" y="12864"/>
                  </a:cubicBezTo>
                  <a:cubicBezTo>
                    <a:pt x="4807" y="13052"/>
                    <a:pt x="5422" y="12846"/>
                    <a:pt x="5106" y="10246"/>
                  </a:cubicBezTo>
                  <a:cubicBezTo>
                    <a:pt x="4787" y="7648"/>
                    <a:pt x="3815" y="5965"/>
                    <a:pt x="3815" y="5965"/>
                  </a:cubicBezTo>
                  <a:cubicBezTo>
                    <a:pt x="3815" y="5965"/>
                    <a:pt x="4244" y="7386"/>
                    <a:pt x="4844" y="6713"/>
                  </a:cubicBezTo>
                  <a:cubicBezTo>
                    <a:pt x="5441" y="6039"/>
                    <a:pt x="4861" y="5011"/>
                    <a:pt x="4861" y="5011"/>
                  </a:cubicBezTo>
                  <a:cubicBezTo>
                    <a:pt x="4861" y="5011"/>
                    <a:pt x="9740" y="6815"/>
                    <a:pt x="12031" y="4875"/>
                  </a:cubicBezTo>
                  <a:lnTo>
                    <a:pt x="12164" y="5637"/>
                  </a:lnTo>
                  <a:cubicBezTo>
                    <a:pt x="12164" y="5637"/>
                    <a:pt x="13427" y="5721"/>
                    <a:pt x="13931" y="3478"/>
                  </a:cubicBezTo>
                  <a:cubicBezTo>
                    <a:pt x="14436" y="1235"/>
                    <a:pt x="14585" y="0"/>
                    <a:pt x="11612" y="635"/>
                  </a:cubicBezTo>
                  <a:cubicBezTo>
                    <a:pt x="8639" y="1271"/>
                    <a:pt x="6619" y="1291"/>
                    <a:pt x="4337" y="1702"/>
                  </a:cubicBezTo>
                  <a:cubicBezTo>
                    <a:pt x="2057" y="2114"/>
                    <a:pt x="0" y="3441"/>
                    <a:pt x="57" y="5946"/>
                  </a:cubicBezTo>
                  <a:cubicBezTo>
                    <a:pt x="113" y="8451"/>
                    <a:pt x="412" y="8564"/>
                    <a:pt x="206" y="9480"/>
                  </a:cubicBezTo>
                  <a:cubicBezTo>
                    <a:pt x="0" y="10396"/>
                    <a:pt x="561" y="11125"/>
                    <a:pt x="561" y="11125"/>
                  </a:cubicBezTo>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7"/>
            <p:cNvSpPr/>
            <p:nvPr/>
          </p:nvSpPr>
          <p:spPr>
            <a:xfrm>
              <a:off x="1322402" y="1195370"/>
              <a:ext cx="847520" cy="758445"/>
            </a:xfrm>
            <a:custGeom>
              <a:rect b="b" l="l" r="r" t="t"/>
              <a:pathLst>
                <a:path extrusionOk="0" fill="none" h="13053" w="14586">
                  <a:moveTo>
                    <a:pt x="471" y="11009"/>
                  </a:moveTo>
                  <a:cubicBezTo>
                    <a:pt x="471" y="11009"/>
                    <a:pt x="1254" y="9406"/>
                    <a:pt x="2731" y="9761"/>
                  </a:cubicBezTo>
                  <a:cubicBezTo>
                    <a:pt x="4207" y="10116"/>
                    <a:pt x="3945" y="12678"/>
                    <a:pt x="4376" y="12864"/>
                  </a:cubicBezTo>
                  <a:cubicBezTo>
                    <a:pt x="4807" y="13052"/>
                    <a:pt x="5422" y="12846"/>
                    <a:pt x="5106" y="10246"/>
                  </a:cubicBezTo>
                  <a:cubicBezTo>
                    <a:pt x="4787" y="7648"/>
                    <a:pt x="3815" y="5965"/>
                    <a:pt x="3815" y="5965"/>
                  </a:cubicBezTo>
                  <a:cubicBezTo>
                    <a:pt x="3815" y="5965"/>
                    <a:pt x="4244" y="7386"/>
                    <a:pt x="4844" y="6713"/>
                  </a:cubicBezTo>
                  <a:cubicBezTo>
                    <a:pt x="5441" y="6039"/>
                    <a:pt x="4861" y="5011"/>
                    <a:pt x="4861" y="5011"/>
                  </a:cubicBezTo>
                  <a:cubicBezTo>
                    <a:pt x="4861" y="5011"/>
                    <a:pt x="9740" y="6815"/>
                    <a:pt x="12031" y="4875"/>
                  </a:cubicBezTo>
                  <a:lnTo>
                    <a:pt x="12164" y="5637"/>
                  </a:lnTo>
                  <a:cubicBezTo>
                    <a:pt x="12164" y="5637"/>
                    <a:pt x="13427" y="5721"/>
                    <a:pt x="13931" y="3478"/>
                  </a:cubicBezTo>
                  <a:cubicBezTo>
                    <a:pt x="14436" y="1235"/>
                    <a:pt x="14585" y="0"/>
                    <a:pt x="11612" y="635"/>
                  </a:cubicBezTo>
                  <a:cubicBezTo>
                    <a:pt x="8639" y="1271"/>
                    <a:pt x="6619" y="1291"/>
                    <a:pt x="4337" y="1702"/>
                  </a:cubicBezTo>
                  <a:cubicBezTo>
                    <a:pt x="2057" y="2114"/>
                    <a:pt x="0" y="3441"/>
                    <a:pt x="57" y="5946"/>
                  </a:cubicBezTo>
                  <a:cubicBezTo>
                    <a:pt x="113" y="8451"/>
                    <a:pt x="412" y="8564"/>
                    <a:pt x="206" y="9480"/>
                  </a:cubicBezTo>
                  <a:cubicBezTo>
                    <a:pt x="0" y="10396"/>
                    <a:pt x="561" y="11125"/>
                    <a:pt x="561" y="11125"/>
                  </a:cubicBezTo>
                </a:path>
              </a:pathLst>
            </a:custGeom>
            <a:no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7"/>
            <p:cNvSpPr/>
            <p:nvPr/>
          </p:nvSpPr>
          <p:spPr>
            <a:xfrm>
              <a:off x="1863755" y="1709357"/>
              <a:ext cx="63625" cy="215105"/>
            </a:xfrm>
            <a:custGeom>
              <a:rect b="b" l="l" r="r" t="t"/>
              <a:pathLst>
                <a:path extrusionOk="0" fill="none" h="3702" w="1095">
                  <a:moveTo>
                    <a:pt x="1" y="1"/>
                  </a:moveTo>
                  <a:lnTo>
                    <a:pt x="1094" y="3702"/>
                  </a:lnTo>
                  <a:lnTo>
                    <a:pt x="404" y="3702"/>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7"/>
            <p:cNvSpPr/>
            <p:nvPr/>
          </p:nvSpPr>
          <p:spPr>
            <a:xfrm>
              <a:off x="1376729" y="1987326"/>
              <a:ext cx="156070" cy="66240"/>
            </a:xfrm>
            <a:custGeom>
              <a:rect b="b" l="l" r="r" t="t"/>
              <a:pathLst>
                <a:path extrusionOk="0" fill="none" h="1140" w="2686">
                  <a:moveTo>
                    <a:pt x="1" y="0"/>
                  </a:moveTo>
                  <a:cubicBezTo>
                    <a:pt x="1" y="0"/>
                    <a:pt x="1145" y="1140"/>
                    <a:pt x="2685" y="693"/>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7"/>
            <p:cNvSpPr/>
            <p:nvPr/>
          </p:nvSpPr>
          <p:spPr>
            <a:xfrm>
              <a:off x="1623961" y="1461254"/>
              <a:ext cx="410396" cy="142648"/>
            </a:xfrm>
            <a:custGeom>
              <a:rect b="b" l="l" r="r" t="t"/>
              <a:pathLst>
                <a:path extrusionOk="0" fill="none" h="2455" w="7063">
                  <a:moveTo>
                    <a:pt x="0" y="546"/>
                  </a:moveTo>
                  <a:cubicBezTo>
                    <a:pt x="0" y="546"/>
                    <a:pt x="4742" y="2455"/>
                    <a:pt x="7062"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7"/>
            <p:cNvSpPr/>
            <p:nvPr/>
          </p:nvSpPr>
          <p:spPr>
            <a:xfrm>
              <a:off x="1145359" y="2506252"/>
              <a:ext cx="977152" cy="455834"/>
            </a:xfrm>
            <a:custGeom>
              <a:rect b="b" l="l" r="r" t="t"/>
              <a:pathLst>
                <a:path extrusionOk="0" h="7845" w="16817">
                  <a:moveTo>
                    <a:pt x="11630" y="596"/>
                  </a:moveTo>
                  <a:lnTo>
                    <a:pt x="16816" y="596"/>
                  </a:lnTo>
                  <a:cubicBezTo>
                    <a:pt x="16816" y="596"/>
                    <a:pt x="16001" y="7845"/>
                    <a:pt x="8800" y="6860"/>
                  </a:cubicBezTo>
                  <a:cubicBezTo>
                    <a:pt x="1599" y="5874"/>
                    <a:pt x="1" y="1016"/>
                    <a:pt x="1" y="1016"/>
                  </a:cubicBezTo>
                  <a:lnTo>
                    <a:pt x="3478" y="0"/>
                  </a:lnTo>
                  <a:cubicBezTo>
                    <a:pt x="3478" y="0"/>
                    <a:pt x="5118" y="1839"/>
                    <a:pt x="8409" y="1467"/>
                  </a:cubicBezTo>
                  <a:cubicBezTo>
                    <a:pt x="11699" y="1092"/>
                    <a:pt x="11630" y="596"/>
                    <a:pt x="11630" y="596"/>
                  </a:cubicBezTo>
                  <a:close/>
                </a:path>
              </a:pathLst>
            </a:custGeom>
            <a:solidFill>
              <a:schemeClr val="lt1"/>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7"/>
            <p:cNvSpPr/>
            <p:nvPr/>
          </p:nvSpPr>
          <p:spPr>
            <a:xfrm>
              <a:off x="2751176" y="2304515"/>
              <a:ext cx="330501" cy="341134"/>
            </a:xfrm>
            <a:custGeom>
              <a:rect b="b" l="l" r="r" t="t"/>
              <a:pathLst>
                <a:path extrusionOk="0" h="5871" w="5688">
                  <a:moveTo>
                    <a:pt x="287" y="5325"/>
                  </a:moveTo>
                  <a:lnTo>
                    <a:pt x="5687" y="5870"/>
                  </a:lnTo>
                  <a:lnTo>
                    <a:pt x="5318" y="262"/>
                  </a:lnTo>
                  <a:cubicBezTo>
                    <a:pt x="5318" y="262"/>
                    <a:pt x="5213" y="106"/>
                    <a:pt x="5030" y="53"/>
                  </a:cubicBezTo>
                  <a:cubicBezTo>
                    <a:pt x="4845" y="0"/>
                    <a:pt x="287" y="53"/>
                    <a:pt x="287" y="53"/>
                  </a:cubicBezTo>
                  <a:cubicBezTo>
                    <a:pt x="287" y="53"/>
                    <a:pt x="79" y="303"/>
                    <a:pt x="41" y="603"/>
                  </a:cubicBezTo>
                  <a:cubicBezTo>
                    <a:pt x="0" y="904"/>
                    <a:pt x="287" y="5325"/>
                    <a:pt x="287" y="5325"/>
                  </a:cubicBezTo>
                  <a:close/>
                </a:path>
              </a:pathLst>
            </a:custGeom>
            <a:solidFill>
              <a:schemeClr val="accent2"/>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7"/>
            <p:cNvSpPr/>
            <p:nvPr/>
          </p:nvSpPr>
          <p:spPr>
            <a:xfrm>
              <a:off x="2807769" y="2313173"/>
              <a:ext cx="11795" cy="305981"/>
            </a:xfrm>
            <a:custGeom>
              <a:rect b="b" l="l" r="r" t="t"/>
              <a:pathLst>
                <a:path extrusionOk="0" fill="none" h="5266" w="203">
                  <a:moveTo>
                    <a:pt x="0" y="1"/>
                  </a:moveTo>
                  <a:cubicBezTo>
                    <a:pt x="18" y="15"/>
                    <a:pt x="202" y="5266"/>
                    <a:pt x="202" y="5266"/>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7"/>
            <p:cNvSpPr/>
            <p:nvPr/>
          </p:nvSpPr>
          <p:spPr>
            <a:xfrm>
              <a:off x="2862212" y="2306723"/>
              <a:ext cx="16386" cy="318357"/>
            </a:xfrm>
            <a:custGeom>
              <a:rect b="b" l="l" r="r" t="t"/>
              <a:pathLst>
                <a:path extrusionOk="0" fill="none" h="5479" w="282">
                  <a:moveTo>
                    <a:pt x="0" y="1"/>
                  </a:moveTo>
                  <a:lnTo>
                    <a:pt x="281" y="5479"/>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7"/>
            <p:cNvSpPr/>
            <p:nvPr/>
          </p:nvSpPr>
          <p:spPr>
            <a:xfrm>
              <a:off x="2917469" y="2313173"/>
              <a:ext cx="23126" cy="318241"/>
            </a:xfrm>
            <a:custGeom>
              <a:rect b="b" l="l" r="r" t="t"/>
              <a:pathLst>
                <a:path extrusionOk="0" fill="none" h="5477" w="398">
                  <a:moveTo>
                    <a:pt x="0" y="1"/>
                  </a:moveTo>
                  <a:lnTo>
                    <a:pt x="397" y="5477"/>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7"/>
            <p:cNvSpPr/>
            <p:nvPr/>
          </p:nvSpPr>
          <p:spPr>
            <a:xfrm>
              <a:off x="2778949" y="2232060"/>
              <a:ext cx="264436" cy="75537"/>
            </a:xfrm>
            <a:custGeom>
              <a:rect b="b" l="l" r="r" t="t"/>
              <a:pathLst>
                <a:path extrusionOk="0" h="1300" w="4551">
                  <a:moveTo>
                    <a:pt x="2" y="1298"/>
                  </a:moveTo>
                  <a:cubicBezTo>
                    <a:pt x="2" y="1298"/>
                    <a:pt x="229" y="136"/>
                    <a:pt x="343" y="68"/>
                  </a:cubicBezTo>
                  <a:cubicBezTo>
                    <a:pt x="456" y="1"/>
                    <a:pt x="4501" y="474"/>
                    <a:pt x="4501" y="474"/>
                  </a:cubicBezTo>
                  <a:lnTo>
                    <a:pt x="4550" y="1300"/>
                  </a:lnTo>
                  <a:lnTo>
                    <a:pt x="0" y="1298"/>
                  </a:lnTo>
                  <a:close/>
                </a:path>
              </a:pathLst>
            </a:custGeom>
            <a:solidFill>
              <a:schemeClr val="accent4"/>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7"/>
            <p:cNvSpPr/>
            <p:nvPr/>
          </p:nvSpPr>
          <p:spPr>
            <a:xfrm>
              <a:off x="2878539" y="1654856"/>
              <a:ext cx="20569" cy="265540"/>
            </a:xfrm>
            <a:custGeom>
              <a:rect b="b" l="l" r="r" t="t"/>
              <a:pathLst>
                <a:path extrusionOk="0" fill="none" h="4570" w="354">
                  <a:moveTo>
                    <a:pt x="354" y="0"/>
                  </a:moveTo>
                  <a:lnTo>
                    <a:pt x="0" y="4569"/>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7"/>
            <p:cNvSpPr/>
            <p:nvPr/>
          </p:nvSpPr>
          <p:spPr>
            <a:xfrm>
              <a:off x="2934493" y="1629116"/>
              <a:ext cx="6101" cy="269840"/>
            </a:xfrm>
            <a:custGeom>
              <a:rect b="b" l="l" r="r" t="t"/>
              <a:pathLst>
                <a:path extrusionOk="0" fill="none" h="4644" w="105">
                  <a:moveTo>
                    <a:pt x="104" y="0"/>
                  </a:moveTo>
                  <a:lnTo>
                    <a:pt x="1" y="4643"/>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7"/>
            <p:cNvSpPr/>
            <p:nvPr/>
          </p:nvSpPr>
          <p:spPr>
            <a:xfrm>
              <a:off x="2843909" y="1898892"/>
              <a:ext cx="114467" cy="44799"/>
            </a:xfrm>
            <a:custGeom>
              <a:rect b="b" l="l" r="r" t="t"/>
              <a:pathLst>
                <a:path extrusionOk="0" fill="none" h="771" w="1970">
                  <a:moveTo>
                    <a:pt x="1969" y="0"/>
                  </a:moveTo>
                  <a:lnTo>
                    <a:pt x="0" y="770"/>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7"/>
            <p:cNvSpPr/>
            <p:nvPr/>
          </p:nvSpPr>
          <p:spPr>
            <a:xfrm>
              <a:off x="1096726" y="2540882"/>
              <a:ext cx="1042113" cy="435497"/>
            </a:xfrm>
            <a:custGeom>
              <a:rect b="b" l="l" r="r" t="t"/>
              <a:pathLst>
                <a:path extrusionOk="0" h="7495" w="17935">
                  <a:moveTo>
                    <a:pt x="838" y="420"/>
                  </a:moveTo>
                  <a:cubicBezTo>
                    <a:pt x="838" y="420"/>
                    <a:pt x="4308" y="5821"/>
                    <a:pt x="9355" y="5860"/>
                  </a:cubicBezTo>
                  <a:cubicBezTo>
                    <a:pt x="14404" y="5899"/>
                    <a:pt x="16106" y="3768"/>
                    <a:pt x="16732" y="2136"/>
                  </a:cubicBezTo>
                  <a:cubicBezTo>
                    <a:pt x="17360" y="505"/>
                    <a:pt x="17379" y="0"/>
                    <a:pt x="17379" y="0"/>
                  </a:cubicBezTo>
                  <a:lnTo>
                    <a:pt x="17935" y="7"/>
                  </a:lnTo>
                  <a:cubicBezTo>
                    <a:pt x="17935" y="7"/>
                    <a:pt x="17852" y="6727"/>
                    <a:pt x="11690" y="7110"/>
                  </a:cubicBezTo>
                  <a:cubicBezTo>
                    <a:pt x="5530" y="7495"/>
                    <a:pt x="2139" y="4670"/>
                    <a:pt x="1084" y="2769"/>
                  </a:cubicBezTo>
                  <a:cubicBezTo>
                    <a:pt x="27" y="869"/>
                    <a:pt x="1" y="542"/>
                    <a:pt x="1" y="542"/>
                  </a:cubicBezTo>
                  <a:lnTo>
                    <a:pt x="838" y="420"/>
                  </a:lnTo>
                  <a:close/>
                </a:path>
              </a:pathLst>
            </a:custGeom>
            <a:solidFill>
              <a:schemeClr val="accent2"/>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7"/>
            <p:cNvSpPr/>
            <p:nvPr/>
          </p:nvSpPr>
          <p:spPr>
            <a:xfrm>
              <a:off x="1308515" y="2445069"/>
              <a:ext cx="524572" cy="281984"/>
            </a:xfrm>
            <a:custGeom>
              <a:rect b="b" l="l" r="r" t="t"/>
              <a:pathLst>
                <a:path extrusionOk="0" h="4853" w="9028">
                  <a:moveTo>
                    <a:pt x="943" y="359"/>
                  </a:moveTo>
                  <a:lnTo>
                    <a:pt x="0" y="1250"/>
                  </a:lnTo>
                  <a:lnTo>
                    <a:pt x="4176" y="4529"/>
                  </a:lnTo>
                  <a:lnTo>
                    <a:pt x="5324" y="2655"/>
                  </a:lnTo>
                  <a:lnTo>
                    <a:pt x="7205" y="4852"/>
                  </a:lnTo>
                  <a:lnTo>
                    <a:pt x="9028" y="1649"/>
                  </a:lnTo>
                  <a:lnTo>
                    <a:pt x="8168" y="0"/>
                  </a:lnTo>
                  <a:cubicBezTo>
                    <a:pt x="8168" y="0"/>
                    <a:pt x="7586" y="714"/>
                    <a:pt x="5317" y="1053"/>
                  </a:cubicBezTo>
                  <a:cubicBezTo>
                    <a:pt x="3049" y="1394"/>
                    <a:pt x="943" y="359"/>
                    <a:pt x="943" y="359"/>
                  </a:cubicBezTo>
                  <a:close/>
                </a:path>
              </a:pathLst>
            </a:custGeom>
            <a:solidFill>
              <a:schemeClr val="accent4"/>
            </a:solidFill>
            <a:ln cap="flat" cmpd="sng" w="9525">
              <a:solidFill>
                <a:schemeClr val="accent3"/>
              </a:solidFill>
              <a:prstDash val="solid"/>
              <a:miter lim="175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7"/>
            <p:cNvSpPr/>
            <p:nvPr/>
          </p:nvSpPr>
          <p:spPr>
            <a:xfrm>
              <a:off x="1308515" y="2517699"/>
              <a:ext cx="338694" cy="197789"/>
            </a:xfrm>
            <a:custGeom>
              <a:rect b="b" l="l" r="r" t="t"/>
              <a:pathLst>
                <a:path extrusionOk="0" fill="none" h="3404" w="5829">
                  <a:moveTo>
                    <a:pt x="0" y="0"/>
                  </a:moveTo>
                  <a:lnTo>
                    <a:pt x="4156" y="3404"/>
                  </a:lnTo>
                  <a:lnTo>
                    <a:pt x="5828" y="399"/>
                  </a:lnTo>
                </a:path>
              </a:pathLst>
            </a:custGeom>
            <a:solidFill>
              <a:schemeClr val="accent4"/>
            </a:solid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7"/>
            <p:cNvSpPr/>
            <p:nvPr/>
          </p:nvSpPr>
          <p:spPr>
            <a:xfrm>
              <a:off x="1027466" y="3729165"/>
              <a:ext cx="69319" cy="526838"/>
            </a:xfrm>
            <a:custGeom>
              <a:rect b="b" l="l" r="r" t="t"/>
              <a:pathLst>
                <a:path extrusionOk="0" fill="none" h="9067" w="1193">
                  <a:moveTo>
                    <a:pt x="1" y="1"/>
                  </a:moveTo>
                  <a:lnTo>
                    <a:pt x="1193" y="9067"/>
                  </a:ln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47"/>
          <p:cNvGrpSpPr/>
          <p:nvPr/>
        </p:nvGrpSpPr>
        <p:grpSpPr>
          <a:xfrm rot="-3013933">
            <a:off x="2895492" y="347893"/>
            <a:ext cx="1021731" cy="1721468"/>
            <a:chOff x="3512237" y="346866"/>
            <a:chExt cx="1012045" cy="1705148"/>
          </a:xfrm>
        </p:grpSpPr>
        <p:sp>
          <p:nvSpPr>
            <p:cNvPr id="1105" name="Google Shape;1105;p47"/>
            <p:cNvSpPr/>
            <p:nvPr/>
          </p:nvSpPr>
          <p:spPr>
            <a:xfrm rot="-4500040">
              <a:off x="4351917" y="729607"/>
              <a:ext cx="163170" cy="25"/>
            </a:xfrm>
            <a:custGeom>
              <a:rect b="b" l="l" r="r" t="t"/>
              <a:pathLst>
                <a:path extrusionOk="0" fill="none" h="1" w="6527">
                  <a:moveTo>
                    <a:pt x="6527" y="1"/>
                  </a:moveTo>
                  <a:lnTo>
                    <a:pt x="1" y="1"/>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47"/>
            <p:cNvGrpSpPr/>
            <p:nvPr/>
          </p:nvGrpSpPr>
          <p:grpSpPr>
            <a:xfrm>
              <a:off x="3512237" y="346866"/>
              <a:ext cx="1012045" cy="1705148"/>
              <a:chOff x="3512237" y="346866"/>
              <a:chExt cx="1012045" cy="1705148"/>
            </a:xfrm>
          </p:grpSpPr>
          <p:sp>
            <p:nvSpPr>
              <p:cNvPr id="1107" name="Google Shape;1107;p47"/>
              <p:cNvSpPr/>
              <p:nvPr/>
            </p:nvSpPr>
            <p:spPr>
              <a:xfrm rot="-4500040">
                <a:off x="3360830" y="1075223"/>
                <a:ext cx="1599352" cy="324690"/>
              </a:xfrm>
              <a:custGeom>
                <a:rect b="b" l="l" r="r" t="t"/>
                <a:pathLst>
                  <a:path extrusionOk="0" h="12988" w="63976">
                    <a:moveTo>
                      <a:pt x="18" y="1"/>
                    </a:moveTo>
                    <a:cubicBezTo>
                      <a:pt x="8" y="200"/>
                      <a:pt x="1" y="402"/>
                      <a:pt x="1" y="601"/>
                    </a:cubicBezTo>
                    <a:cubicBezTo>
                      <a:pt x="1" y="7413"/>
                      <a:pt x="5575" y="12988"/>
                      <a:pt x="12390" y="12988"/>
                    </a:cubicBezTo>
                    <a:lnTo>
                      <a:pt x="60366" y="12988"/>
                    </a:lnTo>
                    <a:cubicBezTo>
                      <a:pt x="62351" y="12988"/>
                      <a:pt x="63975" y="11363"/>
                      <a:pt x="63975" y="9376"/>
                    </a:cubicBezTo>
                    <a:lnTo>
                      <a:pt x="63975" y="8175"/>
                    </a:lnTo>
                    <a:cubicBezTo>
                      <a:pt x="63975" y="10160"/>
                      <a:pt x="62351" y="11784"/>
                      <a:pt x="60366" y="11784"/>
                    </a:cubicBezTo>
                    <a:lnTo>
                      <a:pt x="12390" y="11784"/>
                    </a:lnTo>
                    <a:cubicBezTo>
                      <a:pt x="5777" y="11784"/>
                      <a:pt x="332" y="6534"/>
                      <a:pt x="18"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7"/>
              <p:cNvSpPr/>
              <p:nvPr/>
            </p:nvSpPr>
            <p:spPr>
              <a:xfrm rot="-4500040">
                <a:off x="4111927" y="204238"/>
                <a:ext cx="156820" cy="589232"/>
              </a:xfrm>
              <a:custGeom>
                <a:rect b="b" l="l" r="r" t="t"/>
                <a:pathLst>
                  <a:path extrusionOk="0" h="23570" w="6273">
                    <a:moveTo>
                      <a:pt x="1" y="1"/>
                    </a:moveTo>
                    <a:lnTo>
                      <a:pt x="1" y="23570"/>
                    </a:lnTo>
                    <a:lnTo>
                      <a:pt x="2663" y="23570"/>
                    </a:lnTo>
                    <a:cubicBezTo>
                      <a:pt x="4648" y="23570"/>
                      <a:pt x="6272" y="21946"/>
                      <a:pt x="6272" y="19961"/>
                    </a:cubicBezTo>
                    <a:lnTo>
                      <a:pt x="6272" y="3610"/>
                    </a:lnTo>
                    <a:cubicBezTo>
                      <a:pt x="6272" y="1625"/>
                      <a:pt x="4648" y="1"/>
                      <a:pt x="2663" y="1"/>
                    </a:cubicBez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7"/>
              <p:cNvSpPr/>
              <p:nvPr/>
            </p:nvSpPr>
            <p:spPr>
              <a:xfrm rot="-4500040">
                <a:off x="4067350" y="358758"/>
                <a:ext cx="163170" cy="589232"/>
              </a:xfrm>
              <a:custGeom>
                <a:rect b="b" l="l" r="r" t="t"/>
                <a:pathLst>
                  <a:path extrusionOk="0" h="23570" w="6527">
                    <a:moveTo>
                      <a:pt x="1" y="1"/>
                    </a:moveTo>
                    <a:lnTo>
                      <a:pt x="1" y="23570"/>
                    </a:lnTo>
                    <a:lnTo>
                      <a:pt x="6527" y="23570"/>
                    </a:lnTo>
                    <a:lnTo>
                      <a:pt x="6527" y="1"/>
                    </a:ln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7"/>
              <p:cNvSpPr/>
              <p:nvPr/>
            </p:nvSpPr>
            <p:spPr>
              <a:xfrm rot="-4500040">
                <a:off x="3322800" y="1055208"/>
                <a:ext cx="1279062" cy="589232"/>
              </a:xfrm>
              <a:custGeom>
                <a:rect b="b" l="l" r="r" t="t"/>
                <a:pathLst>
                  <a:path extrusionOk="0" h="23570" w="51164">
                    <a:moveTo>
                      <a:pt x="22993" y="5547"/>
                    </a:moveTo>
                    <a:cubicBezTo>
                      <a:pt x="25268" y="5547"/>
                      <a:pt x="27241" y="6882"/>
                      <a:pt x="28181" y="8809"/>
                    </a:cubicBezTo>
                    <a:lnTo>
                      <a:pt x="32852" y="8809"/>
                    </a:lnTo>
                    <a:cubicBezTo>
                      <a:pt x="32948" y="8685"/>
                      <a:pt x="33056" y="8564"/>
                      <a:pt x="33166" y="8454"/>
                    </a:cubicBezTo>
                    <a:cubicBezTo>
                      <a:pt x="33899" y="7719"/>
                      <a:pt x="34908" y="7264"/>
                      <a:pt x="36021" y="7264"/>
                    </a:cubicBezTo>
                    <a:lnTo>
                      <a:pt x="44736" y="7264"/>
                    </a:lnTo>
                    <a:cubicBezTo>
                      <a:pt x="46961" y="7264"/>
                      <a:pt x="48780" y="9086"/>
                      <a:pt x="48780" y="11308"/>
                    </a:cubicBezTo>
                    <a:cubicBezTo>
                      <a:pt x="48780" y="12421"/>
                      <a:pt x="48326" y="13432"/>
                      <a:pt x="47593" y="14163"/>
                    </a:cubicBezTo>
                    <a:cubicBezTo>
                      <a:pt x="46857" y="14898"/>
                      <a:pt x="45846" y="15350"/>
                      <a:pt x="44736" y="15350"/>
                    </a:cubicBezTo>
                    <a:lnTo>
                      <a:pt x="36021" y="15350"/>
                    </a:lnTo>
                    <a:cubicBezTo>
                      <a:pt x="34707" y="15350"/>
                      <a:pt x="33532" y="14713"/>
                      <a:pt x="32791" y="13733"/>
                    </a:cubicBezTo>
                    <a:lnTo>
                      <a:pt x="28212" y="13733"/>
                    </a:lnTo>
                    <a:cubicBezTo>
                      <a:pt x="27926" y="14346"/>
                      <a:pt x="27532" y="14903"/>
                      <a:pt x="27061" y="15374"/>
                    </a:cubicBezTo>
                    <a:cubicBezTo>
                      <a:pt x="26016" y="16419"/>
                      <a:pt x="24579" y="17065"/>
                      <a:pt x="22993" y="17065"/>
                    </a:cubicBezTo>
                    <a:lnTo>
                      <a:pt x="8821" y="17065"/>
                    </a:lnTo>
                    <a:cubicBezTo>
                      <a:pt x="5654" y="17065"/>
                      <a:pt x="3062" y="14475"/>
                      <a:pt x="3062" y="11308"/>
                    </a:cubicBezTo>
                    <a:cubicBezTo>
                      <a:pt x="3062" y="9725"/>
                      <a:pt x="3708" y="8286"/>
                      <a:pt x="4756" y="7240"/>
                    </a:cubicBezTo>
                    <a:cubicBezTo>
                      <a:pt x="5799" y="6195"/>
                      <a:pt x="7240" y="5547"/>
                      <a:pt x="8821" y="5547"/>
                    </a:cubicBezTo>
                    <a:close/>
                    <a:moveTo>
                      <a:pt x="12373" y="1"/>
                    </a:moveTo>
                    <a:cubicBezTo>
                      <a:pt x="8968" y="1"/>
                      <a:pt x="5868" y="1392"/>
                      <a:pt x="3624" y="3641"/>
                    </a:cubicBezTo>
                    <a:cubicBezTo>
                      <a:pt x="1510" y="5753"/>
                      <a:pt x="152" y="8615"/>
                      <a:pt x="1" y="11787"/>
                    </a:cubicBezTo>
                    <a:cubicBezTo>
                      <a:pt x="315" y="18320"/>
                      <a:pt x="5760" y="23570"/>
                      <a:pt x="12373" y="23570"/>
                    </a:cubicBezTo>
                    <a:lnTo>
                      <a:pt x="51163" y="23570"/>
                    </a:lnTo>
                    <a:lnTo>
                      <a:pt x="51163" y="1"/>
                    </a:lnTo>
                    <a:close/>
                  </a:path>
                </a:pathLst>
              </a:custGeom>
              <a:solidFill>
                <a:schemeClr val="accen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7"/>
              <p:cNvSpPr/>
              <p:nvPr/>
            </p:nvSpPr>
            <p:spPr>
              <a:xfrm rot="-4500040">
                <a:off x="3836558" y="888309"/>
                <a:ext cx="420012" cy="202219"/>
              </a:xfrm>
              <a:custGeom>
                <a:rect b="b" l="l" r="r" t="t"/>
                <a:pathLst>
                  <a:path extrusionOk="0" h="8089" w="16801">
                    <a:moveTo>
                      <a:pt x="12435" y="1545"/>
                    </a:moveTo>
                    <a:cubicBezTo>
                      <a:pt x="13711" y="1545"/>
                      <a:pt x="14751" y="2588"/>
                      <a:pt x="14751" y="3862"/>
                    </a:cubicBezTo>
                    <a:cubicBezTo>
                      <a:pt x="14751" y="4499"/>
                      <a:pt x="14494" y="5080"/>
                      <a:pt x="14071" y="5498"/>
                    </a:cubicBezTo>
                    <a:cubicBezTo>
                      <a:pt x="13651" y="5916"/>
                      <a:pt x="13074" y="6178"/>
                      <a:pt x="12435" y="6178"/>
                    </a:cubicBezTo>
                    <a:lnTo>
                      <a:pt x="4275" y="6178"/>
                    </a:lnTo>
                    <a:cubicBezTo>
                      <a:pt x="2999" y="6178"/>
                      <a:pt x="1959" y="5135"/>
                      <a:pt x="1959" y="3862"/>
                    </a:cubicBezTo>
                    <a:cubicBezTo>
                      <a:pt x="1959" y="3225"/>
                      <a:pt x="2221" y="2646"/>
                      <a:pt x="2639" y="2225"/>
                    </a:cubicBezTo>
                    <a:cubicBezTo>
                      <a:pt x="3057" y="1807"/>
                      <a:pt x="3636" y="1545"/>
                      <a:pt x="4275" y="1545"/>
                    </a:cubicBezTo>
                    <a:close/>
                    <a:moveTo>
                      <a:pt x="4044" y="0"/>
                    </a:moveTo>
                    <a:cubicBezTo>
                      <a:pt x="2929" y="0"/>
                      <a:pt x="1920" y="455"/>
                      <a:pt x="1187" y="1190"/>
                    </a:cubicBezTo>
                    <a:cubicBezTo>
                      <a:pt x="1077" y="1300"/>
                      <a:pt x="969" y="1421"/>
                      <a:pt x="873" y="1545"/>
                    </a:cubicBezTo>
                    <a:cubicBezTo>
                      <a:pt x="325" y="2233"/>
                      <a:pt x="0" y="3136"/>
                      <a:pt x="0" y="4044"/>
                    </a:cubicBezTo>
                    <a:cubicBezTo>
                      <a:pt x="0" y="4953"/>
                      <a:pt x="303" y="5791"/>
                      <a:pt x="812" y="6469"/>
                    </a:cubicBezTo>
                    <a:cubicBezTo>
                      <a:pt x="1553" y="7449"/>
                      <a:pt x="2728" y="8088"/>
                      <a:pt x="4044" y="8088"/>
                    </a:cubicBezTo>
                    <a:lnTo>
                      <a:pt x="12757" y="8088"/>
                    </a:lnTo>
                    <a:cubicBezTo>
                      <a:pt x="13867" y="8088"/>
                      <a:pt x="14878" y="7634"/>
                      <a:pt x="15614" y="6899"/>
                    </a:cubicBezTo>
                    <a:cubicBezTo>
                      <a:pt x="16347" y="6168"/>
                      <a:pt x="16801" y="5157"/>
                      <a:pt x="16801" y="4044"/>
                    </a:cubicBezTo>
                    <a:cubicBezTo>
                      <a:pt x="16801" y="1822"/>
                      <a:pt x="14982" y="0"/>
                      <a:pt x="12757"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7"/>
              <p:cNvSpPr/>
              <p:nvPr/>
            </p:nvSpPr>
            <p:spPr>
              <a:xfrm rot="-4500040">
                <a:off x="3881943" y="931413"/>
                <a:ext cx="319840" cy="115847"/>
              </a:xfrm>
              <a:custGeom>
                <a:rect b="b" l="l" r="r" t="t"/>
                <a:pathLst>
                  <a:path extrusionOk="0" h="4634" w="12794">
                    <a:moveTo>
                      <a:pt x="2317" y="0"/>
                    </a:moveTo>
                    <a:cubicBezTo>
                      <a:pt x="1680" y="0"/>
                      <a:pt x="1099" y="262"/>
                      <a:pt x="681" y="680"/>
                    </a:cubicBezTo>
                    <a:cubicBezTo>
                      <a:pt x="263" y="1101"/>
                      <a:pt x="1" y="1680"/>
                      <a:pt x="1" y="2317"/>
                    </a:cubicBezTo>
                    <a:cubicBezTo>
                      <a:pt x="1" y="3590"/>
                      <a:pt x="1041" y="4633"/>
                      <a:pt x="2317" y="4633"/>
                    </a:cubicBezTo>
                    <a:lnTo>
                      <a:pt x="10477" y="4633"/>
                    </a:lnTo>
                    <a:cubicBezTo>
                      <a:pt x="11116" y="4633"/>
                      <a:pt x="11693" y="4371"/>
                      <a:pt x="12113" y="3953"/>
                    </a:cubicBezTo>
                    <a:cubicBezTo>
                      <a:pt x="12536" y="3535"/>
                      <a:pt x="12793" y="2954"/>
                      <a:pt x="12793" y="2317"/>
                    </a:cubicBezTo>
                    <a:cubicBezTo>
                      <a:pt x="12793" y="1043"/>
                      <a:pt x="11753" y="0"/>
                      <a:pt x="10477"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7"/>
              <p:cNvSpPr/>
              <p:nvPr/>
            </p:nvSpPr>
            <p:spPr>
              <a:xfrm rot="-4500040">
                <a:off x="3923444" y="1165806"/>
                <a:ext cx="116797" cy="123096"/>
              </a:xfrm>
              <a:custGeom>
                <a:rect b="b" l="l" r="r" t="t"/>
                <a:pathLst>
                  <a:path extrusionOk="0" h="4924" w="4672">
                    <a:moveTo>
                      <a:pt x="1" y="0"/>
                    </a:moveTo>
                    <a:cubicBezTo>
                      <a:pt x="363" y="757"/>
                      <a:pt x="570" y="1637"/>
                      <a:pt x="570" y="2499"/>
                    </a:cubicBezTo>
                    <a:cubicBezTo>
                      <a:pt x="570" y="3362"/>
                      <a:pt x="378" y="4186"/>
                      <a:pt x="32" y="4924"/>
                    </a:cubicBezTo>
                    <a:lnTo>
                      <a:pt x="4611" y="4924"/>
                    </a:lnTo>
                    <a:cubicBezTo>
                      <a:pt x="4102" y="4246"/>
                      <a:pt x="3799" y="3441"/>
                      <a:pt x="3799" y="2499"/>
                    </a:cubicBezTo>
                    <a:cubicBezTo>
                      <a:pt x="3799" y="1558"/>
                      <a:pt x="4124" y="688"/>
                      <a:pt x="4672" y="0"/>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7"/>
              <p:cNvSpPr/>
              <p:nvPr/>
            </p:nvSpPr>
            <p:spPr>
              <a:xfrm rot="-4500040">
                <a:off x="3567027" y="1436356"/>
                <a:ext cx="642281" cy="287991"/>
              </a:xfrm>
              <a:custGeom>
                <a:rect b="b" l="l" r="r" t="t"/>
                <a:pathLst>
                  <a:path extrusionOk="0" h="11520" w="25692">
                    <a:moveTo>
                      <a:pt x="19766" y="3422"/>
                    </a:moveTo>
                    <a:cubicBezTo>
                      <a:pt x="21436" y="3461"/>
                      <a:pt x="22794" y="4840"/>
                      <a:pt x="22794" y="6514"/>
                    </a:cubicBezTo>
                    <a:cubicBezTo>
                      <a:pt x="22794" y="7365"/>
                      <a:pt x="22445" y="8139"/>
                      <a:pt x="21885" y="8701"/>
                    </a:cubicBezTo>
                    <a:cubicBezTo>
                      <a:pt x="21338" y="9246"/>
                      <a:pt x="20590" y="9592"/>
                      <a:pt x="19766" y="9609"/>
                    </a:cubicBezTo>
                    <a:lnTo>
                      <a:pt x="6344" y="9609"/>
                    </a:lnTo>
                    <a:cubicBezTo>
                      <a:pt x="4645" y="9609"/>
                      <a:pt x="3252" y="8218"/>
                      <a:pt x="3252" y="6514"/>
                    </a:cubicBezTo>
                    <a:cubicBezTo>
                      <a:pt x="3252" y="5666"/>
                      <a:pt x="3603" y="4890"/>
                      <a:pt x="4160" y="4330"/>
                    </a:cubicBezTo>
                    <a:cubicBezTo>
                      <a:pt x="4720" y="3770"/>
                      <a:pt x="5496" y="3422"/>
                      <a:pt x="6344" y="3422"/>
                    </a:cubicBezTo>
                    <a:close/>
                    <a:moveTo>
                      <a:pt x="5763" y="1"/>
                    </a:moveTo>
                    <a:cubicBezTo>
                      <a:pt x="4179" y="1"/>
                      <a:pt x="2738" y="649"/>
                      <a:pt x="1695" y="1694"/>
                    </a:cubicBezTo>
                    <a:cubicBezTo>
                      <a:pt x="647" y="2740"/>
                      <a:pt x="1" y="4179"/>
                      <a:pt x="1" y="5762"/>
                    </a:cubicBezTo>
                    <a:cubicBezTo>
                      <a:pt x="1" y="8929"/>
                      <a:pt x="2593" y="11519"/>
                      <a:pt x="5763" y="11519"/>
                    </a:cubicBezTo>
                    <a:lnTo>
                      <a:pt x="19932" y="11519"/>
                    </a:lnTo>
                    <a:cubicBezTo>
                      <a:pt x="21518" y="11519"/>
                      <a:pt x="22957" y="10873"/>
                      <a:pt x="24000" y="9830"/>
                    </a:cubicBezTo>
                    <a:cubicBezTo>
                      <a:pt x="24473" y="9357"/>
                      <a:pt x="24867" y="8800"/>
                      <a:pt x="25153" y="8187"/>
                    </a:cubicBezTo>
                    <a:cubicBezTo>
                      <a:pt x="25499" y="7449"/>
                      <a:pt x="25691" y="6656"/>
                      <a:pt x="25691" y="5762"/>
                    </a:cubicBezTo>
                    <a:cubicBezTo>
                      <a:pt x="25691" y="4869"/>
                      <a:pt x="25482" y="4020"/>
                      <a:pt x="25120" y="3263"/>
                    </a:cubicBezTo>
                    <a:cubicBezTo>
                      <a:pt x="24180" y="1336"/>
                      <a:pt x="22207" y="1"/>
                      <a:pt x="19932" y="1"/>
                    </a:cubicBez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7"/>
              <p:cNvSpPr/>
              <p:nvPr/>
            </p:nvSpPr>
            <p:spPr>
              <a:xfrm rot="-4500040">
                <a:off x="3923173" y="1304211"/>
                <a:ext cx="75648" cy="154695"/>
              </a:xfrm>
              <a:custGeom>
                <a:rect b="b" l="l" r="r" t="t"/>
                <a:pathLst>
                  <a:path extrusionOk="0" h="6188" w="3026">
                    <a:moveTo>
                      <a:pt x="1" y="0"/>
                    </a:moveTo>
                    <a:lnTo>
                      <a:pt x="1" y="6187"/>
                    </a:lnTo>
                    <a:cubicBezTo>
                      <a:pt x="825" y="6170"/>
                      <a:pt x="1570" y="5824"/>
                      <a:pt x="2117" y="5279"/>
                    </a:cubicBezTo>
                    <a:cubicBezTo>
                      <a:pt x="2677" y="4717"/>
                      <a:pt x="3026" y="3943"/>
                      <a:pt x="3026" y="3092"/>
                    </a:cubicBezTo>
                    <a:cubicBezTo>
                      <a:pt x="3026" y="1418"/>
                      <a:pt x="1668" y="39"/>
                      <a:pt x="1" y="0"/>
                    </a:cubicBez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7"/>
              <p:cNvSpPr/>
              <p:nvPr/>
            </p:nvSpPr>
            <p:spPr>
              <a:xfrm rot="-4500040">
                <a:off x="3927505" y="1358954"/>
                <a:ext cx="37649" cy="154695"/>
              </a:xfrm>
              <a:custGeom>
                <a:rect b="b" l="l" r="r" t="t"/>
                <a:pathLst>
                  <a:path extrusionOk="0" h="6188" w="1506">
                    <a:moveTo>
                      <a:pt x="1" y="0"/>
                    </a:moveTo>
                    <a:lnTo>
                      <a:pt x="1" y="6187"/>
                    </a:lnTo>
                    <a:lnTo>
                      <a:pt x="1505" y="6187"/>
                    </a:lnTo>
                    <a:lnTo>
                      <a:pt x="1505"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7"/>
              <p:cNvSpPr/>
              <p:nvPr/>
            </p:nvSpPr>
            <p:spPr>
              <a:xfrm rot="-4500040">
                <a:off x="3870835" y="1431251"/>
                <a:ext cx="112247" cy="154695"/>
              </a:xfrm>
              <a:custGeom>
                <a:rect b="b" l="l" r="r" t="t"/>
                <a:pathLst>
                  <a:path extrusionOk="0" h="6188" w="4490">
                    <a:moveTo>
                      <a:pt x="1" y="0"/>
                    </a:moveTo>
                    <a:lnTo>
                      <a:pt x="1" y="6187"/>
                    </a:lnTo>
                    <a:lnTo>
                      <a:pt x="4489" y="6187"/>
                    </a:lnTo>
                    <a:lnTo>
                      <a:pt x="4489"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7"/>
              <p:cNvSpPr/>
              <p:nvPr/>
            </p:nvSpPr>
            <p:spPr>
              <a:xfrm rot="-4500040">
                <a:off x="3888759" y="1503609"/>
                <a:ext cx="37624" cy="154695"/>
              </a:xfrm>
              <a:custGeom>
                <a:rect b="b" l="l" r="r" t="t"/>
                <a:pathLst>
                  <a:path extrusionOk="0" h="6188" w="1505">
                    <a:moveTo>
                      <a:pt x="1" y="0"/>
                    </a:moveTo>
                    <a:lnTo>
                      <a:pt x="1" y="6187"/>
                    </a:lnTo>
                    <a:lnTo>
                      <a:pt x="1505" y="6187"/>
                    </a:lnTo>
                    <a:lnTo>
                      <a:pt x="1505"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7"/>
              <p:cNvSpPr/>
              <p:nvPr/>
            </p:nvSpPr>
            <p:spPr>
              <a:xfrm rot="-4500040">
                <a:off x="3833177" y="1575110"/>
                <a:ext cx="110472" cy="154695"/>
              </a:xfrm>
              <a:custGeom>
                <a:rect b="b" l="l" r="r" t="t"/>
                <a:pathLst>
                  <a:path extrusionOk="0" h="6188" w="4419">
                    <a:moveTo>
                      <a:pt x="0" y="0"/>
                    </a:moveTo>
                    <a:lnTo>
                      <a:pt x="0" y="6187"/>
                    </a:lnTo>
                    <a:lnTo>
                      <a:pt x="4419" y="6187"/>
                    </a:lnTo>
                    <a:lnTo>
                      <a:pt x="4419"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7"/>
              <p:cNvSpPr/>
              <p:nvPr/>
            </p:nvSpPr>
            <p:spPr>
              <a:xfrm rot="-4500040">
                <a:off x="3850365" y="1646671"/>
                <a:ext cx="37749" cy="154695"/>
              </a:xfrm>
              <a:custGeom>
                <a:rect b="b" l="l" r="r" t="t"/>
                <a:pathLst>
                  <a:path extrusionOk="0" h="6188" w="1510">
                    <a:moveTo>
                      <a:pt x="0" y="0"/>
                    </a:moveTo>
                    <a:lnTo>
                      <a:pt x="0" y="6187"/>
                    </a:lnTo>
                    <a:lnTo>
                      <a:pt x="1509" y="6187"/>
                    </a:lnTo>
                    <a:lnTo>
                      <a:pt x="1509" y="0"/>
                    </a:lnTo>
                    <a:close/>
                  </a:path>
                </a:pathLst>
              </a:cu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7"/>
              <p:cNvSpPr/>
              <p:nvPr/>
            </p:nvSpPr>
            <p:spPr>
              <a:xfrm rot="-4500040">
                <a:off x="3815678" y="1702234"/>
                <a:ext cx="77348" cy="154695"/>
              </a:xfrm>
              <a:custGeom>
                <a:rect b="b" l="l" r="r" t="t"/>
                <a:pathLst>
                  <a:path extrusionOk="0" h="6188" w="3094">
                    <a:moveTo>
                      <a:pt x="3093" y="0"/>
                    </a:moveTo>
                    <a:cubicBezTo>
                      <a:pt x="2245" y="0"/>
                      <a:pt x="1469" y="348"/>
                      <a:pt x="911" y="908"/>
                    </a:cubicBezTo>
                    <a:cubicBezTo>
                      <a:pt x="352" y="1468"/>
                      <a:pt x="1" y="2244"/>
                      <a:pt x="1" y="3092"/>
                    </a:cubicBezTo>
                    <a:cubicBezTo>
                      <a:pt x="1" y="4796"/>
                      <a:pt x="1394" y="6187"/>
                      <a:pt x="3093" y="6187"/>
                    </a:cubicBezTo>
                    <a:lnTo>
                      <a:pt x="3093" y="0"/>
                    </a:lnTo>
                    <a:close/>
                  </a:path>
                </a:pathLst>
              </a:cu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7"/>
              <p:cNvSpPr/>
              <p:nvPr/>
            </p:nvSpPr>
            <p:spPr>
              <a:xfrm rot="-4500040">
                <a:off x="3360830" y="1075223"/>
                <a:ext cx="1599352" cy="324690"/>
              </a:xfrm>
              <a:custGeom>
                <a:rect b="b" l="l" r="r" t="t"/>
                <a:pathLst>
                  <a:path extrusionOk="0" fill="none" h="12988" w="63976">
                    <a:moveTo>
                      <a:pt x="63975" y="8175"/>
                    </a:moveTo>
                    <a:lnTo>
                      <a:pt x="63975" y="9376"/>
                    </a:lnTo>
                    <a:cubicBezTo>
                      <a:pt x="63975" y="11363"/>
                      <a:pt x="62351" y="12988"/>
                      <a:pt x="60366" y="12988"/>
                    </a:cubicBezTo>
                    <a:lnTo>
                      <a:pt x="12390" y="12988"/>
                    </a:lnTo>
                    <a:cubicBezTo>
                      <a:pt x="5575" y="12988"/>
                      <a:pt x="1" y="7413"/>
                      <a:pt x="1" y="601"/>
                    </a:cubicBezTo>
                    <a:cubicBezTo>
                      <a:pt x="1" y="402"/>
                      <a:pt x="8" y="200"/>
                      <a:pt x="18" y="1"/>
                    </a:cubicBez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7"/>
              <p:cNvSpPr/>
              <p:nvPr/>
            </p:nvSpPr>
            <p:spPr>
              <a:xfrm rot="-4500040">
                <a:off x="3322800" y="1055208"/>
                <a:ext cx="1279062" cy="589232"/>
              </a:xfrm>
              <a:custGeom>
                <a:rect b="b" l="l" r="r" t="t"/>
                <a:pathLst>
                  <a:path extrusionOk="0" fill="none" h="23570" w="51164">
                    <a:moveTo>
                      <a:pt x="51163" y="23570"/>
                    </a:moveTo>
                    <a:lnTo>
                      <a:pt x="12373" y="23570"/>
                    </a:lnTo>
                    <a:cubicBezTo>
                      <a:pt x="5760" y="23570"/>
                      <a:pt x="315" y="18320"/>
                      <a:pt x="1" y="11787"/>
                    </a:cubicBezTo>
                    <a:cubicBezTo>
                      <a:pt x="152" y="8617"/>
                      <a:pt x="1510" y="5753"/>
                      <a:pt x="3624" y="3641"/>
                    </a:cubicBezTo>
                    <a:cubicBezTo>
                      <a:pt x="5868" y="1394"/>
                      <a:pt x="8968" y="1"/>
                      <a:pt x="12373" y="1"/>
                    </a:cubicBezTo>
                    <a:lnTo>
                      <a:pt x="51161" y="1"/>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7"/>
              <p:cNvSpPr/>
              <p:nvPr/>
            </p:nvSpPr>
            <p:spPr>
              <a:xfrm rot="-4500040">
                <a:off x="4111927" y="204238"/>
                <a:ext cx="156820" cy="589232"/>
              </a:xfrm>
              <a:custGeom>
                <a:rect b="b" l="l" r="r" t="t"/>
                <a:pathLst>
                  <a:path extrusionOk="0" fill="none" h="23570" w="6273">
                    <a:moveTo>
                      <a:pt x="1" y="1"/>
                    </a:moveTo>
                    <a:lnTo>
                      <a:pt x="2663" y="1"/>
                    </a:lnTo>
                    <a:cubicBezTo>
                      <a:pt x="4648" y="1"/>
                      <a:pt x="6272" y="1625"/>
                      <a:pt x="6272" y="3610"/>
                    </a:cubicBezTo>
                    <a:lnTo>
                      <a:pt x="6272" y="19961"/>
                    </a:lnTo>
                    <a:cubicBezTo>
                      <a:pt x="6272" y="21946"/>
                      <a:pt x="4648" y="23570"/>
                      <a:pt x="2663" y="23570"/>
                    </a:cubicBezTo>
                    <a:lnTo>
                      <a:pt x="1" y="2357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7"/>
              <p:cNvSpPr/>
              <p:nvPr/>
            </p:nvSpPr>
            <p:spPr>
              <a:xfrm rot="-4500040">
                <a:off x="3881943" y="931413"/>
                <a:ext cx="319840" cy="115847"/>
              </a:xfrm>
              <a:custGeom>
                <a:rect b="b" l="l" r="r" t="t"/>
                <a:pathLst>
                  <a:path extrusionOk="0" fill="none" h="4634" w="12794">
                    <a:moveTo>
                      <a:pt x="10477" y="4633"/>
                    </a:moveTo>
                    <a:lnTo>
                      <a:pt x="2317" y="4633"/>
                    </a:lnTo>
                    <a:cubicBezTo>
                      <a:pt x="1041" y="4633"/>
                      <a:pt x="1" y="3590"/>
                      <a:pt x="1" y="2317"/>
                    </a:cubicBezTo>
                    <a:cubicBezTo>
                      <a:pt x="1" y="1680"/>
                      <a:pt x="263" y="1101"/>
                      <a:pt x="681" y="680"/>
                    </a:cubicBezTo>
                    <a:cubicBezTo>
                      <a:pt x="1099" y="262"/>
                      <a:pt x="1678" y="0"/>
                      <a:pt x="2317" y="0"/>
                    </a:cubicBezTo>
                    <a:lnTo>
                      <a:pt x="10477" y="0"/>
                    </a:lnTo>
                    <a:cubicBezTo>
                      <a:pt x="11753" y="0"/>
                      <a:pt x="12793" y="1043"/>
                      <a:pt x="12793" y="2317"/>
                    </a:cubicBezTo>
                    <a:cubicBezTo>
                      <a:pt x="12793" y="2954"/>
                      <a:pt x="12536" y="3535"/>
                      <a:pt x="12113" y="3953"/>
                    </a:cubicBezTo>
                    <a:cubicBezTo>
                      <a:pt x="11693" y="4371"/>
                      <a:pt x="11116" y="4633"/>
                      <a:pt x="10477" y="4633"/>
                    </a:cubicBezTo>
                    <a:close/>
                  </a:path>
                </a:pathLst>
              </a:custGeom>
              <a:solidFill>
                <a:schemeClr val="accent2"/>
              </a:solid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7"/>
              <p:cNvSpPr/>
              <p:nvPr/>
            </p:nvSpPr>
            <p:spPr>
              <a:xfrm rot="-4500040">
                <a:off x="3923173" y="1304211"/>
                <a:ext cx="75648" cy="154695"/>
              </a:xfrm>
              <a:custGeom>
                <a:rect b="b" l="l" r="r" t="t"/>
                <a:pathLst>
                  <a:path extrusionOk="0" fill="none" h="6188" w="3026">
                    <a:moveTo>
                      <a:pt x="1" y="0"/>
                    </a:moveTo>
                    <a:cubicBezTo>
                      <a:pt x="1668" y="39"/>
                      <a:pt x="3026" y="1418"/>
                      <a:pt x="3026" y="3092"/>
                    </a:cubicBezTo>
                    <a:cubicBezTo>
                      <a:pt x="3026" y="3943"/>
                      <a:pt x="2677" y="4717"/>
                      <a:pt x="2117" y="5279"/>
                    </a:cubicBezTo>
                    <a:cubicBezTo>
                      <a:pt x="1570" y="5824"/>
                      <a:pt x="825" y="6170"/>
                      <a:pt x="1" y="6187"/>
                    </a:cubicBez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7"/>
              <p:cNvSpPr/>
              <p:nvPr/>
            </p:nvSpPr>
            <p:spPr>
              <a:xfrm rot="-4500040">
                <a:off x="3796163" y="1488608"/>
                <a:ext cx="112172" cy="25"/>
              </a:xfrm>
              <a:custGeom>
                <a:rect b="b" l="l" r="r" t="t"/>
                <a:pathLst>
                  <a:path extrusionOk="0" fill="none" h="1" w="4487">
                    <a:moveTo>
                      <a:pt x="1" y="0"/>
                    </a:moveTo>
                    <a:lnTo>
                      <a:pt x="4487"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rot="-4500040">
                <a:off x="3758477" y="1632430"/>
                <a:ext cx="110472" cy="25"/>
              </a:xfrm>
              <a:custGeom>
                <a:rect b="b" l="l" r="r" t="t"/>
                <a:pathLst>
                  <a:path extrusionOk="0" fill="none" h="1" w="4419">
                    <a:moveTo>
                      <a:pt x="0" y="0"/>
                    </a:moveTo>
                    <a:lnTo>
                      <a:pt x="4419"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rot="-4500040">
                <a:off x="3815678" y="1702234"/>
                <a:ext cx="77348" cy="154695"/>
              </a:xfrm>
              <a:custGeom>
                <a:rect b="b" l="l" r="r" t="t"/>
                <a:pathLst>
                  <a:path extrusionOk="0" fill="none" h="6188" w="3094">
                    <a:moveTo>
                      <a:pt x="3093" y="6187"/>
                    </a:moveTo>
                    <a:cubicBezTo>
                      <a:pt x="1394" y="6187"/>
                      <a:pt x="1" y="4796"/>
                      <a:pt x="1" y="3092"/>
                    </a:cubicBezTo>
                    <a:cubicBezTo>
                      <a:pt x="1" y="2244"/>
                      <a:pt x="352" y="1468"/>
                      <a:pt x="911" y="908"/>
                    </a:cubicBezTo>
                    <a:cubicBezTo>
                      <a:pt x="1469" y="348"/>
                      <a:pt x="2245" y="0"/>
                      <a:pt x="3093" y="0"/>
                    </a:cubicBez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rot="-4500040">
                <a:off x="3907878" y="1672460"/>
                <a:ext cx="110472" cy="25"/>
              </a:xfrm>
              <a:custGeom>
                <a:rect b="b" l="l" r="r" t="t"/>
                <a:pathLst>
                  <a:path extrusionOk="0" fill="none" h="1" w="4419">
                    <a:moveTo>
                      <a:pt x="4419" y="0"/>
                    </a:moveTo>
                    <a:lnTo>
                      <a:pt x="0"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rot="-4500040">
                <a:off x="3945563" y="1528638"/>
                <a:ext cx="112172" cy="25"/>
              </a:xfrm>
              <a:custGeom>
                <a:rect b="b" l="l" r="r" t="t"/>
                <a:pathLst>
                  <a:path extrusionOk="0" fill="none" h="1" w="4487">
                    <a:moveTo>
                      <a:pt x="4487" y="0"/>
                    </a:moveTo>
                    <a:lnTo>
                      <a:pt x="1"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rot="-4500040">
                <a:off x="3775665" y="1703991"/>
                <a:ext cx="37749" cy="25"/>
              </a:xfrm>
              <a:custGeom>
                <a:rect b="b" l="l" r="r" t="t"/>
                <a:pathLst>
                  <a:path extrusionOk="0" fill="none" h="1" w="1510">
                    <a:moveTo>
                      <a:pt x="0" y="0"/>
                    </a:moveTo>
                    <a:lnTo>
                      <a:pt x="1509"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rot="-4500040">
                <a:off x="3925065" y="1744021"/>
                <a:ext cx="37749" cy="25"/>
              </a:xfrm>
              <a:custGeom>
                <a:rect b="b" l="l" r="r" t="t"/>
                <a:pathLst>
                  <a:path extrusionOk="0" fill="none" h="1" w="1510">
                    <a:moveTo>
                      <a:pt x="1509" y="0"/>
                    </a:moveTo>
                    <a:lnTo>
                      <a:pt x="0"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rot="-4500040">
                <a:off x="3814059" y="1560929"/>
                <a:ext cx="37624" cy="25"/>
              </a:xfrm>
              <a:custGeom>
                <a:rect b="b" l="l" r="r" t="t"/>
                <a:pathLst>
                  <a:path extrusionOk="0" fill="none" h="1" w="1505">
                    <a:moveTo>
                      <a:pt x="1" y="0"/>
                    </a:moveTo>
                    <a:lnTo>
                      <a:pt x="1505"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rot="-4500040">
                <a:off x="3963459" y="1600959"/>
                <a:ext cx="37624" cy="25"/>
              </a:xfrm>
              <a:custGeom>
                <a:rect b="b" l="l" r="r" t="t"/>
                <a:pathLst>
                  <a:path extrusionOk="0" fill="none" h="1" w="1505">
                    <a:moveTo>
                      <a:pt x="1505" y="0"/>
                    </a:moveTo>
                    <a:lnTo>
                      <a:pt x="1"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rot="-4500040">
                <a:off x="3852786" y="1416250"/>
                <a:ext cx="37699" cy="25"/>
              </a:xfrm>
              <a:custGeom>
                <a:rect b="b" l="l" r="r" t="t"/>
                <a:pathLst>
                  <a:path extrusionOk="0" fill="none" h="1" w="1508">
                    <a:moveTo>
                      <a:pt x="1" y="0"/>
                    </a:moveTo>
                    <a:lnTo>
                      <a:pt x="1508"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rot="-4500040">
                <a:off x="4002187" y="1456280"/>
                <a:ext cx="37699" cy="25"/>
              </a:xfrm>
              <a:custGeom>
                <a:rect b="b" l="l" r="r" t="t"/>
                <a:pathLst>
                  <a:path extrusionOk="0" fill="none" h="1" w="1508">
                    <a:moveTo>
                      <a:pt x="1508" y="0"/>
                    </a:moveTo>
                    <a:lnTo>
                      <a:pt x="1" y="0"/>
                    </a:lnTo>
                  </a:path>
                </a:pathLst>
              </a:custGeom>
              <a:noFill/>
              <a:ln cap="flat" cmpd="sng" w="7500">
                <a:solidFill>
                  <a:schemeClr val="accent3"/>
                </a:solidFill>
                <a:prstDash val="solid"/>
                <a:miter lim="24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8" name="Google Shape;1138;p47"/>
          <p:cNvSpPr/>
          <p:nvPr/>
        </p:nvSpPr>
        <p:spPr>
          <a:xfrm>
            <a:off x="668036" y="398614"/>
            <a:ext cx="705583" cy="796751"/>
          </a:xfrm>
          <a:custGeom>
            <a:rect b="b" l="l" r="r" t="t"/>
            <a:pathLst>
              <a:path extrusionOk="0" h="18632" w="16501">
                <a:moveTo>
                  <a:pt x="6075" y="1"/>
                </a:moveTo>
                <a:cubicBezTo>
                  <a:pt x="5555" y="1"/>
                  <a:pt x="5094" y="336"/>
                  <a:pt x="4920" y="1196"/>
                </a:cubicBezTo>
                <a:cubicBezTo>
                  <a:pt x="4824" y="1673"/>
                  <a:pt x="4897" y="2165"/>
                  <a:pt x="4916" y="2651"/>
                </a:cubicBezTo>
                <a:cubicBezTo>
                  <a:pt x="4982" y="4400"/>
                  <a:pt x="4345" y="6178"/>
                  <a:pt x="3000" y="7309"/>
                </a:cubicBezTo>
                <a:cubicBezTo>
                  <a:pt x="2346" y="7859"/>
                  <a:pt x="0" y="8827"/>
                  <a:pt x="386" y="9984"/>
                </a:cubicBezTo>
                <a:lnTo>
                  <a:pt x="3090" y="18022"/>
                </a:lnTo>
                <a:cubicBezTo>
                  <a:pt x="3215" y="18395"/>
                  <a:pt x="3563" y="18632"/>
                  <a:pt x="3937" y="18632"/>
                </a:cubicBezTo>
                <a:cubicBezTo>
                  <a:pt x="4029" y="18632"/>
                  <a:pt x="4123" y="18617"/>
                  <a:pt x="4216" y="18587"/>
                </a:cubicBezTo>
                <a:cubicBezTo>
                  <a:pt x="7937" y="17368"/>
                  <a:pt x="11663" y="16171"/>
                  <a:pt x="15374" y="14923"/>
                </a:cubicBezTo>
                <a:cubicBezTo>
                  <a:pt x="16072" y="14688"/>
                  <a:pt x="16500" y="13944"/>
                  <a:pt x="16286" y="13240"/>
                </a:cubicBezTo>
                <a:cubicBezTo>
                  <a:pt x="16109" y="12656"/>
                  <a:pt x="15575" y="12284"/>
                  <a:pt x="15000" y="12284"/>
                </a:cubicBezTo>
                <a:cubicBezTo>
                  <a:pt x="14858" y="12284"/>
                  <a:pt x="14713" y="12307"/>
                  <a:pt x="14570" y="12355"/>
                </a:cubicBezTo>
                <a:cubicBezTo>
                  <a:pt x="15275" y="12117"/>
                  <a:pt x="15653" y="11355"/>
                  <a:pt x="15416" y="10651"/>
                </a:cubicBezTo>
                <a:cubicBezTo>
                  <a:pt x="15227" y="10089"/>
                  <a:pt x="14703" y="9734"/>
                  <a:pt x="14142" y="9734"/>
                </a:cubicBezTo>
                <a:cubicBezTo>
                  <a:pt x="13999" y="9734"/>
                  <a:pt x="13855" y="9756"/>
                  <a:pt x="13712" y="9804"/>
                </a:cubicBezTo>
                <a:cubicBezTo>
                  <a:pt x="14417" y="9567"/>
                  <a:pt x="14795" y="8805"/>
                  <a:pt x="14558" y="8100"/>
                </a:cubicBezTo>
                <a:cubicBezTo>
                  <a:pt x="14372" y="7545"/>
                  <a:pt x="13856" y="7194"/>
                  <a:pt x="13302" y="7185"/>
                </a:cubicBezTo>
                <a:cubicBezTo>
                  <a:pt x="13778" y="6813"/>
                  <a:pt x="13970" y="6145"/>
                  <a:pt x="13690" y="5548"/>
                </a:cubicBezTo>
                <a:cubicBezTo>
                  <a:pt x="13464" y="5067"/>
                  <a:pt x="12971" y="4791"/>
                  <a:pt x="12457" y="4791"/>
                </a:cubicBezTo>
                <a:cubicBezTo>
                  <a:pt x="12305" y="4791"/>
                  <a:pt x="12150" y="4815"/>
                  <a:pt x="12001" y="4865"/>
                </a:cubicBezTo>
                <a:lnTo>
                  <a:pt x="7880" y="6252"/>
                </a:lnTo>
                <a:cubicBezTo>
                  <a:pt x="7852" y="6261"/>
                  <a:pt x="7825" y="6265"/>
                  <a:pt x="7799" y="6265"/>
                </a:cubicBezTo>
                <a:cubicBezTo>
                  <a:pt x="7637" y="6265"/>
                  <a:pt x="7508" y="6104"/>
                  <a:pt x="7567" y="5935"/>
                </a:cubicBezTo>
                <a:cubicBezTo>
                  <a:pt x="8119" y="4347"/>
                  <a:pt x="8282" y="3902"/>
                  <a:pt x="8077" y="1790"/>
                </a:cubicBezTo>
                <a:cubicBezTo>
                  <a:pt x="7873" y="848"/>
                  <a:pt x="6900" y="1"/>
                  <a:pt x="6075" y="1"/>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47"/>
          <p:cNvGrpSpPr/>
          <p:nvPr/>
        </p:nvGrpSpPr>
        <p:grpSpPr>
          <a:xfrm>
            <a:off x="6962403" y="4127413"/>
            <a:ext cx="705593" cy="362075"/>
            <a:chOff x="2339625" y="3726250"/>
            <a:chExt cx="850625" cy="362075"/>
          </a:xfrm>
        </p:grpSpPr>
        <p:sp>
          <p:nvSpPr>
            <p:cNvPr id="1140" name="Google Shape;1140;p47"/>
            <p:cNvSpPr/>
            <p:nvPr/>
          </p:nvSpPr>
          <p:spPr>
            <a:xfrm>
              <a:off x="2339625" y="3913100"/>
              <a:ext cx="849600" cy="25"/>
            </a:xfrm>
            <a:custGeom>
              <a:rect b="b" l="l" r="r" t="t"/>
              <a:pathLst>
                <a:path extrusionOk="0" fill="none" h="1" w="33984">
                  <a:moveTo>
                    <a:pt x="0" y="1"/>
                  </a:moveTo>
                  <a:lnTo>
                    <a:pt x="33984" y="1"/>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2964525" y="3726250"/>
              <a:ext cx="225725" cy="362075"/>
            </a:xfrm>
            <a:custGeom>
              <a:rect b="b" l="l" r="r" t="t"/>
              <a:pathLst>
                <a:path extrusionOk="0" fill="none" h="14483" w="9029">
                  <a:moveTo>
                    <a:pt x="36" y="1"/>
                  </a:moveTo>
                  <a:cubicBezTo>
                    <a:pt x="1543" y="1137"/>
                    <a:pt x="7563" y="6235"/>
                    <a:pt x="8892" y="7362"/>
                  </a:cubicBezTo>
                  <a:cubicBezTo>
                    <a:pt x="9029" y="7477"/>
                    <a:pt x="9016" y="7684"/>
                    <a:pt x="8872" y="7793"/>
                  </a:cubicBezTo>
                  <a:lnTo>
                    <a:pt x="1" y="14482"/>
                  </a:lnTo>
                </a:path>
              </a:pathLst>
            </a:custGeom>
            <a:noFill/>
            <a:ln cap="flat" cmpd="sng" w="19050">
              <a:solidFill>
                <a:schemeClr val="accent3"/>
              </a:solidFill>
              <a:prstDash val="solid"/>
              <a:miter lim="118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47"/>
          <p:cNvGrpSpPr/>
          <p:nvPr/>
        </p:nvGrpSpPr>
        <p:grpSpPr>
          <a:xfrm>
            <a:off x="553950" y="604113"/>
            <a:ext cx="3937067" cy="3840569"/>
            <a:chOff x="553950" y="604113"/>
            <a:chExt cx="3937067" cy="3840569"/>
          </a:xfrm>
        </p:grpSpPr>
        <p:grpSp>
          <p:nvGrpSpPr>
            <p:cNvPr id="1143" name="Google Shape;1143;p47"/>
            <p:cNvGrpSpPr/>
            <p:nvPr/>
          </p:nvGrpSpPr>
          <p:grpSpPr>
            <a:xfrm>
              <a:off x="553950" y="1844775"/>
              <a:ext cx="389750" cy="385750"/>
              <a:chOff x="3382475" y="1831100"/>
              <a:chExt cx="389750" cy="385750"/>
            </a:xfrm>
          </p:grpSpPr>
          <p:sp>
            <p:nvSpPr>
              <p:cNvPr id="1144" name="Google Shape;1144;p4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47"/>
            <p:cNvGrpSpPr/>
            <p:nvPr/>
          </p:nvGrpSpPr>
          <p:grpSpPr>
            <a:xfrm>
              <a:off x="1958591" y="604113"/>
              <a:ext cx="389750" cy="385750"/>
              <a:chOff x="3382475" y="1831100"/>
              <a:chExt cx="389750" cy="385750"/>
            </a:xfrm>
          </p:grpSpPr>
          <p:sp>
            <p:nvSpPr>
              <p:cNvPr id="1149" name="Google Shape;1149;p4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7"/>
            <p:cNvGrpSpPr/>
            <p:nvPr/>
          </p:nvGrpSpPr>
          <p:grpSpPr>
            <a:xfrm rot="10800000">
              <a:off x="3282117" y="4058931"/>
              <a:ext cx="389750" cy="385750"/>
              <a:chOff x="3382475" y="1831100"/>
              <a:chExt cx="389750" cy="385750"/>
            </a:xfrm>
          </p:grpSpPr>
          <p:sp>
            <p:nvSpPr>
              <p:cNvPr id="1154" name="Google Shape;1154;p4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8" name="Google Shape;1158;p47"/>
            <p:cNvGrpSpPr/>
            <p:nvPr/>
          </p:nvGrpSpPr>
          <p:grpSpPr>
            <a:xfrm rot="10800000">
              <a:off x="4101267" y="2065656"/>
              <a:ext cx="389750" cy="385750"/>
              <a:chOff x="3382475" y="1831100"/>
              <a:chExt cx="389750" cy="385750"/>
            </a:xfrm>
          </p:grpSpPr>
          <p:sp>
            <p:nvSpPr>
              <p:cNvPr id="1159" name="Google Shape;1159;p47"/>
              <p:cNvSpPr/>
              <p:nvPr/>
            </p:nvSpPr>
            <p:spPr>
              <a:xfrm>
                <a:off x="3525075" y="1831100"/>
                <a:ext cx="113400" cy="192900"/>
              </a:xfrm>
              <a:custGeom>
                <a:rect b="b" l="l" r="r" t="t"/>
                <a:pathLst>
                  <a:path extrusionOk="0" h="7716" w="4536">
                    <a:moveTo>
                      <a:pt x="2372" y="0"/>
                    </a:moveTo>
                    <a:cubicBezTo>
                      <a:pt x="1180" y="0"/>
                      <a:pt x="157" y="1684"/>
                      <a:pt x="79" y="3791"/>
                    </a:cubicBezTo>
                    <a:cubicBezTo>
                      <a:pt x="1" y="5921"/>
                      <a:pt x="2126" y="7715"/>
                      <a:pt x="2126" y="7715"/>
                    </a:cubicBezTo>
                    <a:cubicBezTo>
                      <a:pt x="2126" y="7715"/>
                      <a:pt x="4379" y="6056"/>
                      <a:pt x="4457" y="3926"/>
                    </a:cubicBezTo>
                    <a:cubicBezTo>
                      <a:pt x="4536" y="1795"/>
                      <a:pt x="3619" y="39"/>
                      <a:pt x="2411" y="1"/>
                    </a:cubicBezTo>
                    <a:cubicBezTo>
                      <a:pt x="2398" y="1"/>
                      <a:pt x="2385" y="0"/>
                      <a:pt x="2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576650" y="1972600"/>
                <a:ext cx="195575" cy="108675"/>
              </a:xfrm>
              <a:custGeom>
                <a:rect b="b" l="l" r="r" t="t"/>
                <a:pathLst>
                  <a:path extrusionOk="0" h="4347" w="7823">
                    <a:moveTo>
                      <a:pt x="3871" y="1"/>
                    </a:moveTo>
                    <a:cubicBezTo>
                      <a:pt x="1766" y="1"/>
                      <a:pt x="0" y="2054"/>
                      <a:pt x="0" y="2054"/>
                    </a:cubicBezTo>
                    <a:cubicBezTo>
                      <a:pt x="0" y="2054"/>
                      <a:pt x="1662" y="4277"/>
                      <a:pt x="3809" y="4343"/>
                    </a:cubicBezTo>
                    <a:cubicBezTo>
                      <a:pt x="3882" y="4345"/>
                      <a:pt x="3955" y="4347"/>
                      <a:pt x="4027" y="4347"/>
                    </a:cubicBezTo>
                    <a:cubicBezTo>
                      <a:pt x="6076" y="4347"/>
                      <a:pt x="7736" y="3450"/>
                      <a:pt x="7778" y="2293"/>
                    </a:cubicBezTo>
                    <a:cubicBezTo>
                      <a:pt x="7823" y="1093"/>
                      <a:pt x="6118" y="68"/>
                      <a:pt x="3970" y="2"/>
                    </a:cubicBezTo>
                    <a:cubicBezTo>
                      <a:pt x="3937" y="1"/>
                      <a:pt x="3904" y="1"/>
                      <a:pt x="3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517750" y="2023975"/>
                <a:ext cx="113400" cy="192875"/>
              </a:xfrm>
              <a:custGeom>
                <a:rect b="b" l="l" r="r" t="t"/>
                <a:pathLst>
                  <a:path extrusionOk="0" h="7715" w="4536">
                    <a:moveTo>
                      <a:pt x="2411" y="0"/>
                    </a:moveTo>
                    <a:cubicBezTo>
                      <a:pt x="2411" y="0"/>
                      <a:pt x="158" y="1659"/>
                      <a:pt x="80" y="3789"/>
                    </a:cubicBezTo>
                    <a:cubicBezTo>
                      <a:pt x="1" y="5920"/>
                      <a:pt x="918" y="7676"/>
                      <a:pt x="2126" y="7714"/>
                    </a:cubicBezTo>
                    <a:cubicBezTo>
                      <a:pt x="2139" y="7714"/>
                      <a:pt x="2151" y="7715"/>
                      <a:pt x="2164" y="7715"/>
                    </a:cubicBezTo>
                    <a:cubicBezTo>
                      <a:pt x="3357" y="7715"/>
                      <a:pt x="4379" y="6031"/>
                      <a:pt x="4458" y="3924"/>
                    </a:cubicBezTo>
                    <a:cubicBezTo>
                      <a:pt x="4536" y="1794"/>
                      <a:pt x="2411" y="0"/>
                      <a:pt x="24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382475" y="1966625"/>
                <a:ext cx="195550" cy="108675"/>
              </a:xfrm>
              <a:custGeom>
                <a:rect b="b" l="l" r="r" t="t"/>
                <a:pathLst>
                  <a:path extrusionOk="0" h="4347" w="7822">
                    <a:moveTo>
                      <a:pt x="3796" y="0"/>
                    </a:moveTo>
                    <a:cubicBezTo>
                      <a:pt x="1746" y="0"/>
                      <a:pt x="87" y="897"/>
                      <a:pt x="44" y="2055"/>
                    </a:cubicBezTo>
                    <a:cubicBezTo>
                      <a:pt x="0" y="3254"/>
                      <a:pt x="1706" y="4280"/>
                      <a:pt x="3853" y="4345"/>
                    </a:cubicBezTo>
                    <a:cubicBezTo>
                      <a:pt x="3886" y="4346"/>
                      <a:pt x="3919" y="4346"/>
                      <a:pt x="3952" y="4346"/>
                    </a:cubicBezTo>
                    <a:cubicBezTo>
                      <a:pt x="6056" y="4346"/>
                      <a:pt x="7822" y="2294"/>
                      <a:pt x="7822" y="2294"/>
                    </a:cubicBezTo>
                    <a:cubicBezTo>
                      <a:pt x="7822" y="2294"/>
                      <a:pt x="6161" y="70"/>
                      <a:pt x="4014" y="4"/>
                    </a:cubicBezTo>
                    <a:cubicBezTo>
                      <a:pt x="3941" y="1"/>
                      <a:pt x="3868" y="0"/>
                      <a:pt x="3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Medical Trends: At-home lab tests by Slidesgo">
  <a:themeElements>
    <a:clrScheme name="Simple Light">
      <a:dk1>
        <a:srgbClr val="FDECEA"/>
      </a:dk1>
      <a:lt1>
        <a:srgbClr val="F3B6D2"/>
      </a:lt1>
      <a:dk2>
        <a:srgbClr val="F3AA7C"/>
      </a:dk2>
      <a:lt2>
        <a:srgbClr val="E97B67"/>
      </a:lt2>
      <a:accent1>
        <a:srgbClr val="C27BF3"/>
      </a:accent1>
      <a:accent2>
        <a:srgbClr val="60BBB9"/>
      </a:accent2>
      <a:accent3>
        <a:srgbClr val="402663"/>
      </a:accent3>
      <a:accent4>
        <a:srgbClr val="FFFFFF"/>
      </a:accent4>
      <a:accent5>
        <a:srgbClr val="FFFFFF"/>
      </a:accent5>
      <a:accent6>
        <a:srgbClr val="FFFFFF"/>
      </a:accent6>
      <a:hlink>
        <a:srgbClr val="4026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