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Nunito"/>
      <p:regular r:id="rId21"/>
      <p:bold r:id="rId22"/>
      <p:italic r:id="rId23"/>
      <p:boldItalic r:id="rId24"/>
    </p:embeddedFont>
    <p:embeddedFont>
      <p:font typeface="Bebas Neue"/>
      <p:regular r:id="rId25"/>
    </p:embeddedFont>
    <p:embeddedFont>
      <p:font typeface="Unica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UnicaOne-regular.fntdata"/><Relationship Id="rId25" Type="http://schemas.openxmlformats.org/officeDocument/2006/relationships/font" Target="fonts/BebasNeu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2da4be0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2da4be0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0550c4a2f9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0550c4a2f9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550c4a2f9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550c4a2f9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0550c4a2f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0550c4a2f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0550c4a2f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0550c4a2f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057efead4f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057efead4f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057efead4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057efead4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57efead4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57efead4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d6185ca8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d6185ca8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2ca6fe52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32ca6fe52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057efead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057efead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2ca6fe529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2ca6fe529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2ca6fe52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2ca6fe52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0550c4a2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0550c4a2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32ca6fe52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32ca6fe52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550c4a2f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550c4a2f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12"/>
            <a:ext cx="9144000" cy="5143500"/>
          </a:xfrm>
          <a:prstGeom prst="rect">
            <a:avLst/>
          </a:prstGeom>
          <a:gradFill>
            <a:gsLst>
              <a:gs pos="0">
                <a:srgbClr val="F2CEFD"/>
              </a:gs>
              <a:gs pos="19000">
                <a:srgbClr val="F3CEFD"/>
              </a:gs>
              <a:gs pos="41000">
                <a:srgbClr val="BD7CCC"/>
              </a:gs>
              <a:gs pos="100000">
                <a:srgbClr val="A44FB7"/>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2332677" y="4047683"/>
            <a:ext cx="12158877" cy="1992267"/>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srgbClr>
              </a:gs>
              <a:gs pos="100000">
                <a:srgbClr val="EDF2F6">
                  <a:alpha val="63921"/>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 name="Google Shape;11;p2"/>
          <p:cNvSpPr/>
          <p:nvPr/>
        </p:nvSpPr>
        <p:spPr>
          <a:xfrm flipH="1">
            <a:off x="-900971" y="-1103965"/>
            <a:ext cx="10403046" cy="2514716"/>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srgbClr>
              </a:gs>
              <a:gs pos="100000">
                <a:srgbClr val="EDF2F6">
                  <a:alpha val="63921"/>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09375" y="2891363"/>
            <a:ext cx="248675" cy="248675"/>
          </a:xfrm>
          <a:custGeom>
            <a:rect b="b" l="l" r="r" t="t"/>
            <a:pathLst>
              <a:path extrusionOk="0" h="9947" w="9947">
                <a:moveTo>
                  <a:pt x="7147" y="0"/>
                </a:moveTo>
                <a:lnTo>
                  <a:pt x="3976" y="2444"/>
                </a:lnTo>
                <a:lnTo>
                  <a:pt x="0" y="2800"/>
                </a:lnTo>
                <a:lnTo>
                  <a:pt x="2444" y="5971"/>
                </a:lnTo>
                <a:lnTo>
                  <a:pt x="2800" y="9947"/>
                </a:lnTo>
                <a:lnTo>
                  <a:pt x="5956" y="7503"/>
                </a:lnTo>
                <a:lnTo>
                  <a:pt x="9947" y="7147"/>
                </a:lnTo>
                <a:lnTo>
                  <a:pt x="7503" y="3991"/>
                </a:lnTo>
                <a:lnTo>
                  <a:pt x="71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397963" y="86875"/>
            <a:ext cx="254900" cy="254875"/>
          </a:xfrm>
          <a:custGeom>
            <a:rect b="b" l="l" r="r" t="t"/>
            <a:pathLst>
              <a:path extrusionOk="0" h="10195" w="10196">
                <a:moveTo>
                  <a:pt x="3234" y="1"/>
                </a:moveTo>
                <a:lnTo>
                  <a:pt x="2631" y="3945"/>
                </a:lnTo>
                <a:lnTo>
                  <a:pt x="1" y="6962"/>
                </a:lnTo>
                <a:lnTo>
                  <a:pt x="3961" y="7550"/>
                </a:lnTo>
                <a:lnTo>
                  <a:pt x="6962" y="10195"/>
                </a:lnTo>
                <a:lnTo>
                  <a:pt x="7565" y="6235"/>
                </a:lnTo>
                <a:lnTo>
                  <a:pt x="10195" y="3234"/>
                </a:lnTo>
                <a:lnTo>
                  <a:pt x="6235" y="2630"/>
                </a:lnTo>
                <a:lnTo>
                  <a:pt x="32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975213" y="229888"/>
            <a:ext cx="158975" cy="158975"/>
          </a:xfrm>
          <a:custGeom>
            <a:rect b="b" l="l" r="r" t="t"/>
            <a:pathLst>
              <a:path extrusionOk="0" h="6359" w="6359">
                <a:moveTo>
                  <a:pt x="3991" y="0"/>
                </a:moveTo>
                <a:lnTo>
                  <a:pt x="2336" y="1764"/>
                </a:lnTo>
                <a:lnTo>
                  <a:pt x="0" y="2367"/>
                </a:lnTo>
                <a:lnTo>
                  <a:pt x="1764" y="4007"/>
                </a:lnTo>
                <a:lnTo>
                  <a:pt x="2367" y="6358"/>
                </a:lnTo>
                <a:lnTo>
                  <a:pt x="4007" y="4595"/>
                </a:lnTo>
                <a:lnTo>
                  <a:pt x="6358" y="3991"/>
                </a:lnTo>
                <a:lnTo>
                  <a:pt x="4595" y="2336"/>
                </a:lnTo>
                <a:lnTo>
                  <a:pt x="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703825" y="262000"/>
            <a:ext cx="127250" cy="126875"/>
          </a:xfrm>
          <a:custGeom>
            <a:rect b="b" l="l" r="r" t="t"/>
            <a:pathLst>
              <a:path extrusionOk="0" h="5075" w="5090">
                <a:moveTo>
                  <a:pt x="464" y="0"/>
                </a:moveTo>
                <a:lnTo>
                  <a:pt x="913" y="2367"/>
                </a:lnTo>
                <a:lnTo>
                  <a:pt x="0" y="4610"/>
                </a:lnTo>
                <a:lnTo>
                  <a:pt x="0" y="4610"/>
                </a:lnTo>
                <a:lnTo>
                  <a:pt x="2383" y="4162"/>
                </a:lnTo>
                <a:lnTo>
                  <a:pt x="4610" y="5074"/>
                </a:lnTo>
                <a:lnTo>
                  <a:pt x="4177" y="2708"/>
                </a:lnTo>
                <a:lnTo>
                  <a:pt x="5090" y="464"/>
                </a:lnTo>
                <a:lnTo>
                  <a:pt x="2707" y="898"/>
                </a:lnTo>
                <a:lnTo>
                  <a:pt x="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39138" y="280938"/>
            <a:ext cx="158950" cy="158950"/>
          </a:xfrm>
          <a:custGeom>
            <a:rect b="b" l="l" r="r" t="t"/>
            <a:pathLst>
              <a:path extrusionOk="0" h="6358" w="6358">
                <a:moveTo>
                  <a:pt x="3991" y="0"/>
                </a:moveTo>
                <a:lnTo>
                  <a:pt x="2351" y="1764"/>
                </a:lnTo>
                <a:lnTo>
                  <a:pt x="0" y="2367"/>
                </a:lnTo>
                <a:lnTo>
                  <a:pt x="1764" y="4022"/>
                </a:lnTo>
                <a:lnTo>
                  <a:pt x="2367" y="6358"/>
                </a:lnTo>
                <a:lnTo>
                  <a:pt x="4022" y="4594"/>
                </a:lnTo>
                <a:lnTo>
                  <a:pt x="6358" y="3991"/>
                </a:lnTo>
                <a:lnTo>
                  <a:pt x="4594" y="2351"/>
                </a:lnTo>
                <a:lnTo>
                  <a:pt x="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703687" y="-645687"/>
            <a:ext cx="2827182" cy="1320935"/>
          </a:xfrm>
          <a:custGeom>
            <a:rect b="b" l="l" r="r" t="t"/>
            <a:pathLst>
              <a:path extrusionOk="0" h="15739" w="33686">
                <a:moveTo>
                  <a:pt x="12542" y="0"/>
                </a:moveTo>
                <a:cubicBezTo>
                  <a:pt x="12219" y="0"/>
                  <a:pt x="11904" y="100"/>
                  <a:pt x="11601" y="320"/>
                </a:cubicBezTo>
                <a:cubicBezTo>
                  <a:pt x="8489" y="2585"/>
                  <a:pt x="11175" y="9374"/>
                  <a:pt x="11175" y="9374"/>
                </a:cubicBezTo>
                <a:cubicBezTo>
                  <a:pt x="11175" y="9374"/>
                  <a:pt x="7215" y="8179"/>
                  <a:pt x="5036" y="8179"/>
                </a:cubicBezTo>
                <a:cubicBezTo>
                  <a:pt x="3946" y="8179"/>
                  <a:pt x="3301" y="8478"/>
                  <a:pt x="3819" y="9374"/>
                </a:cubicBezTo>
                <a:cubicBezTo>
                  <a:pt x="5377" y="12061"/>
                  <a:pt x="1" y="14466"/>
                  <a:pt x="1" y="14466"/>
                </a:cubicBezTo>
                <a:lnTo>
                  <a:pt x="4951" y="15738"/>
                </a:lnTo>
                <a:lnTo>
                  <a:pt x="30688" y="15738"/>
                </a:lnTo>
                <a:cubicBezTo>
                  <a:pt x="33685" y="15738"/>
                  <a:pt x="33276" y="10764"/>
                  <a:pt x="30724" y="10764"/>
                </a:cubicBezTo>
                <a:cubicBezTo>
                  <a:pt x="30623" y="10764"/>
                  <a:pt x="30519" y="10772"/>
                  <a:pt x="30411" y="10788"/>
                </a:cubicBezTo>
                <a:cubicBezTo>
                  <a:pt x="27581" y="11213"/>
                  <a:pt x="26874" y="11775"/>
                  <a:pt x="26874" y="11775"/>
                </a:cubicBezTo>
                <a:cubicBezTo>
                  <a:pt x="26874" y="11775"/>
                  <a:pt x="29139" y="2159"/>
                  <a:pt x="24754" y="2159"/>
                </a:cubicBezTo>
                <a:cubicBezTo>
                  <a:pt x="20370" y="2159"/>
                  <a:pt x="19097" y="8523"/>
                  <a:pt x="19097" y="8523"/>
                </a:cubicBezTo>
                <a:cubicBezTo>
                  <a:pt x="19097" y="8523"/>
                  <a:pt x="15525" y="0"/>
                  <a:pt x="12542" y="0"/>
                </a:cubicBezTo>
                <a:close/>
              </a:path>
            </a:pathLst>
          </a:custGeom>
          <a:gradFill>
            <a:gsLst>
              <a:gs pos="0">
                <a:srgbClr val="FAF0FE"/>
              </a:gs>
              <a:gs pos="100000">
                <a:srgbClr val="E3C3F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815813" y="1214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892725" y="12810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277700" y="1214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639138" y="2679575"/>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type="ctrTitle"/>
          </p:nvPr>
        </p:nvSpPr>
        <p:spPr>
          <a:xfrm>
            <a:off x="1123500" y="705100"/>
            <a:ext cx="6897000" cy="13383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b="1" sz="43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 name="Google Shape;23;p2"/>
          <p:cNvSpPr txBox="1"/>
          <p:nvPr>
            <p:ph idx="1" type="subTitle"/>
          </p:nvPr>
        </p:nvSpPr>
        <p:spPr>
          <a:xfrm>
            <a:off x="1595400" y="2070100"/>
            <a:ext cx="59532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4" name="Google Shape;24;p2"/>
          <p:cNvSpPr/>
          <p:nvPr/>
        </p:nvSpPr>
        <p:spPr>
          <a:xfrm>
            <a:off x="0" y="-12"/>
            <a:ext cx="9144000" cy="5143500"/>
          </a:xfrm>
          <a:prstGeom prst="rect">
            <a:avLst/>
          </a:prstGeom>
          <a:gradFill>
            <a:gsLst>
              <a:gs pos="0">
                <a:srgbClr val="F2CEFD"/>
              </a:gs>
              <a:gs pos="19000">
                <a:srgbClr val="F3CEFD"/>
              </a:gs>
              <a:gs pos="41000">
                <a:srgbClr val="BD7CCC"/>
              </a:gs>
              <a:gs pos="100000">
                <a:srgbClr val="A44FB7"/>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900971" y="-1103965"/>
            <a:ext cx="10403046" cy="2514716"/>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srgbClr>
              </a:gs>
              <a:gs pos="100000">
                <a:srgbClr val="EDF2F6">
                  <a:alpha val="63921"/>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0800000">
            <a:off x="-2332677" y="4047683"/>
            <a:ext cx="12158877" cy="1992267"/>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srgbClr>
              </a:gs>
              <a:gs pos="100000">
                <a:srgbClr val="EDF2F6">
                  <a:alpha val="63921"/>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7" name="Google Shape;27;p2"/>
          <p:cNvSpPr/>
          <p:nvPr/>
        </p:nvSpPr>
        <p:spPr>
          <a:xfrm>
            <a:off x="8709375" y="2891363"/>
            <a:ext cx="248675" cy="248675"/>
          </a:xfrm>
          <a:custGeom>
            <a:rect b="b" l="l" r="r" t="t"/>
            <a:pathLst>
              <a:path extrusionOk="0" h="9947" w="9947">
                <a:moveTo>
                  <a:pt x="7147" y="0"/>
                </a:moveTo>
                <a:lnTo>
                  <a:pt x="3976" y="2444"/>
                </a:lnTo>
                <a:lnTo>
                  <a:pt x="0" y="2800"/>
                </a:lnTo>
                <a:lnTo>
                  <a:pt x="2444" y="5971"/>
                </a:lnTo>
                <a:lnTo>
                  <a:pt x="2800" y="9947"/>
                </a:lnTo>
                <a:lnTo>
                  <a:pt x="5956" y="7503"/>
                </a:lnTo>
                <a:lnTo>
                  <a:pt x="9947" y="7147"/>
                </a:lnTo>
                <a:lnTo>
                  <a:pt x="7503" y="3991"/>
                </a:lnTo>
                <a:lnTo>
                  <a:pt x="71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397963" y="86875"/>
            <a:ext cx="254900" cy="254875"/>
          </a:xfrm>
          <a:custGeom>
            <a:rect b="b" l="l" r="r" t="t"/>
            <a:pathLst>
              <a:path extrusionOk="0" h="10195" w="10196">
                <a:moveTo>
                  <a:pt x="3234" y="1"/>
                </a:moveTo>
                <a:lnTo>
                  <a:pt x="2631" y="3945"/>
                </a:lnTo>
                <a:lnTo>
                  <a:pt x="1" y="6962"/>
                </a:lnTo>
                <a:lnTo>
                  <a:pt x="3961" y="7550"/>
                </a:lnTo>
                <a:lnTo>
                  <a:pt x="6962" y="10195"/>
                </a:lnTo>
                <a:lnTo>
                  <a:pt x="7565" y="6235"/>
                </a:lnTo>
                <a:lnTo>
                  <a:pt x="10195" y="3234"/>
                </a:lnTo>
                <a:lnTo>
                  <a:pt x="6235" y="2630"/>
                </a:lnTo>
                <a:lnTo>
                  <a:pt x="32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975213" y="229888"/>
            <a:ext cx="158975" cy="158975"/>
          </a:xfrm>
          <a:custGeom>
            <a:rect b="b" l="l" r="r" t="t"/>
            <a:pathLst>
              <a:path extrusionOk="0" h="6359" w="6359">
                <a:moveTo>
                  <a:pt x="3991" y="0"/>
                </a:moveTo>
                <a:lnTo>
                  <a:pt x="2336" y="1764"/>
                </a:lnTo>
                <a:lnTo>
                  <a:pt x="0" y="2367"/>
                </a:lnTo>
                <a:lnTo>
                  <a:pt x="1764" y="4007"/>
                </a:lnTo>
                <a:lnTo>
                  <a:pt x="2367" y="6358"/>
                </a:lnTo>
                <a:lnTo>
                  <a:pt x="4007" y="4595"/>
                </a:lnTo>
                <a:lnTo>
                  <a:pt x="6358" y="3991"/>
                </a:lnTo>
                <a:lnTo>
                  <a:pt x="4595" y="2336"/>
                </a:lnTo>
                <a:lnTo>
                  <a:pt x="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703825" y="262000"/>
            <a:ext cx="127250" cy="126875"/>
          </a:xfrm>
          <a:custGeom>
            <a:rect b="b" l="l" r="r" t="t"/>
            <a:pathLst>
              <a:path extrusionOk="0" h="5075" w="5090">
                <a:moveTo>
                  <a:pt x="464" y="0"/>
                </a:moveTo>
                <a:lnTo>
                  <a:pt x="913" y="2367"/>
                </a:lnTo>
                <a:lnTo>
                  <a:pt x="0" y="4610"/>
                </a:lnTo>
                <a:lnTo>
                  <a:pt x="0" y="4610"/>
                </a:lnTo>
                <a:lnTo>
                  <a:pt x="2383" y="4162"/>
                </a:lnTo>
                <a:lnTo>
                  <a:pt x="4610" y="5074"/>
                </a:lnTo>
                <a:lnTo>
                  <a:pt x="4177" y="2708"/>
                </a:lnTo>
                <a:lnTo>
                  <a:pt x="5090" y="464"/>
                </a:lnTo>
                <a:lnTo>
                  <a:pt x="2707" y="898"/>
                </a:lnTo>
                <a:lnTo>
                  <a:pt x="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8639138" y="280938"/>
            <a:ext cx="158950" cy="158950"/>
          </a:xfrm>
          <a:custGeom>
            <a:rect b="b" l="l" r="r" t="t"/>
            <a:pathLst>
              <a:path extrusionOk="0" h="6358" w="6358">
                <a:moveTo>
                  <a:pt x="3991" y="0"/>
                </a:moveTo>
                <a:lnTo>
                  <a:pt x="2351" y="1764"/>
                </a:lnTo>
                <a:lnTo>
                  <a:pt x="0" y="2367"/>
                </a:lnTo>
                <a:lnTo>
                  <a:pt x="1764" y="4022"/>
                </a:lnTo>
                <a:lnTo>
                  <a:pt x="2367" y="6358"/>
                </a:lnTo>
                <a:lnTo>
                  <a:pt x="4022" y="4594"/>
                </a:lnTo>
                <a:lnTo>
                  <a:pt x="6358" y="3991"/>
                </a:lnTo>
                <a:lnTo>
                  <a:pt x="4594" y="2351"/>
                </a:lnTo>
                <a:lnTo>
                  <a:pt x="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815813" y="1214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892725" y="12810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277700" y="1214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639138" y="2679575"/>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744500" y="3058263"/>
            <a:ext cx="271500" cy="271500"/>
          </a:xfrm>
          <a:custGeom>
            <a:rect b="b" l="l" r="r" t="t"/>
            <a:pathLst>
              <a:path extrusionOk="0" h="10860" w="10860">
                <a:moveTo>
                  <a:pt x="5430" y="0"/>
                </a:moveTo>
                <a:lnTo>
                  <a:pt x="3512" y="3512"/>
                </a:lnTo>
                <a:lnTo>
                  <a:pt x="0" y="5430"/>
                </a:lnTo>
                <a:lnTo>
                  <a:pt x="3512" y="7364"/>
                </a:lnTo>
                <a:lnTo>
                  <a:pt x="5430" y="10860"/>
                </a:lnTo>
                <a:lnTo>
                  <a:pt x="7348" y="7364"/>
                </a:lnTo>
                <a:lnTo>
                  <a:pt x="10860" y="5430"/>
                </a:lnTo>
                <a:lnTo>
                  <a:pt x="7348" y="3512"/>
                </a:lnTo>
                <a:lnTo>
                  <a:pt x="54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815813" y="846225"/>
            <a:ext cx="254875" cy="254900"/>
          </a:xfrm>
          <a:custGeom>
            <a:rect b="b" l="l" r="r" t="t"/>
            <a:pathLst>
              <a:path extrusionOk="0" h="10196" w="10195">
                <a:moveTo>
                  <a:pt x="3233" y="1"/>
                </a:moveTo>
                <a:lnTo>
                  <a:pt x="2630" y="3961"/>
                </a:lnTo>
                <a:lnTo>
                  <a:pt x="0" y="6962"/>
                </a:lnTo>
                <a:lnTo>
                  <a:pt x="3945" y="7565"/>
                </a:lnTo>
                <a:lnTo>
                  <a:pt x="6962" y="10195"/>
                </a:lnTo>
                <a:lnTo>
                  <a:pt x="7549" y="6250"/>
                </a:lnTo>
                <a:lnTo>
                  <a:pt x="10195" y="3234"/>
                </a:lnTo>
                <a:lnTo>
                  <a:pt x="6235" y="2646"/>
                </a:lnTo>
                <a:lnTo>
                  <a:pt x="3233" y="1"/>
                </a:lnTo>
                <a:close/>
              </a:path>
            </a:pathLst>
          </a:custGeom>
          <a:solidFill>
            <a:srgbClr val="995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 name="Google Shape;38;p2"/>
          <p:cNvSpPr/>
          <p:nvPr/>
        </p:nvSpPr>
        <p:spPr>
          <a:xfrm>
            <a:off x="7296913" y="3728175"/>
            <a:ext cx="158975" cy="158975"/>
          </a:xfrm>
          <a:custGeom>
            <a:rect b="b" l="l" r="r" t="t"/>
            <a:pathLst>
              <a:path extrusionOk="0" h="6359" w="6359">
                <a:moveTo>
                  <a:pt x="3992" y="0"/>
                </a:moveTo>
                <a:lnTo>
                  <a:pt x="2337" y="1764"/>
                </a:lnTo>
                <a:lnTo>
                  <a:pt x="1" y="2367"/>
                </a:lnTo>
                <a:lnTo>
                  <a:pt x="1764" y="4022"/>
                </a:lnTo>
                <a:lnTo>
                  <a:pt x="2368" y="6358"/>
                </a:lnTo>
                <a:lnTo>
                  <a:pt x="4007" y="4595"/>
                </a:lnTo>
                <a:lnTo>
                  <a:pt x="6359" y="3992"/>
                </a:lnTo>
                <a:lnTo>
                  <a:pt x="4580" y="2336"/>
                </a:lnTo>
                <a:lnTo>
                  <a:pt x="39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97075" y="1457150"/>
            <a:ext cx="127275" cy="126850"/>
          </a:xfrm>
          <a:custGeom>
            <a:rect b="b" l="l" r="r" t="t"/>
            <a:pathLst>
              <a:path extrusionOk="0" h="5074" w="5091">
                <a:moveTo>
                  <a:pt x="465" y="0"/>
                </a:moveTo>
                <a:lnTo>
                  <a:pt x="914" y="2367"/>
                </a:lnTo>
                <a:lnTo>
                  <a:pt x="1" y="4610"/>
                </a:lnTo>
                <a:lnTo>
                  <a:pt x="2383" y="4177"/>
                </a:lnTo>
                <a:lnTo>
                  <a:pt x="4611" y="5074"/>
                </a:lnTo>
                <a:lnTo>
                  <a:pt x="4178" y="2707"/>
                </a:lnTo>
                <a:lnTo>
                  <a:pt x="5090" y="464"/>
                </a:lnTo>
                <a:lnTo>
                  <a:pt x="2708" y="897"/>
                </a:lnTo>
                <a:lnTo>
                  <a:pt x="4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145300" y="3455338"/>
            <a:ext cx="161700" cy="161675"/>
          </a:xfrm>
          <a:custGeom>
            <a:rect b="b" l="l" r="r" t="t"/>
            <a:pathLst>
              <a:path extrusionOk="0" h="6467" w="6468">
                <a:moveTo>
                  <a:pt x="3791" y="0"/>
                </a:moveTo>
                <a:lnTo>
                  <a:pt x="2290" y="1903"/>
                </a:lnTo>
                <a:lnTo>
                  <a:pt x="1" y="2676"/>
                </a:lnTo>
                <a:lnTo>
                  <a:pt x="1888" y="4177"/>
                </a:lnTo>
                <a:lnTo>
                  <a:pt x="2677" y="6466"/>
                </a:lnTo>
                <a:lnTo>
                  <a:pt x="4178" y="4579"/>
                </a:lnTo>
                <a:lnTo>
                  <a:pt x="6467" y="3790"/>
                </a:lnTo>
                <a:lnTo>
                  <a:pt x="4580" y="2290"/>
                </a:lnTo>
                <a:lnTo>
                  <a:pt x="37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385100" y="2734725"/>
            <a:ext cx="127275" cy="127250"/>
          </a:xfrm>
          <a:custGeom>
            <a:rect b="b" l="l" r="r" t="t"/>
            <a:pathLst>
              <a:path extrusionOk="0" h="5090" w="5091">
                <a:moveTo>
                  <a:pt x="465" y="0"/>
                </a:moveTo>
                <a:lnTo>
                  <a:pt x="914" y="2383"/>
                </a:lnTo>
                <a:lnTo>
                  <a:pt x="1" y="4626"/>
                </a:lnTo>
                <a:lnTo>
                  <a:pt x="2383" y="4177"/>
                </a:lnTo>
                <a:lnTo>
                  <a:pt x="4611" y="5090"/>
                </a:lnTo>
                <a:lnTo>
                  <a:pt x="4178" y="2707"/>
                </a:lnTo>
                <a:lnTo>
                  <a:pt x="5090" y="480"/>
                </a:lnTo>
                <a:lnTo>
                  <a:pt x="2708" y="913"/>
                </a:lnTo>
                <a:lnTo>
                  <a:pt x="4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865400" y="2137425"/>
            <a:ext cx="161700" cy="161675"/>
          </a:xfrm>
          <a:custGeom>
            <a:rect b="b" l="l" r="r" t="t"/>
            <a:pathLst>
              <a:path extrusionOk="0" h="6467" w="6468">
                <a:moveTo>
                  <a:pt x="3791" y="0"/>
                </a:moveTo>
                <a:lnTo>
                  <a:pt x="2290" y="1903"/>
                </a:lnTo>
                <a:lnTo>
                  <a:pt x="1" y="2676"/>
                </a:lnTo>
                <a:lnTo>
                  <a:pt x="1888" y="4177"/>
                </a:lnTo>
                <a:lnTo>
                  <a:pt x="2677" y="6466"/>
                </a:lnTo>
                <a:lnTo>
                  <a:pt x="4178" y="4579"/>
                </a:lnTo>
                <a:lnTo>
                  <a:pt x="6467" y="3790"/>
                </a:lnTo>
                <a:lnTo>
                  <a:pt x="4580" y="2290"/>
                </a:lnTo>
                <a:lnTo>
                  <a:pt x="3791" y="0"/>
                </a:lnTo>
                <a:close/>
              </a:path>
            </a:pathLst>
          </a:custGeom>
          <a:solidFill>
            <a:srgbClr val="995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675125" y="302580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56613" y="28267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987200" y="4047675"/>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56463" y="3132363"/>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703687" y="-645687"/>
            <a:ext cx="2827182" cy="1320935"/>
          </a:xfrm>
          <a:custGeom>
            <a:rect b="b" l="l" r="r" t="t"/>
            <a:pathLst>
              <a:path extrusionOk="0" h="15739" w="33686">
                <a:moveTo>
                  <a:pt x="12542" y="0"/>
                </a:moveTo>
                <a:cubicBezTo>
                  <a:pt x="12219" y="0"/>
                  <a:pt x="11904" y="100"/>
                  <a:pt x="11601" y="320"/>
                </a:cubicBezTo>
                <a:cubicBezTo>
                  <a:pt x="8489" y="2585"/>
                  <a:pt x="11175" y="9374"/>
                  <a:pt x="11175" y="9374"/>
                </a:cubicBezTo>
                <a:cubicBezTo>
                  <a:pt x="11175" y="9374"/>
                  <a:pt x="7215" y="8179"/>
                  <a:pt x="5036" y="8179"/>
                </a:cubicBezTo>
                <a:cubicBezTo>
                  <a:pt x="3946" y="8179"/>
                  <a:pt x="3301" y="8478"/>
                  <a:pt x="3819" y="9374"/>
                </a:cubicBezTo>
                <a:cubicBezTo>
                  <a:pt x="5377" y="12061"/>
                  <a:pt x="1" y="14466"/>
                  <a:pt x="1" y="14466"/>
                </a:cubicBezTo>
                <a:lnTo>
                  <a:pt x="4951" y="15738"/>
                </a:lnTo>
                <a:lnTo>
                  <a:pt x="30688" y="15738"/>
                </a:lnTo>
                <a:cubicBezTo>
                  <a:pt x="33685" y="15738"/>
                  <a:pt x="33276" y="10764"/>
                  <a:pt x="30724" y="10764"/>
                </a:cubicBezTo>
                <a:cubicBezTo>
                  <a:pt x="30623" y="10764"/>
                  <a:pt x="30519" y="10772"/>
                  <a:pt x="30411" y="10788"/>
                </a:cubicBezTo>
                <a:cubicBezTo>
                  <a:pt x="27581" y="11213"/>
                  <a:pt x="26874" y="11775"/>
                  <a:pt x="26874" y="11775"/>
                </a:cubicBezTo>
                <a:cubicBezTo>
                  <a:pt x="26874" y="11775"/>
                  <a:pt x="29139" y="2159"/>
                  <a:pt x="24754" y="2159"/>
                </a:cubicBezTo>
                <a:cubicBezTo>
                  <a:pt x="20370" y="2159"/>
                  <a:pt x="19097" y="8523"/>
                  <a:pt x="19097" y="8523"/>
                </a:cubicBezTo>
                <a:cubicBezTo>
                  <a:pt x="19097" y="8523"/>
                  <a:pt x="15525" y="0"/>
                  <a:pt x="12542" y="0"/>
                </a:cubicBezTo>
                <a:close/>
              </a:path>
            </a:pathLst>
          </a:custGeom>
          <a:gradFill>
            <a:gsLst>
              <a:gs pos="0">
                <a:srgbClr val="FAF0FE"/>
              </a:gs>
              <a:gs pos="100000">
                <a:srgbClr val="E3C3F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9" name="Google Shape;119;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3"/>
          <p:cNvSpPr txBox="1"/>
          <p:nvPr>
            <p:ph type="title"/>
          </p:nvPr>
        </p:nvSpPr>
        <p:spPr>
          <a:xfrm>
            <a:off x="720000" y="2179625"/>
            <a:ext cx="77040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0" name="Google Shape;50;p3"/>
          <p:cNvSpPr txBox="1"/>
          <p:nvPr>
            <p:ph hasCustomPrompt="1" idx="2" type="title"/>
          </p:nvPr>
        </p:nvSpPr>
        <p:spPr>
          <a:xfrm>
            <a:off x="2996550" y="13378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1" name="Google Shape;51;p3"/>
          <p:cNvSpPr txBox="1"/>
          <p:nvPr>
            <p:ph idx="1" type="subTitle"/>
          </p:nvPr>
        </p:nvSpPr>
        <p:spPr>
          <a:xfrm>
            <a:off x="2391925" y="3132175"/>
            <a:ext cx="4360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4"/>
          <p:cNvSpPr/>
          <p:nvPr/>
        </p:nvSpPr>
        <p:spPr>
          <a:xfrm>
            <a:off x="0" y="-12"/>
            <a:ext cx="9144000" cy="5143500"/>
          </a:xfrm>
          <a:prstGeom prst="rect">
            <a:avLst/>
          </a:prstGeom>
          <a:gradFill>
            <a:gsLst>
              <a:gs pos="0">
                <a:srgbClr val="F2CEFD"/>
              </a:gs>
              <a:gs pos="19000">
                <a:srgbClr val="F3CEFD"/>
              </a:gs>
              <a:gs pos="41000">
                <a:srgbClr val="BD7CCC"/>
              </a:gs>
              <a:gs pos="100000">
                <a:srgbClr val="A44FB7"/>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391700" y="452350"/>
            <a:ext cx="8353800" cy="4332300"/>
          </a:xfrm>
          <a:prstGeom prst="roundRect">
            <a:avLst>
              <a:gd fmla="val 825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596003" y="86883"/>
            <a:ext cx="12158877" cy="1992267"/>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alpha val="7819"/>
                </a:srgbClr>
              </a:gs>
              <a:gs pos="100000">
                <a:srgbClr val="EDF2F6">
                  <a:alpha val="63921"/>
                  <a:alpha val="7819"/>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6" name="Google Shape;56;p4"/>
          <p:cNvSpPr/>
          <p:nvPr/>
        </p:nvSpPr>
        <p:spPr>
          <a:xfrm>
            <a:off x="-485453" y="3561050"/>
            <a:ext cx="10403046" cy="2514716"/>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alpha val="16760"/>
                </a:srgbClr>
              </a:gs>
              <a:gs pos="100000">
                <a:srgbClr val="EDF2F6">
                  <a:alpha val="63921"/>
                  <a:alpha val="167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145100" y="249300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8924138" y="30416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7815813" y="1214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8924150" y="2293300"/>
            <a:ext cx="199748" cy="199701"/>
          </a:xfrm>
          <a:custGeom>
            <a:rect b="b" l="l" r="r" t="t"/>
            <a:pathLst>
              <a:path extrusionOk="0" h="6467" w="6468">
                <a:moveTo>
                  <a:pt x="3791" y="0"/>
                </a:moveTo>
                <a:lnTo>
                  <a:pt x="2290" y="1903"/>
                </a:lnTo>
                <a:lnTo>
                  <a:pt x="1" y="2676"/>
                </a:lnTo>
                <a:lnTo>
                  <a:pt x="1888" y="4177"/>
                </a:lnTo>
                <a:lnTo>
                  <a:pt x="2677" y="6466"/>
                </a:lnTo>
                <a:lnTo>
                  <a:pt x="4178" y="4579"/>
                </a:lnTo>
                <a:lnTo>
                  <a:pt x="6467" y="3790"/>
                </a:lnTo>
                <a:lnTo>
                  <a:pt x="4580" y="2290"/>
                </a:lnTo>
                <a:lnTo>
                  <a:pt x="37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51300" y="20791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2892725" y="12810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5277700" y="1214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315774" y="2946750"/>
            <a:ext cx="1118846" cy="1201647"/>
          </a:xfrm>
          <a:custGeom>
            <a:rect b="b" l="l" r="r" t="t"/>
            <a:pathLst>
              <a:path extrusionOk="0" h="19535" w="18670">
                <a:moveTo>
                  <a:pt x="3718" y="0"/>
                </a:moveTo>
                <a:cubicBezTo>
                  <a:pt x="2316" y="0"/>
                  <a:pt x="1133" y="735"/>
                  <a:pt x="1133" y="735"/>
                </a:cubicBezTo>
                <a:lnTo>
                  <a:pt x="0" y="18980"/>
                </a:lnTo>
                <a:cubicBezTo>
                  <a:pt x="0" y="18980"/>
                  <a:pt x="6286" y="19535"/>
                  <a:pt x="11486" y="19535"/>
                </a:cubicBezTo>
                <a:cubicBezTo>
                  <a:pt x="15383" y="19535"/>
                  <a:pt x="18670" y="19223"/>
                  <a:pt x="18245" y="18132"/>
                </a:cubicBezTo>
                <a:cubicBezTo>
                  <a:pt x="17433" y="16047"/>
                  <a:pt x="15483" y="15859"/>
                  <a:pt x="14805" y="15859"/>
                </a:cubicBezTo>
                <a:cubicBezTo>
                  <a:pt x="14655" y="15859"/>
                  <a:pt x="14567" y="15868"/>
                  <a:pt x="14567" y="15868"/>
                </a:cubicBezTo>
                <a:cubicBezTo>
                  <a:pt x="14567" y="15868"/>
                  <a:pt x="16832" y="11909"/>
                  <a:pt x="14001" y="9219"/>
                </a:cubicBezTo>
                <a:cubicBezTo>
                  <a:pt x="13092" y="8354"/>
                  <a:pt x="12108" y="8061"/>
                  <a:pt x="11193" y="8061"/>
                </a:cubicBezTo>
                <a:cubicBezTo>
                  <a:pt x="9264" y="8061"/>
                  <a:pt x="7637" y="9363"/>
                  <a:pt x="7637" y="9363"/>
                </a:cubicBezTo>
                <a:cubicBezTo>
                  <a:pt x="7637" y="9363"/>
                  <a:pt x="9195" y="6958"/>
                  <a:pt x="7211" y="2574"/>
                </a:cubicBezTo>
                <a:cubicBezTo>
                  <a:pt x="6296" y="545"/>
                  <a:pt x="4926" y="0"/>
                  <a:pt x="3718" y="0"/>
                </a:cubicBezTo>
                <a:close/>
              </a:path>
            </a:pathLst>
          </a:custGeom>
          <a:gradFill>
            <a:gsLst>
              <a:gs pos="0">
                <a:srgbClr val="FAF0FE"/>
              </a:gs>
              <a:gs pos="100000">
                <a:srgbClr val="E3C3F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rot="8723770">
            <a:off x="8571286" y="-37880"/>
            <a:ext cx="248675" cy="248675"/>
          </a:xfrm>
          <a:custGeom>
            <a:rect b="b" l="l" r="r" t="t"/>
            <a:pathLst>
              <a:path extrusionOk="0" h="9947" w="9947">
                <a:moveTo>
                  <a:pt x="7147" y="0"/>
                </a:moveTo>
                <a:lnTo>
                  <a:pt x="3976" y="2444"/>
                </a:lnTo>
                <a:lnTo>
                  <a:pt x="0" y="2800"/>
                </a:lnTo>
                <a:lnTo>
                  <a:pt x="2444" y="5971"/>
                </a:lnTo>
                <a:lnTo>
                  <a:pt x="2800" y="9947"/>
                </a:lnTo>
                <a:lnTo>
                  <a:pt x="5956" y="7503"/>
                </a:lnTo>
                <a:lnTo>
                  <a:pt x="9947" y="7147"/>
                </a:lnTo>
                <a:lnTo>
                  <a:pt x="7503" y="3991"/>
                </a:lnTo>
                <a:lnTo>
                  <a:pt x="71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43788" y="141325"/>
            <a:ext cx="254900" cy="254875"/>
          </a:xfrm>
          <a:custGeom>
            <a:rect b="b" l="l" r="r" t="t"/>
            <a:pathLst>
              <a:path extrusionOk="0" h="10195" w="10196">
                <a:moveTo>
                  <a:pt x="3234" y="1"/>
                </a:moveTo>
                <a:lnTo>
                  <a:pt x="2631" y="3945"/>
                </a:lnTo>
                <a:lnTo>
                  <a:pt x="1" y="6962"/>
                </a:lnTo>
                <a:lnTo>
                  <a:pt x="3961" y="7550"/>
                </a:lnTo>
                <a:lnTo>
                  <a:pt x="6962" y="10195"/>
                </a:lnTo>
                <a:lnTo>
                  <a:pt x="7565" y="6235"/>
                </a:lnTo>
                <a:lnTo>
                  <a:pt x="10195" y="3234"/>
                </a:lnTo>
                <a:lnTo>
                  <a:pt x="6235" y="2630"/>
                </a:lnTo>
                <a:lnTo>
                  <a:pt x="32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3622513" y="141313"/>
            <a:ext cx="158975" cy="158975"/>
          </a:xfrm>
          <a:custGeom>
            <a:rect b="b" l="l" r="r" t="t"/>
            <a:pathLst>
              <a:path extrusionOk="0" h="6359" w="6359">
                <a:moveTo>
                  <a:pt x="3991" y="0"/>
                </a:moveTo>
                <a:lnTo>
                  <a:pt x="2336" y="1764"/>
                </a:lnTo>
                <a:lnTo>
                  <a:pt x="0" y="2367"/>
                </a:lnTo>
                <a:lnTo>
                  <a:pt x="1764" y="4007"/>
                </a:lnTo>
                <a:lnTo>
                  <a:pt x="2367" y="6358"/>
                </a:lnTo>
                <a:lnTo>
                  <a:pt x="4007" y="4595"/>
                </a:lnTo>
                <a:lnTo>
                  <a:pt x="6358" y="3991"/>
                </a:lnTo>
                <a:lnTo>
                  <a:pt x="4595" y="2336"/>
                </a:lnTo>
                <a:lnTo>
                  <a:pt x="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4302400" y="4886975"/>
            <a:ext cx="158975" cy="158975"/>
          </a:xfrm>
          <a:custGeom>
            <a:rect b="b" l="l" r="r" t="t"/>
            <a:pathLst>
              <a:path extrusionOk="0" h="6359" w="6359">
                <a:moveTo>
                  <a:pt x="3992" y="0"/>
                </a:moveTo>
                <a:lnTo>
                  <a:pt x="2337" y="1764"/>
                </a:lnTo>
                <a:lnTo>
                  <a:pt x="1" y="2367"/>
                </a:lnTo>
                <a:lnTo>
                  <a:pt x="1764" y="4022"/>
                </a:lnTo>
                <a:lnTo>
                  <a:pt x="2368" y="6358"/>
                </a:lnTo>
                <a:lnTo>
                  <a:pt x="4007" y="4595"/>
                </a:lnTo>
                <a:lnTo>
                  <a:pt x="6359" y="3992"/>
                </a:lnTo>
                <a:lnTo>
                  <a:pt x="4580" y="2336"/>
                </a:lnTo>
                <a:lnTo>
                  <a:pt x="39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6582125" y="4953038"/>
            <a:ext cx="161700" cy="161675"/>
          </a:xfrm>
          <a:custGeom>
            <a:rect b="b" l="l" r="r" t="t"/>
            <a:pathLst>
              <a:path extrusionOk="0" h="6467" w="6468">
                <a:moveTo>
                  <a:pt x="3791" y="0"/>
                </a:moveTo>
                <a:lnTo>
                  <a:pt x="2290" y="1903"/>
                </a:lnTo>
                <a:lnTo>
                  <a:pt x="1" y="2676"/>
                </a:lnTo>
                <a:lnTo>
                  <a:pt x="1888" y="4177"/>
                </a:lnTo>
                <a:lnTo>
                  <a:pt x="2677" y="6466"/>
                </a:lnTo>
                <a:lnTo>
                  <a:pt x="4178" y="4579"/>
                </a:lnTo>
                <a:lnTo>
                  <a:pt x="6467" y="3790"/>
                </a:lnTo>
                <a:lnTo>
                  <a:pt x="4580" y="2290"/>
                </a:lnTo>
                <a:lnTo>
                  <a:pt x="37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1813950" y="4825800"/>
            <a:ext cx="127275" cy="127250"/>
          </a:xfrm>
          <a:custGeom>
            <a:rect b="b" l="l" r="r" t="t"/>
            <a:pathLst>
              <a:path extrusionOk="0" h="5090" w="5091">
                <a:moveTo>
                  <a:pt x="465" y="0"/>
                </a:moveTo>
                <a:lnTo>
                  <a:pt x="914" y="2383"/>
                </a:lnTo>
                <a:lnTo>
                  <a:pt x="1" y="4626"/>
                </a:lnTo>
                <a:lnTo>
                  <a:pt x="2383" y="4177"/>
                </a:lnTo>
                <a:lnTo>
                  <a:pt x="4611" y="5090"/>
                </a:lnTo>
                <a:lnTo>
                  <a:pt x="4178" y="2707"/>
                </a:lnTo>
                <a:lnTo>
                  <a:pt x="5090" y="480"/>
                </a:lnTo>
                <a:lnTo>
                  <a:pt x="2708" y="913"/>
                </a:lnTo>
                <a:lnTo>
                  <a:pt x="4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6094500" y="-40000"/>
            <a:ext cx="127250" cy="126875"/>
          </a:xfrm>
          <a:custGeom>
            <a:rect b="b" l="l" r="r" t="t"/>
            <a:pathLst>
              <a:path extrusionOk="0" h="5075" w="5090">
                <a:moveTo>
                  <a:pt x="464" y="0"/>
                </a:moveTo>
                <a:lnTo>
                  <a:pt x="913" y="2367"/>
                </a:lnTo>
                <a:lnTo>
                  <a:pt x="0" y="4610"/>
                </a:lnTo>
                <a:lnTo>
                  <a:pt x="0" y="4610"/>
                </a:lnTo>
                <a:lnTo>
                  <a:pt x="2383" y="4162"/>
                </a:lnTo>
                <a:lnTo>
                  <a:pt x="4610" y="5074"/>
                </a:lnTo>
                <a:lnTo>
                  <a:pt x="4177" y="2708"/>
                </a:lnTo>
                <a:lnTo>
                  <a:pt x="5090" y="464"/>
                </a:lnTo>
                <a:lnTo>
                  <a:pt x="2707" y="898"/>
                </a:lnTo>
                <a:lnTo>
                  <a:pt x="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719988" y="1899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18550" y="932025"/>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txBox="1"/>
          <p:nvPr>
            <p:ph idx="1" type="body"/>
          </p:nvPr>
        </p:nvSpPr>
        <p:spPr>
          <a:xfrm>
            <a:off x="720000" y="1159100"/>
            <a:ext cx="7704000" cy="340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400">
                <a:solidFill>
                  <a:srgbClr val="434343"/>
                </a:solidFill>
              </a:defRPr>
            </a:lvl1pPr>
            <a:lvl2pPr indent="-304800" lvl="1" marL="914400" rtl="0">
              <a:lnSpc>
                <a:spcPct val="115000"/>
              </a:lnSpc>
              <a:spcBef>
                <a:spcPts val="1600"/>
              </a:spcBef>
              <a:spcAft>
                <a:spcPts val="0"/>
              </a:spcAft>
              <a:buClr>
                <a:schemeClr val="dk1"/>
              </a:buClr>
              <a:buSzPts val="1200"/>
              <a:buFont typeface="Roboto Condensed"/>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75" name="Google Shape;75;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b="1">
                <a:solidFill>
                  <a:schemeClr val="lt1"/>
                </a:solidFill>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5"/>
          <p:cNvSpPr txBox="1"/>
          <p:nvPr>
            <p:ph idx="1" type="subTitle"/>
          </p:nvPr>
        </p:nvSpPr>
        <p:spPr>
          <a:xfrm>
            <a:off x="1181425" y="2303125"/>
            <a:ext cx="29076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5"/>
          <p:cNvSpPr txBox="1"/>
          <p:nvPr>
            <p:ph idx="2" type="subTitle"/>
          </p:nvPr>
        </p:nvSpPr>
        <p:spPr>
          <a:xfrm>
            <a:off x="4836300" y="2303125"/>
            <a:ext cx="29076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 name="Google Shape;79;p5"/>
          <p:cNvSpPr txBox="1"/>
          <p:nvPr>
            <p:ph idx="3" type="subTitle"/>
          </p:nvPr>
        </p:nvSpPr>
        <p:spPr>
          <a:xfrm>
            <a:off x="1181425"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idx="4" type="subTitle"/>
          </p:nvPr>
        </p:nvSpPr>
        <p:spPr>
          <a:xfrm>
            <a:off x="4836300" y="291715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6"/>
          <p:cNvSpPr/>
          <p:nvPr/>
        </p:nvSpPr>
        <p:spPr>
          <a:xfrm>
            <a:off x="0" y="-12"/>
            <a:ext cx="9144000" cy="5143500"/>
          </a:xfrm>
          <a:prstGeom prst="rect">
            <a:avLst/>
          </a:prstGeom>
          <a:gradFill>
            <a:gsLst>
              <a:gs pos="0">
                <a:srgbClr val="F2CEFD"/>
              </a:gs>
              <a:gs pos="19000">
                <a:srgbClr val="F3CEFD"/>
              </a:gs>
              <a:gs pos="41000">
                <a:srgbClr val="BD7CCC"/>
              </a:gs>
              <a:gs pos="100000">
                <a:srgbClr val="A44FB7"/>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369278" y="2566450"/>
            <a:ext cx="10403046" cy="2514716"/>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alpha val="16760"/>
                </a:srgbClr>
              </a:gs>
              <a:gs pos="100000">
                <a:srgbClr val="EDF2F6">
                  <a:alpha val="63921"/>
                  <a:alpha val="167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395100" y="449313"/>
            <a:ext cx="8353800" cy="572700"/>
          </a:xfrm>
          <a:prstGeom prst="roundRect">
            <a:avLst>
              <a:gd fmla="val 825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377600" y="1260550"/>
            <a:ext cx="8353800" cy="3460200"/>
          </a:xfrm>
          <a:prstGeom prst="roundRect">
            <a:avLst>
              <a:gd fmla="val 825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1813950" y="17090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5277700" y="1976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rot="10800000">
            <a:off x="-1596003" y="86883"/>
            <a:ext cx="12158877" cy="1992267"/>
          </a:xfrm>
          <a:custGeom>
            <a:rect b="b" l="l" r="r" t="t"/>
            <a:pathLst>
              <a:path extrusionOk="0" h="13184" w="40722">
                <a:moveTo>
                  <a:pt x="10088" y="0"/>
                </a:moveTo>
                <a:cubicBezTo>
                  <a:pt x="6807" y="0"/>
                  <a:pt x="3578" y="1146"/>
                  <a:pt x="1" y="3729"/>
                </a:cubicBezTo>
                <a:lnTo>
                  <a:pt x="1172" y="12349"/>
                </a:lnTo>
                <a:cubicBezTo>
                  <a:pt x="1172" y="12349"/>
                  <a:pt x="8735" y="6033"/>
                  <a:pt x="15782" y="6033"/>
                </a:cubicBezTo>
                <a:cubicBezTo>
                  <a:pt x="16709" y="6033"/>
                  <a:pt x="17627" y="6142"/>
                  <a:pt x="18518" y="6390"/>
                </a:cubicBezTo>
                <a:cubicBezTo>
                  <a:pt x="26180" y="8518"/>
                  <a:pt x="27777" y="12775"/>
                  <a:pt x="35226" y="13094"/>
                </a:cubicBezTo>
                <a:cubicBezTo>
                  <a:pt x="36716" y="13158"/>
                  <a:pt x="37691" y="13183"/>
                  <a:pt x="38297" y="13183"/>
                </a:cubicBezTo>
                <a:cubicBezTo>
                  <a:pt x="40721" y="13183"/>
                  <a:pt x="37248" y="12775"/>
                  <a:pt x="37248" y="12775"/>
                </a:cubicBezTo>
                <a:lnTo>
                  <a:pt x="37780" y="2771"/>
                </a:lnTo>
                <a:lnTo>
                  <a:pt x="37780" y="2771"/>
                </a:lnTo>
                <a:cubicBezTo>
                  <a:pt x="37780" y="2772"/>
                  <a:pt x="34060" y="5890"/>
                  <a:pt x="28856" y="5890"/>
                </a:cubicBezTo>
                <a:cubicBezTo>
                  <a:pt x="26801" y="5890"/>
                  <a:pt x="24516" y="5404"/>
                  <a:pt x="22136" y="4048"/>
                </a:cubicBezTo>
                <a:cubicBezTo>
                  <a:pt x="17654" y="1495"/>
                  <a:pt x="13837" y="0"/>
                  <a:pt x="10088" y="0"/>
                </a:cubicBezTo>
                <a:close/>
              </a:path>
            </a:pathLst>
          </a:custGeom>
          <a:gradFill>
            <a:gsLst>
              <a:gs pos="0">
                <a:srgbClr val="FAFAFA">
                  <a:alpha val="2352"/>
                  <a:alpha val="7819"/>
                </a:srgbClr>
              </a:gs>
              <a:gs pos="100000">
                <a:srgbClr val="EDF2F6">
                  <a:alpha val="63921"/>
                  <a:alpha val="7819"/>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0" name="Google Shape;90;p6"/>
          <p:cNvSpPr/>
          <p:nvPr/>
        </p:nvSpPr>
        <p:spPr>
          <a:xfrm>
            <a:off x="8748950" y="4733038"/>
            <a:ext cx="271500" cy="271500"/>
          </a:xfrm>
          <a:custGeom>
            <a:rect b="b" l="l" r="r" t="t"/>
            <a:pathLst>
              <a:path extrusionOk="0" h="10860" w="10860">
                <a:moveTo>
                  <a:pt x="5430" y="0"/>
                </a:moveTo>
                <a:lnTo>
                  <a:pt x="3512" y="3512"/>
                </a:lnTo>
                <a:lnTo>
                  <a:pt x="0" y="5430"/>
                </a:lnTo>
                <a:lnTo>
                  <a:pt x="3512" y="7364"/>
                </a:lnTo>
                <a:lnTo>
                  <a:pt x="5430" y="10860"/>
                </a:lnTo>
                <a:lnTo>
                  <a:pt x="7348" y="7364"/>
                </a:lnTo>
                <a:lnTo>
                  <a:pt x="10860" y="5430"/>
                </a:lnTo>
                <a:lnTo>
                  <a:pt x="7348" y="3512"/>
                </a:lnTo>
                <a:lnTo>
                  <a:pt x="54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8571288" y="-37887"/>
            <a:ext cx="248675" cy="248675"/>
          </a:xfrm>
          <a:custGeom>
            <a:rect b="b" l="l" r="r" t="t"/>
            <a:pathLst>
              <a:path extrusionOk="0" h="9947" w="9947">
                <a:moveTo>
                  <a:pt x="7147" y="0"/>
                </a:moveTo>
                <a:lnTo>
                  <a:pt x="3976" y="2444"/>
                </a:lnTo>
                <a:lnTo>
                  <a:pt x="0" y="2800"/>
                </a:lnTo>
                <a:lnTo>
                  <a:pt x="2444" y="5971"/>
                </a:lnTo>
                <a:lnTo>
                  <a:pt x="2800" y="9947"/>
                </a:lnTo>
                <a:lnTo>
                  <a:pt x="5956" y="7503"/>
                </a:lnTo>
                <a:lnTo>
                  <a:pt x="9947" y="7147"/>
                </a:lnTo>
                <a:lnTo>
                  <a:pt x="7503" y="3991"/>
                </a:lnTo>
                <a:lnTo>
                  <a:pt x="71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238038" y="-31775"/>
            <a:ext cx="254900" cy="254875"/>
          </a:xfrm>
          <a:custGeom>
            <a:rect b="b" l="l" r="r" t="t"/>
            <a:pathLst>
              <a:path extrusionOk="0" h="10195" w="10196">
                <a:moveTo>
                  <a:pt x="3234" y="1"/>
                </a:moveTo>
                <a:lnTo>
                  <a:pt x="2631" y="3945"/>
                </a:lnTo>
                <a:lnTo>
                  <a:pt x="1" y="6962"/>
                </a:lnTo>
                <a:lnTo>
                  <a:pt x="3961" y="7550"/>
                </a:lnTo>
                <a:lnTo>
                  <a:pt x="6962" y="10195"/>
                </a:lnTo>
                <a:lnTo>
                  <a:pt x="7565" y="6235"/>
                </a:lnTo>
                <a:lnTo>
                  <a:pt x="10195" y="3234"/>
                </a:lnTo>
                <a:lnTo>
                  <a:pt x="6235" y="2630"/>
                </a:lnTo>
                <a:lnTo>
                  <a:pt x="32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3622513" y="141313"/>
            <a:ext cx="158975" cy="158975"/>
          </a:xfrm>
          <a:custGeom>
            <a:rect b="b" l="l" r="r" t="t"/>
            <a:pathLst>
              <a:path extrusionOk="0" h="6359" w="6359">
                <a:moveTo>
                  <a:pt x="3991" y="0"/>
                </a:moveTo>
                <a:lnTo>
                  <a:pt x="2336" y="1764"/>
                </a:lnTo>
                <a:lnTo>
                  <a:pt x="0" y="2367"/>
                </a:lnTo>
                <a:lnTo>
                  <a:pt x="1764" y="4007"/>
                </a:lnTo>
                <a:lnTo>
                  <a:pt x="2367" y="6358"/>
                </a:lnTo>
                <a:lnTo>
                  <a:pt x="4007" y="4595"/>
                </a:lnTo>
                <a:lnTo>
                  <a:pt x="6358" y="3991"/>
                </a:lnTo>
                <a:lnTo>
                  <a:pt x="4595" y="2336"/>
                </a:lnTo>
                <a:lnTo>
                  <a:pt x="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6094488" y="4855738"/>
            <a:ext cx="161700" cy="161675"/>
          </a:xfrm>
          <a:custGeom>
            <a:rect b="b" l="l" r="r" t="t"/>
            <a:pathLst>
              <a:path extrusionOk="0" h="6467" w="6468">
                <a:moveTo>
                  <a:pt x="3791" y="0"/>
                </a:moveTo>
                <a:lnTo>
                  <a:pt x="2290" y="1903"/>
                </a:lnTo>
                <a:lnTo>
                  <a:pt x="1" y="2676"/>
                </a:lnTo>
                <a:lnTo>
                  <a:pt x="1888" y="4177"/>
                </a:lnTo>
                <a:lnTo>
                  <a:pt x="2677" y="6466"/>
                </a:lnTo>
                <a:lnTo>
                  <a:pt x="4178" y="4579"/>
                </a:lnTo>
                <a:lnTo>
                  <a:pt x="6467" y="3790"/>
                </a:lnTo>
                <a:lnTo>
                  <a:pt x="4580" y="2290"/>
                </a:lnTo>
                <a:lnTo>
                  <a:pt x="37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1813950" y="4825800"/>
            <a:ext cx="127275" cy="127250"/>
          </a:xfrm>
          <a:custGeom>
            <a:rect b="b" l="l" r="r" t="t"/>
            <a:pathLst>
              <a:path extrusionOk="0" h="5090" w="5091">
                <a:moveTo>
                  <a:pt x="465" y="0"/>
                </a:moveTo>
                <a:lnTo>
                  <a:pt x="914" y="2383"/>
                </a:lnTo>
                <a:lnTo>
                  <a:pt x="1" y="4626"/>
                </a:lnTo>
                <a:lnTo>
                  <a:pt x="2383" y="4177"/>
                </a:lnTo>
                <a:lnTo>
                  <a:pt x="4611" y="5090"/>
                </a:lnTo>
                <a:lnTo>
                  <a:pt x="4178" y="2707"/>
                </a:lnTo>
                <a:lnTo>
                  <a:pt x="5090" y="480"/>
                </a:lnTo>
                <a:lnTo>
                  <a:pt x="2708" y="913"/>
                </a:lnTo>
                <a:lnTo>
                  <a:pt x="4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6094500" y="-40000"/>
            <a:ext cx="127250" cy="126875"/>
          </a:xfrm>
          <a:custGeom>
            <a:rect b="b" l="l" r="r" t="t"/>
            <a:pathLst>
              <a:path extrusionOk="0" h="5075" w="5090">
                <a:moveTo>
                  <a:pt x="464" y="0"/>
                </a:moveTo>
                <a:lnTo>
                  <a:pt x="913" y="2367"/>
                </a:lnTo>
                <a:lnTo>
                  <a:pt x="0" y="4610"/>
                </a:lnTo>
                <a:lnTo>
                  <a:pt x="0" y="4610"/>
                </a:lnTo>
                <a:lnTo>
                  <a:pt x="2383" y="4162"/>
                </a:lnTo>
                <a:lnTo>
                  <a:pt x="4610" y="5074"/>
                </a:lnTo>
                <a:lnTo>
                  <a:pt x="4177" y="2708"/>
                </a:lnTo>
                <a:lnTo>
                  <a:pt x="5090" y="464"/>
                </a:lnTo>
                <a:lnTo>
                  <a:pt x="2707" y="898"/>
                </a:lnTo>
                <a:lnTo>
                  <a:pt x="46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12" y="1435638"/>
            <a:ext cx="158950" cy="158950"/>
          </a:xfrm>
          <a:custGeom>
            <a:rect b="b" l="l" r="r" t="t"/>
            <a:pathLst>
              <a:path extrusionOk="0" h="6358" w="6358">
                <a:moveTo>
                  <a:pt x="3991" y="0"/>
                </a:moveTo>
                <a:lnTo>
                  <a:pt x="2351" y="1764"/>
                </a:lnTo>
                <a:lnTo>
                  <a:pt x="0" y="2367"/>
                </a:lnTo>
                <a:lnTo>
                  <a:pt x="1764" y="4022"/>
                </a:lnTo>
                <a:lnTo>
                  <a:pt x="2367" y="6358"/>
                </a:lnTo>
                <a:lnTo>
                  <a:pt x="4022" y="4594"/>
                </a:lnTo>
                <a:lnTo>
                  <a:pt x="6358" y="3991"/>
                </a:lnTo>
                <a:lnTo>
                  <a:pt x="4594" y="2351"/>
                </a:lnTo>
                <a:lnTo>
                  <a:pt x="39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145100" y="325500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924138" y="30416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7815813" y="1214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917688" y="75713"/>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175100" y="20791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4727425" y="4916625"/>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8159400" y="4959275"/>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8938100" y="1545750"/>
            <a:ext cx="39900" cy="399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b="1" sz="2600">
                <a:solidFill>
                  <a:schemeClr val="lt1"/>
                </a:solidFill>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09" name="Google Shape;109;p7"/>
          <p:cNvSpPr txBox="1"/>
          <p:nvPr>
            <p:ph idx="1" type="body"/>
          </p:nvPr>
        </p:nvSpPr>
        <p:spPr>
          <a:xfrm>
            <a:off x="720000" y="1152475"/>
            <a:ext cx="33222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2" name="Shape 112"/>
        <p:cNvGrpSpPr/>
        <p:nvPr/>
      </p:nvGrpSpPr>
      <p:grpSpPr>
        <a:xfrm>
          <a:off x="0" y="0"/>
          <a:ext cx="0" cy="0"/>
          <a:chOff x="0" y="0"/>
          <a:chExt cx="0" cy="0"/>
        </a:xfrm>
      </p:grpSpPr>
      <p:sp>
        <p:nvSpPr>
          <p:cNvPr id="113" name="Google Shape;113;p9"/>
          <p:cNvSpPr txBox="1"/>
          <p:nvPr>
            <p:ph type="title"/>
          </p:nvPr>
        </p:nvSpPr>
        <p:spPr>
          <a:xfrm>
            <a:off x="720000" y="367423"/>
            <a:ext cx="77040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4" name="Google Shape;114;p9"/>
          <p:cNvSpPr txBox="1"/>
          <p:nvPr>
            <p:ph idx="1" type="subTitle"/>
          </p:nvPr>
        </p:nvSpPr>
        <p:spPr>
          <a:xfrm>
            <a:off x="2241550" y="1348750"/>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1pPr>
            <a:lvl2pPr lvl="1"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2pPr>
            <a:lvl3pPr lvl="2"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3pPr>
            <a:lvl4pPr lvl="3"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4pPr>
            <a:lvl5pPr lvl="4"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5pPr>
            <a:lvl6pPr lvl="5"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6pPr>
            <a:lvl7pPr lvl="6"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7pPr>
            <a:lvl8pPr lvl="7"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8pPr>
            <a:lvl9pPr lvl="8" rtl="0">
              <a:spcBef>
                <a:spcPts val="0"/>
              </a:spcBef>
              <a:spcAft>
                <a:spcPts val="0"/>
              </a:spcAft>
              <a:buClr>
                <a:schemeClr val="dk1"/>
              </a:buClr>
              <a:buSzPts val="2600"/>
              <a:buFont typeface="Unica One"/>
              <a:buNone/>
              <a:defRPr b="1" sz="2600">
                <a:solidFill>
                  <a:schemeClr val="dk1"/>
                </a:solidFill>
                <a:latin typeface="Unica One"/>
                <a:ea typeface="Unica One"/>
                <a:cs typeface="Unica One"/>
                <a:sym typeface="Unic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1pPr>
            <a:lvl2pPr indent="-317500" lvl="1" marL="91440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a:lnSpc>
                <a:spcPct val="100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a:lnSpc>
                <a:spcPct val="100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36.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2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0.gif"/><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gif"/><Relationship Id="rId4" Type="http://schemas.openxmlformats.org/officeDocument/2006/relationships/image" Target="../media/image2.gif"/><Relationship Id="rId5" Type="http://schemas.openxmlformats.org/officeDocument/2006/relationships/image" Target="../media/image24.gif"/><Relationship Id="rId6" Type="http://schemas.openxmlformats.org/officeDocument/2006/relationships/image" Target="../media/image10.gif"/><Relationship Id="rId7"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9.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2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7.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1.jpg"/><Relationship Id="rId5" Type="http://schemas.openxmlformats.org/officeDocument/2006/relationships/image" Target="../media/image7.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28.png"/><Relationship Id="rId5"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13"/>
          <p:cNvGrpSpPr/>
          <p:nvPr/>
        </p:nvGrpSpPr>
        <p:grpSpPr>
          <a:xfrm>
            <a:off x="1926289" y="3335428"/>
            <a:ext cx="6305609" cy="6838909"/>
            <a:chOff x="159675" y="556275"/>
            <a:chExt cx="3977800" cy="4314225"/>
          </a:xfrm>
        </p:grpSpPr>
        <p:sp>
          <p:nvSpPr>
            <p:cNvPr id="126" name="Google Shape;126;p13"/>
            <p:cNvSpPr/>
            <p:nvPr/>
          </p:nvSpPr>
          <p:spPr>
            <a:xfrm>
              <a:off x="159675" y="556275"/>
              <a:ext cx="3936225" cy="3950375"/>
            </a:xfrm>
            <a:custGeom>
              <a:rect b="b" l="l" r="r" t="t"/>
              <a:pathLst>
                <a:path extrusionOk="0" h="158015" w="157449">
                  <a:moveTo>
                    <a:pt x="157448" y="80236"/>
                  </a:moveTo>
                  <a:cubicBezTo>
                    <a:pt x="155388" y="91709"/>
                    <a:pt x="150871" y="102577"/>
                    <a:pt x="144217" y="112141"/>
                  </a:cubicBezTo>
                  <a:cubicBezTo>
                    <a:pt x="118663" y="148904"/>
                    <a:pt x="68140" y="158014"/>
                    <a:pt x="31377" y="132460"/>
                  </a:cubicBezTo>
                  <a:cubicBezTo>
                    <a:pt x="19847" y="124483"/>
                    <a:pt x="10604" y="113634"/>
                    <a:pt x="4556" y="100989"/>
                  </a:cubicBezTo>
                  <a:cubicBezTo>
                    <a:pt x="0" y="77608"/>
                    <a:pt x="6502" y="53415"/>
                    <a:pt x="22191" y="35478"/>
                  </a:cubicBezTo>
                  <a:cubicBezTo>
                    <a:pt x="50240" y="3327"/>
                    <a:pt x="99062" y="0"/>
                    <a:pt x="131213" y="28068"/>
                  </a:cubicBezTo>
                  <a:cubicBezTo>
                    <a:pt x="146467" y="41337"/>
                    <a:pt x="155898" y="60087"/>
                    <a:pt x="157448" y="80236"/>
                  </a:cubicBezTo>
                  <a:close/>
                </a:path>
              </a:pathLst>
            </a:custGeom>
            <a:gradFill>
              <a:gsLst>
                <a:gs pos="0">
                  <a:srgbClr val="B37BD0"/>
                </a:gs>
                <a:gs pos="100000">
                  <a:srgbClr val="8C3C5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89550" y="3602675"/>
              <a:ext cx="235825" cy="235800"/>
            </a:xfrm>
            <a:custGeom>
              <a:rect b="b" l="l" r="r" t="t"/>
              <a:pathLst>
                <a:path extrusionOk="0" h="9432" w="9433">
                  <a:moveTo>
                    <a:pt x="9433" y="4726"/>
                  </a:moveTo>
                  <a:cubicBezTo>
                    <a:pt x="9433" y="7315"/>
                    <a:pt x="7316" y="9432"/>
                    <a:pt x="4726" y="9432"/>
                  </a:cubicBezTo>
                  <a:cubicBezTo>
                    <a:pt x="2118" y="9432"/>
                    <a:pt x="1" y="7315"/>
                    <a:pt x="1" y="4726"/>
                  </a:cubicBezTo>
                  <a:cubicBezTo>
                    <a:pt x="1" y="2117"/>
                    <a:pt x="2118" y="0"/>
                    <a:pt x="4726" y="0"/>
                  </a:cubicBezTo>
                  <a:cubicBezTo>
                    <a:pt x="7316" y="0"/>
                    <a:pt x="9433" y="2117"/>
                    <a:pt x="9433" y="4726"/>
                  </a:cubicBezTo>
                  <a:close/>
                </a:path>
              </a:pathLst>
            </a:custGeom>
            <a:solidFill>
              <a:srgbClr val="182444">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273550" y="2562150"/>
              <a:ext cx="3863925" cy="2308350"/>
            </a:xfrm>
            <a:custGeom>
              <a:rect b="b" l="l" r="r" t="t"/>
              <a:pathLst>
                <a:path extrusionOk="0" h="92334" w="154557">
                  <a:moveTo>
                    <a:pt x="134086" y="56856"/>
                  </a:moveTo>
                  <a:cubicBezTo>
                    <a:pt x="106018" y="89025"/>
                    <a:pt x="57215" y="92333"/>
                    <a:pt x="25045" y="64284"/>
                  </a:cubicBezTo>
                  <a:cubicBezTo>
                    <a:pt x="12060" y="52981"/>
                    <a:pt x="3252" y="37652"/>
                    <a:pt x="1" y="20754"/>
                  </a:cubicBezTo>
                  <a:cubicBezTo>
                    <a:pt x="6049" y="33399"/>
                    <a:pt x="15292" y="44230"/>
                    <a:pt x="26822" y="52225"/>
                  </a:cubicBezTo>
                  <a:cubicBezTo>
                    <a:pt x="63585" y="77760"/>
                    <a:pt x="114108" y="68669"/>
                    <a:pt x="139662" y="31906"/>
                  </a:cubicBezTo>
                  <a:cubicBezTo>
                    <a:pt x="146316" y="22342"/>
                    <a:pt x="150833" y="11455"/>
                    <a:pt x="152893" y="1"/>
                  </a:cubicBezTo>
                  <a:cubicBezTo>
                    <a:pt x="154557" y="20716"/>
                    <a:pt x="147771" y="41224"/>
                    <a:pt x="134086" y="56856"/>
                  </a:cubicBezTo>
                  <a:close/>
                </a:path>
              </a:pathLst>
            </a:custGeom>
            <a:gradFill>
              <a:gsLst>
                <a:gs pos="0">
                  <a:srgbClr val="B37BD0"/>
                </a:gs>
                <a:gs pos="100000">
                  <a:srgbClr val="8C3C55"/>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3542761" y="2306584"/>
              <a:ext cx="343075" cy="352075"/>
            </a:xfrm>
            <a:custGeom>
              <a:rect b="b" l="l" r="r" t="t"/>
              <a:pathLst>
                <a:path extrusionOk="0" h="14083" w="13723">
                  <a:moveTo>
                    <a:pt x="10812" y="3328"/>
                  </a:moveTo>
                  <a:cubicBezTo>
                    <a:pt x="13401" y="6106"/>
                    <a:pt x="13723" y="10000"/>
                    <a:pt x="11549" y="12041"/>
                  </a:cubicBezTo>
                  <a:cubicBezTo>
                    <a:pt x="9356" y="14082"/>
                    <a:pt x="5482" y="13515"/>
                    <a:pt x="2911" y="10756"/>
                  </a:cubicBezTo>
                  <a:cubicBezTo>
                    <a:pt x="322" y="7996"/>
                    <a:pt x="0" y="4084"/>
                    <a:pt x="2174" y="2042"/>
                  </a:cubicBezTo>
                  <a:cubicBezTo>
                    <a:pt x="4367" y="1"/>
                    <a:pt x="8222" y="568"/>
                    <a:pt x="10812" y="3328"/>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565911" y="2374034"/>
              <a:ext cx="280225" cy="254175"/>
            </a:xfrm>
            <a:custGeom>
              <a:rect b="b" l="l" r="r" t="t"/>
              <a:pathLst>
                <a:path extrusionOk="0" h="10167" w="11209">
                  <a:moveTo>
                    <a:pt x="4460" y="0"/>
                  </a:moveTo>
                  <a:cubicBezTo>
                    <a:pt x="3450" y="0"/>
                    <a:pt x="2503" y="328"/>
                    <a:pt x="1777" y="1008"/>
                  </a:cubicBezTo>
                  <a:cubicBezTo>
                    <a:pt x="0" y="2671"/>
                    <a:pt x="265" y="5865"/>
                    <a:pt x="2382" y="8114"/>
                  </a:cubicBezTo>
                  <a:cubicBezTo>
                    <a:pt x="3635" y="9457"/>
                    <a:pt x="5264" y="10167"/>
                    <a:pt x="6756" y="10167"/>
                  </a:cubicBezTo>
                  <a:cubicBezTo>
                    <a:pt x="7764" y="10167"/>
                    <a:pt x="8709" y="9843"/>
                    <a:pt x="9432" y="9173"/>
                  </a:cubicBezTo>
                  <a:cubicBezTo>
                    <a:pt x="11209" y="7491"/>
                    <a:pt x="10944" y="4315"/>
                    <a:pt x="8827" y="2066"/>
                  </a:cubicBezTo>
                  <a:cubicBezTo>
                    <a:pt x="7577" y="714"/>
                    <a:pt x="5950" y="0"/>
                    <a:pt x="4460" y="0"/>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89559" y="2161125"/>
              <a:ext cx="1100550" cy="1100550"/>
            </a:xfrm>
            <a:custGeom>
              <a:rect b="b" l="l" r="r" t="t"/>
              <a:pathLst>
                <a:path extrusionOk="0" h="44022" w="44022">
                  <a:moveTo>
                    <a:pt x="29675" y="4234"/>
                  </a:moveTo>
                  <a:cubicBezTo>
                    <a:pt x="39504" y="8468"/>
                    <a:pt x="44021" y="19865"/>
                    <a:pt x="39787" y="29675"/>
                  </a:cubicBezTo>
                  <a:cubicBezTo>
                    <a:pt x="35554" y="39504"/>
                    <a:pt x="24156" y="44021"/>
                    <a:pt x="14346" y="39787"/>
                  </a:cubicBezTo>
                  <a:cubicBezTo>
                    <a:pt x="4518" y="35553"/>
                    <a:pt x="0" y="24156"/>
                    <a:pt x="4234" y="14346"/>
                  </a:cubicBezTo>
                  <a:cubicBezTo>
                    <a:pt x="8468" y="4518"/>
                    <a:pt x="19865" y="0"/>
                    <a:pt x="29675" y="4234"/>
                  </a:cubicBezTo>
                  <a:close/>
                </a:path>
              </a:pathLst>
            </a:custGeom>
            <a:solidFill>
              <a:srgbClr val="182444">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836809" y="2307425"/>
              <a:ext cx="994700" cy="875500"/>
            </a:xfrm>
            <a:custGeom>
              <a:rect b="b" l="l" r="r" t="t"/>
              <a:pathLst>
                <a:path extrusionOk="0" h="35020" w="39788">
                  <a:moveTo>
                    <a:pt x="19891" y="0"/>
                  </a:moveTo>
                  <a:cubicBezTo>
                    <a:pt x="13105" y="0"/>
                    <a:pt x="6650" y="3978"/>
                    <a:pt x="3800" y="10611"/>
                  </a:cubicBezTo>
                  <a:cubicBezTo>
                    <a:pt x="0" y="19495"/>
                    <a:pt x="4102" y="29796"/>
                    <a:pt x="12986" y="33595"/>
                  </a:cubicBezTo>
                  <a:cubicBezTo>
                    <a:pt x="15236" y="34562"/>
                    <a:pt x="17577" y="35020"/>
                    <a:pt x="19881" y="35020"/>
                  </a:cubicBezTo>
                  <a:cubicBezTo>
                    <a:pt x="26671" y="35020"/>
                    <a:pt x="33133" y="31042"/>
                    <a:pt x="35970" y="24409"/>
                  </a:cubicBezTo>
                  <a:cubicBezTo>
                    <a:pt x="39788" y="15525"/>
                    <a:pt x="35667" y="5243"/>
                    <a:pt x="26784" y="1425"/>
                  </a:cubicBezTo>
                  <a:cubicBezTo>
                    <a:pt x="24533" y="458"/>
                    <a:pt x="22193" y="0"/>
                    <a:pt x="19891" y="0"/>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2523256" y="2924300"/>
              <a:ext cx="353950" cy="348750"/>
            </a:xfrm>
            <a:custGeom>
              <a:rect b="b" l="l" r="r" t="t"/>
              <a:pathLst>
                <a:path extrusionOk="0" h="13950" w="14158">
                  <a:moveTo>
                    <a:pt x="10982" y="2250"/>
                  </a:moveTo>
                  <a:cubicBezTo>
                    <a:pt x="13704" y="4499"/>
                    <a:pt x="14157" y="8449"/>
                    <a:pt x="12003" y="11058"/>
                  </a:cubicBezTo>
                  <a:cubicBezTo>
                    <a:pt x="9848" y="13666"/>
                    <a:pt x="5879" y="13950"/>
                    <a:pt x="3176" y="11700"/>
                  </a:cubicBezTo>
                  <a:cubicBezTo>
                    <a:pt x="454" y="9432"/>
                    <a:pt x="0" y="5501"/>
                    <a:pt x="2155" y="2893"/>
                  </a:cubicBezTo>
                  <a:cubicBezTo>
                    <a:pt x="4310" y="284"/>
                    <a:pt x="8260" y="1"/>
                    <a:pt x="10982" y="2250"/>
                  </a:cubicBezTo>
                  <a:close/>
                </a:path>
              </a:pathLst>
            </a:custGeom>
            <a:solidFill>
              <a:srgbClr val="182444">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2536481" y="2982275"/>
              <a:ext cx="291100" cy="256625"/>
            </a:xfrm>
            <a:custGeom>
              <a:rect b="b" l="l" r="r" t="t"/>
              <a:pathLst>
                <a:path extrusionOk="0" h="10265" w="11644">
                  <a:moveTo>
                    <a:pt x="5604" y="1"/>
                  </a:moveTo>
                  <a:cubicBezTo>
                    <a:pt x="4158" y="1"/>
                    <a:pt x="2748" y="598"/>
                    <a:pt x="1777" y="1764"/>
                  </a:cubicBezTo>
                  <a:cubicBezTo>
                    <a:pt x="1" y="3919"/>
                    <a:pt x="379" y="7151"/>
                    <a:pt x="2609" y="9003"/>
                  </a:cubicBezTo>
                  <a:cubicBezTo>
                    <a:pt x="3619" y="9851"/>
                    <a:pt x="4839" y="10264"/>
                    <a:pt x="6036" y="10264"/>
                  </a:cubicBezTo>
                  <a:cubicBezTo>
                    <a:pt x="7482" y="10264"/>
                    <a:pt x="8895" y="9662"/>
                    <a:pt x="9867" y="8493"/>
                  </a:cubicBezTo>
                  <a:cubicBezTo>
                    <a:pt x="11644" y="6357"/>
                    <a:pt x="11285" y="3106"/>
                    <a:pt x="9054" y="1254"/>
                  </a:cubicBezTo>
                  <a:cubicBezTo>
                    <a:pt x="8033" y="413"/>
                    <a:pt x="6806" y="1"/>
                    <a:pt x="5604" y="1"/>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839312" y="1220012"/>
              <a:ext cx="747100" cy="610050"/>
            </a:xfrm>
            <a:custGeom>
              <a:rect b="b" l="l" r="r" t="t"/>
              <a:pathLst>
                <a:path extrusionOk="0" h="24402" w="29884">
                  <a:moveTo>
                    <a:pt x="29260" y="10793"/>
                  </a:moveTo>
                  <a:cubicBezTo>
                    <a:pt x="29884" y="17106"/>
                    <a:pt x="23968" y="22852"/>
                    <a:pt x="16067" y="23627"/>
                  </a:cubicBezTo>
                  <a:cubicBezTo>
                    <a:pt x="8147" y="24401"/>
                    <a:pt x="1230" y="19922"/>
                    <a:pt x="625" y="13609"/>
                  </a:cubicBezTo>
                  <a:cubicBezTo>
                    <a:pt x="1" y="7296"/>
                    <a:pt x="5898" y="1550"/>
                    <a:pt x="13818" y="775"/>
                  </a:cubicBezTo>
                  <a:cubicBezTo>
                    <a:pt x="21719" y="0"/>
                    <a:pt x="28636" y="4499"/>
                    <a:pt x="29260" y="10793"/>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948012" y="1336787"/>
              <a:ext cx="613375" cy="472400"/>
            </a:xfrm>
            <a:custGeom>
              <a:rect b="b" l="l" r="r" t="t"/>
              <a:pathLst>
                <a:path extrusionOk="0" h="18896" w="24535">
                  <a:moveTo>
                    <a:pt x="12810" y="0"/>
                  </a:moveTo>
                  <a:cubicBezTo>
                    <a:pt x="12326" y="0"/>
                    <a:pt x="11836" y="24"/>
                    <a:pt x="11341" y="73"/>
                  </a:cubicBezTo>
                  <a:cubicBezTo>
                    <a:pt x="4858" y="697"/>
                    <a:pt x="0" y="5422"/>
                    <a:pt x="511" y="10601"/>
                  </a:cubicBezTo>
                  <a:cubicBezTo>
                    <a:pt x="982" y="15386"/>
                    <a:pt x="5858" y="18896"/>
                    <a:pt x="11725" y="18896"/>
                  </a:cubicBezTo>
                  <a:cubicBezTo>
                    <a:pt x="12208" y="18896"/>
                    <a:pt x="12698" y="18872"/>
                    <a:pt x="13193" y="18823"/>
                  </a:cubicBezTo>
                  <a:cubicBezTo>
                    <a:pt x="19695" y="18199"/>
                    <a:pt x="24534" y="13474"/>
                    <a:pt x="24024" y="8295"/>
                  </a:cubicBezTo>
                  <a:cubicBezTo>
                    <a:pt x="23552" y="3511"/>
                    <a:pt x="18677" y="0"/>
                    <a:pt x="12810" y="0"/>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2862407" y="1289690"/>
              <a:ext cx="297725" cy="285450"/>
            </a:xfrm>
            <a:custGeom>
              <a:rect b="b" l="l" r="r" t="t"/>
              <a:pathLst>
                <a:path extrusionOk="0" h="11418" w="11909">
                  <a:moveTo>
                    <a:pt x="2855" y="1910"/>
                  </a:moveTo>
                  <a:cubicBezTo>
                    <a:pt x="5199" y="1"/>
                    <a:pt x="8487" y="152"/>
                    <a:pt x="10189" y="2250"/>
                  </a:cubicBezTo>
                  <a:cubicBezTo>
                    <a:pt x="11909" y="4348"/>
                    <a:pt x="11379" y="7599"/>
                    <a:pt x="9036" y="9508"/>
                  </a:cubicBezTo>
                  <a:cubicBezTo>
                    <a:pt x="6692" y="11417"/>
                    <a:pt x="3403" y="11266"/>
                    <a:pt x="1702" y="9168"/>
                  </a:cubicBezTo>
                  <a:cubicBezTo>
                    <a:pt x="1" y="7070"/>
                    <a:pt x="511" y="3819"/>
                    <a:pt x="2855" y="1910"/>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2908684" y="1315630"/>
              <a:ext cx="271275" cy="233575"/>
            </a:xfrm>
            <a:custGeom>
              <a:rect b="b" l="l" r="r" t="t"/>
              <a:pathLst>
                <a:path extrusionOk="0" h="9343" w="10851">
                  <a:moveTo>
                    <a:pt x="5957" y="0"/>
                  </a:moveTo>
                  <a:cubicBezTo>
                    <a:pt x="4810" y="0"/>
                    <a:pt x="3613" y="404"/>
                    <a:pt x="2609" y="1222"/>
                  </a:cubicBezTo>
                  <a:cubicBezTo>
                    <a:pt x="473" y="2942"/>
                    <a:pt x="1" y="5909"/>
                    <a:pt x="1569" y="7818"/>
                  </a:cubicBezTo>
                  <a:cubicBezTo>
                    <a:pt x="2391" y="8830"/>
                    <a:pt x="3615" y="9342"/>
                    <a:pt x="4902" y="9342"/>
                  </a:cubicBezTo>
                  <a:cubicBezTo>
                    <a:pt x="6045" y="9342"/>
                    <a:pt x="7237" y="8939"/>
                    <a:pt x="8242" y="8121"/>
                  </a:cubicBezTo>
                  <a:cubicBezTo>
                    <a:pt x="10377" y="6382"/>
                    <a:pt x="10850" y="3433"/>
                    <a:pt x="9300" y="1524"/>
                  </a:cubicBezTo>
                  <a:cubicBezTo>
                    <a:pt x="8479" y="513"/>
                    <a:pt x="7249" y="0"/>
                    <a:pt x="5957" y="0"/>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92200" y="3648500"/>
              <a:ext cx="234125" cy="185700"/>
            </a:xfrm>
            <a:custGeom>
              <a:rect b="b" l="l" r="r" t="t"/>
              <a:pathLst>
                <a:path extrusionOk="0" h="7428" w="9365">
                  <a:moveTo>
                    <a:pt x="4674" y="1"/>
                  </a:moveTo>
                  <a:cubicBezTo>
                    <a:pt x="3374" y="1"/>
                    <a:pt x="2107" y="688"/>
                    <a:pt x="1426" y="1910"/>
                  </a:cubicBezTo>
                  <a:cubicBezTo>
                    <a:pt x="0" y="4475"/>
                    <a:pt x="1967" y="7428"/>
                    <a:pt x="4646" y="7428"/>
                  </a:cubicBezTo>
                  <a:cubicBezTo>
                    <a:pt x="4987" y="7428"/>
                    <a:pt x="5339" y="7380"/>
                    <a:pt x="5698" y="7278"/>
                  </a:cubicBezTo>
                  <a:cubicBezTo>
                    <a:pt x="8873" y="6370"/>
                    <a:pt x="9364" y="2080"/>
                    <a:pt x="6472" y="473"/>
                  </a:cubicBezTo>
                  <a:cubicBezTo>
                    <a:pt x="5904" y="153"/>
                    <a:pt x="5285" y="1"/>
                    <a:pt x="4674" y="1"/>
                  </a:cubicBezTo>
                  <a:close/>
                </a:path>
              </a:pathLst>
            </a:custGeom>
            <a:solidFill>
              <a:srgbClr val="182444">
                <a:alpha val="78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2068540" y="1533627"/>
              <a:ext cx="793875" cy="731025"/>
            </a:xfrm>
            <a:custGeom>
              <a:rect b="b" l="l" r="r" t="t"/>
              <a:pathLst>
                <a:path extrusionOk="0" h="29241" w="31755">
                  <a:moveTo>
                    <a:pt x="19318" y="2136"/>
                  </a:moveTo>
                  <a:cubicBezTo>
                    <a:pt x="27030" y="4253"/>
                    <a:pt x="31755" y="11568"/>
                    <a:pt x="29846" y="18467"/>
                  </a:cubicBezTo>
                  <a:cubicBezTo>
                    <a:pt x="27956" y="25366"/>
                    <a:pt x="20149" y="29241"/>
                    <a:pt x="12438" y="27105"/>
                  </a:cubicBezTo>
                  <a:cubicBezTo>
                    <a:pt x="4707" y="24988"/>
                    <a:pt x="1" y="17673"/>
                    <a:pt x="1891" y="10774"/>
                  </a:cubicBezTo>
                  <a:cubicBezTo>
                    <a:pt x="3800" y="3875"/>
                    <a:pt x="11587" y="1"/>
                    <a:pt x="19318" y="2136"/>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2146990" y="1666377"/>
              <a:ext cx="671025" cy="552475"/>
            </a:xfrm>
            <a:custGeom>
              <a:rect b="b" l="l" r="r" t="t"/>
              <a:pathLst>
                <a:path extrusionOk="0" h="22099" w="26841">
                  <a:moveTo>
                    <a:pt x="12715" y="1"/>
                  </a:moveTo>
                  <a:cubicBezTo>
                    <a:pt x="7519" y="1"/>
                    <a:pt x="2915" y="3052"/>
                    <a:pt x="1607" y="7808"/>
                  </a:cubicBezTo>
                  <a:cubicBezTo>
                    <a:pt x="0" y="13630"/>
                    <a:pt x="3988" y="19810"/>
                    <a:pt x="10509" y="21606"/>
                  </a:cubicBezTo>
                  <a:cubicBezTo>
                    <a:pt x="11725" y="21940"/>
                    <a:pt x="12941" y="22098"/>
                    <a:pt x="14127" y="22098"/>
                  </a:cubicBezTo>
                  <a:cubicBezTo>
                    <a:pt x="19322" y="22098"/>
                    <a:pt x="23925" y="19050"/>
                    <a:pt x="25234" y="14310"/>
                  </a:cubicBezTo>
                  <a:cubicBezTo>
                    <a:pt x="26840" y="8488"/>
                    <a:pt x="22852" y="2289"/>
                    <a:pt x="16331" y="493"/>
                  </a:cubicBezTo>
                  <a:cubicBezTo>
                    <a:pt x="15116" y="160"/>
                    <a:pt x="13900" y="1"/>
                    <a:pt x="12715" y="1"/>
                  </a:cubicBezTo>
                  <a:close/>
                </a:path>
              </a:pathLst>
            </a:custGeom>
            <a:solidFill>
              <a:srgbClr val="182444">
                <a:alpha val="2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13"/>
          <p:cNvSpPr/>
          <p:nvPr/>
        </p:nvSpPr>
        <p:spPr>
          <a:xfrm>
            <a:off x="764250" y="544850"/>
            <a:ext cx="7615500" cy="2312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2106803" y="6515122"/>
            <a:ext cx="6125094" cy="3659196"/>
          </a:xfrm>
          <a:custGeom>
            <a:rect b="b" l="l" r="r" t="t"/>
            <a:pathLst>
              <a:path extrusionOk="0" h="92334" w="154557">
                <a:moveTo>
                  <a:pt x="134086" y="56856"/>
                </a:moveTo>
                <a:cubicBezTo>
                  <a:pt x="106018" y="89025"/>
                  <a:pt x="57215" y="92333"/>
                  <a:pt x="25045" y="64284"/>
                </a:cubicBezTo>
                <a:cubicBezTo>
                  <a:pt x="12060" y="52981"/>
                  <a:pt x="3252" y="37652"/>
                  <a:pt x="1" y="20754"/>
                </a:cubicBezTo>
                <a:cubicBezTo>
                  <a:pt x="6049" y="33399"/>
                  <a:pt x="15292" y="44230"/>
                  <a:pt x="26822" y="52225"/>
                </a:cubicBezTo>
                <a:cubicBezTo>
                  <a:pt x="63585" y="77760"/>
                  <a:pt x="114108" y="68669"/>
                  <a:pt x="139662" y="31906"/>
                </a:cubicBezTo>
                <a:cubicBezTo>
                  <a:pt x="146316" y="22342"/>
                  <a:pt x="150833" y="11455"/>
                  <a:pt x="152893" y="1"/>
                </a:cubicBezTo>
                <a:cubicBezTo>
                  <a:pt x="154557" y="20716"/>
                  <a:pt x="147771" y="41224"/>
                  <a:pt x="134086" y="56856"/>
                </a:cubicBezTo>
                <a:close/>
              </a:path>
            </a:pathLst>
          </a:custGeom>
          <a:solidFill>
            <a:srgbClr val="FFFF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935152" y="700825"/>
            <a:ext cx="1566926" cy="1639524"/>
          </a:xfrm>
          <a:custGeom>
            <a:rect b="b" l="l" r="r" t="t"/>
            <a:pathLst>
              <a:path extrusionOk="0" h="19535" w="18670">
                <a:moveTo>
                  <a:pt x="3718" y="0"/>
                </a:moveTo>
                <a:cubicBezTo>
                  <a:pt x="2316" y="0"/>
                  <a:pt x="1133" y="735"/>
                  <a:pt x="1133" y="735"/>
                </a:cubicBezTo>
                <a:lnTo>
                  <a:pt x="0" y="18980"/>
                </a:lnTo>
                <a:cubicBezTo>
                  <a:pt x="0" y="18980"/>
                  <a:pt x="6286" y="19535"/>
                  <a:pt x="11486" y="19535"/>
                </a:cubicBezTo>
                <a:cubicBezTo>
                  <a:pt x="15383" y="19535"/>
                  <a:pt x="18670" y="19223"/>
                  <a:pt x="18245" y="18132"/>
                </a:cubicBezTo>
                <a:cubicBezTo>
                  <a:pt x="17433" y="16047"/>
                  <a:pt x="15483" y="15859"/>
                  <a:pt x="14805" y="15859"/>
                </a:cubicBezTo>
                <a:cubicBezTo>
                  <a:pt x="14655" y="15859"/>
                  <a:pt x="14567" y="15868"/>
                  <a:pt x="14567" y="15868"/>
                </a:cubicBezTo>
                <a:cubicBezTo>
                  <a:pt x="14567" y="15868"/>
                  <a:pt x="16832" y="11909"/>
                  <a:pt x="14001" y="9219"/>
                </a:cubicBezTo>
                <a:cubicBezTo>
                  <a:pt x="13092" y="8354"/>
                  <a:pt x="12108" y="8061"/>
                  <a:pt x="11193" y="8061"/>
                </a:cubicBezTo>
                <a:cubicBezTo>
                  <a:pt x="9264" y="8061"/>
                  <a:pt x="7637" y="9363"/>
                  <a:pt x="7637" y="9363"/>
                </a:cubicBezTo>
                <a:cubicBezTo>
                  <a:pt x="7637" y="9363"/>
                  <a:pt x="9195" y="6958"/>
                  <a:pt x="7211" y="2574"/>
                </a:cubicBezTo>
                <a:cubicBezTo>
                  <a:pt x="6296" y="545"/>
                  <a:pt x="4926" y="0"/>
                  <a:pt x="3718" y="0"/>
                </a:cubicBezTo>
                <a:close/>
              </a:path>
            </a:pathLst>
          </a:custGeom>
          <a:gradFill>
            <a:gsLst>
              <a:gs pos="0">
                <a:srgbClr val="FAF0FE"/>
              </a:gs>
              <a:gs pos="100000">
                <a:srgbClr val="E3C3F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3"/>
          <p:cNvGrpSpPr/>
          <p:nvPr/>
        </p:nvGrpSpPr>
        <p:grpSpPr>
          <a:xfrm>
            <a:off x="-777515" y="950566"/>
            <a:ext cx="2555371" cy="3545248"/>
            <a:chOff x="22082" y="3174750"/>
            <a:chExt cx="2250238" cy="3121916"/>
          </a:xfrm>
        </p:grpSpPr>
        <p:grpSp>
          <p:nvGrpSpPr>
            <p:cNvPr id="146" name="Google Shape;146;p13"/>
            <p:cNvGrpSpPr/>
            <p:nvPr/>
          </p:nvGrpSpPr>
          <p:grpSpPr>
            <a:xfrm>
              <a:off x="250549" y="3878645"/>
              <a:ext cx="366113" cy="2015913"/>
              <a:chOff x="1645375" y="3737470"/>
              <a:chExt cx="366113" cy="2015913"/>
            </a:xfrm>
          </p:grpSpPr>
          <p:sp>
            <p:nvSpPr>
              <p:cNvPr id="147" name="Google Shape;147;p13"/>
              <p:cNvSpPr/>
              <p:nvPr/>
            </p:nvSpPr>
            <p:spPr>
              <a:xfrm>
                <a:off x="1650633" y="3737501"/>
                <a:ext cx="359576" cy="2015845"/>
              </a:xfrm>
              <a:custGeom>
                <a:rect b="b" l="l" r="r" t="t"/>
                <a:pathLst>
                  <a:path extrusionOk="0" h="29623" w="5284">
                    <a:moveTo>
                      <a:pt x="2675" y="0"/>
                    </a:moveTo>
                    <a:cubicBezTo>
                      <a:pt x="2345" y="0"/>
                      <a:pt x="2015" y="150"/>
                      <a:pt x="1802" y="451"/>
                    </a:cubicBezTo>
                    <a:cubicBezTo>
                      <a:pt x="631" y="2089"/>
                      <a:pt x="1" y="4056"/>
                      <a:pt x="1" y="6074"/>
                    </a:cubicBezTo>
                    <a:lnTo>
                      <a:pt x="1" y="29623"/>
                    </a:lnTo>
                    <a:lnTo>
                      <a:pt x="5284" y="29623"/>
                    </a:lnTo>
                    <a:lnTo>
                      <a:pt x="5284" y="5980"/>
                    </a:lnTo>
                    <a:cubicBezTo>
                      <a:pt x="5279" y="4022"/>
                      <a:pt x="4688" y="2106"/>
                      <a:pt x="3577" y="493"/>
                    </a:cubicBezTo>
                    <a:lnTo>
                      <a:pt x="3555" y="463"/>
                    </a:lnTo>
                    <a:cubicBezTo>
                      <a:pt x="3343" y="155"/>
                      <a:pt x="3009" y="0"/>
                      <a:pt x="2675" y="0"/>
                    </a:cubicBezTo>
                    <a:close/>
                  </a:path>
                </a:pathLst>
              </a:cu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1645375" y="4534200"/>
                <a:ext cx="359577" cy="112491"/>
              </a:xfrm>
              <a:custGeom>
                <a:rect b="b" l="l" r="r" t="t"/>
                <a:pathLst>
                  <a:path extrusionOk="0" h="1653" w="5318">
                    <a:moveTo>
                      <a:pt x="0" y="1"/>
                    </a:moveTo>
                    <a:lnTo>
                      <a:pt x="0" y="1652"/>
                    </a:lnTo>
                    <a:lnTo>
                      <a:pt x="5317" y="1652"/>
                    </a:lnTo>
                    <a:lnTo>
                      <a:pt x="5317" y="1"/>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1837892" y="3737470"/>
                <a:ext cx="173596" cy="2015913"/>
              </a:xfrm>
              <a:custGeom>
                <a:rect b="b" l="l" r="r" t="t"/>
                <a:pathLst>
                  <a:path extrusionOk="0" h="29624" w="2551">
                    <a:moveTo>
                      <a:pt x="1" y="0"/>
                    </a:moveTo>
                    <a:lnTo>
                      <a:pt x="1" y="0"/>
                    </a:lnTo>
                    <a:cubicBezTo>
                      <a:pt x="563" y="950"/>
                      <a:pt x="1482" y="2976"/>
                      <a:pt x="1384" y="5871"/>
                    </a:cubicBezTo>
                    <a:cubicBezTo>
                      <a:pt x="1299" y="8339"/>
                      <a:pt x="1384" y="29168"/>
                      <a:pt x="1384" y="29624"/>
                    </a:cubicBezTo>
                    <a:lnTo>
                      <a:pt x="2551" y="29624"/>
                    </a:lnTo>
                    <a:lnTo>
                      <a:pt x="2551" y="5981"/>
                    </a:lnTo>
                    <a:cubicBezTo>
                      <a:pt x="2551" y="4023"/>
                      <a:pt x="1955" y="2107"/>
                      <a:pt x="844" y="494"/>
                    </a:cubicBezTo>
                    <a:lnTo>
                      <a:pt x="827" y="464"/>
                    </a:lnTo>
                    <a:cubicBezTo>
                      <a:pt x="639" y="188"/>
                      <a:pt x="333" y="17"/>
                      <a:pt x="1" y="0"/>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1651914" y="3814625"/>
                <a:ext cx="93200" cy="1914246"/>
              </a:xfrm>
              <a:custGeom>
                <a:rect b="b" l="l" r="r" t="t"/>
                <a:pathLst>
                  <a:path extrusionOk="0" h="28130" w="1155">
                    <a:moveTo>
                      <a:pt x="1155" y="1"/>
                    </a:moveTo>
                    <a:lnTo>
                      <a:pt x="1150" y="5"/>
                    </a:lnTo>
                    <a:cubicBezTo>
                      <a:pt x="397" y="1410"/>
                      <a:pt x="1" y="2980"/>
                      <a:pt x="1" y="4581"/>
                    </a:cubicBezTo>
                    <a:lnTo>
                      <a:pt x="1" y="28130"/>
                    </a:lnTo>
                    <a:lnTo>
                      <a:pt x="410" y="28130"/>
                    </a:lnTo>
                    <a:lnTo>
                      <a:pt x="410" y="3857"/>
                    </a:lnTo>
                    <a:cubicBezTo>
                      <a:pt x="410" y="2738"/>
                      <a:pt x="852" y="1026"/>
                      <a:pt x="1155" y="1"/>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1645375" y="4766839"/>
                <a:ext cx="359577" cy="112491"/>
              </a:xfrm>
              <a:custGeom>
                <a:rect b="b" l="l" r="r" t="t"/>
                <a:pathLst>
                  <a:path extrusionOk="0" h="1653" w="5318">
                    <a:moveTo>
                      <a:pt x="0" y="1"/>
                    </a:moveTo>
                    <a:lnTo>
                      <a:pt x="0" y="1652"/>
                    </a:lnTo>
                    <a:lnTo>
                      <a:pt x="5317" y="1652"/>
                    </a:lnTo>
                    <a:lnTo>
                      <a:pt x="5317" y="1"/>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1645375" y="4999479"/>
                <a:ext cx="359577" cy="112423"/>
              </a:xfrm>
              <a:custGeom>
                <a:rect b="b" l="l" r="r" t="t"/>
                <a:pathLst>
                  <a:path extrusionOk="0" h="1652" w="5318">
                    <a:moveTo>
                      <a:pt x="0" y="0"/>
                    </a:moveTo>
                    <a:lnTo>
                      <a:pt x="0" y="1652"/>
                    </a:lnTo>
                    <a:lnTo>
                      <a:pt x="5317" y="1652"/>
                    </a:lnTo>
                    <a:lnTo>
                      <a:pt x="5317" y="0"/>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3"/>
            <p:cNvGrpSpPr/>
            <p:nvPr/>
          </p:nvGrpSpPr>
          <p:grpSpPr>
            <a:xfrm>
              <a:off x="1645375" y="3878645"/>
              <a:ext cx="366113" cy="2015913"/>
              <a:chOff x="1645375" y="3737470"/>
              <a:chExt cx="366113" cy="2015913"/>
            </a:xfrm>
          </p:grpSpPr>
          <p:sp>
            <p:nvSpPr>
              <p:cNvPr id="154" name="Google Shape;154;p13"/>
              <p:cNvSpPr/>
              <p:nvPr/>
            </p:nvSpPr>
            <p:spPr>
              <a:xfrm>
                <a:off x="1650633" y="3737501"/>
                <a:ext cx="359576" cy="2015845"/>
              </a:xfrm>
              <a:custGeom>
                <a:rect b="b" l="l" r="r" t="t"/>
                <a:pathLst>
                  <a:path extrusionOk="0" h="29623" w="5284">
                    <a:moveTo>
                      <a:pt x="2675" y="0"/>
                    </a:moveTo>
                    <a:cubicBezTo>
                      <a:pt x="2345" y="0"/>
                      <a:pt x="2015" y="150"/>
                      <a:pt x="1802" y="451"/>
                    </a:cubicBezTo>
                    <a:cubicBezTo>
                      <a:pt x="631" y="2089"/>
                      <a:pt x="1" y="4056"/>
                      <a:pt x="1" y="6074"/>
                    </a:cubicBezTo>
                    <a:lnTo>
                      <a:pt x="1" y="29623"/>
                    </a:lnTo>
                    <a:lnTo>
                      <a:pt x="5284" y="29623"/>
                    </a:lnTo>
                    <a:lnTo>
                      <a:pt x="5284" y="5980"/>
                    </a:lnTo>
                    <a:cubicBezTo>
                      <a:pt x="5279" y="4022"/>
                      <a:pt x="4688" y="2106"/>
                      <a:pt x="3577" y="493"/>
                    </a:cubicBezTo>
                    <a:lnTo>
                      <a:pt x="3555" y="463"/>
                    </a:lnTo>
                    <a:cubicBezTo>
                      <a:pt x="3343" y="155"/>
                      <a:pt x="3009" y="0"/>
                      <a:pt x="2675" y="0"/>
                    </a:cubicBezTo>
                    <a:close/>
                  </a:path>
                </a:pathLst>
              </a:cu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1645375" y="4534200"/>
                <a:ext cx="359577" cy="112491"/>
              </a:xfrm>
              <a:custGeom>
                <a:rect b="b" l="l" r="r" t="t"/>
                <a:pathLst>
                  <a:path extrusionOk="0" h="1653" w="5318">
                    <a:moveTo>
                      <a:pt x="0" y="1"/>
                    </a:moveTo>
                    <a:lnTo>
                      <a:pt x="0" y="1652"/>
                    </a:lnTo>
                    <a:lnTo>
                      <a:pt x="5317" y="1652"/>
                    </a:lnTo>
                    <a:lnTo>
                      <a:pt x="5317" y="1"/>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1837892" y="3737470"/>
                <a:ext cx="173596" cy="2015913"/>
              </a:xfrm>
              <a:custGeom>
                <a:rect b="b" l="l" r="r" t="t"/>
                <a:pathLst>
                  <a:path extrusionOk="0" h="29624" w="2551">
                    <a:moveTo>
                      <a:pt x="1" y="0"/>
                    </a:moveTo>
                    <a:lnTo>
                      <a:pt x="1" y="0"/>
                    </a:lnTo>
                    <a:cubicBezTo>
                      <a:pt x="563" y="950"/>
                      <a:pt x="1482" y="2976"/>
                      <a:pt x="1384" y="5871"/>
                    </a:cubicBezTo>
                    <a:cubicBezTo>
                      <a:pt x="1299" y="8339"/>
                      <a:pt x="1384" y="29168"/>
                      <a:pt x="1384" y="29624"/>
                    </a:cubicBezTo>
                    <a:lnTo>
                      <a:pt x="2551" y="29624"/>
                    </a:lnTo>
                    <a:lnTo>
                      <a:pt x="2551" y="5981"/>
                    </a:lnTo>
                    <a:cubicBezTo>
                      <a:pt x="2551" y="4023"/>
                      <a:pt x="1955" y="2107"/>
                      <a:pt x="844" y="494"/>
                    </a:cubicBezTo>
                    <a:lnTo>
                      <a:pt x="827" y="464"/>
                    </a:lnTo>
                    <a:cubicBezTo>
                      <a:pt x="639" y="188"/>
                      <a:pt x="333" y="17"/>
                      <a:pt x="1" y="0"/>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1651914" y="3814625"/>
                <a:ext cx="93200" cy="1914246"/>
              </a:xfrm>
              <a:custGeom>
                <a:rect b="b" l="l" r="r" t="t"/>
                <a:pathLst>
                  <a:path extrusionOk="0" h="28130" w="1155">
                    <a:moveTo>
                      <a:pt x="1155" y="1"/>
                    </a:moveTo>
                    <a:lnTo>
                      <a:pt x="1150" y="5"/>
                    </a:lnTo>
                    <a:cubicBezTo>
                      <a:pt x="397" y="1410"/>
                      <a:pt x="1" y="2980"/>
                      <a:pt x="1" y="4581"/>
                    </a:cubicBezTo>
                    <a:lnTo>
                      <a:pt x="1" y="28130"/>
                    </a:lnTo>
                    <a:lnTo>
                      <a:pt x="410" y="28130"/>
                    </a:lnTo>
                    <a:lnTo>
                      <a:pt x="410" y="3857"/>
                    </a:lnTo>
                    <a:cubicBezTo>
                      <a:pt x="410" y="2738"/>
                      <a:pt x="852" y="1026"/>
                      <a:pt x="1155" y="1"/>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1645375" y="4766839"/>
                <a:ext cx="359577" cy="112491"/>
              </a:xfrm>
              <a:custGeom>
                <a:rect b="b" l="l" r="r" t="t"/>
                <a:pathLst>
                  <a:path extrusionOk="0" h="1653" w="5318">
                    <a:moveTo>
                      <a:pt x="0" y="1"/>
                    </a:moveTo>
                    <a:lnTo>
                      <a:pt x="0" y="1652"/>
                    </a:lnTo>
                    <a:lnTo>
                      <a:pt x="5317" y="1652"/>
                    </a:lnTo>
                    <a:lnTo>
                      <a:pt x="5317" y="1"/>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1645375" y="4999479"/>
                <a:ext cx="359577" cy="112423"/>
              </a:xfrm>
              <a:custGeom>
                <a:rect b="b" l="l" r="r" t="t"/>
                <a:pathLst>
                  <a:path extrusionOk="0" h="1652" w="5318">
                    <a:moveTo>
                      <a:pt x="0" y="0"/>
                    </a:moveTo>
                    <a:lnTo>
                      <a:pt x="0" y="1652"/>
                    </a:lnTo>
                    <a:lnTo>
                      <a:pt x="5317" y="1652"/>
                    </a:lnTo>
                    <a:lnTo>
                      <a:pt x="5317" y="0"/>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3"/>
            <p:cNvSpPr/>
            <p:nvPr/>
          </p:nvSpPr>
          <p:spPr>
            <a:xfrm>
              <a:off x="616511" y="3174750"/>
              <a:ext cx="1043751" cy="2667356"/>
            </a:xfrm>
            <a:custGeom>
              <a:rect b="b" l="l" r="r" t="t"/>
              <a:pathLst>
                <a:path extrusionOk="0" h="39197" w="15338">
                  <a:moveTo>
                    <a:pt x="15337" y="11438"/>
                  </a:moveTo>
                  <a:lnTo>
                    <a:pt x="15337" y="39197"/>
                  </a:lnTo>
                  <a:lnTo>
                    <a:pt x="0" y="39197"/>
                  </a:lnTo>
                  <a:lnTo>
                    <a:pt x="0" y="11438"/>
                  </a:lnTo>
                  <a:cubicBezTo>
                    <a:pt x="0" y="7437"/>
                    <a:pt x="1848" y="3661"/>
                    <a:pt x="5015" y="1209"/>
                  </a:cubicBezTo>
                  <a:cubicBezTo>
                    <a:pt x="6577" y="0"/>
                    <a:pt x="8761" y="0"/>
                    <a:pt x="10319" y="1209"/>
                  </a:cubicBezTo>
                  <a:cubicBezTo>
                    <a:pt x="10412" y="1281"/>
                    <a:pt x="10506" y="1354"/>
                    <a:pt x="10595" y="1430"/>
                  </a:cubicBezTo>
                  <a:cubicBezTo>
                    <a:pt x="13596" y="3887"/>
                    <a:pt x="15337" y="7560"/>
                    <a:pt x="15337" y="11438"/>
                  </a:cubicBezTo>
                  <a:close/>
                </a:path>
              </a:pathLst>
            </a:custGeom>
            <a:gradFill>
              <a:gsLst>
                <a:gs pos="0">
                  <a:srgbClr val="FBA77D"/>
                </a:gs>
                <a:gs pos="100000">
                  <a:srgbClr val="E5571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1337515" y="3271791"/>
              <a:ext cx="322761" cy="2553236"/>
            </a:xfrm>
            <a:custGeom>
              <a:rect b="b" l="l" r="r" t="t"/>
              <a:pathLst>
                <a:path extrusionOk="0" h="37520" w="4743">
                  <a:moveTo>
                    <a:pt x="0" y="0"/>
                  </a:moveTo>
                  <a:cubicBezTo>
                    <a:pt x="1252" y="2188"/>
                    <a:pt x="3393" y="6432"/>
                    <a:pt x="3393" y="9859"/>
                  </a:cubicBezTo>
                  <a:lnTo>
                    <a:pt x="3393" y="37520"/>
                  </a:lnTo>
                  <a:lnTo>
                    <a:pt x="4742" y="37520"/>
                  </a:lnTo>
                  <a:lnTo>
                    <a:pt x="4742" y="10012"/>
                  </a:lnTo>
                  <a:cubicBezTo>
                    <a:pt x="4742" y="6134"/>
                    <a:pt x="3001" y="2456"/>
                    <a:pt x="0" y="0"/>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616511" y="3215853"/>
              <a:ext cx="413676" cy="2594134"/>
            </a:xfrm>
            <a:custGeom>
              <a:rect b="b" l="l" r="r" t="t"/>
              <a:pathLst>
                <a:path extrusionOk="0" h="38121" w="6079">
                  <a:moveTo>
                    <a:pt x="6079" y="1"/>
                  </a:moveTo>
                  <a:lnTo>
                    <a:pt x="6079" y="1"/>
                  </a:lnTo>
                  <a:cubicBezTo>
                    <a:pt x="5696" y="150"/>
                    <a:pt x="5338" y="354"/>
                    <a:pt x="5015" y="605"/>
                  </a:cubicBezTo>
                  <a:cubicBezTo>
                    <a:pt x="1848" y="3057"/>
                    <a:pt x="0" y="6833"/>
                    <a:pt x="0" y="10834"/>
                  </a:cubicBezTo>
                  <a:lnTo>
                    <a:pt x="0" y="38120"/>
                  </a:lnTo>
                  <a:lnTo>
                    <a:pt x="2141" y="38120"/>
                  </a:lnTo>
                  <a:lnTo>
                    <a:pt x="2141" y="10396"/>
                  </a:lnTo>
                  <a:cubicBezTo>
                    <a:pt x="2141" y="6824"/>
                    <a:pt x="4738" y="2163"/>
                    <a:pt x="6079" y="1"/>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1240474" y="6022289"/>
              <a:ext cx="380672" cy="274378"/>
            </a:xfrm>
            <a:custGeom>
              <a:rect b="b" l="l" r="r" t="t"/>
              <a:pathLst>
                <a:path extrusionOk="0" h="4032" w="5594">
                  <a:moveTo>
                    <a:pt x="1388" y="0"/>
                  </a:moveTo>
                  <a:lnTo>
                    <a:pt x="1371" y="39"/>
                  </a:lnTo>
                  <a:lnTo>
                    <a:pt x="894" y="1367"/>
                  </a:lnTo>
                  <a:lnTo>
                    <a:pt x="115" y="3521"/>
                  </a:lnTo>
                  <a:cubicBezTo>
                    <a:pt x="0" y="3755"/>
                    <a:pt x="171" y="4027"/>
                    <a:pt x="430" y="4032"/>
                  </a:cubicBezTo>
                  <a:lnTo>
                    <a:pt x="5168" y="4032"/>
                  </a:lnTo>
                  <a:cubicBezTo>
                    <a:pt x="5428" y="4027"/>
                    <a:pt x="5594" y="3755"/>
                    <a:pt x="5479" y="3525"/>
                  </a:cubicBezTo>
                  <a:lnTo>
                    <a:pt x="4717" y="1410"/>
                  </a:lnTo>
                  <a:lnTo>
                    <a:pt x="4219" y="39"/>
                  </a:lnTo>
                  <a:lnTo>
                    <a:pt x="4206" y="0"/>
                  </a:lnTo>
                  <a:close/>
                </a:path>
              </a:pathLst>
            </a:cu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670679" y="6022016"/>
              <a:ext cx="380944" cy="274650"/>
            </a:xfrm>
            <a:custGeom>
              <a:rect b="b" l="l" r="r" t="t"/>
              <a:pathLst>
                <a:path extrusionOk="0" h="4036" w="5598">
                  <a:moveTo>
                    <a:pt x="1388" y="0"/>
                  </a:moveTo>
                  <a:lnTo>
                    <a:pt x="1375" y="39"/>
                  </a:lnTo>
                  <a:lnTo>
                    <a:pt x="898" y="1371"/>
                  </a:lnTo>
                  <a:lnTo>
                    <a:pt x="119" y="3525"/>
                  </a:lnTo>
                  <a:cubicBezTo>
                    <a:pt x="0" y="3759"/>
                    <a:pt x="170" y="4031"/>
                    <a:pt x="434" y="4036"/>
                  </a:cubicBezTo>
                  <a:lnTo>
                    <a:pt x="5172" y="4036"/>
                  </a:lnTo>
                  <a:cubicBezTo>
                    <a:pt x="5432" y="4031"/>
                    <a:pt x="5598" y="3759"/>
                    <a:pt x="5483" y="3525"/>
                  </a:cubicBezTo>
                  <a:lnTo>
                    <a:pt x="4721" y="1414"/>
                  </a:lnTo>
                  <a:lnTo>
                    <a:pt x="4223" y="39"/>
                  </a:lnTo>
                  <a:lnTo>
                    <a:pt x="4210" y="0"/>
                  </a:lnTo>
                  <a:close/>
                </a:path>
              </a:pathLst>
            </a:custGeom>
            <a:gradFill>
              <a:gsLst>
                <a:gs pos="0">
                  <a:srgbClr val="F2F2F2"/>
                </a:gs>
                <a:gs pos="100000">
                  <a:srgbClr val="A6A6A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22082" y="4110115"/>
              <a:ext cx="2250209" cy="1914519"/>
            </a:xfrm>
            <a:custGeom>
              <a:rect b="b" l="l" r="r" t="t"/>
              <a:pathLst>
                <a:path extrusionOk="0" h="28134" w="33067">
                  <a:moveTo>
                    <a:pt x="33067" y="27159"/>
                  </a:moveTo>
                  <a:cubicBezTo>
                    <a:pt x="33063" y="27699"/>
                    <a:pt x="32624" y="28134"/>
                    <a:pt x="32088" y="28134"/>
                  </a:cubicBezTo>
                  <a:lnTo>
                    <a:pt x="979" y="28134"/>
                  </a:lnTo>
                  <a:cubicBezTo>
                    <a:pt x="439" y="28134"/>
                    <a:pt x="0" y="27695"/>
                    <a:pt x="0" y="27154"/>
                  </a:cubicBezTo>
                  <a:lnTo>
                    <a:pt x="0" y="27154"/>
                  </a:lnTo>
                  <a:cubicBezTo>
                    <a:pt x="0" y="26839"/>
                    <a:pt x="149" y="26546"/>
                    <a:pt x="405" y="26363"/>
                  </a:cubicBezTo>
                  <a:lnTo>
                    <a:pt x="6266" y="22085"/>
                  </a:lnTo>
                  <a:cubicBezTo>
                    <a:pt x="9340" y="19841"/>
                    <a:pt x="11157" y="16266"/>
                    <a:pt x="11157" y="12464"/>
                  </a:cubicBezTo>
                  <a:lnTo>
                    <a:pt x="11157" y="9378"/>
                  </a:lnTo>
                  <a:cubicBezTo>
                    <a:pt x="11157" y="9238"/>
                    <a:pt x="11161" y="9097"/>
                    <a:pt x="11166" y="8957"/>
                  </a:cubicBezTo>
                  <a:cubicBezTo>
                    <a:pt x="11170" y="8863"/>
                    <a:pt x="11174" y="8774"/>
                    <a:pt x="11178" y="8680"/>
                  </a:cubicBezTo>
                  <a:cubicBezTo>
                    <a:pt x="11187" y="8539"/>
                    <a:pt x="11196" y="8403"/>
                    <a:pt x="11208" y="8263"/>
                  </a:cubicBezTo>
                  <a:cubicBezTo>
                    <a:pt x="11217" y="8169"/>
                    <a:pt x="11225" y="8080"/>
                    <a:pt x="11238" y="7986"/>
                  </a:cubicBezTo>
                  <a:cubicBezTo>
                    <a:pt x="11268" y="7709"/>
                    <a:pt x="11306" y="7437"/>
                    <a:pt x="11357" y="7165"/>
                  </a:cubicBezTo>
                  <a:cubicBezTo>
                    <a:pt x="11374" y="7075"/>
                    <a:pt x="11391" y="6986"/>
                    <a:pt x="11408" y="6892"/>
                  </a:cubicBezTo>
                  <a:cubicBezTo>
                    <a:pt x="11430" y="6803"/>
                    <a:pt x="11447" y="6713"/>
                    <a:pt x="11468" y="6624"/>
                  </a:cubicBezTo>
                  <a:cubicBezTo>
                    <a:pt x="11489" y="6534"/>
                    <a:pt x="11511" y="6445"/>
                    <a:pt x="11532" y="6356"/>
                  </a:cubicBezTo>
                  <a:cubicBezTo>
                    <a:pt x="11642" y="5913"/>
                    <a:pt x="11779" y="5475"/>
                    <a:pt x="11940" y="5040"/>
                  </a:cubicBezTo>
                  <a:cubicBezTo>
                    <a:pt x="11953" y="4998"/>
                    <a:pt x="11970" y="4955"/>
                    <a:pt x="11987" y="4913"/>
                  </a:cubicBezTo>
                  <a:cubicBezTo>
                    <a:pt x="12021" y="4828"/>
                    <a:pt x="12055" y="4742"/>
                    <a:pt x="12089" y="4657"/>
                  </a:cubicBezTo>
                  <a:cubicBezTo>
                    <a:pt x="12123" y="4572"/>
                    <a:pt x="12162" y="4487"/>
                    <a:pt x="12196" y="4402"/>
                  </a:cubicBezTo>
                  <a:cubicBezTo>
                    <a:pt x="12230" y="4321"/>
                    <a:pt x="12268" y="4236"/>
                    <a:pt x="12307" y="4151"/>
                  </a:cubicBezTo>
                  <a:cubicBezTo>
                    <a:pt x="12328" y="4112"/>
                    <a:pt x="12349" y="4070"/>
                    <a:pt x="12366" y="4027"/>
                  </a:cubicBezTo>
                  <a:cubicBezTo>
                    <a:pt x="12404" y="3946"/>
                    <a:pt x="12447" y="3861"/>
                    <a:pt x="12490" y="3780"/>
                  </a:cubicBezTo>
                  <a:lnTo>
                    <a:pt x="12490" y="3780"/>
                  </a:lnTo>
                  <a:cubicBezTo>
                    <a:pt x="12528" y="3699"/>
                    <a:pt x="12570" y="3614"/>
                    <a:pt x="12613" y="3533"/>
                  </a:cubicBezTo>
                  <a:cubicBezTo>
                    <a:pt x="12920" y="2963"/>
                    <a:pt x="13264" y="2418"/>
                    <a:pt x="13652" y="1899"/>
                  </a:cubicBezTo>
                  <a:cubicBezTo>
                    <a:pt x="13707" y="1826"/>
                    <a:pt x="13767" y="1754"/>
                    <a:pt x="13822" y="1677"/>
                  </a:cubicBezTo>
                  <a:cubicBezTo>
                    <a:pt x="13937" y="1533"/>
                    <a:pt x="14056" y="1388"/>
                    <a:pt x="14180" y="1248"/>
                  </a:cubicBezTo>
                  <a:cubicBezTo>
                    <a:pt x="15427" y="0"/>
                    <a:pt x="17453" y="0"/>
                    <a:pt x="18700" y="1248"/>
                  </a:cubicBezTo>
                  <a:cubicBezTo>
                    <a:pt x="20650" y="3508"/>
                    <a:pt x="21718" y="6394"/>
                    <a:pt x="21723" y="9378"/>
                  </a:cubicBezTo>
                  <a:lnTo>
                    <a:pt x="21723" y="12332"/>
                  </a:lnTo>
                  <a:cubicBezTo>
                    <a:pt x="21718" y="16138"/>
                    <a:pt x="23540" y="19718"/>
                    <a:pt x="26618" y="21957"/>
                  </a:cubicBezTo>
                  <a:lnTo>
                    <a:pt x="32637" y="26346"/>
                  </a:lnTo>
                  <a:cubicBezTo>
                    <a:pt x="32901" y="26533"/>
                    <a:pt x="33058" y="26835"/>
                    <a:pt x="33067" y="27159"/>
                  </a:cubicBezTo>
                  <a:close/>
                </a:path>
              </a:pathLst>
            </a:custGeom>
            <a:gradFill>
              <a:gsLst>
                <a:gs pos="0">
                  <a:srgbClr val="FFFFFF"/>
                </a:gs>
                <a:gs pos="100000">
                  <a:srgbClr val="B3B3B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1053332" y="4503792"/>
              <a:ext cx="192377" cy="192718"/>
            </a:xfrm>
            <a:custGeom>
              <a:rect b="b" l="l" r="r" t="t"/>
              <a:pathLst>
                <a:path extrusionOk="0" h="2832" w="2827">
                  <a:moveTo>
                    <a:pt x="1414" y="0"/>
                  </a:moveTo>
                  <a:cubicBezTo>
                    <a:pt x="630" y="0"/>
                    <a:pt x="0" y="635"/>
                    <a:pt x="0" y="1414"/>
                  </a:cubicBezTo>
                  <a:cubicBezTo>
                    <a:pt x="0" y="2197"/>
                    <a:pt x="630" y="2831"/>
                    <a:pt x="1414" y="2831"/>
                  </a:cubicBezTo>
                  <a:cubicBezTo>
                    <a:pt x="2193" y="2831"/>
                    <a:pt x="2827" y="2197"/>
                    <a:pt x="2827" y="1414"/>
                  </a:cubicBezTo>
                  <a:cubicBezTo>
                    <a:pt x="2827" y="635"/>
                    <a:pt x="2193" y="0"/>
                    <a:pt x="1414" y="0"/>
                  </a:cubicBezTo>
                  <a:close/>
                </a:path>
              </a:pathLst>
            </a:custGeom>
            <a:solidFill>
              <a:srgbClr val="A6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1062859" y="4513319"/>
              <a:ext cx="173323" cy="173323"/>
            </a:xfrm>
            <a:custGeom>
              <a:rect b="b" l="l" r="r" t="t"/>
              <a:pathLst>
                <a:path extrusionOk="0" h="2547" w="2547">
                  <a:moveTo>
                    <a:pt x="2546" y="1274"/>
                  </a:moveTo>
                  <a:cubicBezTo>
                    <a:pt x="2546" y="1980"/>
                    <a:pt x="1976" y="2546"/>
                    <a:pt x="1274" y="2546"/>
                  </a:cubicBezTo>
                  <a:cubicBezTo>
                    <a:pt x="571" y="2546"/>
                    <a:pt x="1" y="1980"/>
                    <a:pt x="1" y="1274"/>
                  </a:cubicBezTo>
                  <a:cubicBezTo>
                    <a:pt x="1" y="571"/>
                    <a:pt x="571" y="1"/>
                    <a:pt x="1274" y="1"/>
                  </a:cubicBezTo>
                  <a:cubicBezTo>
                    <a:pt x="1976" y="1"/>
                    <a:pt x="2546" y="571"/>
                    <a:pt x="2546" y="1274"/>
                  </a:cubicBezTo>
                  <a:close/>
                </a:path>
              </a:pathLst>
            </a:custGeom>
            <a:solidFill>
              <a:srgbClr val="ACDD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781331" y="4134750"/>
              <a:ext cx="294929" cy="1889885"/>
            </a:xfrm>
            <a:custGeom>
              <a:rect b="b" l="l" r="r" t="t"/>
              <a:pathLst>
                <a:path extrusionOk="0" h="27772" w="4334">
                  <a:moveTo>
                    <a:pt x="4334" y="0"/>
                  </a:moveTo>
                  <a:lnTo>
                    <a:pt x="4334" y="0"/>
                  </a:lnTo>
                  <a:cubicBezTo>
                    <a:pt x="3823" y="170"/>
                    <a:pt x="3372" y="473"/>
                    <a:pt x="3023" y="881"/>
                  </a:cubicBezTo>
                  <a:cubicBezTo>
                    <a:pt x="1073" y="3142"/>
                    <a:pt x="0" y="6028"/>
                    <a:pt x="0" y="9012"/>
                  </a:cubicBezTo>
                  <a:lnTo>
                    <a:pt x="0" y="27772"/>
                  </a:lnTo>
                  <a:lnTo>
                    <a:pt x="2205" y="27772"/>
                  </a:lnTo>
                  <a:lnTo>
                    <a:pt x="2205" y="8160"/>
                  </a:lnTo>
                  <a:cubicBezTo>
                    <a:pt x="2205" y="4649"/>
                    <a:pt x="3589" y="1464"/>
                    <a:pt x="4334" y="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313478" y="4955993"/>
              <a:ext cx="467912" cy="1066343"/>
            </a:xfrm>
            <a:custGeom>
              <a:rect b="b" l="l" r="r" t="t"/>
              <a:pathLst>
                <a:path extrusionOk="0" h="15670" w="6876">
                  <a:moveTo>
                    <a:pt x="6875" y="0"/>
                  </a:moveTo>
                  <a:cubicBezTo>
                    <a:pt x="6875" y="1754"/>
                    <a:pt x="6488" y="3491"/>
                    <a:pt x="5743" y="5079"/>
                  </a:cubicBezTo>
                  <a:cubicBezTo>
                    <a:pt x="5807" y="7637"/>
                    <a:pt x="5841" y="11013"/>
                    <a:pt x="5624" y="12779"/>
                  </a:cubicBezTo>
                  <a:cubicBezTo>
                    <a:pt x="5309" y="15350"/>
                    <a:pt x="1307" y="15644"/>
                    <a:pt x="0" y="15669"/>
                  </a:cubicBezTo>
                  <a:lnTo>
                    <a:pt x="6875" y="15669"/>
                  </a:lnTo>
                  <a:lnTo>
                    <a:pt x="6875" y="0"/>
                  </a:ln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1457421" y="4996211"/>
              <a:ext cx="814899" cy="1021499"/>
            </a:xfrm>
            <a:custGeom>
              <a:rect b="b" l="l" r="r" t="t"/>
              <a:pathLst>
                <a:path extrusionOk="0" h="15011" w="11975">
                  <a:moveTo>
                    <a:pt x="648" y="1"/>
                  </a:moveTo>
                  <a:lnTo>
                    <a:pt x="1" y="1218"/>
                  </a:lnTo>
                  <a:cubicBezTo>
                    <a:pt x="1" y="1218"/>
                    <a:pt x="895" y="5603"/>
                    <a:pt x="3632" y="8242"/>
                  </a:cubicBezTo>
                  <a:cubicBezTo>
                    <a:pt x="6254" y="10775"/>
                    <a:pt x="11758" y="13001"/>
                    <a:pt x="11353" y="15010"/>
                  </a:cubicBezTo>
                  <a:cubicBezTo>
                    <a:pt x="11724" y="14861"/>
                    <a:pt x="11971" y="14504"/>
                    <a:pt x="11975" y="14104"/>
                  </a:cubicBezTo>
                  <a:cubicBezTo>
                    <a:pt x="11966" y="13780"/>
                    <a:pt x="11809" y="13478"/>
                    <a:pt x="11545" y="13291"/>
                  </a:cubicBezTo>
                  <a:lnTo>
                    <a:pt x="5522" y="8902"/>
                  </a:lnTo>
                  <a:cubicBezTo>
                    <a:pt x="2653" y="6808"/>
                    <a:pt x="865" y="3547"/>
                    <a:pt x="648" y="1"/>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1216111" y="4132980"/>
              <a:ext cx="294657" cy="1889612"/>
            </a:xfrm>
            <a:custGeom>
              <a:rect b="b" l="l" r="r" t="t"/>
              <a:pathLst>
                <a:path extrusionOk="0" h="27768" w="4330">
                  <a:moveTo>
                    <a:pt x="1" y="1"/>
                  </a:moveTo>
                  <a:lnTo>
                    <a:pt x="1" y="1"/>
                  </a:lnTo>
                  <a:cubicBezTo>
                    <a:pt x="746" y="1465"/>
                    <a:pt x="2129" y="4649"/>
                    <a:pt x="2129" y="8161"/>
                  </a:cubicBezTo>
                  <a:lnTo>
                    <a:pt x="2129" y="27768"/>
                  </a:lnTo>
                  <a:lnTo>
                    <a:pt x="4330" y="27768"/>
                  </a:lnTo>
                  <a:lnTo>
                    <a:pt x="4330" y="9012"/>
                  </a:lnTo>
                  <a:cubicBezTo>
                    <a:pt x="4330" y="6028"/>
                    <a:pt x="3257" y="3142"/>
                    <a:pt x="1312" y="882"/>
                  </a:cubicBezTo>
                  <a:cubicBezTo>
                    <a:pt x="963" y="473"/>
                    <a:pt x="507" y="171"/>
                    <a:pt x="1" y="1"/>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784802" y="5795201"/>
              <a:ext cx="729428" cy="60905"/>
            </a:xfrm>
            <a:custGeom>
              <a:rect b="b" l="l" r="r" t="t"/>
              <a:pathLst>
                <a:path extrusionOk="0" h="895" w="10719">
                  <a:moveTo>
                    <a:pt x="0" y="0"/>
                  </a:moveTo>
                  <a:lnTo>
                    <a:pt x="0" y="894"/>
                  </a:lnTo>
                  <a:lnTo>
                    <a:pt x="10719" y="894"/>
                  </a:lnTo>
                  <a:lnTo>
                    <a:pt x="10719" y="0"/>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784802" y="5894556"/>
              <a:ext cx="729428" cy="44981"/>
            </a:xfrm>
            <a:custGeom>
              <a:rect b="b" l="l" r="r" t="t"/>
              <a:pathLst>
                <a:path extrusionOk="0" h="661" w="10719">
                  <a:moveTo>
                    <a:pt x="0" y="0"/>
                  </a:moveTo>
                  <a:lnTo>
                    <a:pt x="0" y="660"/>
                  </a:lnTo>
                  <a:lnTo>
                    <a:pt x="10719" y="660"/>
                  </a:lnTo>
                  <a:lnTo>
                    <a:pt x="10719" y="0"/>
                  </a:ln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1300155" y="6024875"/>
              <a:ext cx="261652" cy="107247"/>
            </a:xfrm>
            <a:custGeom>
              <a:rect b="b" l="l" r="r" t="t"/>
              <a:pathLst>
                <a:path extrusionOk="0" h="1576" w="3845">
                  <a:moveTo>
                    <a:pt x="494" y="1"/>
                  </a:moveTo>
                  <a:lnTo>
                    <a:pt x="17" y="1329"/>
                  </a:lnTo>
                  <a:lnTo>
                    <a:pt x="0" y="1576"/>
                  </a:lnTo>
                  <a:lnTo>
                    <a:pt x="0" y="1576"/>
                  </a:lnTo>
                  <a:lnTo>
                    <a:pt x="698" y="1333"/>
                  </a:lnTo>
                  <a:cubicBezTo>
                    <a:pt x="1090" y="1197"/>
                    <a:pt x="1499" y="1129"/>
                    <a:pt x="1907" y="1129"/>
                  </a:cubicBezTo>
                  <a:cubicBezTo>
                    <a:pt x="2303" y="1129"/>
                    <a:pt x="2699" y="1193"/>
                    <a:pt x="3078" y="1320"/>
                  </a:cubicBezTo>
                  <a:lnTo>
                    <a:pt x="3844" y="1576"/>
                  </a:lnTo>
                  <a:lnTo>
                    <a:pt x="3844" y="1372"/>
                  </a:lnTo>
                  <a:lnTo>
                    <a:pt x="3346" y="1"/>
                  </a:lnTo>
                  <a:close/>
                </a:path>
              </a:pathLst>
            </a:custGeom>
            <a:solidFill>
              <a:srgbClr val="000000">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730633" y="6024602"/>
              <a:ext cx="261652" cy="107519"/>
            </a:xfrm>
            <a:custGeom>
              <a:rect b="b" l="l" r="r" t="t"/>
              <a:pathLst>
                <a:path extrusionOk="0" h="1580" w="3845">
                  <a:moveTo>
                    <a:pt x="494" y="1"/>
                  </a:moveTo>
                  <a:lnTo>
                    <a:pt x="17" y="1333"/>
                  </a:lnTo>
                  <a:lnTo>
                    <a:pt x="0" y="1580"/>
                  </a:lnTo>
                  <a:lnTo>
                    <a:pt x="0" y="1580"/>
                  </a:lnTo>
                  <a:lnTo>
                    <a:pt x="698" y="1337"/>
                  </a:lnTo>
                  <a:cubicBezTo>
                    <a:pt x="1090" y="1201"/>
                    <a:pt x="1499" y="1133"/>
                    <a:pt x="1908" y="1133"/>
                  </a:cubicBezTo>
                  <a:cubicBezTo>
                    <a:pt x="2303" y="1133"/>
                    <a:pt x="2699" y="1197"/>
                    <a:pt x="3078" y="1324"/>
                  </a:cubicBezTo>
                  <a:lnTo>
                    <a:pt x="3844" y="1580"/>
                  </a:lnTo>
                  <a:lnTo>
                    <a:pt x="3844" y="1376"/>
                  </a:lnTo>
                  <a:lnTo>
                    <a:pt x="3346" y="1"/>
                  </a:lnTo>
                  <a:close/>
                </a:path>
              </a:pathLst>
            </a:custGeom>
            <a:solidFill>
              <a:srgbClr val="000000">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781331" y="4760413"/>
              <a:ext cx="729428" cy="22661"/>
            </a:xfrm>
            <a:custGeom>
              <a:rect b="b" l="l" r="r" t="t"/>
              <a:pathLst>
                <a:path extrusionOk="0" h="333" w="10719">
                  <a:moveTo>
                    <a:pt x="0" y="1"/>
                  </a:moveTo>
                  <a:lnTo>
                    <a:pt x="0" y="333"/>
                  </a:lnTo>
                  <a:lnTo>
                    <a:pt x="10719" y="333"/>
                  </a:lnTo>
                  <a:lnTo>
                    <a:pt x="10719" y="1"/>
                  </a:lnTo>
                  <a:close/>
                </a:path>
              </a:pathLst>
            </a:custGeom>
            <a:solidFill>
              <a:srgbClr val="004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781331" y="4811724"/>
              <a:ext cx="729428" cy="22661"/>
            </a:xfrm>
            <a:custGeom>
              <a:rect b="b" l="l" r="r" t="t"/>
              <a:pathLst>
                <a:path extrusionOk="0" h="333" w="10719">
                  <a:moveTo>
                    <a:pt x="0" y="0"/>
                  </a:moveTo>
                  <a:lnTo>
                    <a:pt x="0" y="332"/>
                  </a:lnTo>
                  <a:lnTo>
                    <a:pt x="10719" y="332"/>
                  </a:lnTo>
                  <a:lnTo>
                    <a:pt x="10719" y="0"/>
                  </a:lnTo>
                  <a:close/>
                </a:path>
              </a:pathLst>
            </a:custGeom>
            <a:solidFill>
              <a:srgbClr val="004D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1049862" y="4497667"/>
              <a:ext cx="192377" cy="192445"/>
            </a:xfrm>
            <a:custGeom>
              <a:rect b="b" l="l" r="r" t="t"/>
              <a:pathLst>
                <a:path extrusionOk="0" h="2828" w="2827">
                  <a:moveTo>
                    <a:pt x="1414" y="1"/>
                  </a:moveTo>
                  <a:cubicBezTo>
                    <a:pt x="635" y="1"/>
                    <a:pt x="0" y="635"/>
                    <a:pt x="0" y="1414"/>
                  </a:cubicBezTo>
                  <a:cubicBezTo>
                    <a:pt x="0" y="2197"/>
                    <a:pt x="635" y="2827"/>
                    <a:pt x="1414" y="2827"/>
                  </a:cubicBezTo>
                  <a:cubicBezTo>
                    <a:pt x="2197" y="2827"/>
                    <a:pt x="2827" y="2197"/>
                    <a:pt x="2827" y="1414"/>
                  </a:cubicBezTo>
                  <a:cubicBezTo>
                    <a:pt x="2827" y="635"/>
                    <a:pt x="2197" y="1"/>
                    <a:pt x="1414" y="1"/>
                  </a:cubicBezTo>
                  <a:close/>
                </a:path>
              </a:pathLst>
            </a:custGeom>
            <a:solidFill>
              <a:srgbClr val="995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1059389" y="4507263"/>
              <a:ext cx="173323" cy="173255"/>
            </a:xfrm>
            <a:custGeom>
              <a:rect b="b" l="l" r="r" t="t"/>
              <a:pathLst>
                <a:path extrusionOk="0" h="2546" w="2547">
                  <a:moveTo>
                    <a:pt x="1274" y="0"/>
                  </a:moveTo>
                  <a:cubicBezTo>
                    <a:pt x="571" y="0"/>
                    <a:pt x="1" y="571"/>
                    <a:pt x="1" y="1273"/>
                  </a:cubicBezTo>
                  <a:cubicBezTo>
                    <a:pt x="1" y="1976"/>
                    <a:pt x="571" y="2546"/>
                    <a:pt x="1274" y="2546"/>
                  </a:cubicBezTo>
                  <a:cubicBezTo>
                    <a:pt x="1976" y="2546"/>
                    <a:pt x="2546" y="1976"/>
                    <a:pt x="2546" y="1273"/>
                  </a:cubicBezTo>
                  <a:cubicBezTo>
                    <a:pt x="2546" y="571"/>
                    <a:pt x="1976" y="0"/>
                    <a:pt x="1274" y="0"/>
                  </a:cubicBezTo>
                  <a:close/>
                </a:path>
              </a:pathLst>
            </a:custGeom>
            <a:gradFill>
              <a:gsLst>
                <a:gs pos="0">
                  <a:srgbClr val="D4E5F5"/>
                </a:gs>
                <a:gs pos="100000">
                  <a:srgbClr val="70A4D5"/>
                </a:gs>
              </a:gsLst>
              <a:path path="circle">
                <a:fillToRect b="50%" l="50%" r="50%" t="50%"/>
              </a:path>
              <a:tileRect/>
            </a:gradFill>
            <a:ln cap="flat" cmpd="sng" w="1375">
              <a:solidFill>
                <a:srgbClr val="90D0ED"/>
              </a:solidFill>
              <a:prstDash val="solid"/>
              <a:miter lim="425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1081097" y="4618322"/>
              <a:ext cx="27764" cy="20007"/>
            </a:xfrm>
            <a:custGeom>
              <a:rect b="b" l="l" r="r" t="t"/>
              <a:pathLst>
                <a:path extrusionOk="0" h="294" w="408">
                  <a:moveTo>
                    <a:pt x="205" y="1"/>
                  </a:moveTo>
                  <a:cubicBezTo>
                    <a:pt x="96" y="1"/>
                    <a:pt x="1" y="146"/>
                    <a:pt x="107" y="250"/>
                  </a:cubicBezTo>
                  <a:lnTo>
                    <a:pt x="112" y="254"/>
                  </a:lnTo>
                  <a:cubicBezTo>
                    <a:pt x="142" y="282"/>
                    <a:pt x="174" y="294"/>
                    <a:pt x="206" y="294"/>
                  </a:cubicBezTo>
                  <a:cubicBezTo>
                    <a:pt x="314" y="294"/>
                    <a:pt x="407" y="156"/>
                    <a:pt x="312" y="54"/>
                  </a:cubicBezTo>
                  <a:lnTo>
                    <a:pt x="307" y="50"/>
                  </a:lnTo>
                  <a:cubicBezTo>
                    <a:pt x="276" y="15"/>
                    <a:pt x="240" y="1"/>
                    <a:pt x="20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1081574" y="4518695"/>
              <a:ext cx="78326" cy="92684"/>
            </a:xfrm>
            <a:custGeom>
              <a:rect b="b" l="l" r="r" t="t"/>
              <a:pathLst>
                <a:path extrusionOk="0" h="1362" w="1151">
                  <a:moveTo>
                    <a:pt x="978" y="0"/>
                  </a:moveTo>
                  <a:cubicBezTo>
                    <a:pt x="962" y="0"/>
                    <a:pt x="945" y="4"/>
                    <a:pt x="926" y="11"/>
                  </a:cubicBezTo>
                  <a:cubicBezTo>
                    <a:pt x="415" y="207"/>
                    <a:pt x="20" y="667"/>
                    <a:pt x="3" y="1224"/>
                  </a:cubicBezTo>
                  <a:cubicBezTo>
                    <a:pt x="0" y="1316"/>
                    <a:pt x="70" y="1362"/>
                    <a:pt x="140" y="1362"/>
                  </a:cubicBezTo>
                  <a:cubicBezTo>
                    <a:pt x="211" y="1362"/>
                    <a:pt x="283" y="1316"/>
                    <a:pt x="288" y="1224"/>
                  </a:cubicBezTo>
                  <a:cubicBezTo>
                    <a:pt x="300" y="799"/>
                    <a:pt x="611" y="433"/>
                    <a:pt x="999" y="284"/>
                  </a:cubicBezTo>
                  <a:cubicBezTo>
                    <a:pt x="1150" y="227"/>
                    <a:pt x="1109" y="0"/>
                    <a:pt x="9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3"/>
          <p:cNvGrpSpPr/>
          <p:nvPr/>
        </p:nvGrpSpPr>
        <p:grpSpPr>
          <a:xfrm>
            <a:off x="-1772087" y="4495899"/>
            <a:ext cx="4543613" cy="723790"/>
            <a:chOff x="2384417" y="5840660"/>
            <a:chExt cx="4001068" cy="637364"/>
          </a:xfrm>
        </p:grpSpPr>
        <p:sp>
          <p:nvSpPr>
            <p:cNvPr id="183" name="Google Shape;183;p13"/>
            <p:cNvSpPr/>
            <p:nvPr/>
          </p:nvSpPr>
          <p:spPr>
            <a:xfrm>
              <a:off x="2384417" y="5840660"/>
              <a:ext cx="4001068" cy="637356"/>
            </a:xfrm>
            <a:custGeom>
              <a:rect b="b" l="l" r="r" t="t"/>
              <a:pathLst>
                <a:path extrusionOk="0" h="9366" w="58796">
                  <a:moveTo>
                    <a:pt x="27870" y="0"/>
                  </a:moveTo>
                  <a:lnTo>
                    <a:pt x="23281" y="124"/>
                  </a:lnTo>
                  <a:lnTo>
                    <a:pt x="23281" y="4334"/>
                  </a:lnTo>
                  <a:cubicBezTo>
                    <a:pt x="23281" y="4637"/>
                    <a:pt x="23030" y="4848"/>
                    <a:pt x="22765" y="4848"/>
                  </a:cubicBezTo>
                  <a:cubicBezTo>
                    <a:pt x="22654" y="4848"/>
                    <a:pt x="22541" y="4811"/>
                    <a:pt x="22442" y="4730"/>
                  </a:cubicBezTo>
                  <a:cubicBezTo>
                    <a:pt x="22153" y="4491"/>
                    <a:pt x="21829" y="4296"/>
                    <a:pt x="21480" y="4151"/>
                  </a:cubicBezTo>
                  <a:cubicBezTo>
                    <a:pt x="21042" y="3968"/>
                    <a:pt x="20578" y="3861"/>
                    <a:pt x="20105" y="3836"/>
                  </a:cubicBezTo>
                  <a:cubicBezTo>
                    <a:pt x="20019" y="3830"/>
                    <a:pt x="19936" y="3827"/>
                    <a:pt x="19856" y="3827"/>
                  </a:cubicBezTo>
                  <a:cubicBezTo>
                    <a:pt x="18869" y="3827"/>
                    <a:pt x="18290" y="4246"/>
                    <a:pt x="17951" y="4687"/>
                  </a:cubicBezTo>
                  <a:cubicBezTo>
                    <a:pt x="17896" y="4760"/>
                    <a:pt x="17845" y="4836"/>
                    <a:pt x="17798" y="4913"/>
                  </a:cubicBezTo>
                  <a:cubicBezTo>
                    <a:pt x="17700" y="5080"/>
                    <a:pt x="17527" y="5168"/>
                    <a:pt x="17353" y="5168"/>
                  </a:cubicBezTo>
                  <a:cubicBezTo>
                    <a:pt x="17218" y="5168"/>
                    <a:pt x="17082" y="5114"/>
                    <a:pt x="16981" y="5002"/>
                  </a:cubicBezTo>
                  <a:cubicBezTo>
                    <a:pt x="16713" y="4704"/>
                    <a:pt x="16402" y="4453"/>
                    <a:pt x="16057" y="4249"/>
                  </a:cubicBezTo>
                  <a:cubicBezTo>
                    <a:pt x="15552" y="3951"/>
                    <a:pt x="14899" y="3726"/>
                    <a:pt x="14082" y="3726"/>
                  </a:cubicBezTo>
                  <a:cubicBezTo>
                    <a:pt x="13977" y="3726"/>
                    <a:pt x="13869" y="3730"/>
                    <a:pt x="13758" y="3738"/>
                  </a:cubicBezTo>
                  <a:cubicBezTo>
                    <a:pt x="12460" y="3827"/>
                    <a:pt x="11702" y="4470"/>
                    <a:pt x="11268" y="5104"/>
                  </a:cubicBezTo>
                  <a:cubicBezTo>
                    <a:pt x="11157" y="5266"/>
                    <a:pt x="11060" y="5441"/>
                    <a:pt x="10979" y="5615"/>
                  </a:cubicBezTo>
                  <a:cubicBezTo>
                    <a:pt x="10887" y="5806"/>
                    <a:pt x="10701" y="5910"/>
                    <a:pt x="10512" y="5910"/>
                  </a:cubicBezTo>
                  <a:cubicBezTo>
                    <a:pt x="10386" y="5910"/>
                    <a:pt x="10258" y="5863"/>
                    <a:pt x="10157" y="5764"/>
                  </a:cubicBezTo>
                  <a:cubicBezTo>
                    <a:pt x="9787" y="5415"/>
                    <a:pt x="9208" y="4998"/>
                    <a:pt x="8352" y="4683"/>
                  </a:cubicBezTo>
                  <a:cubicBezTo>
                    <a:pt x="7621" y="4422"/>
                    <a:pt x="6685" y="4233"/>
                    <a:pt x="5505" y="4233"/>
                  </a:cubicBezTo>
                  <a:cubicBezTo>
                    <a:pt x="5338" y="4233"/>
                    <a:pt x="5166" y="4237"/>
                    <a:pt x="4989" y="4245"/>
                  </a:cubicBezTo>
                  <a:cubicBezTo>
                    <a:pt x="3827" y="4291"/>
                    <a:pt x="2933" y="4657"/>
                    <a:pt x="2244" y="5168"/>
                  </a:cubicBezTo>
                  <a:cubicBezTo>
                    <a:pt x="2082" y="5287"/>
                    <a:pt x="1933" y="5415"/>
                    <a:pt x="1792" y="5551"/>
                  </a:cubicBezTo>
                  <a:cubicBezTo>
                    <a:pt x="1758" y="5585"/>
                    <a:pt x="1724" y="5619"/>
                    <a:pt x="1690" y="5654"/>
                  </a:cubicBezTo>
                  <a:cubicBezTo>
                    <a:pt x="698" y="6658"/>
                    <a:pt x="260" y="7969"/>
                    <a:pt x="77" y="8731"/>
                  </a:cubicBezTo>
                  <a:cubicBezTo>
                    <a:pt x="0" y="9055"/>
                    <a:pt x="243" y="9365"/>
                    <a:pt x="579" y="9365"/>
                  </a:cubicBezTo>
                  <a:lnTo>
                    <a:pt x="58795" y="9365"/>
                  </a:lnTo>
                  <a:cubicBezTo>
                    <a:pt x="58795" y="9365"/>
                    <a:pt x="58723" y="9212"/>
                    <a:pt x="58578" y="8953"/>
                  </a:cubicBezTo>
                  <a:cubicBezTo>
                    <a:pt x="58127" y="8131"/>
                    <a:pt x="57582" y="7361"/>
                    <a:pt x="56961" y="6662"/>
                  </a:cubicBezTo>
                  <a:cubicBezTo>
                    <a:pt x="56812" y="6496"/>
                    <a:pt x="56658" y="6335"/>
                    <a:pt x="56492" y="6177"/>
                  </a:cubicBezTo>
                  <a:cubicBezTo>
                    <a:pt x="56390" y="6075"/>
                    <a:pt x="56284" y="5977"/>
                    <a:pt x="56173" y="5883"/>
                  </a:cubicBezTo>
                  <a:cubicBezTo>
                    <a:pt x="55279" y="5104"/>
                    <a:pt x="54181" y="4491"/>
                    <a:pt x="52912" y="4462"/>
                  </a:cubicBezTo>
                  <a:cubicBezTo>
                    <a:pt x="52843" y="4460"/>
                    <a:pt x="52775" y="4459"/>
                    <a:pt x="52708" y="4459"/>
                  </a:cubicBezTo>
                  <a:cubicBezTo>
                    <a:pt x="51294" y="4459"/>
                    <a:pt x="50436" y="4881"/>
                    <a:pt x="49924" y="5377"/>
                  </a:cubicBezTo>
                  <a:cubicBezTo>
                    <a:pt x="49796" y="5496"/>
                    <a:pt x="49682" y="5632"/>
                    <a:pt x="49579" y="5777"/>
                  </a:cubicBezTo>
                  <a:cubicBezTo>
                    <a:pt x="49440" y="5983"/>
                    <a:pt x="49209" y="6099"/>
                    <a:pt x="48970" y="6099"/>
                  </a:cubicBezTo>
                  <a:cubicBezTo>
                    <a:pt x="48873" y="6099"/>
                    <a:pt x="48775" y="6080"/>
                    <a:pt x="48681" y="6041"/>
                  </a:cubicBezTo>
                  <a:cubicBezTo>
                    <a:pt x="48600" y="6007"/>
                    <a:pt x="48528" y="5960"/>
                    <a:pt x="48464" y="5900"/>
                  </a:cubicBezTo>
                  <a:cubicBezTo>
                    <a:pt x="48000" y="5458"/>
                    <a:pt x="47242" y="5019"/>
                    <a:pt x="46033" y="4900"/>
                  </a:cubicBezTo>
                  <a:cubicBezTo>
                    <a:pt x="45368" y="4837"/>
                    <a:pt x="44808" y="4797"/>
                    <a:pt x="44334" y="4797"/>
                  </a:cubicBezTo>
                  <a:cubicBezTo>
                    <a:pt x="43814" y="4797"/>
                    <a:pt x="43397" y="4846"/>
                    <a:pt x="43058" y="4968"/>
                  </a:cubicBezTo>
                  <a:lnTo>
                    <a:pt x="43032" y="4977"/>
                  </a:lnTo>
                  <a:cubicBezTo>
                    <a:pt x="42898" y="5028"/>
                    <a:pt x="42758" y="5053"/>
                    <a:pt x="42619" y="5053"/>
                  </a:cubicBezTo>
                  <a:cubicBezTo>
                    <a:pt x="42365" y="5053"/>
                    <a:pt x="42115" y="4970"/>
                    <a:pt x="41909" y="4811"/>
                  </a:cubicBezTo>
                  <a:cubicBezTo>
                    <a:pt x="41760" y="4696"/>
                    <a:pt x="41640" y="4551"/>
                    <a:pt x="41564" y="4381"/>
                  </a:cubicBezTo>
                  <a:cubicBezTo>
                    <a:pt x="41270" y="3746"/>
                    <a:pt x="40683" y="3074"/>
                    <a:pt x="39529" y="2733"/>
                  </a:cubicBezTo>
                  <a:cubicBezTo>
                    <a:pt x="39221" y="2638"/>
                    <a:pt x="38903" y="2591"/>
                    <a:pt x="38585" y="2591"/>
                  </a:cubicBezTo>
                  <a:cubicBezTo>
                    <a:pt x="38206" y="2591"/>
                    <a:pt x="37828" y="2659"/>
                    <a:pt x="37469" y="2793"/>
                  </a:cubicBezTo>
                  <a:cubicBezTo>
                    <a:pt x="36179" y="3278"/>
                    <a:pt x="35443" y="4462"/>
                    <a:pt x="35443" y="4462"/>
                  </a:cubicBezTo>
                  <a:lnTo>
                    <a:pt x="35443" y="98"/>
                  </a:lnTo>
                  <a:lnTo>
                    <a:pt x="31011" y="98"/>
                  </a:lnTo>
                  <a:lnTo>
                    <a:pt x="31011" y="4210"/>
                  </a:lnTo>
                  <a:cubicBezTo>
                    <a:pt x="31011" y="4653"/>
                    <a:pt x="31041" y="6096"/>
                    <a:pt x="29440" y="6096"/>
                  </a:cubicBezTo>
                  <a:cubicBezTo>
                    <a:pt x="27836" y="6096"/>
                    <a:pt x="27870" y="4245"/>
                    <a:pt x="27870" y="4245"/>
                  </a:cubicBezTo>
                  <a:lnTo>
                    <a:pt x="27870" y="0"/>
                  </a:lnTo>
                  <a:close/>
                </a:path>
              </a:pathLst>
            </a:custGeom>
            <a:gradFill>
              <a:gsLst>
                <a:gs pos="0">
                  <a:srgbClr val="FAF0FE"/>
                </a:gs>
                <a:gs pos="100000">
                  <a:srgbClr val="E3C3F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2384417" y="6225354"/>
              <a:ext cx="4001068" cy="252670"/>
            </a:xfrm>
            <a:custGeom>
              <a:rect b="b" l="l" r="r" t="t"/>
              <a:pathLst>
                <a:path extrusionOk="0" h="3713" w="58796">
                  <a:moveTo>
                    <a:pt x="1690" y="1"/>
                  </a:moveTo>
                  <a:cubicBezTo>
                    <a:pt x="698" y="1005"/>
                    <a:pt x="260" y="2316"/>
                    <a:pt x="77" y="3078"/>
                  </a:cubicBezTo>
                  <a:cubicBezTo>
                    <a:pt x="0" y="3402"/>
                    <a:pt x="243" y="3712"/>
                    <a:pt x="579" y="3712"/>
                  </a:cubicBezTo>
                  <a:lnTo>
                    <a:pt x="58795" y="3712"/>
                  </a:lnTo>
                  <a:cubicBezTo>
                    <a:pt x="58795" y="3712"/>
                    <a:pt x="58723" y="3559"/>
                    <a:pt x="58583" y="3304"/>
                  </a:cubicBezTo>
                  <a:cubicBezTo>
                    <a:pt x="58127" y="2482"/>
                    <a:pt x="57586" y="1712"/>
                    <a:pt x="56965" y="1009"/>
                  </a:cubicBezTo>
                  <a:cubicBezTo>
                    <a:pt x="55892" y="1818"/>
                    <a:pt x="54585" y="2618"/>
                    <a:pt x="53602" y="2618"/>
                  </a:cubicBezTo>
                  <a:lnTo>
                    <a:pt x="9412" y="2618"/>
                  </a:lnTo>
                  <a:cubicBezTo>
                    <a:pt x="4491" y="2618"/>
                    <a:pt x="2508" y="1133"/>
                    <a:pt x="1712" y="26"/>
                  </a:cubicBezTo>
                  <a:lnTo>
                    <a:pt x="1690" y="1"/>
                  </a:ln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4934166" y="6016913"/>
              <a:ext cx="302210" cy="151139"/>
            </a:xfrm>
            <a:custGeom>
              <a:rect b="b" l="l" r="r" t="t"/>
              <a:pathLst>
                <a:path extrusionOk="0" h="2221" w="4441">
                  <a:moveTo>
                    <a:pt x="1119" y="1"/>
                  </a:moveTo>
                  <a:cubicBezTo>
                    <a:pt x="739" y="1"/>
                    <a:pt x="360" y="69"/>
                    <a:pt x="1" y="203"/>
                  </a:cubicBezTo>
                  <a:cubicBezTo>
                    <a:pt x="5" y="203"/>
                    <a:pt x="10" y="203"/>
                    <a:pt x="15" y="203"/>
                  </a:cubicBezTo>
                  <a:cubicBezTo>
                    <a:pt x="710" y="203"/>
                    <a:pt x="1867" y="520"/>
                    <a:pt x="3381" y="2063"/>
                  </a:cubicBezTo>
                  <a:lnTo>
                    <a:pt x="4441" y="2221"/>
                  </a:lnTo>
                  <a:cubicBezTo>
                    <a:pt x="4292" y="2106"/>
                    <a:pt x="4177" y="1961"/>
                    <a:pt x="4096" y="1791"/>
                  </a:cubicBezTo>
                  <a:cubicBezTo>
                    <a:pt x="3802" y="1161"/>
                    <a:pt x="3215" y="488"/>
                    <a:pt x="2061" y="143"/>
                  </a:cubicBezTo>
                  <a:cubicBezTo>
                    <a:pt x="1755" y="48"/>
                    <a:pt x="1437" y="1"/>
                    <a:pt x="1119" y="1"/>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5314845" y="6167034"/>
              <a:ext cx="382713" cy="86492"/>
            </a:xfrm>
            <a:custGeom>
              <a:rect b="b" l="l" r="r" t="t"/>
              <a:pathLst>
                <a:path extrusionOk="0" h="1271" w="5624">
                  <a:moveTo>
                    <a:pt x="1276" y="1"/>
                  </a:moveTo>
                  <a:cubicBezTo>
                    <a:pt x="756" y="1"/>
                    <a:pt x="339" y="50"/>
                    <a:pt x="0" y="172"/>
                  </a:cubicBezTo>
                  <a:cubicBezTo>
                    <a:pt x="575" y="189"/>
                    <a:pt x="2912" y="317"/>
                    <a:pt x="5581" y="1270"/>
                  </a:cubicBezTo>
                  <a:lnTo>
                    <a:pt x="5623" y="1245"/>
                  </a:lnTo>
                  <a:cubicBezTo>
                    <a:pt x="5543" y="1211"/>
                    <a:pt x="5466" y="1164"/>
                    <a:pt x="5402" y="1104"/>
                  </a:cubicBezTo>
                  <a:cubicBezTo>
                    <a:pt x="4938" y="666"/>
                    <a:pt x="4185" y="223"/>
                    <a:pt x="2971" y="104"/>
                  </a:cubicBezTo>
                  <a:cubicBezTo>
                    <a:pt x="2308" y="41"/>
                    <a:pt x="1749" y="1"/>
                    <a:pt x="1276" y="1"/>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5781814" y="6144100"/>
              <a:ext cx="425585" cy="98672"/>
            </a:xfrm>
            <a:custGeom>
              <a:rect b="b" l="l" r="r" t="t"/>
              <a:pathLst>
                <a:path extrusionOk="0" h="1450" w="6254">
                  <a:moveTo>
                    <a:pt x="2807" y="0"/>
                  </a:moveTo>
                  <a:cubicBezTo>
                    <a:pt x="1378" y="0"/>
                    <a:pt x="519" y="424"/>
                    <a:pt x="0" y="922"/>
                  </a:cubicBezTo>
                  <a:lnTo>
                    <a:pt x="73" y="884"/>
                  </a:lnTo>
                  <a:cubicBezTo>
                    <a:pt x="73" y="884"/>
                    <a:pt x="1159" y="462"/>
                    <a:pt x="2642" y="462"/>
                  </a:cubicBezTo>
                  <a:cubicBezTo>
                    <a:pt x="3718" y="462"/>
                    <a:pt x="5003" y="684"/>
                    <a:pt x="6232" y="1450"/>
                  </a:cubicBezTo>
                  <a:lnTo>
                    <a:pt x="6253" y="1429"/>
                  </a:lnTo>
                  <a:cubicBezTo>
                    <a:pt x="5360" y="645"/>
                    <a:pt x="4257" y="37"/>
                    <a:pt x="2993" y="3"/>
                  </a:cubicBezTo>
                  <a:cubicBezTo>
                    <a:pt x="2930" y="1"/>
                    <a:pt x="2868" y="0"/>
                    <a:pt x="2807" y="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3968653" y="5840660"/>
              <a:ext cx="312350" cy="162571"/>
            </a:xfrm>
            <a:custGeom>
              <a:rect b="b" l="l" r="r" t="t"/>
              <a:pathLst>
                <a:path extrusionOk="0" h="2389" w="4590">
                  <a:moveTo>
                    <a:pt x="4590" y="0"/>
                  </a:moveTo>
                  <a:lnTo>
                    <a:pt x="1" y="124"/>
                  </a:lnTo>
                  <a:lnTo>
                    <a:pt x="1" y="2112"/>
                  </a:lnTo>
                  <a:lnTo>
                    <a:pt x="171" y="1533"/>
                  </a:lnTo>
                  <a:cubicBezTo>
                    <a:pt x="387" y="812"/>
                    <a:pt x="1047" y="315"/>
                    <a:pt x="1796" y="315"/>
                  </a:cubicBezTo>
                  <a:cubicBezTo>
                    <a:pt x="1799" y="315"/>
                    <a:pt x="1803" y="315"/>
                    <a:pt x="1806" y="315"/>
                  </a:cubicBezTo>
                  <a:lnTo>
                    <a:pt x="2610" y="315"/>
                  </a:lnTo>
                  <a:cubicBezTo>
                    <a:pt x="2614" y="315"/>
                    <a:pt x="2617" y="315"/>
                    <a:pt x="2621" y="315"/>
                  </a:cubicBezTo>
                  <a:cubicBezTo>
                    <a:pt x="3319" y="315"/>
                    <a:pt x="3940" y="744"/>
                    <a:pt x="4198" y="1392"/>
                  </a:cubicBezTo>
                  <a:lnTo>
                    <a:pt x="4590" y="2389"/>
                  </a:lnTo>
                  <a:lnTo>
                    <a:pt x="4590" y="0"/>
                  </a:ln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4494758" y="5847329"/>
              <a:ext cx="301598" cy="155903"/>
            </a:xfrm>
            <a:custGeom>
              <a:rect b="b" l="l" r="r" t="t"/>
              <a:pathLst>
                <a:path extrusionOk="0" h="2291" w="4432">
                  <a:moveTo>
                    <a:pt x="0" y="0"/>
                  </a:moveTo>
                  <a:lnTo>
                    <a:pt x="0" y="1486"/>
                  </a:lnTo>
                  <a:lnTo>
                    <a:pt x="17" y="1431"/>
                  </a:lnTo>
                  <a:cubicBezTo>
                    <a:pt x="230" y="711"/>
                    <a:pt x="894" y="213"/>
                    <a:pt x="1648" y="213"/>
                  </a:cubicBezTo>
                  <a:lnTo>
                    <a:pt x="2456" y="213"/>
                  </a:lnTo>
                  <a:cubicBezTo>
                    <a:pt x="3154" y="213"/>
                    <a:pt x="3784" y="643"/>
                    <a:pt x="4040" y="1294"/>
                  </a:cubicBezTo>
                  <a:lnTo>
                    <a:pt x="4432" y="2291"/>
                  </a:lnTo>
                  <a:lnTo>
                    <a:pt x="4432" y="0"/>
                  </a:ln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3"/>
          <p:cNvSpPr/>
          <p:nvPr/>
        </p:nvSpPr>
        <p:spPr>
          <a:xfrm>
            <a:off x="6791268" y="3335426"/>
            <a:ext cx="2710803" cy="2031577"/>
          </a:xfrm>
          <a:custGeom>
            <a:rect b="b" l="l" r="r" t="t"/>
            <a:pathLst>
              <a:path extrusionOk="0" h="14321" w="19109">
                <a:moveTo>
                  <a:pt x="14518" y="0"/>
                </a:moveTo>
                <a:cubicBezTo>
                  <a:pt x="14487" y="0"/>
                  <a:pt x="14457" y="1"/>
                  <a:pt x="14427" y="2"/>
                </a:cubicBezTo>
                <a:cubicBezTo>
                  <a:pt x="9714" y="189"/>
                  <a:pt x="11408" y="7166"/>
                  <a:pt x="11408" y="7166"/>
                </a:cubicBezTo>
                <a:cubicBezTo>
                  <a:pt x="11408" y="7166"/>
                  <a:pt x="10473" y="4831"/>
                  <a:pt x="7614" y="4831"/>
                </a:cubicBezTo>
                <a:cubicBezTo>
                  <a:pt x="7328" y="4831"/>
                  <a:pt x="7022" y="4854"/>
                  <a:pt x="6696" y="4906"/>
                </a:cubicBezTo>
                <a:cubicBezTo>
                  <a:pt x="3112" y="5468"/>
                  <a:pt x="4619" y="10184"/>
                  <a:pt x="4619" y="10184"/>
                </a:cubicBezTo>
                <a:cubicBezTo>
                  <a:pt x="4619" y="10184"/>
                  <a:pt x="0" y="12355"/>
                  <a:pt x="1226" y="13577"/>
                </a:cubicBezTo>
                <a:cubicBezTo>
                  <a:pt x="1817" y="14167"/>
                  <a:pt x="5381" y="14320"/>
                  <a:pt x="8918" y="14320"/>
                </a:cubicBezTo>
                <a:cubicBezTo>
                  <a:pt x="12725" y="14320"/>
                  <a:pt x="16500" y="14143"/>
                  <a:pt x="16500" y="14143"/>
                </a:cubicBezTo>
                <a:cubicBezTo>
                  <a:pt x="16500" y="14143"/>
                  <a:pt x="19109" y="0"/>
                  <a:pt x="14518" y="0"/>
                </a:cubicBezTo>
                <a:close/>
              </a:path>
            </a:pathLst>
          </a:custGeom>
          <a:gradFill>
            <a:gsLst>
              <a:gs pos="0">
                <a:srgbClr val="FAF0FE"/>
              </a:gs>
              <a:gs pos="100000">
                <a:srgbClr val="E3C3F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4771946" y="4385454"/>
            <a:ext cx="794100" cy="111000"/>
          </a:xfrm>
          <a:prstGeom prst="ellipse">
            <a:avLst/>
          </a:prstGeom>
          <a:solidFill>
            <a:srgbClr val="182444">
              <a:alpha val="14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3589018" y="4163495"/>
            <a:ext cx="794100" cy="111000"/>
          </a:xfrm>
          <a:prstGeom prst="ellipse">
            <a:avLst/>
          </a:prstGeom>
          <a:solidFill>
            <a:srgbClr val="182444">
              <a:alpha val="14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3"/>
          <p:cNvSpPr/>
          <p:nvPr/>
        </p:nvSpPr>
        <p:spPr>
          <a:xfrm>
            <a:off x="5894414" y="4163495"/>
            <a:ext cx="841800" cy="111000"/>
          </a:xfrm>
          <a:prstGeom prst="ellipse">
            <a:avLst/>
          </a:prstGeom>
          <a:solidFill>
            <a:srgbClr val="182444">
              <a:alpha val="145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13"/>
          <p:cNvGrpSpPr/>
          <p:nvPr/>
        </p:nvGrpSpPr>
        <p:grpSpPr>
          <a:xfrm>
            <a:off x="3390414" y="2857060"/>
            <a:ext cx="958939" cy="1396665"/>
            <a:chOff x="4231825" y="2743331"/>
            <a:chExt cx="1328171" cy="1934439"/>
          </a:xfrm>
        </p:grpSpPr>
        <p:sp>
          <p:nvSpPr>
            <p:cNvPr id="195" name="Google Shape;195;p13"/>
            <p:cNvSpPr/>
            <p:nvPr/>
          </p:nvSpPr>
          <p:spPr>
            <a:xfrm>
              <a:off x="4231825" y="3493095"/>
              <a:ext cx="640005" cy="632109"/>
            </a:xfrm>
            <a:custGeom>
              <a:rect b="b" l="l" r="r" t="t"/>
              <a:pathLst>
                <a:path extrusionOk="0" h="42509" w="43040">
                  <a:moveTo>
                    <a:pt x="39427" y="4788"/>
                  </a:moveTo>
                  <a:cubicBezTo>
                    <a:pt x="35804" y="413"/>
                    <a:pt x="29099" y="0"/>
                    <a:pt x="24449" y="3856"/>
                  </a:cubicBezTo>
                  <a:cubicBezTo>
                    <a:pt x="23676" y="4492"/>
                    <a:pt x="22998" y="5222"/>
                    <a:pt x="22415" y="6028"/>
                  </a:cubicBezTo>
                  <a:cubicBezTo>
                    <a:pt x="15996" y="10858"/>
                    <a:pt x="6420" y="20921"/>
                    <a:pt x="795" y="32064"/>
                  </a:cubicBezTo>
                  <a:cubicBezTo>
                    <a:pt x="1" y="33653"/>
                    <a:pt x="181" y="35475"/>
                    <a:pt x="1346" y="36619"/>
                  </a:cubicBezTo>
                  <a:lnTo>
                    <a:pt x="5445" y="41185"/>
                  </a:lnTo>
                  <a:cubicBezTo>
                    <a:pt x="6801" y="42509"/>
                    <a:pt x="9036" y="42509"/>
                    <a:pt x="10636" y="41185"/>
                  </a:cubicBezTo>
                  <a:lnTo>
                    <a:pt x="34046" y="21684"/>
                  </a:lnTo>
                  <a:cubicBezTo>
                    <a:pt x="35328" y="21228"/>
                    <a:pt x="36514" y="20550"/>
                    <a:pt x="37563" y="19682"/>
                  </a:cubicBezTo>
                  <a:cubicBezTo>
                    <a:pt x="42213" y="15826"/>
                    <a:pt x="43039" y="9152"/>
                    <a:pt x="39427" y="4788"/>
                  </a:cubicBezTo>
                  <a:close/>
                </a:path>
              </a:pathLst>
            </a:cu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
            <p:cNvSpPr/>
            <p:nvPr/>
          </p:nvSpPr>
          <p:spPr>
            <a:xfrm>
              <a:off x="4546700" y="3431825"/>
              <a:ext cx="1013296" cy="1245945"/>
            </a:xfrm>
            <a:custGeom>
              <a:rect b="b" l="l" r="r" t="t"/>
              <a:pathLst>
                <a:path extrusionOk="0" h="82911" w="68547">
                  <a:moveTo>
                    <a:pt x="65220" y="1"/>
                  </a:moveTo>
                  <a:cubicBezTo>
                    <a:pt x="68546" y="40719"/>
                    <a:pt x="67074" y="53367"/>
                    <a:pt x="64309" y="69436"/>
                  </a:cubicBezTo>
                  <a:cubicBezTo>
                    <a:pt x="64097" y="70644"/>
                    <a:pt x="63186" y="72307"/>
                    <a:pt x="62138" y="73885"/>
                  </a:cubicBezTo>
                  <a:cubicBezTo>
                    <a:pt x="60189" y="76841"/>
                    <a:pt x="56873" y="78620"/>
                    <a:pt x="53325" y="78631"/>
                  </a:cubicBezTo>
                  <a:lnTo>
                    <a:pt x="47488" y="78631"/>
                  </a:lnTo>
                  <a:cubicBezTo>
                    <a:pt x="42001" y="78620"/>
                    <a:pt x="37425" y="74426"/>
                    <a:pt x="36969" y="68949"/>
                  </a:cubicBezTo>
                  <a:lnTo>
                    <a:pt x="36133" y="59151"/>
                  </a:lnTo>
                  <a:lnTo>
                    <a:pt x="34141" y="59108"/>
                  </a:lnTo>
                  <a:lnTo>
                    <a:pt x="32711" y="70443"/>
                  </a:lnTo>
                  <a:cubicBezTo>
                    <a:pt x="30338" y="82910"/>
                    <a:pt x="7786" y="79425"/>
                    <a:pt x="5647" y="71269"/>
                  </a:cubicBezTo>
                  <a:cubicBezTo>
                    <a:pt x="1" y="49776"/>
                    <a:pt x="848" y="1600"/>
                    <a:pt x="2691" y="3857"/>
                  </a:cubicBezTo>
                  <a:cubicBezTo>
                    <a:pt x="8358" y="10805"/>
                    <a:pt x="17320" y="22002"/>
                    <a:pt x="40889" y="18157"/>
                  </a:cubicBezTo>
                  <a:cubicBezTo>
                    <a:pt x="50390" y="16610"/>
                    <a:pt x="55825" y="14937"/>
                    <a:pt x="65220" y="1"/>
                  </a:cubicBezTo>
                  <a:close/>
                </a:path>
              </a:pathLst>
            </a:cu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p:nvPr/>
          </p:nvSpPr>
          <p:spPr>
            <a:xfrm>
              <a:off x="4662472" y="3846238"/>
              <a:ext cx="540911" cy="325430"/>
            </a:xfrm>
            <a:custGeom>
              <a:rect b="b" l="l" r="r" t="t"/>
              <a:pathLst>
                <a:path extrusionOk="0" h="21885" w="36376">
                  <a:moveTo>
                    <a:pt x="0" y="0"/>
                  </a:moveTo>
                  <a:lnTo>
                    <a:pt x="36376" y="0"/>
                  </a:lnTo>
                  <a:lnTo>
                    <a:pt x="36376" y="11557"/>
                  </a:lnTo>
                  <a:cubicBezTo>
                    <a:pt x="36376" y="17256"/>
                    <a:pt x="31853" y="21885"/>
                    <a:pt x="26270" y="21885"/>
                  </a:cubicBezTo>
                  <a:lnTo>
                    <a:pt x="9491" y="21885"/>
                  </a:lnTo>
                  <a:cubicBezTo>
                    <a:pt x="4248" y="21885"/>
                    <a:pt x="0" y="17542"/>
                    <a:pt x="0" y="12182"/>
                  </a:cubicBezTo>
                  <a:close/>
                </a:path>
              </a:pathLst>
            </a:custGeom>
            <a:gradFill>
              <a:gsLst>
                <a:gs pos="0">
                  <a:srgbClr val="627FAD"/>
                </a:gs>
                <a:gs pos="100000">
                  <a:srgbClr val="2E416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
            <p:cNvSpPr/>
            <p:nvPr/>
          </p:nvSpPr>
          <p:spPr>
            <a:xfrm>
              <a:off x="4468093" y="2743331"/>
              <a:ext cx="1079473" cy="1008260"/>
            </a:xfrm>
            <a:custGeom>
              <a:rect b="b" l="l" r="r" t="t"/>
              <a:pathLst>
                <a:path extrusionOk="0" h="67805" w="72594">
                  <a:moveTo>
                    <a:pt x="43993" y="2448"/>
                  </a:moveTo>
                  <a:cubicBezTo>
                    <a:pt x="63642" y="4450"/>
                    <a:pt x="72593" y="25794"/>
                    <a:pt x="71926" y="39152"/>
                  </a:cubicBezTo>
                  <a:cubicBezTo>
                    <a:pt x="71099" y="55899"/>
                    <a:pt x="59289" y="64818"/>
                    <a:pt x="38177" y="66375"/>
                  </a:cubicBezTo>
                  <a:cubicBezTo>
                    <a:pt x="18930" y="67805"/>
                    <a:pt x="1" y="50338"/>
                    <a:pt x="3264" y="29766"/>
                  </a:cubicBezTo>
                  <a:cubicBezTo>
                    <a:pt x="6187" y="11314"/>
                    <a:pt x="19894" y="1"/>
                    <a:pt x="43993" y="2448"/>
                  </a:cubicBezTo>
                  <a:close/>
                </a:path>
              </a:pathLst>
            </a:custGeom>
            <a:gradFill>
              <a:gsLst>
                <a:gs pos="0">
                  <a:srgbClr val="FFF6DB"/>
                </a:gs>
                <a:gs pos="100000">
                  <a:srgbClr val="FAD25C"/>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
            <p:cNvSpPr/>
            <p:nvPr/>
          </p:nvSpPr>
          <p:spPr>
            <a:xfrm>
              <a:off x="4504480" y="2872966"/>
              <a:ext cx="920527" cy="701269"/>
            </a:xfrm>
            <a:custGeom>
              <a:rect b="b" l="l" r="r" t="t"/>
              <a:pathLst>
                <a:path extrusionOk="0" h="47160" w="61905">
                  <a:moveTo>
                    <a:pt x="33241" y="2034"/>
                  </a:moveTo>
                  <a:cubicBezTo>
                    <a:pt x="47245" y="2956"/>
                    <a:pt x="61905" y="13697"/>
                    <a:pt x="58039" y="29184"/>
                  </a:cubicBezTo>
                  <a:cubicBezTo>
                    <a:pt x="54172" y="44670"/>
                    <a:pt x="37563" y="47160"/>
                    <a:pt x="24587" y="47043"/>
                  </a:cubicBezTo>
                  <a:cubicBezTo>
                    <a:pt x="11621" y="46926"/>
                    <a:pt x="1" y="36800"/>
                    <a:pt x="3189" y="18400"/>
                  </a:cubicBezTo>
                  <a:cubicBezTo>
                    <a:pt x="6378" y="1"/>
                    <a:pt x="23633" y="1409"/>
                    <a:pt x="33241" y="2034"/>
                  </a:cubicBezTo>
                  <a:close/>
                </a:path>
              </a:pathLst>
            </a:custGeom>
            <a:gradFill>
              <a:gsLst>
                <a:gs pos="0">
                  <a:srgbClr val="627FAD"/>
                </a:gs>
                <a:gs pos="100000">
                  <a:srgbClr val="2E416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
            <p:cNvSpPr/>
            <p:nvPr/>
          </p:nvSpPr>
          <p:spPr>
            <a:xfrm>
              <a:off x="4533937" y="2895970"/>
              <a:ext cx="861151" cy="656050"/>
            </a:xfrm>
            <a:custGeom>
              <a:rect b="b" l="l" r="r" t="t"/>
              <a:pathLst>
                <a:path extrusionOk="0" h="44119" w="57912">
                  <a:moveTo>
                    <a:pt x="31090" y="1907"/>
                  </a:moveTo>
                  <a:cubicBezTo>
                    <a:pt x="44194" y="2754"/>
                    <a:pt x="57911" y="12817"/>
                    <a:pt x="54289" y="27308"/>
                  </a:cubicBezTo>
                  <a:cubicBezTo>
                    <a:pt x="50666" y="41799"/>
                    <a:pt x="35137" y="44119"/>
                    <a:pt x="22998" y="44002"/>
                  </a:cubicBezTo>
                  <a:cubicBezTo>
                    <a:pt x="10858" y="43886"/>
                    <a:pt x="1" y="34416"/>
                    <a:pt x="2977" y="17213"/>
                  </a:cubicBezTo>
                  <a:cubicBezTo>
                    <a:pt x="5954" y="0"/>
                    <a:pt x="22097" y="1324"/>
                    <a:pt x="31090" y="1907"/>
                  </a:cubicBezTo>
                  <a:close/>
                </a:path>
              </a:pathLst>
            </a:custGeom>
            <a:gradFill>
              <a:gsLst>
                <a:gs pos="0">
                  <a:srgbClr val="D4E5F5">
                    <a:alpha val="41176"/>
                  </a:srgbClr>
                </a:gs>
                <a:gs pos="100000">
                  <a:srgbClr val="70A4D5">
                    <a:alpha val="5058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
            <p:cNvSpPr/>
            <p:nvPr/>
          </p:nvSpPr>
          <p:spPr>
            <a:xfrm>
              <a:off x="4558820" y="2960070"/>
              <a:ext cx="323854" cy="417564"/>
            </a:xfrm>
            <a:custGeom>
              <a:rect b="b" l="l" r="r" t="t"/>
              <a:pathLst>
                <a:path extrusionOk="0" h="28081" w="21779">
                  <a:moveTo>
                    <a:pt x="16079" y="0"/>
                  </a:moveTo>
                  <a:cubicBezTo>
                    <a:pt x="15245" y="0"/>
                    <a:pt x="14386" y="128"/>
                    <a:pt x="13527" y="475"/>
                  </a:cubicBezTo>
                  <a:cubicBezTo>
                    <a:pt x="0" y="5920"/>
                    <a:pt x="3136" y="24118"/>
                    <a:pt x="3136" y="24118"/>
                  </a:cubicBezTo>
                  <a:lnTo>
                    <a:pt x="9269" y="28080"/>
                  </a:lnTo>
                  <a:lnTo>
                    <a:pt x="9396" y="27995"/>
                  </a:lnTo>
                  <a:cubicBezTo>
                    <a:pt x="9396" y="27995"/>
                    <a:pt x="5222" y="21417"/>
                    <a:pt x="11589" y="13589"/>
                  </a:cubicBezTo>
                  <a:cubicBezTo>
                    <a:pt x="13379" y="11396"/>
                    <a:pt x="17118" y="9606"/>
                    <a:pt x="19035" y="8240"/>
                  </a:cubicBezTo>
                  <a:cubicBezTo>
                    <a:pt x="21779" y="6301"/>
                    <a:pt x="21599" y="973"/>
                    <a:pt x="18506" y="295"/>
                  </a:cubicBezTo>
                  <a:cubicBezTo>
                    <a:pt x="17739" y="130"/>
                    <a:pt x="16922" y="0"/>
                    <a:pt x="16079" y="0"/>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p:nvPr/>
          </p:nvSpPr>
          <p:spPr>
            <a:xfrm>
              <a:off x="4954502" y="2772952"/>
              <a:ext cx="595737" cy="932646"/>
            </a:xfrm>
            <a:custGeom>
              <a:rect b="b" l="l" r="r" t="t"/>
              <a:pathLst>
                <a:path extrusionOk="0" h="62720" w="40063">
                  <a:moveTo>
                    <a:pt x="39395" y="36100"/>
                  </a:moveTo>
                  <a:cubicBezTo>
                    <a:pt x="38569" y="52381"/>
                    <a:pt x="26758" y="61067"/>
                    <a:pt x="5646" y="62582"/>
                  </a:cubicBezTo>
                  <a:cubicBezTo>
                    <a:pt x="3771" y="62720"/>
                    <a:pt x="1875" y="62677"/>
                    <a:pt x="0" y="62466"/>
                  </a:cubicBezTo>
                  <a:cubicBezTo>
                    <a:pt x="20243" y="60675"/>
                    <a:pt x="31556" y="52021"/>
                    <a:pt x="32372" y="36090"/>
                  </a:cubicBezTo>
                  <a:cubicBezTo>
                    <a:pt x="33029" y="23103"/>
                    <a:pt x="24078" y="2341"/>
                    <a:pt x="4428" y="403"/>
                  </a:cubicBezTo>
                  <a:cubicBezTo>
                    <a:pt x="3507" y="307"/>
                    <a:pt x="2574" y="233"/>
                    <a:pt x="1685" y="180"/>
                  </a:cubicBezTo>
                  <a:cubicBezTo>
                    <a:pt x="4947" y="0"/>
                    <a:pt x="8210" y="74"/>
                    <a:pt x="11462" y="413"/>
                  </a:cubicBezTo>
                  <a:cubicBezTo>
                    <a:pt x="31111" y="2352"/>
                    <a:pt x="40062" y="23103"/>
                    <a:pt x="39395" y="3610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a:off x="4563731" y="3444584"/>
              <a:ext cx="957227" cy="288106"/>
            </a:xfrm>
            <a:custGeom>
              <a:rect b="b" l="l" r="r" t="t"/>
              <a:pathLst>
                <a:path extrusionOk="0" h="19375" w="64373">
                  <a:moveTo>
                    <a:pt x="64373" y="6674"/>
                  </a:moveTo>
                  <a:cubicBezTo>
                    <a:pt x="58684" y="12924"/>
                    <a:pt x="47763" y="17118"/>
                    <a:pt x="34141" y="18209"/>
                  </a:cubicBezTo>
                  <a:cubicBezTo>
                    <a:pt x="19629" y="19375"/>
                    <a:pt x="6250" y="15763"/>
                    <a:pt x="1" y="9841"/>
                  </a:cubicBezTo>
                  <a:lnTo>
                    <a:pt x="901" y="4502"/>
                  </a:lnTo>
                  <a:cubicBezTo>
                    <a:pt x="901" y="4502"/>
                    <a:pt x="10371" y="12998"/>
                    <a:pt x="32722" y="11134"/>
                  </a:cubicBezTo>
                  <a:cubicBezTo>
                    <a:pt x="55083" y="9280"/>
                    <a:pt x="64150" y="1"/>
                    <a:pt x="64150" y="1"/>
                  </a:cubicBezTo>
                  <a:close/>
                </a:path>
              </a:pathLst>
            </a:custGeom>
            <a:gradFill>
              <a:gsLst>
                <a:gs pos="0">
                  <a:srgbClr val="627FAD">
                    <a:alpha val="41220"/>
                  </a:srgbClr>
                </a:gs>
                <a:gs pos="100000">
                  <a:srgbClr val="2E416E">
                    <a:alpha val="412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p:nvPr/>
          </p:nvSpPr>
          <p:spPr>
            <a:xfrm>
              <a:off x="5077357" y="3562403"/>
              <a:ext cx="424524" cy="745998"/>
            </a:xfrm>
            <a:custGeom>
              <a:rect b="b" l="l" r="r" t="t"/>
              <a:pathLst>
                <a:path extrusionOk="0" h="50168" w="28549">
                  <a:moveTo>
                    <a:pt x="19544" y="1208"/>
                  </a:moveTo>
                  <a:cubicBezTo>
                    <a:pt x="25084" y="2415"/>
                    <a:pt x="28548" y="8178"/>
                    <a:pt x="27256" y="14078"/>
                  </a:cubicBezTo>
                  <a:cubicBezTo>
                    <a:pt x="27033" y="15084"/>
                    <a:pt x="20392" y="37933"/>
                    <a:pt x="13072" y="48059"/>
                  </a:cubicBezTo>
                  <a:cubicBezTo>
                    <a:pt x="12034" y="49489"/>
                    <a:pt x="10318" y="50167"/>
                    <a:pt x="8771" y="49648"/>
                  </a:cubicBezTo>
                  <a:lnTo>
                    <a:pt x="2829" y="48112"/>
                  </a:lnTo>
                  <a:cubicBezTo>
                    <a:pt x="1028" y="47519"/>
                    <a:pt x="1" y="45538"/>
                    <a:pt x="446" y="43504"/>
                  </a:cubicBezTo>
                  <a:cubicBezTo>
                    <a:pt x="446" y="43504"/>
                    <a:pt x="6875" y="11069"/>
                    <a:pt x="7172" y="9703"/>
                  </a:cubicBezTo>
                  <a:cubicBezTo>
                    <a:pt x="8464" y="3803"/>
                    <a:pt x="14004" y="0"/>
                    <a:pt x="19544" y="1208"/>
                  </a:cubicBezTo>
                  <a:close/>
                </a:path>
              </a:pathLst>
            </a:custGeom>
            <a:gradFill>
              <a:gsLst>
                <a:gs pos="0">
                  <a:srgbClr val="FFF6DB"/>
                </a:gs>
                <a:gs pos="100000">
                  <a:srgbClr val="FAD25C"/>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3"/>
            <p:cNvSpPr/>
            <p:nvPr/>
          </p:nvSpPr>
          <p:spPr>
            <a:xfrm flipH="1">
              <a:off x="4628536" y="3307046"/>
              <a:ext cx="97916" cy="164328"/>
            </a:xfrm>
            <a:custGeom>
              <a:rect b="b" l="l" r="r" t="t"/>
              <a:pathLst>
                <a:path extrusionOk="0" h="16250" w="10763">
                  <a:moveTo>
                    <a:pt x="4640" y="0"/>
                  </a:moveTo>
                  <a:lnTo>
                    <a:pt x="1" y="14301"/>
                  </a:lnTo>
                  <a:lnTo>
                    <a:pt x="3464" y="16250"/>
                  </a:lnTo>
                  <a:cubicBezTo>
                    <a:pt x="3464" y="16250"/>
                    <a:pt x="10763" y="9322"/>
                    <a:pt x="9566" y="5435"/>
                  </a:cubicBezTo>
                  <a:cubicBezTo>
                    <a:pt x="8358" y="1547"/>
                    <a:pt x="4640" y="0"/>
                    <a:pt x="4640" y="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13"/>
          <p:cNvGrpSpPr/>
          <p:nvPr/>
        </p:nvGrpSpPr>
        <p:grpSpPr>
          <a:xfrm>
            <a:off x="5740568" y="2857059"/>
            <a:ext cx="963266" cy="1396668"/>
            <a:chOff x="4231825" y="2743331"/>
            <a:chExt cx="1334164" cy="1934443"/>
          </a:xfrm>
        </p:grpSpPr>
        <p:sp>
          <p:nvSpPr>
            <p:cNvPr id="207" name="Google Shape;207;p13"/>
            <p:cNvSpPr/>
            <p:nvPr/>
          </p:nvSpPr>
          <p:spPr>
            <a:xfrm>
              <a:off x="4231825" y="3493095"/>
              <a:ext cx="640005" cy="632109"/>
            </a:xfrm>
            <a:custGeom>
              <a:rect b="b" l="l" r="r" t="t"/>
              <a:pathLst>
                <a:path extrusionOk="0" h="42509" w="43040">
                  <a:moveTo>
                    <a:pt x="39427" y="4788"/>
                  </a:moveTo>
                  <a:cubicBezTo>
                    <a:pt x="35804" y="413"/>
                    <a:pt x="29099" y="0"/>
                    <a:pt x="24449" y="3856"/>
                  </a:cubicBezTo>
                  <a:cubicBezTo>
                    <a:pt x="23676" y="4492"/>
                    <a:pt x="22998" y="5222"/>
                    <a:pt x="22415" y="6028"/>
                  </a:cubicBezTo>
                  <a:cubicBezTo>
                    <a:pt x="15996" y="10858"/>
                    <a:pt x="6420" y="20921"/>
                    <a:pt x="795" y="32064"/>
                  </a:cubicBezTo>
                  <a:cubicBezTo>
                    <a:pt x="1" y="33653"/>
                    <a:pt x="181" y="35475"/>
                    <a:pt x="1346" y="36619"/>
                  </a:cubicBezTo>
                  <a:lnTo>
                    <a:pt x="5445" y="41185"/>
                  </a:lnTo>
                  <a:cubicBezTo>
                    <a:pt x="6801" y="42509"/>
                    <a:pt x="9036" y="42509"/>
                    <a:pt x="10636" y="41185"/>
                  </a:cubicBezTo>
                  <a:lnTo>
                    <a:pt x="34046" y="21684"/>
                  </a:lnTo>
                  <a:cubicBezTo>
                    <a:pt x="35328" y="21228"/>
                    <a:pt x="36514" y="20550"/>
                    <a:pt x="37563" y="19682"/>
                  </a:cubicBezTo>
                  <a:cubicBezTo>
                    <a:pt x="42213" y="15826"/>
                    <a:pt x="43039" y="9152"/>
                    <a:pt x="39427" y="4788"/>
                  </a:cubicBezTo>
                  <a:close/>
                </a:path>
              </a:pathLst>
            </a:custGeom>
            <a:gradFill>
              <a:gsLst>
                <a:gs pos="0">
                  <a:srgbClr val="FBA77D"/>
                </a:gs>
                <a:gs pos="100000">
                  <a:srgbClr val="E5571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
            <p:cNvSpPr/>
            <p:nvPr/>
          </p:nvSpPr>
          <p:spPr>
            <a:xfrm>
              <a:off x="4546695" y="3444888"/>
              <a:ext cx="1019294" cy="1232887"/>
            </a:xfrm>
            <a:custGeom>
              <a:rect b="b" l="l" r="r" t="t"/>
              <a:pathLst>
                <a:path extrusionOk="0" h="82911" w="68547">
                  <a:moveTo>
                    <a:pt x="65220" y="1"/>
                  </a:moveTo>
                  <a:cubicBezTo>
                    <a:pt x="68546" y="40719"/>
                    <a:pt x="67074" y="53367"/>
                    <a:pt x="64309" y="69436"/>
                  </a:cubicBezTo>
                  <a:cubicBezTo>
                    <a:pt x="64097" y="70644"/>
                    <a:pt x="63186" y="72307"/>
                    <a:pt x="62138" y="73885"/>
                  </a:cubicBezTo>
                  <a:cubicBezTo>
                    <a:pt x="60189" y="76841"/>
                    <a:pt x="56873" y="78620"/>
                    <a:pt x="53325" y="78631"/>
                  </a:cubicBezTo>
                  <a:lnTo>
                    <a:pt x="47488" y="78631"/>
                  </a:lnTo>
                  <a:cubicBezTo>
                    <a:pt x="42001" y="78620"/>
                    <a:pt x="37425" y="74426"/>
                    <a:pt x="36969" y="68949"/>
                  </a:cubicBezTo>
                  <a:lnTo>
                    <a:pt x="36133" y="59151"/>
                  </a:lnTo>
                  <a:lnTo>
                    <a:pt x="34141" y="59108"/>
                  </a:lnTo>
                  <a:lnTo>
                    <a:pt x="32711" y="70443"/>
                  </a:lnTo>
                  <a:cubicBezTo>
                    <a:pt x="30338" y="82910"/>
                    <a:pt x="7786" y="79425"/>
                    <a:pt x="5647" y="71269"/>
                  </a:cubicBezTo>
                  <a:cubicBezTo>
                    <a:pt x="1" y="49776"/>
                    <a:pt x="848" y="1600"/>
                    <a:pt x="2691" y="3857"/>
                  </a:cubicBezTo>
                  <a:cubicBezTo>
                    <a:pt x="8358" y="10805"/>
                    <a:pt x="17320" y="22002"/>
                    <a:pt x="40889" y="18157"/>
                  </a:cubicBezTo>
                  <a:cubicBezTo>
                    <a:pt x="50390" y="16610"/>
                    <a:pt x="55825" y="14937"/>
                    <a:pt x="65220" y="1"/>
                  </a:cubicBezTo>
                  <a:close/>
                </a:path>
              </a:pathLst>
            </a:custGeom>
            <a:gradFill>
              <a:gsLst>
                <a:gs pos="0">
                  <a:srgbClr val="FBA77D"/>
                </a:gs>
                <a:gs pos="100000">
                  <a:srgbClr val="E5571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a:off x="4662472" y="3846238"/>
              <a:ext cx="540911" cy="325430"/>
            </a:xfrm>
            <a:custGeom>
              <a:rect b="b" l="l" r="r" t="t"/>
              <a:pathLst>
                <a:path extrusionOk="0" h="21885" w="36376">
                  <a:moveTo>
                    <a:pt x="0" y="0"/>
                  </a:moveTo>
                  <a:lnTo>
                    <a:pt x="36376" y="0"/>
                  </a:lnTo>
                  <a:lnTo>
                    <a:pt x="36376" y="11557"/>
                  </a:lnTo>
                  <a:cubicBezTo>
                    <a:pt x="36376" y="17256"/>
                    <a:pt x="31853" y="21885"/>
                    <a:pt x="26270" y="21885"/>
                  </a:cubicBezTo>
                  <a:lnTo>
                    <a:pt x="9491" y="21885"/>
                  </a:lnTo>
                  <a:cubicBezTo>
                    <a:pt x="4248" y="21885"/>
                    <a:pt x="0" y="17542"/>
                    <a:pt x="0" y="12182"/>
                  </a:cubicBezTo>
                  <a:close/>
                </a:path>
              </a:pathLst>
            </a:custGeom>
            <a:gradFill>
              <a:gsLst>
                <a:gs pos="0">
                  <a:srgbClr val="627FAD"/>
                </a:gs>
                <a:gs pos="100000">
                  <a:srgbClr val="2E416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
            <p:cNvSpPr/>
            <p:nvPr/>
          </p:nvSpPr>
          <p:spPr>
            <a:xfrm>
              <a:off x="4468093" y="2743331"/>
              <a:ext cx="1079473" cy="1008260"/>
            </a:xfrm>
            <a:custGeom>
              <a:rect b="b" l="l" r="r" t="t"/>
              <a:pathLst>
                <a:path extrusionOk="0" h="67805" w="72594">
                  <a:moveTo>
                    <a:pt x="43993" y="2448"/>
                  </a:moveTo>
                  <a:cubicBezTo>
                    <a:pt x="63642" y="4450"/>
                    <a:pt x="72593" y="25794"/>
                    <a:pt x="71926" y="39152"/>
                  </a:cubicBezTo>
                  <a:cubicBezTo>
                    <a:pt x="71099" y="55899"/>
                    <a:pt x="59289" y="64818"/>
                    <a:pt x="38177" y="66375"/>
                  </a:cubicBezTo>
                  <a:cubicBezTo>
                    <a:pt x="18930" y="67805"/>
                    <a:pt x="1" y="50338"/>
                    <a:pt x="3264" y="29766"/>
                  </a:cubicBezTo>
                  <a:cubicBezTo>
                    <a:pt x="6187" y="11314"/>
                    <a:pt x="19894" y="1"/>
                    <a:pt x="43993" y="2448"/>
                  </a:cubicBezTo>
                  <a:close/>
                </a:path>
              </a:pathLst>
            </a:custGeom>
            <a:gradFill>
              <a:gsLst>
                <a:gs pos="0">
                  <a:srgbClr val="FBA77D"/>
                </a:gs>
                <a:gs pos="100000">
                  <a:srgbClr val="E55710"/>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4504480" y="2872966"/>
              <a:ext cx="920527" cy="701269"/>
            </a:xfrm>
            <a:custGeom>
              <a:rect b="b" l="l" r="r" t="t"/>
              <a:pathLst>
                <a:path extrusionOk="0" h="47160" w="61905">
                  <a:moveTo>
                    <a:pt x="33241" y="2034"/>
                  </a:moveTo>
                  <a:cubicBezTo>
                    <a:pt x="47245" y="2956"/>
                    <a:pt x="61905" y="13697"/>
                    <a:pt x="58039" y="29184"/>
                  </a:cubicBezTo>
                  <a:cubicBezTo>
                    <a:pt x="54172" y="44670"/>
                    <a:pt x="37563" y="47160"/>
                    <a:pt x="24587" y="47043"/>
                  </a:cubicBezTo>
                  <a:cubicBezTo>
                    <a:pt x="11621" y="46926"/>
                    <a:pt x="1" y="36800"/>
                    <a:pt x="3189" y="18400"/>
                  </a:cubicBezTo>
                  <a:cubicBezTo>
                    <a:pt x="6378" y="1"/>
                    <a:pt x="23633" y="1409"/>
                    <a:pt x="33241" y="2034"/>
                  </a:cubicBezTo>
                  <a:close/>
                </a:path>
              </a:pathLst>
            </a:custGeom>
            <a:gradFill>
              <a:gsLst>
                <a:gs pos="0">
                  <a:srgbClr val="627FAD"/>
                </a:gs>
                <a:gs pos="100000">
                  <a:srgbClr val="2E416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a:off x="4533937" y="2895970"/>
              <a:ext cx="861151" cy="656050"/>
            </a:xfrm>
            <a:custGeom>
              <a:rect b="b" l="l" r="r" t="t"/>
              <a:pathLst>
                <a:path extrusionOk="0" h="44119" w="57912">
                  <a:moveTo>
                    <a:pt x="31090" y="1907"/>
                  </a:moveTo>
                  <a:cubicBezTo>
                    <a:pt x="44194" y="2754"/>
                    <a:pt x="57911" y="12817"/>
                    <a:pt x="54289" y="27308"/>
                  </a:cubicBezTo>
                  <a:cubicBezTo>
                    <a:pt x="50666" y="41799"/>
                    <a:pt x="35137" y="44119"/>
                    <a:pt x="22998" y="44002"/>
                  </a:cubicBezTo>
                  <a:cubicBezTo>
                    <a:pt x="10858" y="43886"/>
                    <a:pt x="1" y="34416"/>
                    <a:pt x="2977" y="17213"/>
                  </a:cubicBezTo>
                  <a:cubicBezTo>
                    <a:pt x="5954" y="0"/>
                    <a:pt x="22097" y="1324"/>
                    <a:pt x="31090" y="1907"/>
                  </a:cubicBezTo>
                  <a:close/>
                </a:path>
              </a:pathLst>
            </a:custGeom>
            <a:gradFill>
              <a:gsLst>
                <a:gs pos="0">
                  <a:srgbClr val="D4E5F5">
                    <a:alpha val="41176"/>
                  </a:srgbClr>
                </a:gs>
                <a:gs pos="100000">
                  <a:srgbClr val="70A4D5">
                    <a:alpha val="5058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a:off x="4558820" y="2960070"/>
              <a:ext cx="323854" cy="417564"/>
            </a:xfrm>
            <a:custGeom>
              <a:rect b="b" l="l" r="r" t="t"/>
              <a:pathLst>
                <a:path extrusionOk="0" h="28081" w="21779">
                  <a:moveTo>
                    <a:pt x="16079" y="0"/>
                  </a:moveTo>
                  <a:cubicBezTo>
                    <a:pt x="15245" y="0"/>
                    <a:pt x="14386" y="128"/>
                    <a:pt x="13527" y="475"/>
                  </a:cubicBezTo>
                  <a:cubicBezTo>
                    <a:pt x="0" y="5920"/>
                    <a:pt x="3136" y="24118"/>
                    <a:pt x="3136" y="24118"/>
                  </a:cubicBezTo>
                  <a:lnTo>
                    <a:pt x="9269" y="28080"/>
                  </a:lnTo>
                  <a:lnTo>
                    <a:pt x="9396" y="27995"/>
                  </a:lnTo>
                  <a:cubicBezTo>
                    <a:pt x="9396" y="27995"/>
                    <a:pt x="5222" y="21417"/>
                    <a:pt x="11589" y="13589"/>
                  </a:cubicBezTo>
                  <a:cubicBezTo>
                    <a:pt x="13379" y="11396"/>
                    <a:pt x="17118" y="9606"/>
                    <a:pt x="19035" y="8240"/>
                  </a:cubicBezTo>
                  <a:cubicBezTo>
                    <a:pt x="21779" y="6301"/>
                    <a:pt x="21599" y="973"/>
                    <a:pt x="18506" y="295"/>
                  </a:cubicBezTo>
                  <a:cubicBezTo>
                    <a:pt x="17739" y="130"/>
                    <a:pt x="16922" y="0"/>
                    <a:pt x="16079" y="0"/>
                  </a:cubicBezTo>
                  <a:close/>
                </a:path>
              </a:pathLst>
            </a:custGeom>
            <a:solidFill>
              <a:srgbClr val="FFFFFF">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a:off x="4954502" y="2772952"/>
              <a:ext cx="595737" cy="932646"/>
            </a:xfrm>
            <a:custGeom>
              <a:rect b="b" l="l" r="r" t="t"/>
              <a:pathLst>
                <a:path extrusionOk="0" h="62720" w="40063">
                  <a:moveTo>
                    <a:pt x="39395" y="36100"/>
                  </a:moveTo>
                  <a:cubicBezTo>
                    <a:pt x="38569" y="52381"/>
                    <a:pt x="26758" y="61067"/>
                    <a:pt x="5646" y="62582"/>
                  </a:cubicBezTo>
                  <a:cubicBezTo>
                    <a:pt x="3771" y="62720"/>
                    <a:pt x="1875" y="62677"/>
                    <a:pt x="0" y="62466"/>
                  </a:cubicBezTo>
                  <a:cubicBezTo>
                    <a:pt x="20243" y="60675"/>
                    <a:pt x="31556" y="52021"/>
                    <a:pt x="32372" y="36090"/>
                  </a:cubicBezTo>
                  <a:cubicBezTo>
                    <a:pt x="33029" y="23103"/>
                    <a:pt x="24078" y="2341"/>
                    <a:pt x="4428" y="403"/>
                  </a:cubicBezTo>
                  <a:cubicBezTo>
                    <a:pt x="3507" y="307"/>
                    <a:pt x="2574" y="233"/>
                    <a:pt x="1685" y="180"/>
                  </a:cubicBezTo>
                  <a:cubicBezTo>
                    <a:pt x="4947" y="0"/>
                    <a:pt x="8210" y="74"/>
                    <a:pt x="11462" y="413"/>
                  </a:cubicBezTo>
                  <a:cubicBezTo>
                    <a:pt x="31111" y="2352"/>
                    <a:pt x="40062" y="23103"/>
                    <a:pt x="39395" y="3610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a:off x="4563731" y="3444584"/>
              <a:ext cx="957227" cy="288106"/>
            </a:xfrm>
            <a:custGeom>
              <a:rect b="b" l="l" r="r" t="t"/>
              <a:pathLst>
                <a:path extrusionOk="0" h="19375" w="64373">
                  <a:moveTo>
                    <a:pt x="64373" y="6674"/>
                  </a:moveTo>
                  <a:cubicBezTo>
                    <a:pt x="58684" y="12924"/>
                    <a:pt x="47763" y="17118"/>
                    <a:pt x="34141" y="18209"/>
                  </a:cubicBezTo>
                  <a:cubicBezTo>
                    <a:pt x="19629" y="19375"/>
                    <a:pt x="6250" y="15763"/>
                    <a:pt x="1" y="9841"/>
                  </a:cubicBezTo>
                  <a:lnTo>
                    <a:pt x="901" y="4502"/>
                  </a:lnTo>
                  <a:cubicBezTo>
                    <a:pt x="901" y="4502"/>
                    <a:pt x="10371" y="12998"/>
                    <a:pt x="32722" y="11134"/>
                  </a:cubicBezTo>
                  <a:cubicBezTo>
                    <a:pt x="55083" y="9280"/>
                    <a:pt x="64150" y="1"/>
                    <a:pt x="64150" y="1"/>
                  </a:cubicBezTo>
                  <a:close/>
                </a:path>
              </a:pathLst>
            </a:custGeom>
            <a:gradFill>
              <a:gsLst>
                <a:gs pos="0">
                  <a:srgbClr val="627FAD">
                    <a:alpha val="41220"/>
                  </a:srgbClr>
                </a:gs>
                <a:gs pos="100000">
                  <a:srgbClr val="2E416E">
                    <a:alpha val="412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5077357" y="3562403"/>
              <a:ext cx="424524" cy="745998"/>
            </a:xfrm>
            <a:custGeom>
              <a:rect b="b" l="l" r="r" t="t"/>
              <a:pathLst>
                <a:path extrusionOk="0" h="50168" w="28549">
                  <a:moveTo>
                    <a:pt x="19544" y="1208"/>
                  </a:moveTo>
                  <a:cubicBezTo>
                    <a:pt x="25084" y="2415"/>
                    <a:pt x="28548" y="8178"/>
                    <a:pt x="27256" y="14078"/>
                  </a:cubicBezTo>
                  <a:cubicBezTo>
                    <a:pt x="27033" y="15084"/>
                    <a:pt x="20392" y="37933"/>
                    <a:pt x="13072" y="48059"/>
                  </a:cubicBezTo>
                  <a:cubicBezTo>
                    <a:pt x="12034" y="49489"/>
                    <a:pt x="10318" y="50167"/>
                    <a:pt x="8771" y="49648"/>
                  </a:cubicBezTo>
                  <a:lnTo>
                    <a:pt x="2829" y="48112"/>
                  </a:lnTo>
                  <a:cubicBezTo>
                    <a:pt x="1028" y="47519"/>
                    <a:pt x="1" y="45538"/>
                    <a:pt x="446" y="43504"/>
                  </a:cubicBezTo>
                  <a:cubicBezTo>
                    <a:pt x="446" y="43504"/>
                    <a:pt x="6875" y="11069"/>
                    <a:pt x="7172" y="9703"/>
                  </a:cubicBezTo>
                  <a:cubicBezTo>
                    <a:pt x="8464" y="3803"/>
                    <a:pt x="14004" y="0"/>
                    <a:pt x="19544" y="1208"/>
                  </a:cubicBezTo>
                  <a:close/>
                </a:path>
              </a:pathLst>
            </a:custGeom>
            <a:gradFill>
              <a:gsLst>
                <a:gs pos="0">
                  <a:srgbClr val="FBA77D"/>
                </a:gs>
                <a:gs pos="100000">
                  <a:srgbClr val="E55710"/>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flipH="1">
              <a:off x="4628536" y="3307046"/>
              <a:ext cx="97916" cy="164328"/>
            </a:xfrm>
            <a:custGeom>
              <a:rect b="b" l="l" r="r" t="t"/>
              <a:pathLst>
                <a:path extrusionOk="0" h="16250" w="10763">
                  <a:moveTo>
                    <a:pt x="4640" y="0"/>
                  </a:moveTo>
                  <a:lnTo>
                    <a:pt x="1" y="14301"/>
                  </a:lnTo>
                  <a:lnTo>
                    <a:pt x="3464" y="16250"/>
                  </a:lnTo>
                  <a:cubicBezTo>
                    <a:pt x="3464" y="16250"/>
                    <a:pt x="10763" y="9322"/>
                    <a:pt x="9566" y="5435"/>
                  </a:cubicBezTo>
                  <a:cubicBezTo>
                    <a:pt x="8358" y="1547"/>
                    <a:pt x="4640" y="0"/>
                    <a:pt x="4640" y="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3"/>
          <p:cNvGrpSpPr/>
          <p:nvPr/>
        </p:nvGrpSpPr>
        <p:grpSpPr>
          <a:xfrm>
            <a:off x="4669606" y="3116939"/>
            <a:ext cx="963237" cy="1338257"/>
            <a:chOff x="4576548" y="2732420"/>
            <a:chExt cx="1334123" cy="1853542"/>
          </a:xfrm>
        </p:grpSpPr>
        <p:grpSp>
          <p:nvGrpSpPr>
            <p:cNvPr id="219" name="Google Shape;219;p13"/>
            <p:cNvGrpSpPr/>
            <p:nvPr/>
          </p:nvGrpSpPr>
          <p:grpSpPr>
            <a:xfrm>
              <a:off x="4576548" y="2732420"/>
              <a:ext cx="1334123" cy="1853542"/>
              <a:chOff x="1022825" y="1037150"/>
              <a:chExt cx="2358775" cy="3159267"/>
            </a:xfrm>
          </p:grpSpPr>
          <p:sp>
            <p:nvSpPr>
              <p:cNvPr id="220" name="Google Shape;220;p13"/>
              <p:cNvSpPr/>
              <p:nvPr/>
            </p:nvSpPr>
            <p:spPr>
              <a:xfrm>
                <a:off x="1022825" y="2269600"/>
                <a:ext cx="738350" cy="1267175"/>
              </a:xfrm>
              <a:custGeom>
                <a:rect b="b" l="l" r="r" t="t"/>
                <a:pathLst>
                  <a:path extrusionOk="0" h="50687" w="29534">
                    <a:moveTo>
                      <a:pt x="22023" y="2236"/>
                    </a:moveTo>
                    <a:cubicBezTo>
                      <a:pt x="16812" y="1"/>
                      <a:pt x="10647" y="2681"/>
                      <a:pt x="8274" y="8231"/>
                    </a:cubicBezTo>
                    <a:cubicBezTo>
                      <a:pt x="7871" y="9174"/>
                      <a:pt x="1" y="31641"/>
                      <a:pt x="75" y="44130"/>
                    </a:cubicBezTo>
                    <a:cubicBezTo>
                      <a:pt x="86" y="45899"/>
                      <a:pt x="1081" y="47435"/>
                      <a:pt x="2649" y="47922"/>
                    </a:cubicBezTo>
                    <a:lnTo>
                      <a:pt x="8369" y="50126"/>
                    </a:lnTo>
                    <a:cubicBezTo>
                      <a:pt x="10191" y="50687"/>
                      <a:pt x="12172" y="49670"/>
                      <a:pt x="12988" y="47753"/>
                    </a:cubicBezTo>
                    <a:cubicBezTo>
                      <a:pt x="12988" y="47753"/>
                      <a:pt x="26599" y="17627"/>
                      <a:pt x="27161" y="16335"/>
                    </a:cubicBezTo>
                    <a:cubicBezTo>
                      <a:pt x="29533" y="10784"/>
                      <a:pt x="27235" y="4471"/>
                      <a:pt x="22023" y="2236"/>
                    </a:cubicBezTo>
                    <a:close/>
                  </a:path>
                </a:pathLst>
              </a:custGeom>
              <a:gradFill>
                <a:gsLst>
                  <a:gs pos="0">
                    <a:srgbClr val="EDCEE0"/>
                  </a:gs>
                  <a:gs pos="100000">
                    <a:srgbClr val="C36DA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1" name="Google Shape;221;p13"/>
              <p:cNvSpPr/>
              <p:nvPr/>
            </p:nvSpPr>
            <p:spPr>
              <a:xfrm>
                <a:off x="2643525" y="2269600"/>
                <a:ext cx="738075" cy="1267175"/>
              </a:xfrm>
              <a:custGeom>
                <a:rect b="b" l="l" r="r" t="t"/>
                <a:pathLst>
                  <a:path extrusionOk="0" h="50687" w="29523">
                    <a:moveTo>
                      <a:pt x="7521" y="2236"/>
                    </a:moveTo>
                    <a:cubicBezTo>
                      <a:pt x="12733" y="1"/>
                      <a:pt x="18898" y="2691"/>
                      <a:pt x="21271" y="8242"/>
                    </a:cubicBezTo>
                    <a:cubicBezTo>
                      <a:pt x="21663" y="9185"/>
                      <a:pt x="29522" y="31652"/>
                      <a:pt x="29438" y="44141"/>
                    </a:cubicBezTo>
                    <a:cubicBezTo>
                      <a:pt x="29427" y="45910"/>
                      <a:pt x="28431" y="47446"/>
                      <a:pt x="26864" y="47933"/>
                    </a:cubicBezTo>
                    <a:lnTo>
                      <a:pt x="21133" y="50126"/>
                    </a:lnTo>
                    <a:cubicBezTo>
                      <a:pt x="19322" y="50687"/>
                      <a:pt x="17341" y="49670"/>
                      <a:pt x="16525" y="47763"/>
                    </a:cubicBezTo>
                    <a:cubicBezTo>
                      <a:pt x="16525" y="47763"/>
                      <a:pt x="2935" y="17627"/>
                      <a:pt x="2373" y="16335"/>
                    </a:cubicBezTo>
                    <a:cubicBezTo>
                      <a:pt x="0" y="10784"/>
                      <a:pt x="2299" y="4471"/>
                      <a:pt x="7521" y="2236"/>
                    </a:cubicBezTo>
                    <a:close/>
                  </a:path>
                </a:pathLst>
              </a:custGeom>
              <a:gradFill>
                <a:gsLst>
                  <a:gs pos="0">
                    <a:srgbClr val="EDCEE0"/>
                  </a:gs>
                  <a:gs pos="100000">
                    <a:srgbClr val="C36DA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1309914" y="2269603"/>
                <a:ext cx="1796025" cy="1926814"/>
              </a:xfrm>
              <a:custGeom>
                <a:rect b="b" l="l" r="r" t="t"/>
                <a:pathLst>
                  <a:path extrusionOk="0" h="75443" w="71841">
                    <a:moveTo>
                      <a:pt x="69828" y="61947"/>
                    </a:moveTo>
                    <a:cubicBezTo>
                      <a:pt x="69277" y="66100"/>
                      <a:pt x="65315" y="73748"/>
                      <a:pt x="59182" y="74627"/>
                    </a:cubicBezTo>
                    <a:cubicBezTo>
                      <a:pt x="54468" y="75294"/>
                      <a:pt x="48303" y="74934"/>
                      <a:pt x="44797" y="71216"/>
                    </a:cubicBezTo>
                    <a:cubicBezTo>
                      <a:pt x="43039" y="69341"/>
                      <a:pt x="44024" y="58219"/>
                      <a:pt x="39352" y="58229"/>
                    </a:cubicBezTo>
                    <a:cubicBezTo>
                      <a:pt x="37562" y="58240"/>
                      <a:pt x="35846" y="58261"/>
                      <a:pt x="33982" y="58272"/>
                    </a:cubicBezTo>
                    <a:cubicBezTo>
                      <a:pt x="30656" y="58293"/>
                      <a:pt x="28484" y="68292"/>
                      <a:pt x="26652" y="71142"/>
                    </a:cubicBezTo>
                    <a:cubicBezTo>
                      <a:pt x="23887" y="75442"/>
                      <a:pt x="16663" y="75400"/>
                      <a:pt x="11504" y="74394"/>
                    </a:cubicBezTo>
                    <a:cubicBezTo>
                      <a:pt x="5763" y="73271"/>
                      <a:pt x="2119" y="68070"/>
                      <a:pt x="1558" y="62085"/>
                    </a:cubicBezTo>
                    <a:cubicBezTo>
                      <a:pt x="0" y="45613"/>
                      <a:pt x="4693" y="1"/>
                      <a:pt x="4693" y="1"/>
                    </a:cubicBezTo>
                    <a:cubicBezTo>
                      <a:pt x="4693" y="1"/>
                      <a:pt x="14237" y="18125"/>
                      <a:pt x="34914" y="17998"/>
                    </a:cubicBezTo>
                    <a:cubicBezTo>
                      <a:pt x="55591" y="17882"/>
                      <a:pt x="67095" y="1"/>
                      <a:pt x="67095" y="1"/>
                    </a:cubicBezTo>
                    <a:cubicBezTo>
                      <a:pt x="67095" y="1"/>
                      <a:pt x="71840" y="46821"/>
                      <a:pt x="69828" y="61947"/>
                    </a:cubicBezTo>
                    <a:close/>
                  </a:path>
                </a:pathLst>
              </a:custGeom>
              <a:gradFill>
                <a:gsLst>
                  <a:gs pos="0">
                    <a:srgbClr val="EDCEE0"/>
                  </a:gs>
                  <a:gs pos="100000">
                    <a:srgbClr val="C36DA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
              <p:cNvSpPr/>
              <p:nvPr/>
            </p:nvSpPr>
            <p:spPr>
              <a:xfrm>
                <a:off x="1236800" y="1037150"/>
                <a:ext cx="1835750" cy="1714725"/>
              </a:xfrm>
              <a:custGeom>
                <a:rect b="b" l="l" r="r" t="t"/>
                <a:pathLst>
                  <a:path extrusionOk="0" h="68589" w="73430">
                    <a:moveTo>
                      <a:pt x="44490" y="2489"/>
                    </a:moveTo>
                    <a:cubicBezTo>
                      <a:pt x="64362" y="4513"/>
                      <a:pt x="73430" y="26090"/>
                      <a:pt x="72752" y="39606"/>
                    </a:cubicBezTo>
                    <a:cubicBezTo>
                      <a:pt x="71915" y="56544"/>
                      <a:pt x="59966" y="65569"/>
                      <a:pt x="38611" y="67147"/>
                    </a:cubicBezTo>
                    <a:cubicBezTo>
                      <a:pt x="19142" y="68588"/>
                      <a:pt x="1" y="50919"/>
                      <a:pt x="3295" y="30115"/>
                    </a:cubicBezTo>
                    <a:cubicBezTo>
                      <a:pt x="6251" y="11440"/>
                      <a:pt x="20116" y="0"/>
                      <a:pt x="44490" y="2489"/>
                    </a:cubicBezTo>
                    <a:close/>
                  </a:path>
                </a:pathLst>
              </a:custGeom>
              <a:gradFill>
                <a:gsLst>
                  <a:gs pos="0">
                    <a:srgbClr val="EDCEE0"/>
                  </a:gs>
                  <a:gs pos="100000">
                    <a:srgbClr val="C36DA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3"/>
              <p:cNvSpPr/>
              <p:nvPr/>
            </p:nvSpPr>
            <p:spPr>
              <a:xfrm>
                <a:off x="2070675" y="1092450"/>
                <a:ext cx="1001877" cy="1612021"/>
              </a:xfrm>
              <a:custGeom>
                <a:rect b="b" l="l" r="r" t="t"/>
                <a:pathLst>
                  <a:path extrusionOk="0" h="65231" w="40529">
                    <a:moveTo>
                      <a:pt x="39850" y="37552"/>
                    </a:moveTo>
                    <a:cubicBezTo>
                      <a:pt x="39014" y="54479"/>
                      <a:pt x="27076" y="63515"/>
                      <a:pt x="5721" y="65093"/>
                    </a:cubicBezTo>
                    <a:cubicBezTo>
                      <a:pt x="3814" y="65231"/>
                      <a:pt x="1897" y="65188"/>
                      <a:pt x="0" y="64977"/>
                    </a:cubicBezTo>
                    <a:cubicBezTo>
                      <a:pt x="20476" y="63112"/>
                      <a:pt x="31916" y="54108"/>
                      <a:pt x="32743" y="37552"/>
                    </a:cubicBezTo>
                    <a:cubicBezTo>
                      <a:pt x="33421" y="24036"/>
                      <a:pt x="24364" y="2448"/>
                      <a:pt x="4481" y="424"/>
                    </a:cubicBezTo>
                    <a:cubicBezTo>
                      <a:pt x="3538" y="329"/>
                      <a:pt x="2617" y="255"/>
                      <a:pt x="1706" y="202"/>
                    </a:cubicBezTo>
                    <a:cubicBezTo>
                      <a:pt x="5000" y="1"/>
                      <a:pt x="8305" y="75"/>
                      <a:pt x="11600" y="424"/>
                    </a:cubicBezTo>
                    <a:cubicBezTo>
                      <a:pt x="31472" y="2448"/>
                      <a:pt x="40528" y="24036"/>
                      <a:pt x="39850" y="37552"/>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1748425" y="3037325"/>
                <a:ext cx="909150" cy="547125"/>
              </a:xfrm>
              <a:custGeom>
                <a:rect b="b" l="l" r="r" t="t"/>
                <a:pathLst>
                  <a:path extrusionOk="0" h="21885" w="36366">
                    <a:moveTo>
                      <a:pt x="1" y="0"/>
                    </a:moveTo>
                    <a:lnTo>
                      <a:pt x="36366" y="0"/>
                    </a:lnTo>
                    <a:lnTo>
                      <a:pt x="36366" y="11557"/>
                    </a:lnTo>
                    <a:cubicBezTo>
                      <a:pt x="36366" y="17256"/>
                      <a:pt x="31853" y="21885"/>
                      <a:pt x="26271" y="21885"/>
                    </a:cubicBezTo>
                    <a:lnTo>
                      <a:pt x="9481" y="21885"/>
                    </a:lnTo>
                    <a:cubicBezTo>
                      <a:pt x="4249" y="21885"/>
                      <a:pt x="1" y="17542"/>
                      <a:pt x="1" y="12182"/>
                    </a:cubicBezTo>
                    <a:close/>
                  </a:path>
                </a:pathLst>
              </a:custGeom>
              <a:gradFill>
                <a:gsLst>
                  <a:gs pos="0">
                    <a:srgbClr val="627FAD"/>
                  </a:gs>
                  <a:gs pos="100000">
                    <a:srgbClr val="2E416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1426950" y="1286600"/>
                <a:ext cx="1565375" cy="1192500"/>
              </a:xfrm>
              <a:custGeom>
                <a:rect b="b" l="l" r="r" t="t"/>
                <a:pathLst>
                  <a:path extrusionOk="0" h="47700" w="62615">
                    <a:moveTo>
                      <a:pt x="33622" y="2055"/>
                    </a:moveTo>
                    <a:cubicBezTo>
                      <a:pt x="47784" y="2977"/>
                      <a:pt x="62614" y="13856"/>
                      <a:pt x="58705" y="29522"/>
                    </a:cubicBezTo>
                    <a:cubicBezTo>
                      <a:pt x="54786" y="45189"/>
                      <a:pt x="37997" y="47700"/>
                      <a:pt x="24872" y="47572"/>
                    </a:cubicBezTo>
                    <a:cubicBezTo>
                      <a:pt x="11748" y="47456"/>
                      <a:pt x="0" y="37213"/>
                      <a:pt x="3221" y="18601"/>
                    </a:cubicBezTo>
                    <a:cubicBezTo>
                      <a:pt x="6441" y="0"/>
                      <a:pt x="23898" y="1420"/>
                      <a:pt x="33622" y="2055"/>
                    </a:cubicBezTo>
                    <a:close/>
                  </a:path>
                </a:pathLst>
              </a:custGeom>
              <a:gradFill>
                <a:gsLst>
                  <a:gs pos="0">
                    <a:srgbClr val="627FAD"/>
                  </a:gs>
                  <a:gs pos="100000">
                    <a:srgbClr val="2E416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1476725" y="1325525"/>
                <a:ext cx="1464750" cy="1115975"/>
              </a:xfrm>
              <a:custGeom>
                <a:rect b="b" l="l" r="r" t="t"/>
                <a:pathLst>
                  <a:path extrusionOk="0" h="44639" w="58590">
                    <a:moveTo>
                      <a:pt x="31461" y="1939"/>
                    </a:moveTo>
                    <a:cubicBezTo>
                      <a:pt x="44702" y="2797"/>
                      <a:pt x="58589" y="12977"/>
                      <a:pt x="54924" y="27626"/>
                    </a:cubicBezTo>
                    <a:cubicBezTo>
                      <a:pt x="51259" y="42276"/>
                      <a:pt x="35550" y="44638"/>
                      <a:pt x="23273" y="44522"/>
                    </a:cubicBezTo>
                    <a:cubicBezTo>
                      <a:pt x="10996" y="44405"/>
                      <a:pt x="1" y="34819"/>
                      <a:pt x="3009" y="17415"/>
                    </a:cubicBezTo>
                    <a:cubicBezTo>
                      <a:pt x="6028" y="1"/>
                      <a:pt x="22362" y="1346"/>
                      <a:pt x="31461" y="1939"/>
                    </a:cubicBezTo>
                    <a:close/>
                  </a:path>
                </a:pathLst>
              </a:custGeom>
              <a:gradFill>
                <a:gsLst>
                  <a:gs pos="0">
                    <a:srgbClr val="D4E5F5">
                      <a:alpha val="41176"/>
                    </a:srgbClr>
                  </a:gs>
                  <a:gs pos="100000">
                    <a:srgbClr val="70A4D5">
                      <a:alpha val="5058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
              <p:cNvSpPr/>
              <p:nvPr/>
            </p:nvSpPr>
            <p:spPr>
              <a:xfrm>
                <a:off x="1541625" y="1398425"/>
                <a:ext cx="749725" cy="639225"/>
              </a:xfrm>
              <a:custGeom>
                <a:rect b="b" l="l" r="r" t="t"/>
                <a:pathLst>
                  <a:path extrusionOk="0" h="25569" w="29989">
                    <a:moveTo>
                      <a:pt x="22162" y="0"/>
                    </a:moveTo>
                    <a:cubicBezTo>
                      <a:pt x="20523" y="0"/>
                      <a:pt x="18891" y="175"/>
                      <a:pt x="17287" y="517"/>
                    </a:cubicBezTo>
                    <a:cubicBezTo>
                      <a:pt x="0" y="4192"/>
                      <a:pt x="1028" y="22295"/>
                      <a:pt x="1028" y="22295"/>
                    </a:cubicBezTo>
                    <a:lnTo>
                      <a:pt x="9777" y="25568"/>
                    </a:lnTo>
                    <a:lnTo>
                      <a:pt x="9968" y="25484"/>
                    </a:lnTo>
                    <a:cubicBezTo>
                      <a:pt x="9968" y="25484"/>
                      <a:pt x="7616" y="20961"/>
                      <a:pt x="17277" y="13609"/>
                    </a:cubicBezTo>
                    <a:cubicBezTo>
                      <a:pt x="19978" y="11554"/>
                      <a:pt x="23039" y="9881"/>
                      <a:pt x="25899" y="8567"/>
                    </a:cubicBezTo>
                    <a:cubicBezTo>
                      <a:pt x="29988" y="6692"/>
                      <a:pt x="29014" y="601"/>
                      <a:pt x="24554" y="125"/>
                    </a:cubicBezTo>
                    <a:cubicBezTo>
                      <a:pt x="23757" y="41"/>
                      <a:pt x="22958" y="0"/>
                      <a:pt x="22162" y="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
              <p:cNvSpPr/>
              <p:nvPr/>
            </p:nvSpPr>
            <p:spPr>
              <a:xfrm>
                <a:off x="1649788" y="1904425"/>
                <a:ext cx="173096" cy="290509"/>
              </a:xfrm>
              <a:custGeom>
                <a:rect b="b" l="l" r="r" t="t"/>
                <a:pathLst>
                  <a:path extrusionOk="0" h="16250" w="10763">
                    <a:moveTo>
                      <a:pt x="4640" y="0"/>
                    </a:moveTo>
                    <a:lnTo>
                      <a:pt x="1" y="14301"/>
                    </a:lnTo>
                    <a:lnTo>
                      <a:pt x="3464" y="16250"/>
                    </a:lnTo>
                    <a:cubicBezTo>
                      <a:pt x="3464" y="16250"/>
                      <a:pt x="10763" y="9322"/>
                      <a:pt x="9566" y="5435"/>
                    </a:cubicBezTo>
                    <a:cubicBezTo>
                      <a:pt x="8358" y="1547"/>
                      <a:pt x="4640" y="0"/>
                      <a:pt x="4640" y="0"/>
                    </a:cubicBezTo>
                    <a:close/>
                  </a:path>
                </a:pathLst>
              </a:custGeom>
              <a:solidFill>
                <a:srgbClr val="FFFFFF">
                  <a:alpha val="413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3"/>
            <p:cNvSpPr/>
            <p:nvPr/>
          </p:nvSpPr>
          <p:spPr>
            <a:xfrm>
              <a:off x="4794725" y="3484000"/>
              <a:ext cx="900188" cy="303112"/>
            </a:xfrm>
            <a:custGeom>
              <a:rect b="b" l="l" r="r" t="t"/>
              <a:pathLst>
                <a:path extrusionOk="0" h="19958" w="64002">
                  <a:moveTo>
                    <a:pt x="64002" y="8560"/>
                  </a:moveTo>
                  <a:cubicBezTo>
                    <a:pt x="56947" y="14460"/>
                    <a:pt x="43537" y="19958"/>
                    <a:pt x="30931" y="19958"/>
                  </a:cubicBezTo>
                  <a:cubicBezTo>
                    <a:pt x="17510" y="19958"/>
                    <a:pt x="6843" y="13814"/>
                    <a:pt x="0" y="7119"/>
                  </a:cubicBezTo>
                  <a:lnTo>
                    <a:pt x="689" y="1"/>
                  </a:lnTo>
                  <a:cubicBezTo>
                    <a:pt x="689" y="1"/>
                    <a:pt x="10000" y="12013"/>
                    <a:pt x="30677" y="11939"/>
                  </a:cubicBezTo>
                  <a:cubicBezTo>
                    <a:pt x="51354" y="11854"/>
                    <a:pt x="63091" y="1"/>
                    <a:pt x="63091" y="1"/>
                  </a:cubicBezTo>
                  <a:close/>
                </a:path>
              </a:pathLst>
            </a:custGeom>
            <a:gradFill>
              <a:gsLst>
                <a:gs pos="0">
                  <a:srgbClr val="627FAD">
                    <a:alpha val="41220"/>
                  </a:srgbClr>
                </a:gs>
                <a:gs pos="100000">
                  <a:srgbClr val="2E416E">
                    <a:alpha val="412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3"/>
          <p:cNvSpPr/>
          <p:nvPr/>
        </p:nvSpPr>
        <p:spPr>
          <a:xfrm>
            <a:off x="2303903" y="6578097"/>
            <a:ext cx="6125094" cy="3659196"/>
          </a:xfrm>
          <a:custGeom>
            <a:rect b="b" l="l" r="r" t="t"/>
            <a:pathLst>
              <a:path extrusionOk="0" h="92334" w="154557">
                <a:moveTo>
                  <a:pt x="134086" y="56856"/>
                </a:moveTo>
                <a:cubicBezTo>
                  <a:pt x="106018" y="89025"/>
                  <a:pt x="57215" y="92333"/>
                  <a:pt x="25045" y="64284"/>
                </a:cubicBezTo>
                <a:cubicBezTo>
                  <a:pt x="12060" y="52981"/>
                  <a:pt x="3252" y="37652"/>
                  <a:pt x="1" y="20754"/>
                </a:cubicBezTo>
                <a:cubicBezTo>
                  <a:pt x="6049" y="33399"/>
                  <a:pt x="15292" y="44230"/>
                  <a:pt x="26822" y="52225"/>
                </a:cubicBezTo>
                <a:cubicBezTo>
                  <a:pt x="63585" y="77760"/>
                  <a:pt x="114108" y="68669"/>
                  <a:pt x="139662" y="31906"/>
                </a:cubicBezTo>
                <a:cubicBezTo>
                  <a:pt x="146316" y="22342"/>
                  <a:pt x="150833" y="11455"/>
                  <a:pt x="152893" y="1"/>
                </a:cubicBezTo>
                <a:cubicBezTo>
                  <a:pt x="154557" y="20716"/>
                  <a:pt x="147771" y="41224"/>
                  <a:pt x="134086" y="56856"/>
                </a:cubicBezTo>
                <a:close/>
              </a:path>
            </a:pathLst>
          </a:custGeom>
          <a:solidFill>
            <a:srgbClr val="FFFFFF">
              <a:alpha val="16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txBox="1"/>
          <p:nvPr>
            <p:ph type="ctrTitle"/>
          </p:nvPr>
        </p:nvSpPr>
        <p:spPr>
          <a:xfrm>
            <a:off x="1123500" y="628900"/>
            <a:ext cx="6897000" cy="133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Lunar Landing </a:t>
            </a:r>
            <a:endParaRPr/>
          </a:p>
          <a:p>
            <a:pPr indent="0" lvl="0" marL="0" rtl="0" algn="ctr">
              <a:spcBef>
                <a:spcPts val="0"/>
              </a:spcBef>
              <a:spcAft>
                <a:spcPts val="0"/>
              </a:spcAft>
              <a:buNone/>
            </a:pPr>
            <a:r>
              <a:rPr lang="en"/>
              <a:t>Reinforcement learning</a:t>
            </a:r>
            <a:endParaRPr/>
          </a:p>
        </p:txBody>
      </p:sp>
      <p:sp>
        <p:nvSpPr>
          <p:cNvPr id="233" name="Google Shape;233;p13"/>
          <p:cNvSpPr txBox="1"/>
          <p:nvPr>
            <p:ph idx="1" type="subTitle"/>
          </p:nvPr>
        </p:nvSpPr>
        <p:spPr>
          <a:xfrm>
            <a:off x="1595400" y="1917700"/>
            <a:ext cx="59532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Soh Hong Yu &amp; Samuel Tay Tze Ming</a:t>
            </a:r>
            <a:endParaRPr/>
          </a:p>
          <a:p>
            <a:pPr indent="0" lvl="0" marL="0" rtl="0" algn="ctr">
              <a:spcBef>
                <a:spcPts val="0"/>
              </a:spcBef>
              <a:spcAft>
                <a:spcPts val="0"/>
              </a:spcAft>
              <a:buNone/>
            </a:pPr>
            <a:r>
              <a:rPr lang="en"/>
              <a:t>P2100775 &amp; P2107404</a:t>
            </a:r>
            <a:endParaRPr/>
          </a:p>
          <a:p>
            <a:pPr indent="0" lvl="0" marL="0" rtl="0" algn="ctr">
              <a:spcBef>
                <a:spcPts val="0"/>
              </a:spcBef>
              <a:spcAft>
                <a:spcPts val="0"/>
              </a:spcAft>
              <a:buNone/>
            </a:pPr>
            <a:r>
              <a:rPr lang="en"/>
              <a:t>DAAA/FT/2B/01</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22"/>
          <p:cNvPicPr preferRelativeResize="0"/>
          <p:nvPr/>
        </p:nvPicPr>
        <p:blipFill>
          <a:blip r:embed="rId3">
            <a:alphaModFix/>
          </a:blip>
          <a:stretch>
            <a:fillRect/>
          </a:stretch>
        </p:blipFill>
        <p:spPr>
          <a:xfrm>
            <a:off x="520468" y="1798850"/>
            <a:ext cx="4371383" cy="2809651"/>
          </a:xfrm>
          <a:prstGeom prst="rect">
            <a:avLst/>
          </a:prstGeom>
          <a:noFill/>
          <a:ln>
            <a:noFill/>
          </a:ln>
        </p:spPr>
      </p:pic>
      <p:sp>
        <p:nvSpPr>
          <p:cNvPr id="337" name="Google Shape;337;p22"/>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Advantage Actor Critic (A2C)</a:t>
            </a:r>
            <a:endParaRPr/>
          </a:p>
          <a:p>
            <a:pPr indent="0" lvl="0" marL="0" rtl="0" algn="ctr">
              <a:spcBef>
                <a:spcPts val="0"/>
              </a:spcBef>
              <a:spcAft>
                <a:spcPts val="0"/>
              </a:spcAft>
              <a:buNone/>
            </a:pPr>
            <a:r>
              <a:t/>
            </a:r>
            <a:endParaRPr/>
          </a:p>
        </p:txBody>
      </p:sp>
      <p:pic>
        <p:nvPicPr>
          <p:cNvPr id="338" name="Google Shape;338;p22"/>
          <p:cNvPicPr preferRelativeResize="0"/>
          <p:nvPr/>
        </p:nvPicPr>
        <p:blipFill>
          <a:blip r:embed="rId4">
            <a:alphaModFix/>
          </a:blip>
          <a:stretch>
            <a:fillRect/>
          </a:stretch>
        </p:blipFill>
        <p:spPr>
          <a:xfrm>
            <a:off x="5171249" y="1879774"/>
            <a:ext cx="3376225" cy="2611425"/>
          </a:xfrm>
          <a:prstGeom prst="rect">
            <a:avLst/>
          </a:prstGeom>
          <a:noFill/>
          <a:ln>
            <a:noFill/>
          </a:ln>
        </p:spPr>
      </p:pic>
      <p:sp>
        <p:nvSpPr>
          <p:cNvPr id="339" name="Google Shape;339;p22"/>
          <p:cNvSpPr txBox="1"/>
          <p:nvPr/>
        </p:nvSpPr>
        <p:spPr>
          <a:xfrm>
            <a:off x="696913" y="1398638"/>
            <a:ext cx="401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Train</a:t>
            </a:r>
            <a:endParaRPr>
              <a:latin typeface="Nunito"/>
              <a:ea typeface="Nunito"/>
              <a:cs typeface="Nunito"/>
              <a:sym typeface="Nunito"/>
            </a:endParaRPr>
          </a:p>
        </p:txBody>
      </p:sp>
      <p:sp>
        <p:nvSpPr>
          <p:cNvPr id="340" name="Google Shape;340;p22"/>
          <p:cNvSpPr txBox="1"/>
          <p:nvPr/>
        </p:nvSpPr>
        <p:spPr>
          <a:xfrm>
            <a:off x="4850113" y="1479575"/>
            <a:ext cx="4018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Evaluate</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Advantage Actor Critic (A2C)</a:t>
            </a:r>
            <a:endParaRPr/>
          </a:p>
          <a:p>
            <a:pPr indent="0" lvl="0" marL="0" rtl="0" algn="ctr">
              <a:spcBef>
                <a:spcPts val="0"/>
              </a:spcBef>
              <a:spcAft>
                <a:spcPts val="0"/>
              </a:spcAft>
              <a:buNone/>
            </a:pPr>
            <a:r>
              <a:t/>
            </a:r>
            <a:endParaRPr/>
          </a:p>
        </p:txBody>
      </p:sp>
      <p:pic>
        <p:nvPicPr>
          <p:cNvPr id="346" name="Google Shape;346;p23"/>
          <p:cNvPicPr preferRelativeResize="0"/>
          <p:nvPr/>
        </p:nvPicPr>
        <p:blipFill>
          <a:blip r:embed="rId3">
            <a:alphaModFix/>
          </a:blip>
          <a:stretch>
            <a:fillRect/>
          </a:stretch>
        </p:blipFill>
        <p:spPr>
          <a:xfrm>
            <a:off x="576150" y="2995923"/>
            <a:ext cx="2820774" cy="1612577"/>
          </a:xfrm>
          <a:prstGeom prst="rect">
            <a:avLst/>
          </a:prstGeom>
          <a:noFill/>
          <a:ln>
            <a:noFill/>
          </a:ln>
        </p:spPr>
      </p:pic>
      <p:pic>
        <p:nvPicPr>
          <p:cNvPr id="347" name="Google Shape;347;p23"/>
          <p:cNvPicPr preferRelativeResize="0"/>
          <p:nvPr/>
        </p:nvPicPr>
        <p:blipFill>
          <a:blip r:embed="rId4">
            <a:alphaModFix/>
          </a:blip>
          <a:stretch>
            <a:fillRect/>
          </a:stretch>
        </p:blipFill>
        <p:spPr>
          <a:xfrm>
            <a:off x="3743682" y="1714775"/>
            <a:ext cx="3094331" cy="2114158"/>
          </a:xfrm>
          <a:prstGeom prst="rect">
            <a:avLst/>
          </a:prstGeom>
          <a:noFill/>
          <a:ln>
            <a:noFill/>
          </a:ln>
        </p:spPr>
      </p:pic>
      <p:pic>
        <p:nvPicPr>
          <p:cNvPr id="348" name="Google Shape;348;p23"/>
          <p:cNvPicPr preferRelativeResize="0"/>
          <p:nvPr/>
        </p:nvPicPr>
        <p:blipFill>
          <a:blip r:embed="rId5">
            <a:alphaModFix/>
          </a:blip>
          <a:stretch>
            <a:fillRect/>
          </a:stretch>
        </p:blipFill>
        <p:spPr>
          <a:xfrm>
            <a:off x="576151" y="1383350"/>
            <a:ext cx="2796028" cy="1612577"/>
          </a:xfrm>
          <a:prstGeom prst="rect">
            <a:avLst/>
          </a:prstGeom>
          <a:noFill/>
          <a:ln>
            <a:noFill/>
          </a:ln>
        </p:spPr>
      </p:pic>
      <p:sp>
        <p:nvSpPr>
          <p:cNvPr id="349" name="Google Shape;349;p23"/>
          <p:cNvSpPr txBox="1"/>
          <p:nvPr/>
        </p:nvSpPr>
        <p:spPr>
          <a:xfrm>
            <a:off x="3588638" y="1314563"/>
            <a:ext cx="340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Performance of A2C Model</a:t>
            </a:r>
            <a:endParaRPr>
              <a:latin typeface="Nunito"/>
              <a:ea typeface="Nunito"/>
              <a:cs typeface="Nunito"/>
              <a:sym typeface="Nunito"/>
            </a:endParaRPr>
          </a:p>
        </p:txBody>
      </p:sp>
      <p:pic>
        <p:nvPicPr>
          <p:cNvPr id="350" name="Google Shape;350;p23"/>
          <p:cNvPicPr preferRelativeResize="0"/>
          <p:nvPr/>
        </p:nvPicPr>
        <p:blipFill>
          <a:blip r:embed="rId6">
            <a:alphaModFix/>
          </a:blip>
          <a:stretch>
            <a:fillRect/>
          </a:stretch>
        </p:blipFill>
        <p:spPr>
          <a:xfrm>
            <a:off x="3588649" y="3828924"/>
            <a:ext cx="3404400" cy="3832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Advantage Actor Critic (A2C)</a:t>
            </a:r>
            <a:endParaRPr/>
          </a:p>
          <a:p>
            <a:pPr indent="0" lvl="0" marL="0" rtl="0" algn="ctr">
              <a:spcBef>
                <a:spcPts val="0"/>
              </a:spcBef>
              <a:spcAft>
                <a:spcPts val="0"/>
              </a:spcAft>
              <a:buNone/>
            </a:pPr>
            <a:r>
              <a:t/>
            </a:r>
            <a:endParaRPr/>
          </a:p>
        </p:txBody>
      </p:sp>
      <p:sp>
        <p:nvSpPr>
          <p:cNvPr id="356" name="Google Shape;356;p24"/>
          <p:cNvSpPr txBox="1"/>
          <p:nvPr/>
        </p:nvSpPr>
        <p:spPr>
          <a:xfrm>
            <a:off x="715111" y="1314575"/>
            <a:ext cx="627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will be choosing the values where both training and testing rewards are the higher than the reward threshold. Train &gt;= 285 and Test &gt;= 285</a:t>
            </a:r>
            <a:endParaRPr>
              <a:latin typeface="Nunito"/>
              <a:ea typeface="Nunito"/>
              <a:cs typeface="Nunito"/>
              <a:sym typeface="Nunito"/>
            </a:endParaRPr>
          </a:p>
        </p:txBody>
      </p:sp>
      <p:pic>
        <p:nvPicPr>
          <p:cNvPr id="357" name="Google Shape;357;p24"/>
          <p:cNvPicPr preferRelativeResize="0"/>
          <p:nvPr/>
        </p:nvPicPr>
        <p:blipFill>
          <a:blip r:embed="rId3">
            <a:alphaModFix/>
          </a:blip>
          <a:stretch>
            <a:fillRect/>
          </a:stretch>
        </p:blipFill>
        <p:spPr>
          <a:xfrm>
            <a:off x="523250" y="1930176"/>
            <a:ext cx="4692799" cy="905625"/>
          </a:xfrm>
          <a:prstGeom prst="rect">
            <a:avLst/>
          </a:prstGeom>
          <a:noFill/>
          <a:ln>
            <a:noFill/>
          </a:ln>
        </p:spPr>
      </p:pic>
      <p:pic>
        <p:nvPicPr>
          <p:cNvPr id="358" name="Google Shape;358;p24"/>
          <p:cNvPicPr preferRelativeResize="0"/>
          <p:nvPr/>
        </p:nvPicPr>
        <p:blipFill>
          <a:blip r:embed="rId4">
            <a:alphaModFix/>
          </a:blip>
          <a:stretch>
            <a:fillRect/>
          </a:stretch>
        </p:blipFill>
        <p:spPr>
          <a:xfrm>
            <a:off x="5393425" y="2284000"/>
            <a:ext cx="3281174" cy="2460875"/>
          </a:xfrm>
          <a:prstGeom prst="rect">
            <a:avLst/>
          </a:prstGeom>
          <a:noFill/>
          <a:ln>
            <a:noFill/>
          </a:ln>
        </p:spPr>
      </p:pic>
      <p:sp>
        <p:nvSpPr>
          <p:cNvPr id="359" name="Google Shape;359;p24"/>
          <p:cNvSpPr txBox="1"/>
          <p:nvPr/>
        </p:nvSpPr>
        <p:spPr>
          <a:xfrm>
            <a:off x="1330227" y="3920325"/>
            <a:ext cx="53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Model Score: 307.0810140291526</a:t>
            </a:r>
            <a:endParaRPr>
              <a:latin typeface="Nunito"/>
              <a:ea typeface="Nunito"/>
              <a:cs typeface="Nunito"/>
              <a:sym typeface="Nunito"/>
            </a:endParaRPr>
          </a:p>
        </p:txBody>
      </p:sp>
      <p:sp>
        <p:nvSpPr>
          <p:cNvPr id="360" name="Google Shape;360;p24"/>
          <p:cNvSpPr txBox="1"/>
          <p:nvPr/>
        </p:nvSpPr>
        <p:spPr>
          <a:xfrm>
            <a:off x="789300" y="3113350"/>
            <a:ext cx="469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see </a:t>
            </a:r>
            <a:r>
              <a:rPr lang="en">
                <a:latin typeface="Nunito"/>
                <a:ea typeface="Nunito"/>
                <a:cs typeface="Nunito"/>
                <a:sym typeface="Nunito"/>
              </a:rPr>
              <a:t>that</a:t>
            </a:r>
            <a:r>
              <a:rPr lang="en">
                <a:latin typeface="Nunito"/>
                <a:ea typeface="Nunito"/>
                <a:cs typeface="Nunito"/>
                <a:sym typeface="Nunito"/>
              </a:rPr>
              <a:t> model A2C was able to land the lunar lander </a:t>
            </a:r>
            <a:r>
              <a:rPr lang="en">
                <a:latin typeface="Nunito"/>
                <a:ea typeface="Nunito"/>
                <a:cs typeface="Nunito"/>
                <a:sym typeface="Nunito"/>
              </a:rPr>
              <a:t>safely</a:t>
            </a:r>
            <a:r>
              <a:rPr lang="en">
                <a:latin typeface="Nunito"/>
                <a:ea typeface="Nunito"/>
                <a:cs typeface="Nunito"/>
                <a:sym typeface="Nunito"/>
              </a:rPr>
              <a:t> without crashing and using the least fuel to get the job done so that it can score a high score.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715300" y="445025"/>
            <a:ext cx="7713600" cy="5727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Proximal Policy Optimization (PPO)</a:t>
            </a:r>
            <a:endParaRPr/>
          </a:p>
        </p:txBody>
      </p:sp>
      <p:pic>
        <p:nvPicPr>
          <p:cNvPr id="366" name="Google Shape;366;p25"/>
          <p:cNvPicPr preferRelativeResize="0"/>
          <p:nvPr/>
        </p:nvPicPr>
        <p:blipFill>
          <a:blip r:embed="rId3">
            <a:alphaModFix/>
          </a:blip>
          <a:stretch>
            <a:fillRect/>
          </a:stretch>
        </p:blipFill>
        <p:spPr>
          <a:xfrm>
            <a:off x="566825" y="2067050"/>
            <a:ext cx="4338101" cy="2541450"/>
          </a:xfrm>
          <a:prstGeom prst="rect">
            <a:avLst/>
          </a:prstGeom>
          <a:noFill/>
          <a:ln>
            <a:noFill/>
          </a:ln>
        </p:spPr>
      </p:pic>
      <p:sp>
        <p:nvSpPr>
          <p:cNvPr id="367" name="Google Shape;367;p25"/>
          <p:cNvSpPr txBox="1"/>
          <p:nvPr/>
        </p:nvSpPr>
        <p:spPr>
          <a:xfrm>
            <a:off x="505451" y="1235750"/>
            <a:ext cx="813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An improvement from A2C where the core improvement is changing on how it estimates the policy gradients. The PPO method uses the ratio between the new and the old policy scaled by the advantages instead of using the logarithm of the new policy:</a:t>
            </a:r>
            <a:endParaRPr>
              <a:latin typeface="Nunito"/>
              <a:ea typeface="Nunito"/>
              <a:cs typeface="Nunito"/>
              <a:sym typeface="Nunito"/>
            </a:endParaRPr>
          </a:p>
        </p:txBody>
      </p:sp>
      <p:pic>
        <p:nvPicPr>
          <p:cNvPr id="368" name="Google Shape;368;p25"/>
          <p:cNvPicPr preferRelativeResize="0"/>
          <p:nvPr/>
        </p:nvPicPr>
        <p:blipFill>
          <a:blip r:embed="rId4">
            <a:alphaModFix/>
          </a:blip>
          <a:stretch>
            <a:fillRect/>
          </a:stretch>
        </p:blipFill>
        <p:spPr>
          <a:xfrm>
            <a:off x="5259155" y="2005675"/>
            <a:ext cx="3259516" cy="572700"/>
          </a:xfrm>
          <a:prstGeom prst="rect">
            <a:avLst/>
          </a:prstGeom>
          <a:noFill/>
          <a:ln>
            <a:noFill/>
          </a:ln>
        </p:spPr>
      </p:pic>
      <p:pic>
        <p:nvPicPr>
          <p:cNvPr id="369" name="Google Shape;369;p25"/>
          <p:cNvPicPr preferRelativeResize="0"/>
          <p:nvPr/>
        </p:nvPicPr>
        <p:blipFill>
          <a:blip r:embed="rId5">
            <a:alphaModFix/>
          </a:blip>
          <a:stretch>
            <a:fillRect/>
          </a:stretch>
        </p:blipFill>
        <p:spPr>
          <a:xfrm>
            <a:off x="5057325" y="2578375"/>
            <a:ext cx="3581424" cy="20805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Proximal Policy Optimization (PPO)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75" name="Google Shape;375;p26"/>
          <p:cNvSpPr txBox="1"/>
          <p:nvPr/>
        </p:nvSpPr>
        <p:spPr>
          <a:xfrm>
            <a:off x="2934525" y="1223850"/>
            <a:ext cx="5800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Nunito"/>
                <a:ea typeface="Nunito"/>
                <a:cs typeface="Nunito"/>
                <a:sym typeface="Nunito"/>
              </a:rPr>
              <a:t>Due to time constraint and resources constraint, we are unable to complete the training of PPO to the episode we wanted.</a:t>
            </a:r>
            <a:endParaRPr>
              <a:latin typeface="Nunito"/>
              <a:ea typeface="Nunito"/>
              <a:cs typeface="Nunito"/>
              <a:sym typeface="Nunito"/>
            </a:endParaRPr>
          </a:p>
        </p:txBody>
      </p:sp>
      <p:pic>
        <p:nvPicPr>
          <p:cNvPr id="376" name="Google Shape;376;p26"/>
          <p:cNvPicPr preferRelativeResize="0"/>
          <p:nvPr/>
        </p:nvPicPr>
        <p:blipFill>
          <a:blip r:embed="rId3">
            <a:alphaModFix/>
          </a:blip>
          <a:stretch>
            <a:fillRect/>
          </a:stretch>
        </p:blipFill>
        <p:spPr>
          <a:xfrm>
            <a:off x="442650" y="3000473"/>
            <a:ext cx="2443526" cy="1684277"/>
          </a:xfrm>
          <a:prstGeom prst="rect">
            <a:avLst/>
          </a:prstGeom>
          <a:noFill/>
          <a:ln>
            <a:noFill/>
          </a:ln>
        </p:spPr>
      </p:pic>
      <p:pic>
        <p:nvPicPr>
          <p:cNvPr id="377" name="Google Shape;377;p26"/>
          <p:cNvPicPr preferRelativeResize="0"/>
          <p:nvPr/>
        </p:nvPicPr>
        <p:blipFill>
          <a:blip r:embed="rId4">
            <a:alphaModFix/>
          </a:blip>
          <a:stretch>
            <a:fillRect/>
          </a:stretch>
        </p:blipFill>
        <p:spPr>
          <a:xfrm>
            <a:off x="3328525" y="1839450"/>
            <a:ext cx="3491849" cy="2406875"/>
          </a:xfrm>
          <a:prstGeom prst="rect">
            <a:avLst/>
          </a:prstGeom>
          <a:noFill/>
          <a:ln>
            <a:noFill/>
          </a:ln>
        </p:spPr>
      </p:pic>
      <p:pic>
        <p:nvPicPr>
          <p:cNvPr id="378" name="Google Shape;378;p26"/>
          <p:cNvPicPr preferRelativeResize="0"/>
          <p:nvPr/>
        </p:nvPicPr>
        <p:blipFill>
          <a:blip r:embed="rId5">
            <a:alphaModFix/>
          </a:blip>
          <a:stretch>
            <a:fillRect/>
          </a:stretch>
        </p:blipFill>
        <p:spPr>
          <a:xfrm>
            <a:off x="442648" y="1301148"/>
            <a:ext cx="2443526" cy="1699327"/>
          </a:xfrm>
          <a:prstGeom prst="rect">
            <a:avLst/>
          </a:prstGeom>
          <a:noFill/>
          <a:ln>
            <a:noFill/>
          </a:ln>
        </p:spPr>
      </p:pic>
      <p:pic>
        <p:nvPicPr>
          <p:cNvPr id="379" name="Google Shape;379;p26"/>
          <p:cNvPicPr preferRelativeResize="0"/>
          <p:nvPr/>
        </p:nvPicPr>
        <p:blipFill>
          <a:blip r:embed="rId6">
            <a:alphaModFix/>
          </a:blip>
          <a:stretch>
            <a:fillRect/>
          </a:stretch>
        </p:blipFill>
        <p:spPr>
          <a:xfrm>
            <a:off x="3432975" y="4200625"/>
            <a:ext cx="3580900" cy="48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Proximal Policy Optimization (PPO)</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85" name="Google Shape;385;p27"/>
          <p:cNvSpPr txBox="1"/>
          <p:nvPr/>
        </p:nvSpPr>
        <p:spPr>
          <a:xfrm>
            <a:off x="715111" y="1314575"/>
            <a:ext cx="627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will be choosing the values where both training and testing rewards are the higher than the reward threshold. Train &gt;= 250 and Test &gt;= 235</a:t>
            </a:r>
            <a:endParaRPr>
              <a:latin typeface="Nunito"/>
              <a:ea typeface="Nunito"/>
              <a:cs typeface="Nunito"/>
              <a:sym typeface="Nunito"/>
            </a:endParaRPr>
          </a:p>
        </p:txBody>
      </p:sp>
      <p:pic>
        <p:nvPicPr>
          <p:cNvPr id="386" name="Google Shape;386;p27"/>
          <p:cNvPicPr preferRelativeResize="0"/>
          <p:nvPr/>
        </p:nvPicPr>
        <p:blipFill rotWithShape="1">
          <a:blip r:embed="rId3">
            <a:alphaModFix/>
          </a:blip>
          <a:srcRect b="0" l="0" r="0" t="0"/>
          <a:stretch/>
        </p:blipFill>
        <p:spPr>
          <a:xfrm>
            <a:off x="5393425" y="2284000"/>
            <a:ext cx="3281174" cy="2460875"/>
          </a:xfrm>
          <a:prstGeom prst="rect">
            <a:avLst/>
          </a:prstGeom>
          <a:noFill/>
          <a:ln>
            <a:noFill/>
          </a:ln>
        </p:spPr>
      </p:pic>
      <p:sp>
        <p:nvSpPr>
          <p:cNvPr id="387" name="Google Shape;387;p27"/>
          <p:cNvSpPr txBox="1"/>
          <p:nvPr/>
        </p:nvSpPr>
        <p:spPr>
          <a:xfrm>
            <a:off x="1330227" y="3920325"/>
            <a:ext cx="53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Model Score: </a:t>
            </a:r>
            <a:r>
              <a:rPr lang="en">
                <a:latin typeface="Nunito"/>
                <a:ea typeface="Nunito"/>
                <a:cs typeface="Nunito"/>
                <a:sym typeface="Nunito"/>
              </a:rPr>
              <a:t>258.4892892114275</a:t>
            </a:r>
            <a:endParaRPr>
              <a:latin typeface="Nunito"/>
              <a:ea typeface="Nunito"/>
              <a:cs typeface="Nunito"/>
              <a:sym typeface="Nunito"/>
            </a:endParaRPr>
          </a:p>
        </p:txBody>
      </p:sp>
      <p:sp>
        <p:nvSpPr>
          <p:cNvPr id="388" name="Google Shape;388;p27"/>
          <p:cNvSpPr txBox="1"/>
          <p:nvPr/>
        </p:nvSpPr>
        <p:spPr>
          <a:xfrm>
            <a:off x="811500" y="2817550"/>
            <a:ext cx="4692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We see that model A2C was able to land the lunar lander safely without crashing and but as the model was not fully trained and optimized, the model used a lot of fuel which resulted in the low model score.</a:t>
            </a:r>
            <a:endParaRPr>
              <a:latin typeface="Nunito"/>
              <a:ea typeface="Nunito"/>
              <a:cs typeface="Nunito"/>
              <a:sym typeface="Nunito"/>
            </a:endParaRPr>
          </a:p>
        </p:txBody>
      </p:sp>
      <p:pic>
        <p:nvPicPr>
          <p:cNvPr id="389" name="Google Shape;389;p27"/>
          <p:cNvPicPr preferRelativeResize="0"/>
          <p:nvPr/>
        </p:nvPicPr>
        <p:blipFill>
          <a:blip r:embed="rId4">
            <a:alphaModFix/>
          </a:blip>
          <a:stretch>
            <a:fillRect/>
          </a:stretch>
        </p:blipFill>
        <p:spPr>
          <a:xfrm>
            <a:off x="688575" y="1930180"/>
            <a:ext cx="4704859" cy="83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type="title"/>
          </p:nvPr>
        </p:nvSpPr>
        <p:spPr>
          <a:xfrm>
            <a:off x="715300" y="445025"/>
            <a:ext cx="7713600" cy="5727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SUmmary</a:t>
            </a:r>
            <a:endParaRPr/>
          </a:p>
        </p:txBody>
      </p:sp>
      <p:sp>
        <p:nvSpPr>
          <p:cNvPr id="395" name="Google Shape;395;p28"/>
          <p:cNvSpPr txBox="1"/>
          <p:nvPr/>
        </p:nvSpPr>
        <p:spPr>
          <a:xfrm>
            <a:off x="621650" y="1369125"/>
            <a:ext cx="7852200" cy="354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A2C is a better model compared to DQN because it separates the learning of the policy and the value function into two separate neural networks. This allows the algorithm to directly optimize the policy by maximizing the expected cumulative reward, rather than estimating the Q-value function as in DQN. This can result in a more efficient learning process and a better exploration-exploitation trade-off.</a:t>
            </a:r>
            <a:endParaRPr>
              <a:latin typeface="Nunito"/>
              <a:ea typeface="Nunito"/>
              <a:cs typeface="Nunito"/>
              <a:sym typeface="Nunito"/>
            </a:endParaRPr>
          </a:p>
          <a:p>
            <a:pPr indent="0" lvl="0" marL="0" rtl="0" algn="l">
              <a:lnSpc>
                <a:spcPct val="115000"/>
              </a:lnSpc>
              <a:spcBef>
                <a:spcPts val="1500"/>
              </a:spcBef>
              <a:spcAft>
                <a:spcPts val="0"/>
              </a:spcAft>
              <a:buNone/>
            </a:pPr>
            <a:r>
              <a:rPr lang="en">
                <a:latin typeface="Nunito"/>
                <a:ea typeface="Nunito"/>
                <a:cs typeface="Nunito"/>
                <a:sym typeface="Nunito"/>
              </a:rPr>
              <a:t>Another advantage of A2C is that it can handle continuous action spaces, whereas DQN is limited to discrete action spaces. In addition, A2C can handle both on-policy and off-policy learning, while DQN is mainly used for off-policy learning.</a:t>
            </a:r>
            <a:endParaRPr>
              <a:latin typeface="Nunito"/>
              <a:ea typeface="Nunito"/>
              <a:cs typeface="Nunito"/>
              <a:sym typeface="Nunito"/>
            </a:endParaRPr>
          </a:p>
          <a:p>
            <a:pPr indent="0" lvl="0" marL="0" rtl="0" algn="l">
              <a:lnSpc>
                <a:spcPct val="115000"/>
              </a:lnSpc>
              <a:spcBef>
                <a:spcPts val="1500"/>
              </a:spcBef>
              <a:spcAft>
                <a:spcPts val="0"/>
              </a:spcAft>
              <a:buNone/>
            </a:pPr>
            <a:r>
              <a:rPr lang="en">
                <a:latin typeface="Nunito"/>
                <a:ea typeface="Nunito"/>
                <a:cs typeface="Nunito"/>
                <a:sym typeface="Nunito"/>
              </a:rPr>
              <a:t>However, it should be noted that DQN can still perform well in some problems and is generally easier to implement and understand compared to A2C. </a:t>
            </a:r>
            <a:endParaRPr>
              <a:latin typeface="Nunito"/>
              <a:ea typeface="Nunito"/>
              <a:cs typeface="Nunito"/>
              <a:sym typeface="Nunito"/>
            </a:endParaRPr>
          </a:p>
          <a:p>
            <a:pPr indent="0" lvl="0" marL="0" rtl="0" algn="l">
              <a:lnSpc>
                <a:spcPct val="115000"/>
              </a:lnSpc>
              <a:spcBef>
                <a:spcPts val="1500"/>
              </a:spcBef>
              <a:spcAft>
                <a:spcPts val="0"/>
              </a:spcAft>
              <a:buNone/>
            </a:pPr>
            <a:r>
              <a:rPr lang="en">
                <a:latin typeface="Nunito"/>
                <a:ea typeface="Nunito"/>
                <a:cs typeface="Nunito"/>
                <a:sym typeface="Nunito"/>
              </a:rPr>
              <a:t>Therefore our final model in this case will be A2C as it has the best performance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720000" y="445025"/>
            <a:ext cx="7704000" cy="5727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EDA</a:t>
            </a:r>
            <a:endParaRPr/>
          </a:p>
        </p:txBody>
      </p:sp>
      <p:sp>
        <p:nvSpPr>
          <p:cNvPr id="239" name="Google Shape;239;p14"/>
          <p:cNvSpPr/>
          <p:nvPr/>
        </p:nvSpPr>
        <p:spPr>
          <a:xfrm>
            <a:off x="7233775" y="3910400"/>
            <a:ext cx="322397" cy="322348"/>
          </a:xfrm>
          <a:custGeom>
            <a:rect b="b" l="l" r="r" t="t"/>
            <a:pathLst>
              <a:path extrusionOk="0" h="6467" w="6468">
                <a:moveTo>
                  <a:pt x="3791" y="0"/>
                </a:moveTo>
                <a:lnTo>
                  <a:pt x="2290" y="1903"/>
                </a:lnTo>
                <a:lnTo>
                  <a:pt x="1" y="2676"/>
                </a:lnTo>
                <a:lnTo>
                  <a:pt x="1888" y="4177"/>
                </a:lnTo>
                <a:lnTo>
                  <a:pt x="2677" y="6466"/>
                </a:lnTo>
                <a:lnTo>
                  <a:pt x="4178" y="4579"/>
                </a:lnTo>
                <a:lnTo>
                  <a:pt x="6467" y="3790"/>
                </a:lnTo>
                <a:lnTo>
                  <a:pt x="4580" y="2290"/>
                </a:lnTo>
                <a:lnTo>
                  <a:pt x="3791" y="0"/>
                </a:lnTo>
                <a:close/>
              </a:path>
            </a:pathLst>
          </a:custGeom>
          <a:solidFill>
            <a:srgbClr val="995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102050" y="4232750"/>
            <a:ext cx="271500" cy="271500"/>
          </a:xfrm>
          <a:custGeom>
            <a:rect b="b" l="l" r="r" t="t"/>
            <a:pathLst>
              <a:path extrusionOk="0" h="10860" w="10860">
                <a:moveTo>
                  <a:pt x="5430" y="0"/>
                </a:moveTo>
                <a:lnTo>
                  <a:pt x="3512" y="3512"/>
                </a:lnTo>
                <a:lnTo>
                  <a:pt x="0" y="5430"/>
                </a:lnTo>
                <a:lnTo>
                  <a:pt x="3512" y="7364"/>
                </a:lnTo>
                <a:lnTo>
                  <a:pt x="5430" y="10860"/>
                </a:lnTo>
                <a:lnTo>
                  <a:pt x="7348" y="7364"/>
                </a:lnTo>
                <a:lnTo>
                  <a:pt x="10860" y="5430"/>
                </a:lnTo>
                <a:lnTo>
                  <a:pt x="7348" y="3512"/>
                </a:lnTo>
                <a:lnTo>
                  <a:pt x="5430" y="0"/>
                </a:lnTo>
                <a:close/>
              </a:path>
            </a:pathLst>
          </a:custGeom>
          <a:solidFill>
            <a:srgbClr val="995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14"/>
          <p:cNvPicPr preferRelativeResize="0"/>
          <p:nvPr/>
        </p:nvPicPr>
        <p:blipFill>
          <a:blip r:embed="rId3">
            <a:alphaModFix/>
          </a:blip>
          <a:stretch>
            <a:fillRect/>
          </a:stretch>
        </p:blipFill>
        <p:spPr>
          <a:xfrm>
            <a:off x="573596" y="2498487"/>
            <a:ext cx="2964299" cy="2223226"/>
          </a:xfrm>
          <a:prstGeom prst="rect">
            <a:avLst/>
          </a:prstGeom>
          <a:noFill/>
          <a:ln>
            <a:noFill/>
          </a:ln>
        </p:spPr>
      </p:pic>
      <p:pic>
        <p:nvPicPr>
          <p:cNvPr id="242" name="Google Shape;242;p14"/>
          <p:cNvPicPr preferRelativeResize="0"/>
          <p:nvPr/>
        </p:nvPicPr>
        <p:blipFill>
          <a:blip r:embed="rId4">
            <a:alphaModFix/>
          </a:blip>
          <a:stretch>
            <a:fillRect/>
          </a:stretch>
        </p:blipFill>
        <p:spPr>
          <a:xfrm>
            <a:off x="5427975" y="948375"/>
            <a:ext cx="2964301" cy="2223226"/>
          </a:xfrm>
          <a:prstGeom prst="rect">
            <a:avLst/>
          </a:prstGeom>
          <a:noFill/>
          <a:ln>
            <a:noFill/>
          </a:ln>
        </p:spPr>
      </p:pic>
      <p:sp>
        <p:nvSpPr>
          <p:cNvPr id="243" name="Google Shape;243;p14"/>
          <p:cNvSpPr txBox="1"/>
          <p:nvPr/>
        </p:nvSpPr>
        <p:spPr>
          <a:xfrm>
            <a:off x="5742325" y="948375"/>
            <a:ext cx="241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Action 2 (Left Engine Fire)</a:t>
            </a:r>
            <a:endParaRPr>
              <a:latin typeface="Nunito"/>
              <a:ea typeface="Nunito"/>
              <a:cs typeface="Nunito"/>
              <a:sym typeface="Nunito"/>
            </a:endParaRPr>
          </a:p>
        </p:txBody>
      </p:sp>
      <p:pic>
        <p:nvPicPr>
          <p:cNvPr id="244" name="Google Shape;244;p14"/>
          <p:cNvPicPr preferRelativeResize="0"/>
          <p:nvPr/>
        </p:nvPicPr>
        <p:blipFill>
          <a:blip r:embed="rId5">
            <a:alphaModFix/>
          </a:blip>
          <a:stretch>
            <a:fillRect/>
          </a:stretch>
        </p:blipFill>
        <p:spPr>
          <a:xfrm>
            <a:off x="573600" y="948375"/>
            <a:ext cx="2964301" cy="2223212"/>
          </a:xfrm>
          <a:prstGeom prst="rect">
            <a:avLst/>
          </a:prstGeom>
          <a:noFill/>
          <a:ln>
            <a:noFill/>
          </a:ln>
        </p:spPr>
      </p:pic>
      <p:sp>
        <p:nvSpPr>
          <p:cNvPr id="245" name="Google Shape;245;p14"/>
          <p:cNvSpPr txBox="1"/>
          <p:nvPr/>
        </p:nvSpPr>
        <p:spPr>
          <a:xfrm>
            <a:off x="669150" y="948375"/>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Action 1 (Do Nothing)</a:t>
            </a:r>
            <a:endParaRPr>
              <a:latin typeface="Nunito"/>
              <a:ea typeface="Nunito"/>
              <a:cs typeface="Nunito"/>
              <a:sym typeface="Nunito"/>
            </a:endParaRPr>
          </a:p>
        </p:txBody>
      </p:sp>
      <p:sp>
        <p:nvSpPr>
          <p:cNvPr id="246" name="Google Shape;246;p14"/>
          <p:cNvSpPr txBox="1"/>
          <p:nvPr/>
        </p:nvSpPr>
        <p:spPr>
          <a:xfrm>
            <a:off x="669150" y="2668675"/>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Action 3 (Main Engine Fire)</a:t>
            </a:r>
            <a:endParaRPr>
              <a:latin typeface="Nunito"/>
              <a:ea typeface="Nunito"/>
              <a:cs typeface="Nunito"/>
              <a:sym typeface="Nunito"/>
            </a:endParaRPr>
          </a:p>
        </p:txBody>
      </p:sp>
      <p:pic>
        <p:nvPicPr>
          <p:cNvPr id="247" name="Google Shape;247;p14"/>
          <p:cNvPicPr preferRelativeResize="0"/>
          <p:nvPr/>
        </p:nvPicPr>
        <p:blipFill>
          <a:blip r:embed="rId6">
            <a:alphaModFix/>
          </a:blip>
          <a:stretch>
            <a:fillRect/>
          </a:stretch>
        </p:blipFill>
        <p:spPr>
          <a:xfrm>
            <a:off x="5630850" y="2802825"/>
            <a:ext cx="2558533" cy="1918900"/>
          </a:xfrm>
          <a:prstGeom prst="rect">
            <a:avLst/>
          </a:prstGeom>
          <a:noFill/>
          <a:ln>
            <a:noFill/>
          </a:ln>
        </p:spPr>
      </p:pic>
      <p:sp>
        <p:nvSpPr>
          <p:cNvPr id="248" name="Google Shape;248;p14"/>
          <p:cNvSpPr txBox="1"/>
          <p:nvPr/>
        </p:nvSpPr>
        <p:spPr>
          <a:xfrm>
            <a:off x="5565025" y="2719813"/>
            <a:ext cx="277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Action 4 (Right Engine Fire)</a:t>
            </a:r>
            <a:endParaRPr>
              <a:latin typeface="Nunito"/>
              <a:ea typeface="Nunito"/>
              <a:cs typeface="Nunito"/>
              <a:sym typeface="Nunito"/>
            </a:endParaRPr>
          </a:p>
        </p:txBody>
      </p:sp>
      <p:pic>
        <p:nvPicPr>
          <p:cNvPr id="249" name="Google Shape;249;p14"/>
          <p:cNvPicPr preferRelativeResize="0"/>
          <p:nvPr/>
        </p:nvPicPr>
        <p:blipFill>
          <a:blip r:embed="rId7">
            <a:alphaModFix/>
          </a:blip>
          <a:stretch>
            <a:fillRect/>
          </a:stretch>
        </p:blipFill>
        <p:spPr>
          <a:xfrm>
            <a:off x="3366746" y="2498500"/>
            <a:ext cx="2410508" cy="4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5"/>
          <p:cNvSpPr txBox="1"/>
          <p:nvPr>
            <p:ph type="title"/>
          </p:nvPr>
        </p:nvSpPr>
        <p:spPr>
          <a:xfrm>
            <a:off x="715300" y="445025"/>
            <a:ext cx="7713600" cy="5727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Random action model</a:t>
            </a:r>
            <a:endParaRPr/>
          </a:p>
        </p:txBody>
      </p:sp>
      <p:sp>
        <p:nvSpPr>
          <p:cNvPr id="255" name="Google Shape;255;p15"/>
          <p:cNvSpPr/>
          <p:nvPr/>
        </p:nvSpPr>
        <p:spPr>
          <a:xfrm>
            <a:off x="8365250" y="1748588"/>
            <a:ext cx="127275" cy="127250"/>
          </a:xfrm>
          <a:custGeom>
            <a:rect b="b" l="l" r="r" t="t"/>
            <a:pathLst>
              <a:path extrusionOk="0" h="5090" w="5091">
                <a:moveTo>
                  <a:pt x="465" y="0"/>
                </a:moveTo>
                <a:lnTo>
                  <a:pt x="914" y="2383"/>
                </a:lnTo>
                <a:lnTo>
                  <a:pt x="1" y="4626"/>
                </a:lnTo>
                <a:lnTo>
                  <a:pt x="2383" y="4177"/>
                </a:lnTo>
                <a:lnTo>
                  <a:pt x="4611" y="5090"/>
                </a:lnTo>
                <a:lnTo>
                  <a:pt x="4178" y="2707"/>
                </a:lnTo>
                <a:lnTo>
                  <a:pt x="5090" y="480"/>
                </a:lnTo>
                <a:lnTo>
                  <a:pt x="2708" y="913"/>
                </a:lnTo>
                <a:lnTo>
                  <a:pt x="465" y="0"/>
                </a:lnTo>
                <a:close/>
              </a:path>
            </a:pathLst>
          </a:custGeom>
          <a:solidFill>
            <a:srgbClr val="9952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6" name="Google Shape;256;p15"/>
          <p:cNvPicPr preferRelativeResize="0"/>
          <p:nvPr/>
        </p:nvPicPr>
        <p:blipFill>
          <a:blip r:embed="rId3">
            <a:alphaModFix/>
          </a:blip>
          <a:stretch>
            <a:fillRect/>
          </a:stretch>
        </p:blipFill>
        <p:spPr>
          <a:xfrm>
            <a:off x="5280600" y="1709100"/>
            <a:ext cx="3148299" cy="2475325"/>
          </a:xfrm>
          <a:prstGeom prst="rect">
            <a:avLst/>
          </a:prstGeom>
          <a:noFill/>
          <a:ln>
            <a:noFill/>
          </a:ln>
        </p:spPr>
      </p:pic>
      <p:pic>
        <p:nvPicPr>
          <p:cNvPr id="257" name="Google Shape;257;p15"/>
          <p:cNvPicPr preferRelativeResize="0"/>
          <p:nvPr/>
        </p:nvPicPr>
        <p:blipFill>
          <a:blip r:embed="rId4">
            <a:alphaModFix/>
          </a:blip>
          <a:stretch>
            <a:fillRect/>
          </a:stretch>
        </p:blipFill>
        <p:spPr>
          <a:xfrm>
            <a:off x="2311149" y="1488463"/>
            <a:ext cx="2693051" cy="2916585"/>
          </a:xfrm>
          <a:prstGeom prst="rect">
            <a:avLst/>
          </a:prstGeom>
          <a:noFill/>
          <a:ln>
            <a:noFill/>
          </a:ln>
        </p:spPr>
      </p:pic>
      <p:pic>
        <p:nvPicPr>
          <p:cNvPr id="258" name="Google Shape;258;p15"/>
          <p:cNvPicPr preferRelativeResize="0"/>
          <p:nvPr/>
        </p:nvPicPr>
        <p:blipFill>
          <a:blip r:embed="rId5">
            <a:alphaModFix/>
          </a:blip>
          <a:stretch>
            <a:fillRect/>
          </a:stretch>
        </p:blipFill>
        <p:spPr>
          <a:xfrm>
            <a:off x="596475" y="2799125"/>
            <a:ext cx="1438275" cy="295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DQN</a:t>
            </a:r>
            <a:endParaRPr/>
          </a:p>
        </p:txBody>
      </p:sp>
      <p:pic>
        <p:nvPicPr>
          <p:cNvPr id="264" name="Google Shape;264;p16"/>
          <p:cNvPicPr preferRelativeResize="0"/>
          <p:nvPr/>
        </p:nvPicPr>
        <p:blipFill>
          <a:blip r:embed="rId3">
            <a:alphaModFix/>
          </a:blip>
          <a:stretch>
            <a:fillRect/>
          </a:stretch>
        </p:blipFill>
        <p:spPr>
          <a:xfrm>
            <a:off x="6354175" y="1568950"/>
            <a:ext cx="2160775" cy="3096499"/>
          </a:xfrm>
          <a:prstGeom prst="rect">
            <a:avLst/>
          </a:prstGeom>
          <a:noFill/>
          <a:ln>
            <a:noFill/>
          </a:ln>
        </p:spPr>
      </p:pic>
      <p:sp>
        <p:nvSpPr>
          <p:cNvPr id="265" name="Google Shape;265;p16"/>
          <p:cNvSpPr txBox="1"/>
          <p:nvPr/>
        </p:nvSpPr>
        <p:spPr>
          <a:xfrm>
            <a:off x="6368813" y="1235925"/>
            <a:ext cx="213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Agent</a:t>
            </a:r>
            <a:endParaRPr>
              <a:latin typeface="Nunito"/>
              <a:ea typeface="Nunito"/>
              <a:cs typeface="Nunito"/>
              <a:sym typeface="Nunito"/>
            </a:endParaRPr>
          </a:p>
        </p:txBody>
      </p:sp>
      <p:pic>
        <p:nvPicPr>
          <p:cNvPr id="266" name="Google Shape;266;p16"/>
          <p:cNvPicPr preferRelativeResize="0"/>
          <p:nvPr/>
        </p:nvPicPr>
        <p:blipFill>
          <a:blip r:embed="rId4">
            <a:alphaModFix/>
          </a:blip>
          <a:stretch>
            <a:fillRect/>
          </a:stretch>
        </p:blipFill>
        <p:spPr>
          <a:xfrm>
            <a:off x="485450" y="1568950"/>
            <a:ext cx="3163125" cy="2521600"/>
          </a:xfrm>
          <a:prstGeom prst="rect">
            <a:avLst/>
          </a:prstGeom>
          <a:noFill/>
          <a:ln>
            <a:noFill/>
          </a:ln>
        </p:spPr>
      </p:pic>
      <p:sp>
        <p:nvSpPr>
          <p:cNvPr id="267" name="Google Shape;267;p16"/>
          <p:cNvSpPr txBox="1"/>
          <p:nvPr/>
        </p:nvSpPr>
        <p:spPr>
          <a:xfrm>
            <a:off x="479563" y="1235925"/>
            <a:ext cx="317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Policy</a:t>
            </a:r>
            <a:endParaRPr>
              <a:latin typeface="Nunito"/>
              <a:ea typeface="Nunito"/>
              <a:cs typeface="Nunito"/>
              <a:sym typeface="Nunito"/>
            </a:endParaRPr>
          </a:p>
        </p:txBody>
      </p:sp>
      <p:pic>
        <p:nvPicPr>
          <p:cNvPr id="268" name="Google Shape;268;p16"/>
          <p:cNvPicPr preferRelativeResize="0"/>
          <p:nvPr/>
        </p:nvPicPr>
        <p:blipFill>
          <a:blip r:embed="rId5">
            <a:alphaModFix/>
          </a:blip>
          <a:stretch>
            <a:fillRect/>
          </a:stretch>
        </p:blipFill>
        <p:spPr>
          <a:xfrm>
            <a:off x="3336025" y="1568950"/>
            <a:ext cx="3018151" cy="1525750"/>
          </a:xfrm>
          <a:prstGeom prst="rect">
            <a:avLst/>
          </a:prstGeom>
          <a:noFill/>
          <a:ln>
            <a:noFill/>
          </a:ln>
        </p:spPr>
      </p:pic>
      <p:sp>
        <p:nvSpPr>
          <p:cNvPr id="269" name="Google Shape;269;p16"/>
          <p:cNvSpPr txBox="1"/>
          <p:nvPr/>
        </p:nvSpPr>
        <p:spPr>
          <a:xfrm>
            <a:off x="3387100" y="1235925"/>
            <a:ext cx="291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Replay Buffer</a:t>
            </a:r>
            <a:endParaRPr>
              <a:latin typeface="Nunito"/>
              <a:ea typeface="Nunito"/>
              <a:cs typeface="Nunito"/>
              <a:sym typeface="Nunito"/>
            </a:endParaRPr>
          </a:p>
        </p:txBody>
      </p:sp>
      <p:sp>
        <p:nvSpPr>
          <p:cNvPr id="270" name="Google Shape;270;p16"/>
          <p:cNvSpPr txBox="1"/>
          <p:nvPr/>
        </p:nvSpPr>
        <p:spPr>
          <a:xfrm>
            <a:off x="3620275" y="3094700"/>
            <a:ext cx="27339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Nunito"/>
                <a:ea typeface="Nunito"/>
                <a:cs typeface="Nunito"/>
                <a:sym typeface="Nunito"/>
              </a:rPr>
              <a:t>Deep Q-Network is a reinforcement learning algorithm that uses a deep neural network to approximate the Q-value function, allowing the agent to learn from our environment. The goal of DQN is to find the optimal policy that maximizes the reward over time. The algorithm updates the network parameters by minimizing the difference between the predicted Q-values and the target Q-values, and uses experience replay and fixed Q-targets to improve stability and convergence</a:t>
            </a:r>
            <a:r>
              <a:rPr lang="en" sz="1000">
                <a:latin typeface="Nunito"/>
                <a:ea typeface="Nunito"/>
                <a:cs typeface="Nunito"/>
                <a:sym typeface="Nunito"/>
              </a:rPr>
              <a:t>. </a:t>
            </a:r>
            <a:endParaRPr sz="12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7"/>
          <p:cNvSpPr txBox="1"/>
          <p:nvPr>
            <p:ph type="title"/>
          </p:nvPr>
        </p:nvSpPr>
        <p:spPr>
          <a:xfrm>
            <a:off x="715300" y="445025"/>
            <a:ext cx="7713600" cy="5727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DQN</a:t>
            </a:r>
            <a:endParaRPr/>
          </a:p>
        </p:txBody>
      </p:sp>
      <p:pic>
        <p:nvPicPr>
          <p:cNvPr id="276" name="Google Shape;276;p17"/>
          <p:cNvPicPr preferRelativeResize="0"/>
          <p:nvPr/>
        </p:nvPicPr>
        <p:blipFill>
          <a:blip r:embed="rId3">
            <a:alphaModFix/>
          </a:blip>
          <a:stretch>
            <a:fillRect/>
          </a:stretch>
        </p:blipFill>
        <p:spPr>
          <a:xfrm>
            <a:off x="5507888" y="1481700"/>
            <a:ext cx="2339625" cy="1732825"/>
          </a:xfrm>
          <a:prstGeom prst="rect">
            <a:avLst/>
          </a:prstGeom>
          <a:noFill/>
          <a:ln>
            <a:noFill/>
          </a:ln>
        </p:spPr>
      </p:pic>
      <p:sp>
        <p:nvSpPr>
          <p:cNvPr id="277" name="Google Shape;277;p17"/>
          <p:cNvSpPr txBox="1"/>
          <p:nvPr/>
        </p:nvSpPr>
        <p:spPr>
          <a:xfrm>
            <a:off x="4975488" y="1136200"/>
            <a:ext cx="340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Performance of DQN Model 1</a:t>
            </a:r>
            <a:endParaRPr>
              <a:latin typeface="Nunito"/>
              <a:ea typeface="Nunito"/>
              <a:cs typeface="Nunito"/>
              <a:sym typeface="Nunito"/>
            </a:endParaRPr>
          </a:p>
        </p:txBody>
      </p:sp>
      <p:sp>
        <p:nvSpPr>
          <p:cNvPr id="278" name="Google Shape;278;p17"/>
          <p:cNvSpPr txBox="1"/>
          <p:nvPr/>
        </p:nvSpPr>
        <p:spPr>
          <a:xfrm>
            <a:off x="695675" y="1361725"/>
            <a:ext cx="39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79" name="Google Shape;279;p17"/>
          <p:cNvPicPr preferRelativeResize="0"/>
          <p:nvPr/>
        </p:nvPicPr>
        <p:blipFill>
          <a:blip r:embed="rId4">
            <a:alphaModFix/>
          </a:blip>
          <a:stretch>
            <a:fillRect/>
          </a:stretch>
        </p:blipFill>
        <p:spPr>
          <a:xfrm>
            <a:off x="721538" y="1617025"/>
            <a:ext cx="3870781" cy="3076775"/>
          </a:xfrm>
          <a:prstGeom prst="rect">
            <a:avLst/>
          </a:prstGeom>
          <a:noFill/>
          <a:ln>
            <a:noFill/>
          </a:ln>
        </p:spPr>
      </p:pic>
      <p:sp>
        <p:nvSpPr>
          <p:cNvPr id="280" name="Google Shape;280;p17"/>
          <p:cNvSpPr txBox="1"/>
          <p:nvPr/>
        </p:nvSpPr>
        <p:spPr>
          <a:xfrm>
            <a:off x="695675" y="1265200"/>
            <a:ext cx="392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DQN Base model</a:t>
            </a:r>
            <a:endParaRPr>
              <a:latin typeface="Nunito"/>
              <a:ea typeface="Nunito"/>
              <a:cs typeface="Nunito"/>
              <a:sym typeface="Nunito"/>
            </a:endParaRPr>
          </a:p>
        </p:txBody>
      </p:sp>
      <p:pic>
        <p:nvPicPr>
          <p:cNvPr id="281" name="Google Shape;281;p17"/>
          <p:cNvPicPr preferRelativeResize="0"/>
          <p:nvPr/>
        </p:nvPicPr>
        <p:blipFill rotWithShape="1">
          <a:blip r:embed="rId5">
            <a:alphaModFix/>
          </a:blip>
          <a:srcRect b="13957" l="12187" r="10033" t="10513"/>
          <a:stretch/>
        </p:blipFill>
        <p:spPr>
          <a:xfrm>
            <a:off x="5499150" y="3167925"/>
            <a:ext cx="2357101" cy="1525875"/>
          </a:xfrm>
          <a:prstGeom prst="rect">
            <a:avLst/>
          </a:prstGeom>
          <a:noFill/>
          <a:ln>
            <a:noFill/>
          </a:ln>
        </p:spPr>
      </p:pic>
      <p:sp>
        <p:nvSpPr>
          <p:cNvPr id="282" name="Google Shape;282;p17"/>
          <p:cNvSpPr txBox="1"/>
          <p:nvPr/>
        </p:nvSpPr>
        <p:spPr>
          <a:xfrm>
            <a:off x="3256325" y="1568950"/>
            <a:ext cx="32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Average </a:t>
            </a:r>
            <a:r>
              <a:rPr lang="en">
                <a:latin typeface="Nunito"/>
                <a:ea typeface="Nunito"/>
                <a:cs typeface="Nunito"/>
                <a:sym typeface="Nunito"/>
              </a:rPr>
              <a:t>Model Score: 180</a:t>
            </a:r>
            <a:endParaRPr>
              <a:latin typeface="Nunito"/>
              <a:ea typeface="Nunito"/>
              <a:cs typeface="Nunito"/>
              <a:sym typeface="Nunito"/>
            </a:endParaRPr>
          </a:p>
        </p:txBody>
      </p:sp>
      <p:sp>
        <p:nvSpPr>
          <p:cNvPr id="283" name="Google Shape;283;p17"/>
          <p:cNvSpPr txBox="1"/>
          <p:nvPr/>
        </p:nvSpPr>
        <p:spPr>
          <a:xfrm>
            <a:off x="5507863" y="4293600"/>
            <a:ext cx="23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Best Model Score: 253</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8"/>
          <p:cNvSpPr txBox="1"/>
          <p:nvPr>
            <p:ph type="title"/>
          </p:nvPr>
        </p:nvSpPr>
        <p:spPr>
          <a:xfrm>
            <a:off x="715300" y="445025"/>
            <a:ext cx="7713600" cy="5727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Improved DQN</a:t>
            </a:r>
            <a:endParaRPr/>
          </a:p>
        </p:txBody>
      </p:sp>
      <p:pic>
        <p:nvPicPr>
          <p:cNvPr id="289" name="Google Shape;289;p18"/>
          <p:cNvPicPr preferRelativeResize="0"/>
          <p:nvPr/>
        </p:nvPicPr>
        <p:blipFill rotWithShape="1">
          <a:blip r:embed="rId3">
            <a:alphaModFix/>
          </a:blip>
          <a:srcRect b="0" l="0" r="47019" t="0"/>
          <a:stretch/>
        </p:blipFill>
        <p:spPr>
          <a:xfrm>
            <a:off x="770550" y="1617500"/>
            <a:ext cx="3236700" cy="2750850"/>
          </a:xfrm>
          <a:prstGeom prst="rect">
            <a:avLst/>
          </a:prstGeom>
          <a:noFill/>
          <a:ln>
            <a:noFill/>
          </a:ln>
        </p:spPr>
      </p:pic>
      <p:sp>
        <p:nvSpPr>
          <p:cNvPr id="290" name="Google Shape;290;p18"/>
          <p:cNvSpPr txBox="1"/>
          <p:nvPr/>
        </p:nvSpPr>
        <p:spPr>
          <a:xfrm>
            <a:off x="790350" y="1257625"/>
            <a:ext cx="319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Improved Q Network</a:t>
            </a:r>
            <a:endParaRPr>
              <a:latin typeface="Nunito"/>
              <a:ea typeface="Nunito"/>
              <a:cs typeface="Nunito"/>
              <a:sym typeface="Nunito"/>
            </a:endParaRPr>
          </a:p>
        </p:txBody>
      </p:sp>
      <p:sp>
        <p:nvSpPr>
          <p:cNvPr id="291" name="Google Shape;291;p18"/>
          <p:cNvSpPr txBox="1"/>
          <p:nvPr/>
        </p:nvSpPr>
        <p:spPr>
          <a:xfrm>
            <a:off x="1924200" y="4167700"/>
            <a:ext cx="18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Added an extra layer</a:t>
            </a:r>
            <a:endParaRPr>
              <a:latin typeface="Nunito"/>
              <a:ea typeface="Nunito"/>
              <a:cs typeface="Nunito"/>
              <a:sym typeface="Nunito"/>
            </a:endParaRPr>
          </a:p>
        </p:txBody>
      </p:sp>
      <p:pic>
        <p:nvPicPr>
          <p:cNvPr id="292" name="Google Shape;292;p18"/>
          <p:cNvPicPr preferRelativeResize="0"/>
          <p:nvPr/>
        </p:nvPicPr>
        <p:blipFill>
          <a:blip r:embed="rId4">
            <a:alphaModFix/>
          </a:blip>
          <a:stretch>
            <a:fillRect/>
          </a:stretch>
        </p:blipFill>
        <p:spPr>
          <a:xfrm>
            <a:off x="5120399" y="1536875"/>
            <a:ext cx="2352100" cy="1664225"/>
          </a:xfrm>
          <a:prstGeom prst="rect">
            <a:avLst/>
          </a:prstGeom>
          <a:noFill/>
          <a:ln>
            <a:noFill/>
          </a:ln>
        </p:spPr>
      </p:pic>
      <p:sp>
        <p:nvSpPr>
          <p:cNvPr id="293" name="Google Shape;293;p18"/>
          <p:cNvSpPr txBox="1"/>
          <p:nvPr/>
        </p:nvSpPr>
        <p:spPr>
          <a:xfrm>
            <a:off x="4276088" y="1217288"/>
            <a:ext cx="404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Performance of Improved DQN Agent</a:t>
            </a:r>
            <a:endParaRPr>
              <a:latin typeface="Nunito"/>
              <a:ea typeface="Nunito"/>
              <a:cs typeface="Nunito"/>
              <a:sym typeface="Nunito"/>
            </a:endParaRPr>
          </a:p>
        </p:txBody>
      </p:sp>
      <p:pic>
        <p:nvPicPr>
          <p:cNvPr id="294" name="Google Shape;294;p18"/>
          <p:cNvPicPr preferRelativeResize="0"/>
          <p:nvPr/>
        </p:nvPicPr>
        <p:blipFill rotWithShape="1">
          <a:blip r:embed="rId5">
            <a:alphaModFix/>
          </a:blip>
          <a:srcRect b="12056" l="11423" r="9192" t="14785"/>
          <a:stretch/>
        </p:blipFill>
        <p:spPr>
          <a:xfrm>
            <a:off x="5522400" y="3289250"/>
            <a:ext cx="1733325" cy="1198025"/>
          </a:xfrm>
          <a:prstGeom prst="rect">
            <a:avLst/>
          </a:prstGeom>
          <a:noFill/>
          <a:ln>
            <a:noFill/>
          </a:ln>
        </p:spPr>
      </p:pic>
      <p:sp>
        <p:nvSpPr>
          <p:cNvPr id="295" name="Google Shape;295;p18"/>
          <p:cNvSpPr txBox="1"/>
          <p:nvPr/>
        </p:nvSpPr>
        <p:spPr>
          <a:xfrm>
            <a:off x="2693875" y="1536875"/>
            <a:ext cx="32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Average Model Score: 220</a:t>
            </a:r>
            <a:endParaRPr>
              <a:latin typeface="Nunito"/>
              <a:ea typeface="Nunito"/>
              <a:cs typeface="Nunito"/>
              <a:sym typeface="Nunito"/>
            </a:endParaRPr>
          </a:p>
        </p:txBody>
      </p:sp>
      <p:sp>
        <p:nvSpPr>
          <p:cNvPr id="296" name="Google Shape;296;p18"/>
          <p:cNvSpPr txBox="1"/>
          <p:nvPr/>
        </p:nvSpPr>
        <p:spPr>
          <a:xfrm>
            <a:off x="5354113" y="4313500"/>
            <a:ext cx="233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Best Model Score: 282</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715300" y="445025"/>
            <a:ext cx="7713600" cy="5727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Hyperparameter </a:t>
            </a:r>
            <a:r>
              <a:rPr lang="en"/>
              <a:t>dqn</a:t>
            </a:r>
            <a:endParaRPr/>
          </a:p>
        </p:txBody>
      </p:sp>
      <p:pic>
        <p:nvPicPr>
          <p:cNvPr id="302" name="Google Shape;302;p19"/>
          <p:cNvPicPr preferRelativeResize="0"/>
          <p:nvPr/>
        </p:nvPicPr>
        <p:blipFill>
          <a:blip r:embed="rId3">
            <a:alphaModFix/>
          </a:blip>
          <a:stretch>
            <a:fillRect/>
          </a:stretch>
        </p:blipFill>
        <p:spPr>
          <a:xfrm>
            <a:off x="611250" y="1645125"/>
            <a:ext cx="4134675" cy="2830075"/>
          </a:xfrm>
          <a:prstGeom prst="rect">
            <a:avLst/>
          </a:prstGeom>
          <a:noFill/>
          <a:ln>
            <a:noFill/>
          </a:ln>
        </p:spPr>
      </p:pic>
      <p:pic>
        <p:nvPicPr>
          <p:cNvPr id="303" name="Google Shape;303;p19"/>
          <p:cNvPicPr preferRelativeResize="0"/>
          <p:nvPr/>
        </p:nvPicPr>
        <p:blipFill>
          <a:blip r:embed="rId4">
            <a:alphaModFix/>
          </a:blip>
          <a:stretch>
            <a:fillRect/>
          </a:stretch>
        </p:blipFill>
        <p:spPr>
          <a:xfrm>
            <a:off x="5425460" y="1469800"/>
            <a:ext cx="2581024" cy="1779075"/>
          </a:xfrm>
          <a:prstGeom prst="rect">
            <a:avLst/>
          </a:prstGeom>
          <a:noFill/>
          <a:ln>
            <a:noFill/>
          </a:ln>
        </p:spPr>
      </p:pic>
      <p:sp>
        <p:nvSpPr>
          <p:cNvPr id="304" name="Google Shape;304;p19"/>
          <p:cNvSpPr txBox="1"/>
          <p:nvPr/>
        </p:nvSpPr>
        <p:spPr>
          <a:xfrm>
            <a:off x="4695613" y="1131325"/>
            <a:ext cx="404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Performance of hypertuned DQN Agent</a:t>
            </a:r>
            <a:endParaRPr>
              <a:latin typeface="Nunito"/>
              <a:ea typeface="Nunito"/>
              <a:cs typeface="Nunito"/>
              <a:sym typeface="Nunito"/>
            </a:endParaRPr>
          </a:p>
        </p:txBody>
      </p:sp>
      <p:sp>
        <p:nvSpPr>
          <p:cNvPr id="305" name="Google Shape;305;p19"/>
          <p:cNvSpPr txBox="1"/>
          <p:nvPr/>
        </p:nvSpPr>
        <p:spPr>
          <a:xfrm>
            <a:off x="658238" y="1244925"/>
            <a:ext cx="404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Changed epsilon 1.0 to 1.5</a:t>
            </a:r>
            <a:endParaRPr>
              <a:latin typeface="Nunito"/>
              <a:ea typeface="Nunito"/>
              <a:cs typeface="Nunito"/>
              <a:sym typeface="Nunito"/>
            </a:endParaRPr>
          </a:p>
        </p:txBody>
      </p:sp>
      <p:pic>
        <p:nvPicPr>
          <p:cNvPr id="306" name="Google Shape;306;p19"/>
          <p:cNvPicPr preferRelativeResize="0"/>
          <p:nvPr/>
        </p:nvPicPr>
        <p:blipFill rotWithShape="1">
          <a:blip r:embed="rId5">
            <a:alphaModFix/>
          </a:blip>
          <a:srcRect b="13564" l="11987" r="10221" t="10614"/>
          <a:stretch/>
        </p:blipFill>
        <p:spPr>
          <a:xfrm>
            <a:off x="5670700" y="3248875"/>
            <a:ext cx="2254150" cy="1464825"/>
          </a:xfrm>
          <a:prstGeom prst="rect">
            <a:avLst/>
          </a:prstGeom>
          <a:noFill/>
          <a:ln>
            <a:noFill/>
          </a:ln>
        </p:spPr>
      </p:pic>
      <p:sp>
        <p:nvSpPr>
          <p:cNvPr id="307" name="Google Shape;307;p19"/>
          <p:cNvSpPr txBox="1"/>
          <p:nvPr/>
        </p:nvSpPr>
        <p:spPr>
          <a:xfrm>
            <a:off x="3137900" y="1776125"/>
            <a:ext cx="326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Average Model Score: 250 </a:t>
            </a:r>
            <a:endParaRPr>
              <a:latin typeface="Nunito"/>
              <a:ea typeface="Nunito"/>
              <a:cs typeface="Nunito"/>
              <a:sym typeface="Nunito"/>
            </a:endParaRPr>
          </a:p>
        </p:txBody>
      </p:sp>
      <p:sp>
        <p:nvSpPr>
          <p:cNvPr id="308" name="Google Shape;308;p19"/>
          <p:cNvSpPr txBox="1"/>
          <p:nvPr/>
        </p:nvSpPr>
        <p:spPr>
          <a:xfrm>
            <a:off x="5150432" y="4408400"/>
            <a:ext cx="35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Best Model Score: 301.2873092834319</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0"/>
          <p:cNvSpPr txBox="1"/>
          <p:nvPr>
            <p:ph type="title"/>
          </p:nvPr>
        </p:nvSpPr>
        <p:spPr>
          <a:xfrm>
            <a:off x="715300" y="445025"/>
            <a:ext cx="7713600" cy="5727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Advantage Actor Critic (A2C)</a:t>
            </a:r>
            <a:endParaRPr/>
          </a:p>
        </p:txBody>
      </p:sp>
      <p:sp>
        <p:nvSpPr>
          <p:cNvPr id="314" name="Google Shape;314;p20"/>
          <p:cNvSpPr txBox="1"/>
          <p:nvPr/>
        </p:nvSpPr>
        <p:spPr>
          <a:xfrm>
            <a:off x="421850" y="1243325"/>
            <a:ext cx="591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Advantage Actor Critic (A2C) is a policy-based algorithm that has been used with success on a number of challenging tasks. It combines the Policy Based RL [DQN] and Value Based RL. </a:t>
            </a:r>
            <a:endParaRPr>
              <a:latin typeface="Nunito"/>
              <a:ea typeface="Nunito"/>
              <a:cs typeface="Nunito"/>
              <a:sym typeface="Nunito"/>
            </a:endParaRPr>
          </a:p>
        </p:txBody>
      </p:sp>
      <p:pic>
        <p:nvPicPr>
          <p:cNvPr id="315" name="Google Shape;315;p20"/>
          <p:cNvPicPr preferRelativeResize="0"/>
          <p:nvPr/>
        </p:nvPicPr>
        <p:blipFill>
          <a:blip r:embed="rId3">
            <a:alphaModFix/>
          </a:blip>
          <a:stretch>
            <a:fillRect/>
          </a:stretch>
        </p:blipFill>
        <p:spPr>
          <a:xfrm>
            <a:off x="421850" y="2413353"/>
            <a:ext cx="2804875" cy="1584497"/>
          </a:xfrm>
          <a:prstGeom prst="rect">
            <a:avLst/>
          </a:prstGeom>
          <a:noFill/>
          <a:ln>
            <a:noFill/>
          </a:ln>
        </p:spPr>
      </p:pic>
      <p:pic>
        <p:nvPicPr>
          <p:cNvPr id="316" name="Google Shape;316;p20"/>
          <p:cNvPicPr preferRelativeResize="0"/>
          <p:nvPr/>
        </p:nvPicPr>
        <p:blipFill>
          <a:blip r:embed="rId4">
            <a:alphaModFix/>
          </a:blip>
          <a:stretch>
            <a:fillRect/>
          </a:stretch>
        </p:blipFill>
        <p:spPr>
          <a:xfrm>
            <a:off x="3530378" y="2450350"/>
            <a:ext cx="2310410" cy="1745850"/>
          </a:xfrm>
          <a:prstGeom prst="rect">
            <a:avLst/>
          </a:prstGeom>
          <a:noFill/>
          <a:ln>
            <a:noFill/>
          </a:ln>
        </p:spPr>
      </p:pic>
      <p:sp>
        <p:nvSpPr>
          <p:cNvPr id="317" name="Google Shape;317;p20"/>
          <p:cNvSpPr txBox="1"/>
          <p:nvPr/>
        </p:nvSpPr>
        <p:spPr>
          <a:xfrm>
            <a:off x="421952" y="2050150"/>
            <a:ext cx="280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Multi</a:t>
            </a:r>
            <a:r>
              <a:rPr lang="en">
                <a:latin typeface="Nunito"/>
                <a:ea typeface="Nunito"/>
                <a:cs typeface="Nunito"/>
                <a:sym typeface="Nunito"/>
              </a:rPr>
              <a:t> Layer Perceptron</a:t>
            </a:r>
            <a:endParaRPr>
              <a:latin typeface="Nunito"/>
              <a:ea typeface="Nunito"/>
              <a:cs typeface="Nunito"/>
              <a:sym typeface="Nunito"/>
            </a:endParaRPr>
          </a:p>
        </p:txBody>
      </p:sp>
      <p:sp>
        <p:nvSpPr>
          <p:cNvPr id="318" name="Google Shape;318;p20"/>
          <p:cNvSpPr txBox="1"/>
          <p:nvPr/>
        </p:nvSpPr>
        <p:spPr>
          <a:xfrm>
            <a:off x="3530375" y="2050150"/>
            <a:ext cx="23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Agent</a:t>
            </a:r>
            <a:endParaRPr>
              <a:latin typeface="Nunito"/>
              <a:ea typeface="Nunito"/>
              <a:cs typeface="Nunito"/>
              <a:sym typeface="Nunito"/>
            </a:endParaRPr>
          </a:p>
        </p:txBody>
      </p:sp>
      <p:pic>
        <p:nvPicPr>
          <p:cNvPr id="319" name="Google Shape;319;p20"/>
          <p:cNvPicPr preferRelativeResize="0"/>
          <p:nvPr/>
        </p:nvPicPr>
        <p:blipFill>
          <a:blip r:embed="rId5">
            <a:alphaModFix/>
          </a:blip>
          <a:stretch>
            <a:fillRect/>
          </a:stretch>
        </p:blipFill>
        <p:spPr>
          <a:xfrm>
            <a:off x="6553716" y="2857373"/>
            <a:ext cx="2013174" cy="1835700"/>
          </a:xfrm>
          <a:prstGeom prst="rect">
            <a:avLst/>
          </a:prstGeom>
          <a:noFill/>
          <a:ln>
            <a:noFill/>
          </a:ln>
        </p:spPr>
      </p:pic>
      <p:pic>
        <p:nvPicPr>
          <p:cNvPr id="320" name="Google Shape;320;p20"/>
          <p:cNvPicPr preferRelativeResize="0"/>
          <p:nvPr/>
        </p:nvPicPr>
        <p:blipFill>
          <a:blip r:embed="rId6">
            <a:alphaModFix/>
          </a:blip>
          <a:stretch>
            <a:fillRect/>
          </a:stretch>
        </p:blipFill>
        <p:spPr>
          <a:xfrm>
            <a:off x="6586691" y="1580491"/>
            <a:ext cx="1947066" cy="837209"/>
          </a:xfrm>
          <a:prstGeom prst="rect">
            <a:avLst/>
          </a:prstGeom>
          <a:noFill/>
          <a:ln>
            <a:noFill/>
          </a:ln>
        </p:spPr>
      </p:pic>
      <p:sp>
        <p:nvSpPr>
          <p:cNvPr id="321" name="Google Shape;321;p20"/>
          <p:cNvSpPr txBox="1"/>
          <p:nvPr/>
        </p:nvSpPr>
        <p:spPr>
          <a:xfrm>
            <a:off x="6586650" y="1243325"/>
            <a:ext cx="19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Weight Initialiser</a:t>
            </a:r>
            <a:endParaRPr>
              <a:latin typeface="Nunito"/>
              <a:ea typeface="Nunito"/>
              <a:cs typeface="Nunito"/>
              <a:sym typeface="Nunito"/>
            </a:endParaRPr>
          </a:p>
        </p:txBody>
      </p:sp>
      <p:sp>
        <p:nvSpPr>
          <p:cNvPr id="322" name="Google Shape;322;p20"/>
          <p:cNvSpPr txBox="1"/>
          <p:nvPr/>
        </p:nvSpPr>
        <p:spPr>
          <a:xfrm>
            <a:off x="6586650" y="2417700"/>
            <a:ext cx="194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Model Architecture</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715300" y="445025"/>
            <a:ext cx="77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Advantage Actor Critic (A2C)</a:t>
            </a:r>
            <a:endParaRPr/>
          </a:p>
        </p:txBody>
      </p:sp>
      <p:pic>
        <p:nvPicPr>
          <p:cNvPr id="328" name="Google Shape;328;p21"/>
          <p:cNvPicPr preferRelativeResize="0"/>
          <p:nvPr/>
        </p:nvPicPr>
        <p:blipFill>
          <a:blip r:embed="rId3">
            <a:alphaModFix/>
          </a:blip>
          <a:stretch>
            <a:fillRect/>
          </a:stretch>
        </p:blipFill>
        <p:spPr>
          <a:xfrm>
            <a:off x="4792650" y="1424300"/>
            <a:ext cx="3895799" cy="1546125"/>
          </a:xfrm>
          <a:prstGeom prst="rect">
            <a:avLst/>
          </a:prstGeom>
          <a:noFill/>
          <a:ln>
            <a:noFill/>
          </a:ln>
        </p:spPr>
      </p:pic>
      <p:pic>
        <p:nvPicPr>
          <p:cNvPr id="329" name="Google Shape;329;p21"/>
          <p:cNvPicPr preferRelativeResize="0"/>
          <p:nvPr/>
        </p:nvPicPr>
        <p:blipFill>
          <a:blip r:embed="rId4">
            <a:alphaModFix/>
          </a:blip>
          <a:stretch>
            <a:fillRect/>
          </a:stretch>
        </p:blipFill>
        <p:spPr>
          <a:xfrm>
            <a:off x="392825" y="2264625"/>
            <a:ext cx="4155050" cy="805925"/>
          </a:xfrm>
          <a:prstGeom prst="rect">
            <a:avLst/>
          </a:prstGeom>
          <a:noFill/>
          <a:ln>
            <a:noFill/>
          </a:ln>
        </p:spPr>
      </p:pic>
      <p:pic>
        <p:nvPicPr>
          <p:cNvPr id="330" name="Google Shape;330;p21"/>
          <p:cNvPicPr preferRelativeResize="0"/>
          <p:nvPr/>
        </p:nvPicPr>
        <p:blipFill>
          <a:blip r:embed="rId5">
            <a:alphaModFix/>
          </a:blip>
          <a:stretch>
            <a:fillRect/>
          </a:stretch>
        </p:blipFill>
        <p:spPr>
          <a:xfrm>
            <a:off x="4070925" y="3151951"/>
            <a:ext cx="4617525" cy="1546125"/>
          </a:xfrm>
          <a:prstGeom prst="rect">
            <a:avLst/>
          </a:prstGeom>
          <a:noFill/>
          <a:ln>
            <a:noFill/>
          </a:ln>
        </p:spPr>
      </p:pic>
      <p:sp>
        <p:nvSpPr>
          <p:cNvPr id="331" name="Google Shape;331;p21"/>
          <p:cNvSpPr txBox="1"/>
          <p:nvPr/>
        </p:nvSpPr>
        <p:spPr>
          <a:xfrm>
            <a:off x="496074" y="1424300"/>
            <a:ext cx="4051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As A2C uses both values and policies as the computational cost, we will need to update both the actor and critic</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postors &amp; Crewmates in the Spaceship Infographics by Slidesgo">
  <a:themeElements>
    <a:clrScheme name="Simple Light">
      <a:dk1>
        <a:srgbClr val="5C1F74"/>
      </a:dk1>
      <a:lt1>
        <a:srgbClr val="9952B6"/>
      </a:lt1>
      <a:dk2>
        <a:srgbClr val="EDCEE0"/>
      </a:dk2>
      <a:lt2>
        <a:srgbClr val="C36DA1"/>
      </a:lt2>
      <a:accent1>
        <a:srgbClr val="C2E0B5"/>
      </a:accent1>
      <a:accent2>
        <a:srgbClr val="9B6F30"/>
      </a:accent2>
      <a:accent3>
        <a:srgbClr val="BF77CF"/>
      </a:accent3>
      <a:accent4>
        <a:srgbClr val="FAD25C"/>
      </a:accent4>
      <a:accent5>
        <a:srgbClr val="BE4A6E"/>
      </a:accent5>
      <a:accent6>
        <a:srgbClr val="F97B3D"/>
      </a:accent6>
      <a:hlink>
        <a:srgbClr val="5C1F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