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3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8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719311-EA08-4D8D-B427-80FBE03C162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532B80-1619-497A-8CDB-FB24FFB81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3.gif"/><Relationship Id="rId7" Type="http://schemas.openxmlformats.org/officeDocument/2006/relationships/image" Target="../media/image3.png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4.gif"/><Relationship Id="rId1" Type="http://schemas.microsoft.com/office/2007/relationships/media" Target="../media/media4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5.gif"/><Relationship Id="rId1" Type="http://schemas.microsoft.com/office/2007/relationships/media" Target="../media/media5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7.gif"/><Relationship Id="rId2" Type="http://schemas.openxmlformats.org/officeDocument/2006/relationships/video" Target="../media/media6.gif"/><Relationship Id="rId1" Type="http://schemas.microsoft.com/office/2007/relationships/media" Target="../media/media6.gif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8.gif"/><Relationship Id="rId1" Type="http://schemas.microsoft.com/office/2007/relationships/media" Target="../media/media8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mtClean="0"/>
              <a:t>Haskell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Simple cell automaton simulation.</a:t>
            </a:r>
          </a:p>
          <a:p>
            <a:pPr lvl="1"/>
            <a:r>
              <a:rPr lang="en-US" dirty="0" smtClean="0"/>
              <a:t>A dead cell with 3 neighbors comes alive</a:t>
            </a:r>
          </a:p>
          <a:p>
            <a:pPr lvl="1"/>
            <a:r>
              <a:rPr lang="en-US" dirty="0" smtClean="0"/>
              <a:t>A living cell with 2 or 3 neighbors stays alive</a:t>
            </a:r>
          </a:p>
          <a:p>
            <a:pPr lvl="1"/>
            <a:r>
              <a:rPr lang="en-US" dirty="0" smtClean="0"/>
              <a:t>All other cases the cell is </a:t>
            </a:r>
            <a:r>
              <a:rPr lang="en-US" dirty="0" smtClean="0"/>
              <a:t>dead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Two </a:t>
            </a:r>
            <a:r>
              <a:rPr lang="en-US" smtClean="0"/>
              <a:t>different “implementations”.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I wanted to make something cool and new that was fun to make and fun to play with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I was hoping to learn about how to control the terminal with Haskell, do user IO better, and get a better grasp of Haskell in general</a:t>
            </a:r>
          </a:p>
        </p:txBody>
      </p:sp>
      <p:pic>
        <p:nvPicPr>
          <p:cNvPr id="6" name="Gospers_glider_gun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18238" y="2081213"/>
            <a:ext cx="4937125" cy="3554412"/>
          </a:xfrm>
        </p:spPr>
      </p:pic>
    </p:spTree>
    <p:extLst>
      <p:ext uri="{BB962C8B-B14F-4D97-AF65-F5344CB8AC3E}">
        <p14:creationId xmlns:p14="http://schemas.microsoft.com/office/powerpoint/2010/main" val="19235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The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The base logic for this project was pretty straight forward:</a:t>
            </a:r>
          </a:p>
          <a:p>
            <a:pPr lvl="1"/>
            <a:r>
              <a:rPr lang="en-US" dirty="0" smtClean="0"/>
              <a:t>Generate a field of Cells</a:t>
            </a:r>
          </a:p>
          <a:p>
            <a:pPr lvl="1"/>
            <a:r>
              <a:rPr lang="en-US" dirty="0"/>
              <a:t>Compute number of living </a:t>
            </a:r>
            <a:r>
              <a:rPr lang="en-US" dirty="0" smtClean="0"/>
              <a:t>cells</a:t>
            </a:r>
          </a:p>
          <a:p>
            <a:pPr lvl="1"/>
            <a:r>
              <a:rPr lang="en-US" dirty="0" smtClean="0"/>
              <a:t>Apply required changes to new field</a:t>
            </a:r>
          </a:p>
          <a:p>
            <a:pPr lvl="1"/>
            <a:r>
              <a:rPr lang="en-US" dirty="0" smtClean="0"/>
              <a:t>Print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Turned out to be much easier then I anticipated</a:t>
            </a:r>
          </a:p>
          <a:p>
            <a:pPr marL="201168" lvl="1" indent="0">
              <a:buNone/>
            </a:pPr>
            <a:r>
              <a:rPr lang="en-US" dirty="0" smtClean="0"/>
              <a:t>Had a lot of problems with original code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1_demo1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42081" y="1971028"/>
            <a:ext cx="2254784" cy="1787152"/>
          </a:xfrm>
        </p:spPr>
      </p:pic>
      <p:pic>
        <p:nvPicPr>
          <p:cNvPr id="6" name="2_demo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96865" y="3758180"/>
            <a:ext cx="2258815" cy="17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Making it pretty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After the first part I assumed this would be easy</a:t>
            </a:r>
          </a:p>
          <a:p>
            <a:pPr marL="201168" lvl="1" indent="0">
              <a:buNone/>
            </a:pPr>
            <a:r>
              <a:rPr lang="en-US" dirty="0" smtClean="0"/>
              <a:t>I was wrong.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Required me to learn </a:t>
            </a:r>
            <a:r>
              <a:rPr lang="en-US" dirty="0" err="1" smtClean="0"/>
              <a:t>Console.ANSI</a:t>
            </a:r>
            <a:r>
              <a:rPr lang="en-US" dirty="0" smtClean="0"/>
              <a:t>, and do a bunch of strange iterative logic (ugly!)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Was even more inefficient with drawing and hard to look at.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Was and improvement but still needed work.</a:t>
            </a:r>
            <a:endParaRPr lang="en-US" dirty="0"/>
          </a:p>
        </p:txBody>
      </p:sp>
      <p:pic>
        <p:nvPicPr>
          <p:cNvPr id="5" name="3_colors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87915" y="2719475"/>
            <a:ext cx="1650356" cy="1701384"/>
          </a:xfrm>
        </p:spPr>
      </p:pic>
    </p:spTree>
    <p:extLst>
      <p:ext uri="{BB962C8B-B14F-4D97-AF65-F5344CB8AC3E}">
        <p14:creationId xmlns:p14="http://schemas.microsoft.com/office/powerpoint/2010/main" val="7644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Being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Testing new additions was starting to become boring (same field every time).</a:t>
            </a:r>
          </a:p>
          <a:p>
            <a:pPr marL="201168" lvl="1" indent="0">
              <a:buNone/>
            </a:pPr>
            <a:r>
              <a:rPr lang="en-US" dirty="0" smtClean="0"/>
              <a:t>Hardcoding fields was also not something I wanted.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I added random generated fields.</a:t>
            </a:r>
          </a:p>
          <a:p>
            <a:pPr marL="201168" lvl="1" indent="0">
              <a:buNone/>
            </a:pPr>
            <a:r>
              <a:rPr lang="en-US" dirty="0" smtClean="0"/>
              <a:t>This was very difficult as my concept of random generation, clashed with Haskell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Using IO for random.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Was really strange, but I understand after-the-fact</a:t>
            </a:r>
            <a:endParaRPr lang="en-US" dirty="0"/>
          </a:p>
        </p:txBody>
      </p:sp>
      <p:pic>
        <p:nvPicPr>
          <p:cNvPr id="5" name="4_random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57120" y="2455863"/>
            <a:ext cx="2627140" cy="2209483"/>
          </a:xfrm>
        </p:spPr>
      </p:pic>
    </p:spTree>
    <p:extLst>
      <p:ext uri="{BB962C8B-B14F-4D97-AF65-F5344CB8AC3E}">
        <p14:creationId xmlns:p14="http://schemas.microsoft.com/office/powerpoint/2010/main" val="2489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Actually usable!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This was probably the hardest step due to what I had to learn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 smtClean="0"/>
              <a:t>Ncurses</a:t>
            </a:r>
            <a:r>
              <a:rPr lang="en-US" dirty="0" smtClean="0"/>
              <a:t> doesn’t work,</a:t>
            </a:r>
          </a:p>
          <a:p>
            <a:pPr marL="201168" lvl="1" indent="0">
              <a:buNone/>
            </a:pPr>
            <a:r>
              <a:rPr lang="en-US" dirty="0" err="1" smtClean="0"/>
              <a:t>Console.ANSI</a:t>
            </a:r>
            <a:r>
              <a:rPr lang="en-US" dirty="0" smtClean="0"/>
              <a:t> can’t do input</a:t>
            </a:r>
          </a:p>
          <a:p>
            <a:pPr marL="201168" lvl="1" indent="0">
              <a:buNone/>
            </a:pPr>
            <a:r>
              <a:rPr lang="en-US" dirty="0" smtClean="0"/>
              <a:t>Finally resorted to </a:t>
            </a:r>
            <a:r>
              <a:rPr lang="en-US" dirty="0" err="1" smtClean="0"/>
              <a:t>Haskeline</a:t>
            </a:r>
            <a:r>
              <a:rPr lang="en-US" dirty="0" smtClean="0"/>
              <a:t> (worked great)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Had to re-write main driving functions to accommodate IO so that user input could be taken</a:t>
            </a:r>
          </a:p>
          <a:p>
            <a:pPr marL="201168" lvl="1" indent="0">
              <a:buNone/>
            </a:pPr>
            <a:r>
              <a:rPr lang="en-US" dirty="0" smtClean="0"/>
              <a:t>Also finally re-did how drawing happened so it wasn’t painful to look at.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The code is a giant mess at this point</a:t>
            </a:r>
            <a:endParaRPr lang="en-US" dirty="0"/>
          </a:p>
        </p:txBody>
      </p:sp>
      <p:pic>
        <p:nvPicPr>
          <p:cNvPr id="5" name="5_user2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18239" y="1860551"/>
            <a:ext cx="2507424" cy="2027708"/>
          </a:xfrm>
        </p:spPr>
      </p:pic>
      <p:pic>
        <p:nvPicPr>
          <p:cNvPr id="6" name="5_user1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06649" y="3888259"/>
            <a:ext cx="2449032" cy="19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Purification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At this point code cleanup was the major goal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During this process  I ran into and fixed a significant amount of bugs (how did it even work before?)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I also improved how user input is handled to something that works well and actually makes sense.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Finally I improved drawing a bit resulting in the final solid product.</a:t>
            </a:r>
          </a:p>
        </p:txBody>
      </p:sp>
      <p:pic>
        <p:nvPicPr>
          <p:cNvPr id="5" name="6_final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18238" y="2620963"/>
            <a:ext cx="4937125" cy="2473325"/>
          </a:xfrm>
        </p:spPr>
      </p:pic>
    </p:spTree>
    <p:extLst>
      <p:ext uri="{BB962C8B-B14F-4D97-AF65-F5344CB8AC3E}">
        <p14:creationId xmlns:p14="http://schemas.microsoft.com/office/powerpoint/2010/main" val="254186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Generating random numbers is hard</a:t>
            </a:r>
          </a:p>
          <a:p>
            <a:pPr lvl="1"/>
            <a:r>
              <a:rPr lang="en-US" dirty="0" smtClean="0"/>
              <a:t>Doing user input is harder</a:t>
            </a:r>
          </a:p>
          <a:p>
            <a:pPr lvl="1"/>
            <a:r>
              <a:rPr lang="en-US" dirty="0" smtClean="0"/>
              <a:t>Doing actual logic was really easy</a:t>
            </a:r>
          </a:p>
          <a:p>
            <a:pPr lvl="1"/>
            <a:r>
              <a:rPr lang="en-US" dirty="0" smtClean="0"/>
              <a:t>Haskell and my brain don’t mash together well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426</Words>
  <Application>Microsoft Office PowerPoint</Application>
  <PresentationFormat>Widescreen</PresentationFormat>
  <Paragraphs>65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Conway’s Game of Life</vt:lpstr>
      <vt:lpstr>What and Why?</vt:lpstr>
      <vt:lpstr>Step 1: The logic</vt:lpstr>
      <vt:lpstr>Step 2: Making it pretty</vt:lpstr>
      <vt:lpstr>Step 3: Being random</vt:lpstr>
      <vt:lpstr>Step 5: Actually usable!</vt:lpstr>
      <vt:lpstr>Step 6: Purification</vt:lpstr>
      <vt:lpstr>What I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Andrey Bylogurov</dc:creator>
  <cp:lastModifiedBy>Andrey Bylogurov</cp:lastModifiedBy>
  <cp:revision>12</cp:revision>
  <dcterms:created xsi:type="dcterms:W3CDTF">2015-03-11T16:04:24Z</dcterms:created>
  <dcterms:modified xsi:type="dcterms:W3CDTF">2015-03-19T18:13:06Z</dcterms:modified>
</cp:coreProperties>
</file>