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FF00FF"/>
    <a:srgbClr val="0014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 smtClean="0"/>
          </a:p>
          <a:p>
            <a:r>
              <a:rPr lang="en-US" altLang="zh-TW" dirty="0" smtClean="0"/>
              <a:t>2018/1/21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74" y="1481289"/>
            <a:ext cx="4355406" cy="5886176"/>
          </a:xfrm>
          <a:prstGeom prst="rect">
            <a:avLst/>
          </a:prstGeom>
          <a:noFill/>
          <a:effectLst>
            <a:glow>
              <a:srgbClr val="006400"/>
            </a:glow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236291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簡報大網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01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4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3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雙欄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64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0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標題+內容+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01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+內容+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4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06400"/>
            </a:gs>
            <a:gs pos="0">
              <a:srgbClr val="001400"/>
            </a:gs>
            <a:gs pos="100000">
              <a:srgbClr val="0014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8E6C-0489-4068-91F4-286AF6018C35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915B-457E-4593-98E1-F6FEC1871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7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52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4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28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16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04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個人風格簡報</a:t>
            </a:r>
            <a:r>
              <a:rPr lang="zh-TW" altLang="en-US" dirty="0"/>
              <a:t>檔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J. Tsay</a:t>
            </a:r>
          </a:p>
          <a:p>
            <a:fld id="{3BBE30F2-637C-424D-8D91-B3E1D5EB03A5}" type="datetime1">
              <a:rPr lang="zh-TW" altLang="en-US" smtClean="0"/>
              <a:t>2018/1/15</a:t>
            </a:fld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3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簡報大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簡報母片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6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8789</TotalTime>
  <Words>19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Office 佈景主題</vt:lpstr>
      <vt:lpstr>個人風格簡報檔</vt:lpstr>
      <vt:lpstr>簡報大綱</vt:lpstr>
      <vt:lpstr>簡報母片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Jinni Tsay</dc:creator>
  <cp:lastModifiedBy>Jinni Tsay</cp:lastModifiedBy>
  <cp:revision>7</cp:revision>
  <dcterms:created xsi:type="dcterms:W3CDTF">2018-01-21T03:43:15Z</dcterms:created>
  <dcterms:modified xsi:type="dcterms:W3CDTF">2018-01-21T06:17:14Z</dcterms:modified>
</cp:coreProperties>
</file>