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1" r:id="rId9"/>
    <p:sldId id="262" r:id="rId10"/>
    <p:sldId id="264" r:id="rId11"/>
    <p:sldId id="266" r:id="rId1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39205C-1BB2-4D2E-916C-9ECE0451C10B}" type="datetimeFigureOut">
              <a:rPr lang="pl-PL" smtClean="0"/>
              <a:pPr/>
              <a:t>19.03.2021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7B672B-4BDB-46FC-9FB1-67A4F94FB10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39205C-1BB2-4D2E-916C-9ECE0451C10B}" type="datetimeFigureOut">
              <a:rPr lang="pl-PL" smtClean="0"/>
              <a:pPr/>
              <a:t>19.03.2021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7B672B-4BDB-46FC-9FB1-67A4F94FB10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39205C-1BB2-4D2E-916C-9ECE0451C10B}" type="datetimeFigureOut">
              <a:rPr lang="pl-PL" smtClean="0"/>
              <a:pPr/>
              <a:t>19.03.2021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7B672B-4BDB-46FC-9FB1-67A4F94FB10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39205C-1BB2-4D2E-916C-9ECE0451C10B}" type="datetimeFigureOut">
              <a:rPr lang="pl-PL" smtClean="0"/>
              <a:pPr/>
              <a:t>19.03.2021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7B672B-4BDB-46FC-9FB1-67A4F94FB10C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39205C-1BB2-4D2E-916C-9ECE0451C10B}" type="datetimeFigureOut">
              <a:rPr lang="pl-PL" smtClean="0"/>
              <a:pPr/>
              <a:t>19.03.2021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7B672B-4BDB-46FC-9FB1-67A4F94FB10C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39205C-1BB2-4D2E-916C-9ECE0451C10B}" type="datetimeFigureOut">
              <a:rPr lang="pl-PL" smtClean="0"/>
              <a:pPr/>
              <a:t>19.03.2021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7B672B-4BDB-46FC-9FB1-67A4F94FB10C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39205C-1BB2-4D2E-916C-9ECE0451C10B}" type="datetimeFigureOut">
              <a:rPr lang="pl-PL" smtClean="0"/>
              <a:pPr/>
              <a:t>19.03.2021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7B672B-4BDB-46FC-9FB1-67A4F94FB10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39205C-1BB2-4D2E-916C-9ECE0451C10B}" type="datetimeFigureOut">
              <a:rPr lang="pl-PL" smtClean="0"/>
              <a:pPr/>
              <a:t>19.03.2021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7B672B-4BDB-46FC-9FB1-67A4F94FB10C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39205C-1BB2-4D2E-916C-9ECE0451C10B}" type="datetimeFigureOut">
              <a:rPr lang="pl-PL" smtClean="0"/>
              <a:pPr/>
              <a:t>19.03.2021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7B672B-4BDB-46FC-9FB1-67A4F94FB10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339205C-1BB2-4D2E-916C-9ECE0451C10B}" type="datetimeFigureOut">
              <a:rPr lang="pl-PL" smtClean="0"/>
              <a:pPr/>
              <a:t>19.03.2021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7B672B-4BDB-46FC-9FB1-67A4F94FB10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339205C-1BB2-4D2E-916C-9ECE0451C10B}" type="datetimeFigureOut">
              <a:rPr lang="pl-PL" smtClean="0"/>
              <a:pPr/>
              <a:t>19.03.2021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7B672B-4BDB-46FC-9FB1-67A4F94FB10C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339205C-1BB2-4D2E-916C-9ECE0451C10B}" type="datetimeFigureOut">
              <a:rPr lang="pl-PL" smtClean="0"/>
              <a:pPr/>
              <a:t>19.03.2021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7B672B-4BDB-46FC-9FB1-67A4F94FB10C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1829761"/>
          </a:xfr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/>
          <a:p>
            <a:pPr algn="ctr"/>
            <a:r>
              <a:rPr lang="pl-PL" sz="5400" dirty="0" smtClean="0">
                <a:solidFill>
                  <a:srgbClr val="FF0000"/>
                </a:solidFill>
              </a:rPr>
              <a:t>BATTLESHIP</a:t>
            </a:r>
            <a:r>
              <a:rPr lang="pl-PL" sz="5400" dirty="0" smtClean="0"/>
              <a:t> OOP</a:t>
            </a:r>
            <a:endParaRPr lang="pl-PL" sz="54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2000" dirty="0" smtClean="0"/>
              <a:t>Krzysztof </a:t>
            </a:r>
            <a:r>
              <a:rPr lang="pl-PL" sz="2000" dirty="0" err="1" smtClean="0"/>
              <a:t>Fieber</a:t>
            </a:r>
            <a:endParaRPr lang="pl-PL" sz="2000" dirty="0" smtClean="0"/>
          </a:p>
          <a:p>
            <a:r>
              <a:rPr lang="pl-PL" sz="2000" dirty="0" smtClean="0"/>
              <a:t>Grzegorz Płonka</a:t>
            </a:r>
          </a:p>
          <a:p>
            <a:r>
              <a:rPr lang="pl-PL" sz="2000" dirty="0" smtClean="0"/>
              <a:t>Tomasz Straszewski</a:t>
            </a:r>
            <a:endParaRPr lang="pl-P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>
                <a:solidFill>
                  <a:srgbClr val="FF0000"/>
                </a:solidFill>
              </a:rPr>
              <a:t>Czas na bitwę morską</a:t>
            </a:r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19458" name="AutoShape 2" descr="Reprodukcja, Bitwa, Morska, Wzburzone, Morze, Żaglow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9460" name="AutoShape 4" descr="Reprodukcja, Bitwa, Morska, Wzburzone, Morze, Żaglow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9463" name="AutoShape 7" descr="Opolska bitwa morska 2019 - Pieśni Spod Żagl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9465" name="AutoShape 9" descr="Opolska bitwa morska 2019 - Pieśni Spod Żagl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9466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40768"/>
            <a:ext cx="2443129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2708920"/>
            <a:ext cx="2762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8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4293096"/>
            <a:ext cx="2957540" cy="190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>
                <a:solidFill>
                  <a:srgbClr val="FF0000"/>
                </a:solidFill>
              </a:rPr>
              <a:t>Dziękujemy za uwagę</a:t>
            </a:r>
            <a:endParaRPr lang="pl-PL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060848"/>
            <a:ext cx="5142646" cy="2555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67544" y="2204864"/>
            <a:ext cx="8075240" cy="2811767"/>
          </a:xfrm>
        </p:spPr>
        <p:txBody>
          <a:bodyPr/>
          <a:lstStyle/>
          <a:p>
            <a:pPr marL="452628" indent="-342900">
              <a:buAutoNum type="arabicPeriod"/>
            </a:pPr>
            <a:r>
              <a:rPr lang="pl-PL" sz="1800" dirty="0" smtClean="0"/>
              <a:t>Stworzenie dwóch plansz do ustawiania statków, po jednej dla każdego gracza.</a:t>
            </a:r>
          </a:p>
          <a:p>
            <a:pPr marL="452628" indent="-342900">
              <a:buAutoNum type="arabicPeriod"/>
            </a:pPr>
            <a:r>
              <a:rPr lang="pl-PL" sz="1800" dirty="0" smtClean="0"/>
              <a:t>Każdy gracz może ustawić 3 statki(1, 2, 3 masztowiec).</a:t>
            </a:r>
          </a:p>
          <a:p>
            <a:pPr marL="452628" indent="-342900">
              <a:buAutoNum type="arabicPeriod"/>
            </a:pPr>
            <a:r>
              <a:rPr lang="pl-PL" sz="1800" dirty="0" smtClean="0"/>
              <a:t>Gracze strzelają naprzemiennie.</a:t>
            </a:r>
          </a:p>
          <a:p>
            <a:pPr marL="452628" indent="-342900">
              <a:buAutoNum type="arabicPeriod"/>
            </a:pPr>
            <a:r>
              <a:rPr lang="pl-PL" sz="1800" dirty="0" smtClean="0">
                <a:solidFill>
                  <a:schemeClr val="bg1">
                    <a:lumMod val="50000"/>
                  </a:schemeClr>
                </a:solidFill>
              </a:rPr>
              <a:t>Możliwość losowego ustawiania statków.</a:t>
            </a:r>
          </a:p>
          <a:p>
            <a:pPr marL="452628" indent="-342900">
              <a:buAutoNum type="arabicPeriod"/>
            </a:pPr>
            <a:r>
              <a:rPr lang="pl-PL" sz="1800" dirty="0" smtClean="0">
                <a:solidFill>
                  <a:schemeClr val="bg1">
                    <a:lumMod val="50000"/>
                  </a:schemeClr>
                </a:solidFill>
              </a:rPr>
              <a:t>Możliwość gry z komputerem.</a:t>
            </a:r>
          </a:p>
          <a:p>
            <a:pPr marL="452628" indent="-342900">
              <a:buAutoNum type="arabicPeriod"/>
            </a:pPr>
            <a:endParaRPr lang="pl-PL" sz="18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>
                <a:solidFill>
                  <a:srgbClr val="FF0000"/>
                </a:solidFill>
              </a:rPr>
              <a:t>Założenia projektu</a:t>
            </a:r>
            <a:endParaRPr lang="pl-PL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800" dirty="0" smtClean="0">
                <a:solidFill>
                  <a:schemeClr val="tx1"/>
                </a:solidFill>
              </a:rPr>
              <a:t>Użyte technologie</a:t>
            </a:r>
            <a:endParaRPr lang="pl-PL" sz="4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40768"/>
            <a:ext cx="1810146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 descr="Trello, czyli jak łatwiej organizować czas i projekty - Simple Cod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204864"/>
            <a:ext cx="2520280" cy="870883"/>
          </a:xfrm>
          <a:prstGeom prst="rect">
            <a:avLst/>
          </a:prstGeom>
          <a:noFill/>
        </p:spPr>
      </p:pic>
      <p:pic>
        <p:nvPicPr>
          <p:cNvPr id="3076" name="Picture 4" descr="JetBrains Rider | Bezposrednia dystrybucja oprogramowania - Sklep  internetowy soft.ware.p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2852936"/>
            <a:ext cx="1184460" cy="1512168"/>
          </a:xfrm>
          <a:prstGeom prst="rect">
            <a:avLst/>
          </a:prstGeom>
          <a:noFill/>
        </p:spPr>
      </p:pic>
      <p:sp>
        <p:nvSpPr>
          <p:cNvPr id="3078" name="AutoShape 6" descr="Microsoft Visual Studio – Wikipedia, wolna encyklo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080" name="AutoShape 8" descr="Microsoft Visual Studio – Wikipedia, wolna encyklo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082" name="AutoShape 10" descr="Microsoft Visual Studio – Wikipedia, wolna encyklo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084" name="AutoShape 12" descr="data:image/jpeg;base64,/9j/4AAQSkZJRgABAQAAAQABAAD/2wCEAAkGBxIQDxIREhASEBAQFRcWFxMVDRUWExUVFRgWFhYSFhMYHSggGholHRUXITEhJyorLzAuFx8zODMvNygtLisBCgoKDg0OGxAQGi0mHyMwMisvMistLS0tLy0tLy8tLTUwLS0tLS0tLSstLS0tLS8tLS0rKy0tLS0tLTUtLS0tLf/AABEIAN8A4gMBIgACEQEDEQH/xAAcAAEAAgMBAQEAAAAAAAAAAAAAAQcEBQYCAwj/xABCEAACAQEEBgQMBAQGAwAAAAAAAQIDBAURIQYxQVFhsRIiM3ITMjRSYnFzgZGhssEHI0LRJMLh8BRTgpKz0kNj8f/EABkBAQADAQEAAAAAAAAAAAAAAAADBAUCAf/EACsRAAMAAgICAAQFBQEAAAAAAAABAgMRBDESISIyQXEFUWGRsTNCgaHRE//aAAwDAQACEQMRAD8AvEAAAAAAAAAAAAAAAAAAAAAAAAAAA4HSnTKXTdKyySjHKVVYNye1Q2Ycduze/em+k/jWWhLhVmn8acXzfu3nCGhxuN/fZNEfVm0o3zV6WM5OotrfjetM6uwX1Vp4YS6cHslmsOD1o4DE6iwv8qn3VyLtRNLTRI0mdzYb+pVMm/By3SeXulq+OBtSuDNsN61aPiyxj5ss4+7d7ilk4S7hkbxfkd0DT2DSGlUyn+VLi+r/ALtnvNunjms0UrioeqRE012SADg8AAAAAAAAAAAAAAAAAAAAAAAAAAABx2mulHgU7PRl+c115p9mnsXpv5evAytMtJlZYeCptO0TXrVOL/U+O5e/11fKTbbbbbeLbeLbebbe8vcXj+Xx10SxG/bAxIxGJpkxOJ1Fg7Kn3VyOWxOpsHZU+6uR4D7gAAGXYrxqUfEll5rzi/d+xiA5cprTGtnWWDSOnPKovBy364/HZ/eZuoTTSaaaepp4p+8rkz7pvOVCazbpt9aP3XEpZeGtbj9iKsf5HcgiLxWKzTBnEJIAAAMW3XjSoLGrUjBbMXm/VFZv3GqpaYWSUuj05R9KVNqPx2e87nHdLaTPUmzfg8wmpJNNNNYpp4pp6mmejg8AAAAAAAAAAAABodLNIo2OnhHCVea6kdiXny4L5v3tffSW/YWKl0n1qksVCGOcnve6K2v9yordbJ16kqtSXSnN4t8klsS3FzjcfzflXX8kkRv2zzXrSnKU5ycpyeLk9bb2nzIBqlgkEA9BJ1Ng7Kn3VyOVOqsHZU+6uR4wZAIB4CQQACQQADsLBapKjTWOqEeSB8LF2VPuR5IGVUrbK7SM2+r9o2RLptubzUIrGTW/clxZxt56Z16uKppUI8OtP/c9XuXvOP0lvSpVtleTk1hVnFJPUotxivgkebBbOn1ZeNv3/wBS3h40Sk2tskmEjPqVJSblKTlJ65Sk2362zyQC4SG+0c0jnZX0ZYzoN5wxzjvcMeWp8NZY9itkK0FUpyU4S2rk1sfApo2Fz3vVss+lTeT8aD8WS48eJU5HFV/FPZHcb9otwGuuW+aVrh0oPCS8aD8aL+64mxMmpcvTK7WgADwAAAA19+XvTslF1aj4Rin1py2RX77D63peNOzUpVasujCPxb2RitrZT1/3zUtlZ1J5JZQhjlCO5b3ve34JWeNx3le30dxHkfK9rzqWqtKrUeMpaktUY7IRW5f1MMgGwkktIskggHoJBAAJOru/safdXI5M6u73+TT7q5BgyQQDwEggAEggAHU2LsqfcjyQFi7Kn3I8kDLrtldlOXu/4mv7ap9cjEUsDJvd/wATX9tU+uRiYl+eiZG7sNr6awfjL58TKOchNppp4NG6sdq8JHc1rX3JUzoyQRiMToH3slqnRmqlOThOOprk1tXAsfRvSeFqShPCnX83Hqz4wx5a/WVjiTGTTTTwazTTwaa1NMgzYJyr32c1Cou0HF6M6YKWFK0tKWqNV5J8J7nx1b+PaGPlxVjeqK1S12D42y1Qo05VKklCEFi5PZ+74HutVjCLnKSjGKbcm8Eks22yo9MNJpW2p0YYxs8H1Y6nN/5klyWz3neDA8tfoexPkz4aT6QTttXpPGNKHZw3Lzpek/lq4vTYnnEYm1MKVpFpLR6xGJ5xGJ0D1iMTziMQD1iMT1ZqE6k4whFznN4KKWLbLQ0S0NhZsK1bCpaNaWuFP1b5el8N7hzZpxLbOapSajRPQhywrWuLUdcaL1vc6m5ej8dx6vVJV6qSwSnJJLUljqLCK9vfyir35cyrxctZMjbOIpt+zEABfJQAAAAADq7D2VPuR5ICw9lT7keSIMqu2QPspq+PKa/tqn1yMQyr48ptHtqv1yMTE0J6JkSdv+FtkhXqWqlUj0oTpRxX+rJp7Gt5w+J3/wCD3lNo9lH6iLkPWNtHN9GPf9zTslXoS60JZwnhlJf9ltX7mtLjva7adppOlUWTzTWuMtkoveVRe92VLLVdKos1mpLVKOyS/bYe8bkLItPsRfkYYIBaJCTptGNK5WfClWxnQ1J65U/Vvjw2bNxzAOMmObWqPGk+zd6caVO0ydCk2rPB5vU6sltforYvfuw5IzqtJS9e8wqkHF4M9x45ifGQkktIgEA7PSQQACTOue6atrqqnSji9snlGC86T2L5vYZ2jGjFW3SxX5dCL61Vr4xgtsvktu521dV10rLSVKlBRitb/VJ7ZSe1lTkcpY/S9sju9GDo1o3SsUOr16sl1qrWb4Jfpjw+OJugDIqnT2yu3sFe3v5RW78uZYRXl8eUVu/LmXeB8z+xJi7MQEA0ywSCAASCAAdZYeyp9yPJAWHsqfcjyRBl12yu+ymL4f8AFWj21X65GJiZV8eVWj21X65GHiaE9EyPWJYH4O+U2j2UfqK9xLB/Bzym0eyj9RDyf6TOb+Vlrmtv654Wuk4Syks4TwzjLfxW9f0NkDImnL2iunopa8LFOhUlSqR6M4/BrZJPamYxbOk1wwtlPDKNaHiT/ll6L+Wsqm00JU5yhOLjODwaexo2+PnWWf1LMX5I8AgFg7JInFNYMAAwq1Jx4refLE2TMSpZXiuinLF4KKWLxepJbQD4YnZ6I6FStHRrWhOFDXGGanUW97Yx+b2Yazb6IaDKn0a9qSlU1xpZOMOM9kpcNS47O7M7kcz+3H+//CG8n0R86FGMIqEIqEIrBRSwSS2JI+gBmEAAAAK7vjyit35cyxCu748pre0lzL/A+Z/YlxdmGADULAAAAAAB1th7Kn3I8kQLB2VPuR5IGVXbK77KVvnyq0e2q/XIxDKvnyq0e2q/XIwzQnomR6LB/Bvym0eyj9RXhYX4NeU2j2UfqIuT/SZzfystkA5/S/SaFhpZYStE11Ifzy9FfN5b2siIdvxXZXS36Ri6baVKxw8FTadpmstqpxf65LfuX211TTtT6Tcm5dJttt4tt5uTe1nytNonVnKpOTnObxlJ62z5m5gwLFOl39S1M+KNomSYNmr4ZPVyM0nOiQQACQQADs9FtMnTwo2luUNUauuUeE96461x2WBCakk0001imnimnqaZRhv9GtJ6lkahLGpQbzhjnHHW4N6vVqfDWZ/I4ar4o7/IivHv2i1gY9gttOvTVSlNThLatj3NbHwMgy2mnplcAA8AK6vnymt35cyxSub58pre0lzL/wCH/M/sS4ezEBANUsEggAEggAHXWDsqfcjyQIsHY0+5HkgZNdsrvspO+X/FWj21X65GJiZV8v8AirR7ar9cjDxNGekTI9Ylhfgz5TafZR+orvE7P8Nb4p2OVqrVHkqUVGK8acullGK/vDWRZ5dY2kc2totPSe/6dho+El1qksVTp45zl9ora/u0ilbxt9S0VZVasulUm83sW6KWxLYj6X3e9W11pVqr6zyUV4sI7IR4c82YJ3xuMsU++z2I8UegeQWTs9GTZq/6X7n9jELD0O0Cx6Ne2RwWuNB63udX/r8dqIsuWcU7o8qlK9nJYjE7TTfRfwfStNCPU11KaXi/+yK83etmvVjhxIxZZyT5SJpUto9YjE8glOj1iMTyADZXLfNWyVOnTlk/Gg/FmtzW/c9haVw37StkOlB4TXjU340X91x/+FNn2sdrnRnGpTk4TjqkuT3rgyryONOVb6ZHcKi8gc1ovpXC1JU6mFO0ebj1Z8YY7fR1+s6Uxrx1D8aRWaaemCuL58pre0lzLHK4vnymt7SXMu/h/wA7+xLh7MMEA1SckEAAkEAA6+wdjT7keSAsHY0+5HkgZFdsrvspC+fKrR7ar/ySMMy76f8AFWj29X/kkYkVjkjRnpE6PUItvBGdSgorA80afRXHafTEmmdHpIIxGJ0ekn1stnnVnGnTg51JvCMYrFt/3t2GVcdzVrZV8FRji/1SeUILzpPZ6tb2FxaMaM0bBDCHXqyXXqtdaXBL9MeHxx1lXkcmcS12yO7Umr0O0JhZejWrYVLTrW2FLu75el8N77AAxcmSsleVFZtt7ZDRWemmjH+Hk69FfkSfWiv/ABt/yPZu1bizTzUpqUXGSUoyTTTWKaeTTW47wZqxVtHs05ZRAOh0v0bdjn04JuzzfVetwfmSfJ/fXzpvRc3PlJbTTW0SCAdHpIIAB6TaaabTWaaeaa1NM77RXTTHo0bVLB6o1nqfCpufpfHe6/BFlwzlWqOalUvZfRW98+U1vaS5mNorpfOzYUq2NSz6k9c6fq3x4fDc/redaM69ScWpRnNtNamm8UypxsFYsjT60RxDlmODyC+THoHkAHoHkAHYWDsafcjyRJF39jT7keSJMmvmZWfZUOmVzVLPb68ZLKdSVSD3wqSck1vwxw9aZraFLo+s/Q173NQtcOhXpKolqealFvbGSzRwN9fhjJYystbpL/Lq5P3VEsH6ml6yxg5mNpKvT/0dzkX1K8xGJl3nddezS6NejOk3q6S6r7s11Ze5mE2aCaa2iU9YnQ6J6J1rfLpZ07PF9aq1rw1xprbLjqXye20L0FlaOjXtKcKGuNPNTq8XtjD5vgs3a1CjGEYwhFQhFYKMUkklqSS1IocnmKPhjv8AgivJr0jFum66VlpKlRgoQXxk9spPa+JmgGQ229srgAHgAAAPlarNCrCVOpFThNYOL1NFR6UaPzsVXDOVGfiT/kl6S+evelcJi3lYKdopSpVI9KEvinsknsaLPG5DxV+h3F+LKOBstIblqWOs6c84vOE8Mpx+zW1fZo1eJuzSpbXRaXs9A84jE9PT0DziMQD0b+ydnDurkc9idBY+zh3VyAPuCAeAkEAAkEAA7G7+xp9yP0oC7+xpdyP0oGRXbKz7OmABQIj516MZxcZxjOMsnGUU4tbmnrNZZ9GLFTmpxslFSTxT8Eng96TyXuNuDpVS9Jnu2AAcngAAAAAAAAAAABgX1dNO10XSqLJ5xkvGhLZJFPXxddSy1pUqizWakvFlHZKPAvA1OkdxU7bR6EurOOcKmGcZfeL2r7pFzi8n/wAnp9EmO/H7FLg+94WKpQqypVY9GcHmtj3ST2p7zHNtNNbRaJBAPQSdBY+zh3VyOeOgsfZw7q5HgPuCAASCAASCAAdnd/Y0u5H6UDKu275eApbPy4Zf6UDFq58n7Kra2bwAFIjAAAAAAAAAAAAAAAAAAAAANDpZo5G20ssI14LqT/kl6L+WvenUNpoSpzlTnFwnB4Si1mmi/DmNM9F1bIeEppK0wWWxVEv0Se/c/tqv8PleD8K6/glx5NemVNiMSZwcW4tOMotpprBprJprYzybJZJxOgsfZw7q5HPHQ2Ps4d1cgD7AA8AAxNxdmjletg3HwUPOms/dDW/kc3cwt09HjaXZpze6P3BOtJTqRcaKzzWDnwS3cf7XTXZo7QoYPo+Emv1TzwfCOpc+JtzNz8/a1j/chrL9EAAZhAAAAAAAAAAAAAAAAAAAAAAAAAAAAcbp1op/iE7RQj+fFdaK/wDLFfzpfFZbirz9BHFaXaE/4ibr2dxhVlnOm8ozfnJ7Jb9j4Z46XD5fj8Fv19GT48mvTKyxOhsnZw7q5GKrgqQqdGqkn5qkm3wx1HX3XopVqYSqNUoe6UmuCWS+PuNK80QttkzpI0CN5dmjFarg5rwMN8l1n6ofvgdfdtzUbP4kOt58s5/HZ7sDYGdl/EG/WNf5ZDWb8jWXZcVChg4x6U1+uWcvdsXuNmAZ1XVPdPZC232AAcngAA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15816" y="3789040"/>
            <a:ext cx="173567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7" name="AutoShape 15" descr="Jak zrobić skuteczną prezentację w Power Point? | Matay.p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089" name="AutoShape 17" descr="Jak zrobić skuteczną prezentację w Power Point? | Matay.p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8145" y="1412777"/>
            <a:ext cx="2055966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52320" y="2996952"/>
            <a:ext cx="151216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92080" y="3284984"/>
            <a:ext cx="13716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40152" y="4941168"/>
            <a:ext cx="141922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800" dirty="0" smtClean="0">
                <a:solidFill>
                  <a:srgbClr val="FF0000"/>
                </a:solidFill>
              </a:rPr>
              <a:t>Nasza praca</a:t>
            </a:r>
            <a:endParaRPr lang="pl-PL" sz="4800" dirty="0">
              <a:solidFill>
                <a:srgbClr val="FF0000"/>
              </a:solidFill>
            </a:endParaRPr>
          </a:p>
        </p:txBody>
      </p:sp>
      <p:sp>
        <p:nvSpPr>
          <p:cNvPr id="2050" name="AutoShape 2" descr="Microsoft Visual Studio – Wikipedia, wolna encyklo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2052" name="Picture 4" descr="Framework Scrum w piguł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636912"/>
            <a:ext cx="6689147" cy="3096344"/>
          </a:xfrm>
          <a:prstGeom prst="rect">
            <a:avLst/>
          </a:prstGeom>
          <a:noFill/>
        </p:spPr>
      </p:pic>
      <p:sp>
        <p:nvSpPr>
          <p:cNvPr id="6" name="pole tekstowe 5"/>
          <p:cNvSpPr txBox="1"/>
          <p:nvPr/>
        </p:nvSpPr>
        <p:spPr>
          <a:xfrm>
            <a:off x="827584" y="1484784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/>
              <a:t>Metodologia </a:t>
            </a:r>
            <a:r>
              <a:rPr lang="pl-PL" sz="2800" dirty="0" smtClean="0">
                <a:solidFill>
                  <a:srgbClr val="00B050"/>
                </a:solidFill>
              </a:rPr>
              <a:t>SCRUM</a:t>
            </a:r>
            <a:endParaRPr lang="pl-PL" sz="2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6928" indent="-457200">
              <a:buAutoNum type="arabicPeriod"/>
            </a:pPr>
            <a:endParaRPr lang="pl-PL" sz="1800" dirty="0" smtClean="0"/>
          </a:p>
          <a:p>
            <a:pPr marL="566928" indent="-457200">
              <a:buAutoNum type="arabicPeriod"/>
            </a:pPr>
            <a:endParaRPr lang="pl-PL" sz="1800" dirty="0" smtClean="0"/>
          </a:p>
          <a:p>
            <a:pPr marL="566928" indent="-457200">
              <a:buAutoNum type="arabicPeriod"/>
            </a:pPr>
            <a:r>
              <a:rPr lang="pl-PL" sz="1800" dirty="0" smtClean="0"/>
              <a:t>Poznanie nowych technologii i wykorzystanie ich w praktyce.</a:t>
            </a:r>
          </a:p>
          <a:p>
            <a:pPr marL="566928" indent="-457200">
              <a:buAutoNum type="arabicPeriod"/>
            </a:pPr>
            <a:r>
              <a:rPr lang="pl-PL" sz="1800" dirty="0" smtClean="0"/>
              <a:t>Codzienne spotkania i wspólne rozwijanie kodu.</a:t>
            </a:r>
          </a:p>
          <a:p>
            <a:pPr marL="566928" indent="-457200">
              <a:buAutoNum type="arabicPeriod"/>
            </a:pPr>
            <a:r>
              <a:rPr lang="pl-PL" sz="1800" dirty="0" smtClean="0"/>
              <a:t>Wzajemnie wsparcie i próby rozwiązywania problemów.</a:t>
            </a:r>
          </a:p>
          <a:p>
            <a:pPr marL="566928" indent="-457200">
              <a:buAutoNum type="arabicPeriod"/>
            </a:pPr>
            <a:r>
              <a:rPr lang="pl-PL" sz="1800" dirty="0" smtClean="0"/>
              <a:t>Zaimplementowanie możliwości zagranie w grę w krótkim </a:t>
            </a:r>
            <a:r>
              <a:rPr lang="pl-PL" sz="1800" dirty="0" smtClean="0"/>
              <a:t>czasie sprintu.</a:t>
            </a:r>
            <a:endParaRPr lang="pl-PL" sz="1800" dirty="0" smtClean="0"/>
          </a:p>
          <a:p>
            <a:pPr marL="566928" indent="-457200">
              <a:buAutoNum type="arabicPeriod"/>
            </a:pPr>
            <a:r>
              <a:rPr lang="pl-PL" sz="1800" dirty="0" smtClean="0"/>
              <a:t>Stworzenie diagramu UML (Krzysiek</a:t>
            </a:r>
            <a:r>
              <a:rPr lang="pl-PL" sz="1800" dirty="0" smtClean="0"/>
              <a:t>).</a:t>
            </a:r>
            <a:endParaRPr lang="pl-PL" sz="1800" dirty="0" smtClean="0"/>
          </a:p>
          <a:p>
            <a:pPr marL="566928" indent="-457200">
              <a:buAutoNum type="arabicPeriod"/>
            </a:pPr>
            <a:endParaRPr lang="pl-PL" sz="20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 </a:t>
            </a:r>
            <a:r>
              <a:rPr lang="pl-PL" dirty="0" smtClean="0">
                <a:solidFill>
                  <a:srgbClr val="FF0000"/>
                </a:solidFill>
              </a:rPr>
              <a:t>Z czego jesteśmy dumni</a:t>
            </a:r>
            <a:endParaRPr lang="pl-PL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>
                <a:solidFill>
                  <a:srgbClr val="FF0000"/>
                </a:solidFill>
              </a:rPr>
              <a:t>Z czego jesteśmy dumni</a:t>
            </a:r>
            <a:endParaRPr lang="pl-PL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1484784"/>
            <a:ext cx="5154787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484784"/>
            <a:ext cx="2489917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>
                <a:solidFill>
                  <a:srgbClr val="FF0000"/>
                </a:solidFill>
              </a:rPr>
              <a:t>Z czego jesteśmy dumni</a:t>
            </a: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1484784"/>
            <a:ext cx="2407787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1484784"/>
            <a:ext cx="3024336" cy="1141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39556" y="1484784"/>
            <a:ext cx="3072395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29320" y="3212976"/>
            <a:ext cx="3188211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84168" y="3861048"/>
            <a:ext cx="2814428" cy="242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indent="-457200">
              <a:buAutoNum type="arabicPeriod"/>
            </a:pPr>
            <a:r>
              <a:rPr lang="pl-PL" sz="1800" dirty="0" smtClean="0"/>
              <a:t>Różne podejście członków grupy do rozplanowania projektu.</a:t>
            </a:r>
          </a:p>
          <a:p>
            <a:pPr marL="566928" indent="-457200">
              <a:buAutoNum type="arabicPeriod"/>
            </a:pPr>
            <a:r>
              <a:rPr lang="pl-PL" sz="1800" dirty="0" smtClean="0"/>
              <a:t>Praca na wspólnym repozytorium GIT</a:t>
            </a:r>
            <a:r>
              <a:rPr lang="pl-PL" sz="1800" dirty="0" smtClean="0"/>
              <a:t>.</a:t>
            </a:r>
          </a:p>
          <a:p>
            <a:pPr marL="566928" indent="-457200">
              <a:buAutoNum type="arabicPeriod"/>
            </a:pPr>
            <a:r>
              <a:rPr lang="pl-PL" sz="1800" dirty="0" smtClean="0"/>
              <a:t>Zrozumienie obiektowego podejścia w programowaniu.</a:t>
            </a:r>
            <a:endParaRPr lang="pl-PL" sz="1800" dirty="0" smtClean="0"/>
          </a:p>
          <a:p>
            <a:pPr marL="566928" indent="-457200">
              <a:buNone/>
            </a:pPr>
            <a:endParaRPr lang="pl-PL" sz="1800" dirty="0" smtClean="0"/>
          </a:p>
          <a:p>
            <a:pPr marL="566928" indent="-457200">
              <a:buAutoNum type="arabicPeriod"/>
            </a:pPr>
            <a:endParaRPr lang="pl-PL" sz="18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Napotkane problemy</a:t>
            </a:r>
            <a:endParaRPr lang="pl-P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914400" y="1844824"/>
            <a:ext cx="8229600" cy="1143000"/>
          </a:xfrm>
        </p:spPr>
        <p:txBody>
          <a:bodyPr>
            <a:normAutofit/>
          </a:bodyPr>
          <a:lstStyle/>
          <a:p>
            <a:r>
              <a:rPr lang="pl-PL" sz="5400" dirty="0" smtClean="0">
                <a:solidFill>
                  <a:srgbClr val="FF0000"/>
                </a:solidFill>
              </a:rPr>
              <a:t>Kto pyta nie błądzi  </a:t>
            </a:r>
            <a:r>
              <a:rPr lang="pl-PL" sz="5400" dirty="0" smtClean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pl-PL" sz="5400" dirty="0">
              <a:solidFill>
                <a:srgbClr val="FF0000"/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1979712" y="4005064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„Jedyne głupie pytania, to te których nie zadajesz”</a:t>
            </a:r>
            <a:endParaRPr lang="pl-PL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212</TotalTime>
  <Words>152</Words>
  <Application>Microsoft Office PowerPoint</Application>
  <PresentationFormat>Pokaz na ekranie (4:3)</PresentationFormat>
  <Paragraphs>31</Paragraphs>
  <Slides>11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Hol</vt:lpstr>
      <vt:lpstr>BATTLESHIP OOP</vt:lpstr>
      <vt:lpstr>Założenia projektu</vt:lpstr>
      <vt:lpstr>Użyte technologie</vt:lpstr>
      <vt:lpstr>Nasza praca</vt:lpstr>
      <vt:lpstr> Z czego jesteśmy dumni</vt:lpstr>
      <vt:lpstr>Z czego jesteśmy dumni</vt:lpstr>
      <vt:lpstr>Z czego jesteśmy dumni</vt:lpstr>
      <vt:lpstr>Napotkane problemy</vt:lpstr>
      <vt:lpstr>Kto pyta nie błądzi  </vt:lpstr>
      <vt:lpstr>Czas na bitwę morską</vt:lpstr>
      <vt:lpstr>Dziękujemy za uwagę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 OOP</dc:title>
  <dc:creator>Tomasz Straszewski</dc:creator>
  <cp:lastModifiedBy>Tomasz Straszewski</cp:lastModifiedBy>
  <cp:revision>23</cp:revision>
  <dcterms:created xsi:type="dcterms:W3CDTF">2021-03-19T06:14:11Z</dcterms:created>
  <dcterms:modified xsi:type="dcterms:W3CDTF">2021-03-19T21:10:24Z</dcterms:modified>
</cp:coreProperties>
</file>