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8C30C-F1C6-4862-824E-C928CE67A0F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082C6-6302-4B92-95ED-8E4DE4281493}">
      <dgm:prSet/>
      <dgm:spPr/>
      <dgm:t>
        <a:bodyPr/>
        <a:lstStyle/>
        <a:p>
          <a:r>
            <a:rPr lang="hr-HR" dirty="0"/>
            <a:t>Podjela:</a:t>
          </a:r>
          <a:endParaRPr lang="en-US" dirty="0"/>
        </a:p>
      </dgm:t>
    </dgm:pt>
    <dgm:pt modelId="{F20879E7-516A-4BB7-9573-B12E4E0D886D}" type="parTrans" cxnId="{3E5D797F-D8D6-48F0-A82C-A391A398F36B}">
      <dgm:prSet/>
      <dgm:spPr/>
      <dgm:t>
        <a:bodyPr/>
        <a:lstStyle/>
        <a:p>
          <a:endParaRPr lang="en-US"/>
        </a:p>
      </dgm:t>
    </dgm:pt>
    <dgm:pt modelId="{3BB34C48-9279-4471-9A13-CE0324369545}" type="sibTrans" cxnId="{3E5D797F-D8D6-48F0-A82C-A391A398F36B}">
      <dgm:prSet/>
      <dgm:spPr/>
      <dgm:t>
        <a:bodyPr/>
        <a:lstStyle/>
        <a:p>
          <a:endParaRPr lang="en-US"/>
        </a:p>
      </dgm:t>
    </dgm:pt>
    <dgm:pt modelId="{5264FCB4-116C-40E1-B392-941426494614}">
      <dgm:prSet/>
      <dgm:spPr/>
      <dgm:t>
        <a:bodyPr/>
        <a:lstStyle/>
        <a:p>
          <a:r>
            <a:rPr lang="hr-HR" dirty="0"/>
            <a:t>Apstraktni dio</a:t>
          </a:r>
          <a:endParaRPr lang="en-US" dirty="0"/>
        </a:p>
      </dgm:t>
    </dgm:pt>
    <dgm:pt modelId="{E098D1C5-2A09-43C6-97C4-6DEBDC327747}" type="parTrans" cxnId="{F4D724E0-94AA-4E51-A582-AC0D2062A901}">
      <dgm:prSet/>
      <dgm:spPr/>
      <dgm:t>
        <a:bodyPr/>
        <a:lstStyle/>
        <a:p>
          <a:endParaRPr lang="en-US"/>
        </a:p>
      </dgm:t>
    </dgm:pt>
    <dgm:pt modelId="{A2D96C6B-EB04-44F1-93DC-78095F72A97E}" type="sibTrans" cxnId="{F4D724E0-94AA-4E51-A582-AC0D2062A901}">
      <dgm:prSet/>
      <dgm:spPr/>
      <dgm:t>
        <a:bodyPr/>
        <a:lstStyle/>
        <a:p>
          <a:endParaRPr lang="en-US"/>
        </a:p>
      </dgm:t>
    </dgm:pt>
    <dgm:pt modelId="{E24D1633-A251-49B3-B9CB-BA27BD4647D4}">
      <dgm:prSet/>
      <dgm:spPr/>
      <dgm:t>
        <a:bodyPr/>
        <a:lstStyle/>
        <a:p>
          <a:r>
            <a:rPr lang="hr-HR"/>
            <a:t>Dodijeljivi dio</a:t>
          </a:r>
          <a:endParaRPr lang="en-US"/>
        </a:p>
      </dgm:t>
    </dgm:pt>
    <dgm:pt modelId="{5E61D75F-FFFB-489E-B612-D389D140D070}" type="parTrans" cxnId="{D48C084B-5EEF-4E88-A410-0863189BCF5A}">
      <dgm:prSet/>
      <dgm:spPr/>
      <dgm:t>
        <a:bodyPr/>
        <a:lstStyle/>
        <a:p>
          <a:endParaRPr lang="en-US"/>
        </a:p>
      </dgm:t>
    </dgm:pt>
    <dgm:pt modelId="{13AB113B-4858-4BA6-AAC2-65D7641FE716}" type="sibTrans" cxnId="{D48C084B-5EEF-4E88-A410-0863189BCF5A}">
      <dgm:prSet/>
      <dgm:spPr/>
      <dgm:t>
        <a:bodyPr/>
        <a:lstStyle/>
        <a:p>
          <a:endParaRPr lang="en-US"/>
        </a:p>
      </dgm:t>
    </dgm:pt>
    <dgm:pt modelId="{B1BFAE8D-B57C-46C5-9DDC-8587119A6CD4}">
      <dgm:prSet/>
      <dgm:spPr/>
      <dgm:t>
        <a:bodyPr/>
        <a:lstStyle/>
        <a:p>
          <a:r>
            <a:rPr lang="hr-HR"/>
            <a:t>Dio za uređenje</a:t>
          </a:r>
          <a:endParaRPr lang="en-US"/>
        </a:p>
      </dgm:t>
    </dgm:pt>
    <dgm:pt modelId="{FEC78789-1A84-4908-B4B2-9389D1291EC0}" type="parTrans" cxnId="{B9E7E5A6-A37A-43A2-BF3B-64FD83C9838E}">
      <dgm:prSet/>
      <dgm:spPr/>
      <dgm:t>
        <a:bodyPr/>
        <a:lstStyle/>
        <a:p>
          <a:endParaRPr lang="en-US"/>
        </a:p>
      </dgm:t>
    </dgm:pt>
    <dgm:pt modelId="{51E6CDC2-A311-4C69-9964-7DA5062B37FF}" type="sibTrans" cxnId="{B9E7E5A6-A37A-43A2-BF3B-64FD83C9838E}">
      <dgm:prSet/>
      <dgm:spPr/>
      <dgm:t>
        <a:bodyPr/>
        <a:lstStyle/>
        <a:p>
          <a:endParaRPr lang="en-US"/>
        </a:p>
      </dgm:t>
    </dgm:pt>
    <dgm:pt modelId="{9623C6F8-8A13-420D-A21C-A00203B769DC}">
      <dgm:prSet/>
      <dgm:spPr/>
      <dgm:t>
        <a:bodyPr/>
        <a:lstStyle/>
        <a:p>
          <a:r>
            <a:rPr lang="hr-HR"/>
            <a:t>Podatkovni dio</a:t>
          </a:r>
          <a:endParaRPr lang="en-US"/>
        </a:p>
      </dgm:t>
    </dgm:pt>
    <dgm:pt modelId="{30876471-85F8-456B-8E25-2F740AB509B1}" type="parTrans" cxnId="{5A5995E0-9D29-4B3C-9257-582339494970}">
      <dgm:prSet/>
      <dgm:spPr/>
      <dgm:t>
        <a:bodyPr/>
        <a:lstStyle/>
        <a:p>
          <a:endParaRPr lang="en-US"/>
        </a:p>
      </dgm:t>
    </dgm:pt>
    <dgm:pt modelId="{84F6F0DC-A199-4BFC-ACE4-BCB593B51405}" type="sibTrans" cxnId="{5A5995E0-9D29-4B3C-9257-582339494970}">
      <dgm:prSet/>
      <dgm:spPr/>
      <dgm:t>
        <a:bodyPr/>
        <a:lstStyle/>
        <a:p>
          <a:endParaRPr lang="en-US"/>
        </a:p>
      </dgm:t>
    </dgm:pt>
    <dgm:pt modelId="{641835CB-F258-4262-8424-DB22CBFB0A43}" type="pres">
      <dgm:prSet presAssocID="{4CA8C30C-F1C6-4862-824E-C928CE67A0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8C99D7-8A5F-4B1D-ACD2-D716F4948C36}" type="pres">
      <dgm:prSet presAssocID="{B07082C6-6302-4B92-95ED-8E4DE4281493}" presName="hierRoot1" presStyleCnt="0">
        <dgm:presLayoutVars>
          <dgm:hierBranch val="init"/>
        </dgm:presLayoutVars>
      </dgm:prSet>
      <dgm:spPr/>
    </dgm:pt>
    <dgm:pt modelId="{B0F5AD06-571F-4522-B178-25BB8C09EAA6}" type="pres">
      <dgm:prSet presAssocID="{B07082C6-6302-4B92-95ED-8E4DE4281493}" presName="rootComposite1" presStyleCnt="0"/>
      <dgm:spPr/>
    </dgm:pt>
    <dgm:pt modelId="{C8E05CF5-BEE9-4236-BA58-1AC1B39D12EF}" type="pres">
      <dgm:prSet presAssocID="{B07082C6-6302-4B92-95ED-8E4DE4281493}" presName="rootText1" presStyleLbl="node0" presStyleIdx="0" presStyleCnt="1">
        <dgm:presLayoutVars>
          <dgm:chPref val="3"/>
        </dgm:presLayoutVars>
      </dgm:prSet>
      <dgm:spPr/>
    </dgm:pt>
    <dgm:pt modelId="{71D855AA-EB35-431D-B6F6-3DADF865C479}" type="pres">
      <dgm:prSet presAssocID="{B07082C6-6302-4B92-95ED-8E4DE4281493}" presName="rootConnector1" presStyleLbl="node1" presStyleIdx="0" presStyleCnt="0"/>
      <dgm:spPr/>
    </dgm:pt>
    <dgm:pt modelId="{17B57794-0602-42E2-A857-0983B4B3EDCB}" type="pres">
      <dgm:prSet presAssocID="{B07082C6-6302-4B92-95ED-8E4DE4281493}" presName="hierChild2" presStyleCnt="0"/>
      <dgm:spPr/>
    </dgm:pt>
    <dgm:pt modelId="{C7FB06C7-A150-4B53-8BD3-4AE0A6BAA60D}" type="pres">
      <dgm:prSet presAssocID="{E098D1C5-2A09-43C6-97C4-6DEBDC327747}" presName="Name64" presStyleLbl="parChTrans1D2" presStyleIdx="0" presStyleCnt="4"/>
      <dgm:spPr/>
    </dgm:pt>
    <dgm:pt modelId="{C8B2FD87-B516-4334-B653-38BA6CAFF896}" type="pres">
      <dgm:prSet presAssocID="{5264FCB4-116C-40E1-B392-941426494614}" presName="hierRoot2" presStyleCnt="0">
        <dgm:presLayoutVars>
          <dgm:hierBranch val="init"/>
        </dgm:presLayoutVars>
      </dgm:prSet>
      <dgm:spPr/>
    </dgm:pt>
    <dgm:pt modelId="{70717925-2810-461F-90D6-5216F1A8A568}" type="pres">
      <dgm:prSet presAssocID="{5264FCB4-116C-40E1-B392-941426494614}" presName="rootComposite" presStyleCnt="0"/>
      <dgm:spPr/>
    </dgm:pt>
    <dgm:pt modelId="{346EE035-3F13-450A-8BF4-E0E9F77118D5}" type="pres">
      <dgm:prSet presAssocID="{5264FCB4-116C-40E1-B392-941426494614}" presName="rootText" presStyleLbl="node2" presStyleIdx="0" presStyleCnt="4">
        <dgm:presLayoutVars>
          <dgm:chPref val="3"/>
        </dgm:presLayoutVars>
      </dgm:prSet>
      <dgm:spPr/>
    </dgm:pt>
    <dgm:pt modelId="{B4EECBDC-34F0-4CAA-AA04-B9C23A1D19B9}" type="pres">
      <dgm:prSet presAssocID="{5264FCB4-116C-40E1-B392-941426494614}" presName="rootConnector" presStyleLbl="node2" presStyleIdx="0" presStyleCnt="4"/>
      <dgm:spPr/>
    </dgm:pt>
    <dgm:pt modelId="{706FE12A-E14E-4567-8228-6460E34FC55F}" type="pres">
      <dgm:prSet presAssocID="{5264FCB4-116C-40E1-B392-941426494614}" presName="hierChild4" presStyleCnt="0"/>
      <dgm:spPr/>
    </dgm:pt>
    <dgm:pt modelId="{77C1FDF7-A743-4F9F-AE44-8A87B4892F48}" type="pres">
      <dgm:prSet presAssocID="{5264FCB4-116C-40E1-B392-941426494614}" presName="hierChild5" presStyleCnt="0"/>
      <dgm:spPr/>
    </dgm:pt>
    <dgm:pt modelId="{F3BE4C88-EFA3-49B1-83B2-6BEE72D6BE7A}" type="pres">
      <dgm:prSet presAssocID="{5E61D75F-FFFB-489E-B612-D389D140D070}" presName="Name64" presStyleLbl="parChTrans1D2" presStyleIdx="1" presStyleCnt="4"/>
      <dgm:spPr/>
    </dgm:pt>
    <dgm:pt modelId="{101E9FF9-D841-4269-822B-4D82D5A45ED2}" type="pres">
      <dgm:prSet presAssocID="{E24D1633-A251-49B3-B9CB-BA27BD4647D4}" presName="hierRoot2" presStyleCnt="0">
        <dgm:presLayoutVars>
          <dgm:hierBranch val="init"/>
        </dgm:presLayoutVars>
      </dgm:prSet>
      <dgm:spPr/>
    </dgm:pt>
    <dgm:pt modelId="{67CD526F-44D0-46F8-BA2E-81A144392323}" type="pres">
      <dgm:prSet presAssocID="{E24D1633-A251-49B3-B9CB-BA27BD4647D4}" presName="rootComposite" presStyleCnt="0"/>
      <dgm:spPr/>
    </dgm:pt>
    <dgm:pt modelId="{254110C4-8D28-4A20-88FE-55C2C53EB6C5}" type="pres">
      <dgm:prSet presAssocID="{E24D1633-A251-49B3-B9CB-BA27BD4647D4}" presName="rootText" presStyleLbl="node2" presStyleIdx="1" presStyleCnt="4">
        <dgm:presLayoutVars>
          <dgm:chPref val="3"/>
        </dgm:presLayoutVars>
      </dgm:prSet>
      <dgm:spPr/>
    </dgm:pt>
    <dgm:pt modelId="{2A593C02-E12E-434D-88CD-F757EE7E8447}" type="pres">
      <dgm:prSet presAssocID="{E24D1633-A251-49B3-B9CB-BA27BD4647D4}" presName="rootConnector" presStyleLbl="node2" presStyleIdx="1" presStyleCnt="4"/>
      <dgm:spPr/>
    </dgm:pt>
    <dgm:pt modelId="{7EEAF5CF-B73C-49E4-BEA4-B3B0EA6B52A7}" type="pres">
      <dgm:prSet presAssocID="{E24D1633-A251-49B3-B9CB-BA27BD4647D4}" presName="hierChild4" presStyleCnt="0"/>
      <dgm:spPr/>
    </dgm:pt>
    <dgm:pt modelId="{0AF73270-9386-4670-80E1-24A82C31F254}" type="pres">
      <dgm:prSet presAssocID="{E24D1633-A251-49B3-B9CB-BA27BD4647D4}" presName="hierChild5" presStyleCnt="0"/>
      <dgm:spPr/>
    </dgm:pt>
    <dgm:pt modelId="{CBA865BD-9D20-4FAA-B98F-08786E70D6AD}" type="pres">
      <dgm:prSet presAssocID="{FEC78789-1A84-4908-B4B2-9389D1291EC0}" presName="Name64" presStyleLbl="parChTrans1D2" presStyleIdx="2" presStyleCnt="4"/>
      <dgm:spPr/>
    </dgm:pt>
    <dgm:pt modelId="{0F2C259D-4B02-4111-9DE6-B60D335EDA93}" type="pres">
      <dgm:prSet presAssocID="{B1BFAE8D-B57C-46C5-9DDC-8587119A6CD4}" presName="hierRoot2" presStyleCnt="0">
        <dgm:presLayoutVars>
          <dgm:hierBranch val="init"/>
        </dgm:presLayoutVars>
      </dgm:prSet>
      <dgm:spPr/>
    </dgm:pt>
    <dgm:pt modelId="{F83882BD-CD52-4FBC-ABB6-FAB02A467506}" type="pres">
      <dgm:prSet presAssocID="{B1BFAE8D-B57C-46C5-9DDC-8587119A6CD4}" presName="rootComposite" presStyleCnt="0"/>
      <dgm:spPr/>
    </dgm:pt>
    <dgm:pt modelId="{73C842C0-E98B-474C-982A-3F6DDDF510F1}" type="pres">
      <dgm:prSet presAssocID="{B1BFAE8D-B57C-46C5-9DDC-8587119A6CD4}" presName="rootText" presStyleLbl="node2" presStyleIdx="2" presStyleCnt="4">
        <dgm:presLayoutVars>
          <dgm:chPref val="3"/>
        </dgm:presLayoutVars>
      </dgm:prSet>
      <dgm:spPr/>
    </dgm:pt>
    <dgm:pt modelId="{72CF1736-38A5-4FDF-9C86-D6E076ED08D9}" type="pres">
      <dgm:prSet presAssocID="{B1BFAE8D-B57C-46C5-9DDC-8587119A6CD4}" presName="rootConnector" presStyleLbl="node2" presStyleIdx="2" presStyleCnt="4"/>
      <dgm:spPr/>
    </dgm:pt>
    <dgm:pt modelId="{E4A859E9-D2F4-4087-A482-79E5DBE374A7}" type="pres">
      <dgm:prSet presAssocID="{B1BFAE8D-B57C-46C5-9DDC-8587119A6CD4}" presName="hierChild4" presStyleCnt="0"/>
      <dgm:spPr/>
    </dgm:pt>
    <dgm:pt modelId="{2ABB74DA-95EE-4759-947B-1CD89EDF6049}" type="pres">
      <dgm:prSet presAssocID="{B1BFAE8D-B57C-46C5-9DDC-8587119A6CD4}" presName="hierChild5" presStyleCnt="0"/>
      <dgm:spPr/>
    </dgm:pt>
    <dgm:pt modelId="{7381E779-2DA1-48E8-8E8F-FB571D1C157B}" type="pres">
      <dgm:prSet presAssocID="{30876471-85F8-456B-8E25-2F740AB509B1}" presName="Name64" presStyleLbl="parChTrans1D2" presStyleIdx="3" presStyleCnt="4"/>
      <dgm:spPr/>
    </dgm:pt>
    <dgm:pt modelId="{3BCA654E-3748-4C69-84CE-5A78490FC290}" type="pres">
      <dgm:prSet presAssocID="{9623C6F8-8A13-420D-A21C-A00203B769DC}" presName="hierRoot2" presStyleCnt="0">
        <dgm:presLayoutVars>
          <dgm:hierBranch val="init"/>
        </dgm:presLayoutVars>
      </dgm:prSet>
      <dgm:spPr/>
    </dgm:pt>
    <dgm:pt modelId="{CA06DBEA-5823-4477-9C74-EAA09EEF3DAF}" type="pres">
      <dgm:prSet presAssocID="{9623C6F8-8A13-420D-A21C-A00203B769DC}" presName="rootComposite" presStyleCnt="0"/>
      <dgm:spPr/>
    </dgm:pt>
    <dgm:pt modelId="{082B0A02-FA34-4359-B6FF-89994925DFA4}" type="pres">
      <dgm:prSet presAssocID="{9623C6F8-8A13-420D-A21C-A00203B769DC}" presName="rootText" presStyleLbl="node2" presStyleIdx="3" presStyleCnt="4">
        <dgm:presLayoutVars>
          <dgm:chPref val="3"/>
        </dgm:presLayoutVars>
      </dgm:prSet>
      <dgm:spPr/>
    </dgm:pt>
    <dgm:pt modelId="{34166969-7C19-442B-9EAD-0B7A88947368}" type="pres">
      <dgm:prSet presAssocID="{9623C6F8-8A13-420D-A21C-A00203B769DC}" presName="rootConnector" presStyleLbl="node2" presStyleIdx="3" presStyleCnt="4"/>
      <dgm:spPr/>
    </dgm:pt>
    <dgm:pt modelId="{70EBDB8F-506A-4EC5-97C2-F8681447DE60}" type="pres">
      <dgm:prSet presAssocID="{9623C6F8-8A13-420D-A21C-A00203B769DC}" presName="hierChild4" presStyleCnt="0"/>
      <dgm:spPr/>
    </dgm:pt>
    <dgm:pt modelId="{733CFA9E-0D7F-4225-B11B-44A8932B592A}" type="pres">
      <dgm:prSet presAssocID="{9623C6F8-8A13-420D-A21C-A00203B769DC}" presName="hierChild5" presStyleCnt="0"/>
      <dgm:spPr/>
    </dgm:pt>
    <dgm:pt modelId="{8F5E6C63-30D7-4C36-BE62-766610CEB85A}" type="pres">
      <dgm:prSet presAssocID="{B07082C6-6302-4B92-95ED-8E4DE4281493}" presName="hierChild3" presStyleCnt="0"/>
      <dgm:spPr/>
    </dgm:pt>
  </dgm:ptLst>
  <dgm:cxnLst>
    <dgm:cxn modelId="{FC24D409-E5F5-4F7A-858C-41517658205C}" type="presOf" srcId="{E24D1633-A251-49B3-B9CB-BA27BD4647D4}" destId="{254110C4-8D28-4A20-88FE-55C2C53EB6C5}" srcOrd="0" destOrd="0" presId="urn:microsoft.com/office/officeart/2009/3/layout/HorizontalOrganizationChart"/>
    <dgm:cxn modelId="{C2070B15-2884-49C1-95FA-35D2E6C68C8D}" type="presOf" srcId="{5264FCB4-116C-40E1-B392-941426494614}" destId="{B4EECBDC-34F0-4CAA-AA04-B9C23A1D19B9}" srcOrd="1" destOrd="0" presId="urn:microsoft.com/office/officeart/2009/3/layout/HorizontalOrganizationChart"/>
    <dgm:cxn modelId="{23629619-EF05-4A0F-B74D-19C714AE28DB}" type="presOf" srcId="{B1BFAE8D-B57C-46C5-9DDC-8587119A6CD4}" destId="{72CF1736-38A5-4FDF-9C86-D6E076ED08D9}" srcOrd="1" destOrd="0" presId="urn:microsoft.com/office/officeart/2009/3/layout/HorizontalOrganizationChart"/>
    <dgm:cxn modelId="{F48E551D-4267-4648-B5EB-B80150B8B668}" type="presOf" srcId="{FEC78789-1A84-4908-B4B2-9389D1291EC0}" destId="{CBA865BD-9D20-4FAA-B98F-08786E70D6AD}" srcOrd="0" destOrd="0" presId="urn:microsoft.com/office/officeart/2009/3/layout/HorizontalOrganizationChart"/>
    <dgm:cxn modelId="{BAE78062-FE78-49BF-AEB3-4F05417ACC63}" type="presOf" srcId="{E24D1633-A251-49B3-B9CB-BA27BD4647D4}" destId="{2A593C02-E12E-434D-88CD-F757EE7E8447}" srcOrd="1" destOrd="0" presId="urn:microsoft.com/office/officeart/2009/3/layout/HorizontalOrganizationChart"/>
    <dgm:cxn modelId="{D48C084B-5EEF-4E88-A410-0863189BCF5A}" srcId="{B07082C6-6302-4B92-95ED-8E4DE4281493}" destId="{E24D1633-A251-49B3-B9CB-BA27BD4647D4}" srcOrd="1" destOrd="0" parTransId="{5E61D75F-FFFB-489E-B612-D389D140D070}" sibTransId="{13AB113B-4858-4BA6-AAC2-65D7641FE716}"/>
    <dgm:cxn modelId="{0017526B-637A-4E83-8F95-4B21EF53D35C}" type="presOf" srcId="{4CA8C30C-F1C6-4862-824E-C928CE67A0F2}" destId="{641835CB-F258-4262-8424-DB22CBFB0A43}" srcOrd="0" destOrd="0" presId="urn:microsoft.com/office/officeart/2009/3/layout/HorizontalOrganizationChart"/>
    <dgm:cxn modelId="{957DEB4F-CEA2-48B4-8392-9DFCA187742E}" type="presOf" srcId="{B07082C6-6302-4B92-95ED-8E4DE4281493}" destId="{C8E05CF5-BEE9-4236-BA58-1AC1B39D12EF}" srcOrd="0" destOrd="0" presId="urn:microsoft.com/office/officeart/2009/3/layout/HorizontalOrganizationChart"/>
    <dgm:cxn modelId="{8C1A9150-04EF-4D44-97B0-2015496E57AF}" type="presOf" srcId="{9623C6F8-8A13-420D-A21C-A00203B769DC}" destId="{082B0A02-FA34-4359-B6FF-89994925DFA4}" srcOrd="0" destOrd="0" presId="urn:microsoft.com/office/officeart/2009/3/layout/HorizontalOrganizationChart"/>
    <dgm:cxn modelId="{02E81557-24D6-4691-B1B8-AC8FFAFD4B48}" type="presOf" srcId="{5264FCB4-116C-40E1-B392-941426494614}" destId="{346EE035-3F13-450A-8BF4-E0E9F77118D5}" srcOrd="0" destOrd="0" presId="urn:microsoft.com/office/officeart/2009/3/layout/HorizontalOrganizationChart"/>
    <dgm:cxn modelId="{3E5D797F-D8D6-48F0-A82C-A391A398F36B}" srcId="{4CA8C30C-F1C6-4862-824E-C928CE67A0F2}" destId="{B07082C6-6302-4B92-95ED-8E4DE4281493}" srcOrd="0" destOrd="0" parTransId="{F20879E7-516A-4BB7-9573-B12E4E0D886D}" sibTransId="{3BB34C48-9279-4471-9A13-CE0324369545}"/>
    <dgm:cxn modelId="{E4BD258D-69ED-4E1D-AF3F-D4050798F66C}" type="presOf" srcId="{5E61D75F-FFFB-489E-B612-D389D140D070}" destId="{F3BE4C88-EFA3-49B1-83B2-6BEE72D6BE7A}" srcOrd="0" destOrd="0" presId="urn:microsoft.com/office/officeart/2009/3/layout/HorizontalOrganizationChart"/>
    <dgm:cxn modelId="{B988C199-F13F-44B3-A695-32E81D3049CA}" type="presOf" srcId="{B1BFAE8D-B57C-46C5-9DDC-8587119A6CD4}" destId="{73C842C0-E98B-474C-982A-3F6DDDF510F1}" srcOrd="0" destOrd="0" presId="urn:microsoft.com/office/officeart/2009/3/layout/HorizontalOrganizationChart"/>
    <dgm:cxn modelId="{B9E7E5A6-A37A-43A2-BF3B-64FD83C9838E}" srcId="{B07082C6-6302-4B92-95ED-8E4DE4281493}" destId="{B1BFAE8D-B57C-46C5-9DDC-8587119A6CD4}" srcOrd="2" destOrd="0" parTransId="{FEC78789-1A84-4908-B4B2-9389D1291EC0}" sibTransId="{51E6CDC2-A311-4C69-9964-7DA5062B37FF}"/>
    <dgm:cxn modelId="{05F71AD3-DCE2-40AF-B3A2-927101DBD8CE}" type="presOf" srcId="{E098D1C5-2A09-43C6-97C4-6DEBDC327747}" destId="{C7FB06C7-A150-4B53-8BD3-4AE0A6BAA60D}" srcOrd="0" destOrd="0" presId="urn:microsoft.com/office/officeart/2009/3/layout/HorizontalOrganizationChart"/>
    <dgm:cxn modelId="{C6DDDAD4-AC44-406B-A358-CDC269538C3C}" type="presOf" srcId="{B07082C6-6302-4B92-95ED-8E4DE4281493}" destId="{71D855AA-EB35-431D-B6F6-3DADF865C479}" srcOrd="1" destOrd="0" presId="urn:microsoft.com/office/officeart/2009/3/layout/HorizontalOrganizationChart"/>
    <dgm:cxn modelId="{F4D724E0-94AA-4E51-A582-AC0D2062A901}" srcId="{B07082C6-6302-4B92-95ED-8E4DE4281493}" destId="{5264FCB4-116C-40E1-B392-941426494614}" srcOrd="0" destOrd="0" parTransId="{E098D1C5-2A09-43C6-97C4-6DEBDC327747}" sibTransId="{A2D96C6B-EB04-44F1-93DC-78095F72A97E}"/>
    <dgm:cxn modelId="{5A5995E0-9D29-4B3C-9257-582339494970}" srcId="{B07082C6-6302-4B92-95ED-8E4DE4281493}" destId="{9623C6F8-8A13-420D-A21C-A00203B769DC}" srcOrd="3" destOrd="0" parTransId="{30876471-85F8-456B-8E25-2F740AB509B1}" sibTransId="{84F6F0DC-A199-4BFC-ACE4-BCB593B51405}"/>
    <dgm:cxn modelId="{E4132AEE-FFAA-4234-B5B3-7F135D87CB64}" type="presOf" srcId="{9623C6F8-8A13-420D-A21C-A00203B769DC}" destId="{34166969-7C19-442B-9EAD-0B7A88947368}" srcOrd="1" destOrd="0" presId="urn:microsoft.com/office/officeart/2009/3/layout/HorizontalOrganizationChart"/>
    <dgm:cxn modelId="{1DA1E0F8-1455-4FF4-88AC-417AC943AEB4}" type="presOf" srcId="{30876471-85F8-456B-8E25-2F740AB509B1}" destId="{7381E779-2DA1-48E8-8E8F-FB571D1C157B}" srcOrd="0" destOrd="0" presId="urn:microsoft.com/office/officeart/2009/3/layout/HorizontalOrganizationChart"/>
    <dgm:cxn modelId="{690A8811-283B-4AAA-AF4E-DEE089AD83D6}" type="presParOf" srcId="{641835CB-F258-4262-8424-DB22CBFB0A43}" destId="{538C99D7-8A5F-4B1D-ACD2-D716F4948C36}" srcOrd="0" destOrd="0" presId="urn:microsoft.com/office/officeart/2009/3/layout/HorizontalOrganizationChart"/>
    <dgm:cxn modelId="{73E68A1E-8DE7-41C8-8983-6D0729EDE1B0}" type="presParOf" srcId="{538C99D7-8A5F-4B1D-ACD2-D716F4948C36}" destId="{B0F5AD06-571F-4522-B178-25BB8C09EAA6}" srcOrd="0" destOrd="0" presId="urn:microsoft.com/office/officeart/2009/3/layout/HorizontalOrganizationChart"/>
    <dgm:cxn modelId="{C006520E-6FEB-4CC2-89A7-ABC8B8620C74}" type="presParOf" srcId="{B0F5AD06-571F-4522-B178-25BB8C09EAA6}" destId="{C8E05CF5-BEE9-4236-BA58-1AC1B39D12EF}" srcOrd="0" destOrd="0" presId="urn:microsoft.com/office/officeart/2009/3/layout/HorizontalOrganizationChart"/>
    <dgm:cxn modelId="{1F61136F-FE79-4FCB-9FCE-9BF47B85692F}" type="presParOf" srcId="{B0F5AD06-571F-4522-B178-25BB8C09EAA6}" destId="{71D855AA-EB35-431D-B6F6-3DADF865C479}" srcOrd="1" destOrd="0" presId="urn:microsoft.com/office/officeart/2009/3/layout/HorizontalOrganizationChart"/>
    <dgm:cxn modelId="{D2FC273C-E616-413B-9642-5582381B4D6A}" type="presParOf" srcId="{538C99D7-8A5F-4B1D-ACD2-D716F4948C36}" destId="{17B57794-0602-42E2-A857-0983B4B3EDCB}" srcOrd="1" destOrd="0" presId="urn:microsoft.com/office/officeart/2009/3/layout/HorizontalOrganizationChart"/>
    <dgm:cxn modelId="{D0B66236-8BDB-47C2-9DAE-3E257DB2FABE}" type="presParOf" srcId="{17B57794-0602-42E2-A857-0983B4B3EDCB}" destId="{C7FB06C7-A150-4B53-8BD3-4AE0A6BAA60D}" srcOrd="0" destOrd="0" presId="urn:microsoft.com/office/officeart/2009/3/layout/HorizontalOrganizationChart"/>
    <dgm:cxn modelId="{900CFDA4-1C4F-4504-B7C7-FF20B9BE45EA}" type="presParOf" srcId="{17B57794-0602-42E2-A857-0983B4B3EDCB}" destId="{C8B2FD87-B516-4334-B653-38BA6CAFF896}" srcOrd="1" destOrd="0" presId="urn:microsoft.com/office/officeart/2009/3/layout/HorizontalOrganizationChart"/>
    <dgm:cxn modelId="{2B741D63-F38B-49BF-9695-B6FA49A31307}" type="presParOf" srcId="{C8B2FD87-B516-4334-B653-38BA6CAFF896}" destId="{70717925-2810-461F-90D6-5216F1A8A568}" srcOrd="0" destOrd="0" presId="urn:microsoft.com/office/officeart/2009/3/layout/HorizontalOrganizationChart"/>
    <dgm:cxn modelId="{C0FC208B-6E55-4643-ADE3-B505D2D39F53}" type="presParOf" srcId="{70717925-2810-461F-90D6-5216F1A8A568}" destId="{346EE035-3F13-450A-8BF4-E0E9F77118D5}" srcOrd="0" destOrd="0" presId="urn:microsoft.com/office/officeart/2009/3/layout/HorizontalOrganizationChart"/>
    <dgm:cxn modelId="{C1EE867A-F315-4DEC-B58D-707CE34E9A09}" type="presParOf" srcId="{70717925-2810-461F-90D6-5216F1A8A568}" destId="{B4EECBDC-34F0-4CAA-AA04-B9C23A1D19B9}" srcOrd="1" destOrd="0" presId="urn:microsoft.com/office/officeart/2009/3/layout/HorizontalOrganizationChart"/>
    <dgm:cxn modelId="{B6E9503C-265E-4F21-85D1-F6FB006789E6}" type="presParOf" srcId="{C8B2FD87-B516-4334-B653-38BA6CAFF896}" destId="{706FE12A-E14E-4567-8228-6460E34FC55F}" srcOrd="1" destOrd="0" presId="urn:microsoft.com/office/officeart/2009/3/layout/HorizontalOrganizationChart"/>
    <dgm:cxn modelId="{2FD10D7E-1434-4043-88B1-77A822F65674}" type="presParOf" srcId="{C8B2FD87-B516-4334-B653-38BA6CAFF896}" destId="{77C1FDF7-A743-4F9F-AE44-8A87B4892F48}" srcOrd="2" destOrd="0" presId="urn:microsoft.com/office/officeart/2009/3/layout/HorizontalOrganizationChart"/>
    <dgm:cxn modelId="{F0C48F53-E8B5-4A69-846C-7BD385E72E1B}" type="presParOf" srcId="{17B57794-0602-42E2-A857-0983B4B3EDCB}" destId="{F3BE4C88-EFA3-49B1-83B2-6BEE72D6BE7A}" srcOrd="2" destOrd="0" presId="urn:microsoft.com/office/officeart/2009/3/layout/HorizontalOrganizationChart"/>
    <dgm:cxn modelId="{58DB9205-76F3-4CB1-B94E-5025E3A0226A}" type="presParOf" srcId="{17B57794-0602-42E2-A857-0983B4B3EDCB}" destId="{101E9FF9-D841-4269-822B-4D82D5A45ED2}" srcOrd="3" destOrd="0" presId="urn:microsoft.com/office/officeart/2009/3/layout/HorizontalOrganizationChart"/>
    <dgm:cxn modelId="{125C2B39-3B6E-4F8E-9A6F-80325390E82A}" type="presParOf" srcId="{101E9FF9-D841-4269-822B-4D82D5A45ED2}" destId="{67CD526F-44D0-46F8-BA2E-81A144392323}" srcOrd="0" destOrd="0" presId="urn:microsoft.com/office/officeart/2009/3/layout/HorizontalOrganizationChart"/>
    <dgm:cxn modelId="{3A8694A4-E5F0-4A6D-B0EE-2C64ABF84F63}" type="presParOf" srcId="{67CD526F-44D0-46F8-BA2E-81A144392323}" destId="{254110C4-8D28-4A20-88FE-55C2C53EB6C5}" srcOrd="0" destOrd="0" presId="urn:microsoft.com/office/officeart/2009/3/layout/HorizontalOrganizationChart"/>
    <dgm:cxn modelId="{4C882AE9-850D-4DA5-BC9A-890A8CDFDFE1}" type="presParOf" srcId="{67CD526F-44D0-46F8-BA2E-81A144392323}" destId="{2A593C02-E12E-434D-88CD-F757EE7E8447}" srcOrd="1" destOrd="0" presId="urn:microsoft.com/office/officeart/2009/3/layout/HorizontalOrganizationChart"/>
    <dgm:cxn modelId="{95F9EFD3-02CC-4FD9-8D9B-7012E5285219}" type="presParOf" srcId="{101E9FF9-D841-4269-822B-4D82D5A45ED2}" destId="{7EEAF5CF-B73C-49E4-BEA4-B3B0EA6B52A7}" srcOrd="1" destOrd="0" presId="urn:microsoft.com/office/officeart/2009/3/layout/HorizontalOrganizationChart"/>
    <dgm:cxn modelId="{FAE3AA46-7891-4EF3-878F-374476FB0403}" type="presParOf" srcId="{101E9FF9-D841-4269-822B-4D82D5A45ED2}" destId="{0AF73270-9386-4670-80E1-24A82C31F254}" srcOrd="2" destOrd="0" presId="urn:microsoft.com/office/officeart/2009/3/layout/HorizontalOrganizationChart"/>
    <dgm:cxn modelId="{CCE4C0DD-A509-4A7D-BD78-1532E098A109}" type="presParOf" srcId="{17B57794-0602-42E2-A857-0983B4B3EDCB}" destId="{CBA865BD-9D20-4FAA-B98F-08786E70D6AD}" srcOrd="4" destOrd="0" presId="urn:microsoft.com/office/officeart/2009/3/layout/HorizontalOrganizationChart"/>
    <dgm:cxn modelId="{15DE4D93-541A-4706-B493-B8E6D30261E1}" type="presParOf" srcId="{17B57794-0602-42E2-A857-0983B4B3EDCB}" destId="{0F2C259D-4B02-4111-9DE6-B60D335EDA93}" srcOrd="5" destOrd="0" presId="urn:microsoft.com/office/officeart/2009/3/layout/HorizontalOrganizationChart"/>
    <dgm:cxn modelId="{9FC0E9AF-A8AA-4E40-89EC-56CA1D10248C}" type="presParOf" srcId="{0F2C259D-4B02-4111-9DE6-B60D335EDA93}" destId="{F83882BD-CD52-4FBC-ABB6-FAB02A467506}" srcOrd="0" destOrd="0" presId="urn:microsoft.com/office/officeart/2009/3/layout/HorizontalOrganizationChart"/>
    <dgm:cxn modelId="{4136204A-A69C-4B96-B369-69C6461A89EF}" type="presParOf" srcId="{F83882BD-CD52-4FBC-ABB6-FAB02A467506}" destId="{73C842C0-E98B-474C-982A-3F6DDDF510F1}" srcOrd="0" destOrd="0" presId="urn:microsoft.com/office/officeart/2009/3/layout/HorizontalOrganizationChart"/>
    <dgm:cxn modelId="{89DAF755-089A-45E4-B4D4-22CE597ACAB5}" type="presParOf" srcId="{F83882BD-CD52-4FBC-ABB6-FAB02A467506}" destId="{72CF1736-38A5-4FDF-9C86-D6E076ED08D9}" srcOrd="1" destOrd="0" presId="urn:microsoft.com/office/officeart/2009/3/layout/HorizontalOrganizationChart"/>
    <dgm:cxn modelId="{19A67868-7EDB-4B60-B44B-F26EA371A736}" type="presParOf" srcId="{0F2C259D-4B02-4111-9DE6-B60D335EDA93}" destId="{E4A859E9-D2F4-4087-A482-79E5DBE374A7}" srcOrd="1" destOrd="0" presId="urn:microsoft.com/office/officeart/2009/3/layout/HorizontalOrganizationChart"/>
    <dgm:cxn modelId="{DDA1DC12-358E-4456-9F96-8F5C9BD21FB4}" type="presParOf" srcId="{0F2C259D-4B02-4111-9DE6-B60D335EDA93}" destId="{2ABB74DA-95EE-4759-947B-1CD89EDF6049}" srcOrd="2" destOrd="0" presId="urn:microsoft.com/office/officeart/2009/3/layout/HorizontalOrganizationChart"/>
    <dgm:cxn modelId="{D079BDCE-FB8C-48F2-B0CF-7514E6645B27}" type="presParOf" srcId="{17B57794-0602-42E2-A857-0983B4B3EDCB}" destId="{7381E779-2DA1-48E8-8E8F-FB571D1C157B}" srcOrd="6" destOrd="0" presId="urn:microsoft.com/office/officeart/2009/3/layout/HorizontalOrganizationChart"/>
    <dgm:cxn modelId="{3C9826F0-87CA-4A9F-A40C-AA0AAB629C7B}" type="presParOf" srcId="{17B57794-0602-42E2-A857-0983B4B3EDCB}" destId="{3BCA654E-3748-4C69-84CE-5A78490FC290}" srcOrd="7" destOrd="0" presId="urn:microsoft.com/office/officeart/2009/3/layout/HorizontalOrganizationChart"/>
    <dgm:cxn modelId="{996D6ADD-B643-4F22-B764-FAA59156DE46}" type="presParOf" srcId="{3BCA654E-3748-4C69-84CE-5A78490FC290}" destId="{CA06DBEA-5823-4477-9C74-EAA09EEF3DAF}" srcOrd="0" destOrd="0" presId="urn:microsoft.com/office/officeart/2009/3/layout/HorizontalOrganizationChart"/>
    <dgm:cxn modelId="{AC93A11F-6019-4F94-8798-4BFB5B1F2176}" type="presParOf" srcId="{CA06DBEA-5823-4477-9C74-EAA09EEF3DAF}" destId="{082B0A02-FA34-4359-B6FF-89994925DFA4}" srcOrd="0" destOrd="0" presId="urn:microsoft.com/office/officeart/2009/3/layout/HorizontalOrganizationChart"/>
    <dgm:cxn modelId="{CB590461-B3BD-4DBF-B50F-2D3A9C453E1B}" type="presParOf" srcId="{CA06DBEA-5823-4477-9C74-EAA09EEF3DAF}" destId="{34166969-7C19-442B-9EAD-0B7A88947368}" srcOrd="1" destOrd="0" presId="urn:microsoft.com/office/officeart/2009/3/layout/HorizontalOrganizationChart"/>
    <dgm:cxn modelId="{7C70A6A9-97F4-4D34-91A1-7AEBDD92DD3E}" type="presParOf" srcId="{3BCA654E-3748-4C69-84CE-5A78490FC290}" destId="{70EBDB8F-506A-4EC5-97C2-F8681447DE60}" srcOrd="1" destOrd="0" presId="urn:microsoft.com/office/officeart/2009/3/layout/HorizontalOrganizationChart"/>
    <dgm:cxn modelId="{8734A27F-B980-4570-9AF5-CBDF8D8686FE}" type="presParOf" srcId="{3BCA654E-3748-4C69-84CE-5A78490FC290}" destId="{733CFA9E-0D7F-4225-B11B-44A8932B592A}" srcOrd="2" destOrd="0" presId="urn:microsoft.com/office/officeart/2009/3/layout/HorizontalOrganizationChart"/>
    <dgm:cxn modelId="{66DEC8A0-2726-410E-96A7-59BCF46DD736}" type="presParOf" srcId="{538C99D7-8A5F-4B1D-ACD2-D716F4948C36}" destId="{8F5E6C63-30D7-4C36-BE62-766610CEB85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1E779-2DA1-48E8-8E8F-FB571D1C157B}">
      <dsp:nvSpPr>
        <dsp:cNvPr id="0" name=""/>
        <dsp:cNvSpPr/>
      </dsp:nvSpPr>
      <dsp:spPr>
        <a:xfrm>
          <a:off x="3239325" y="1751034"/>
          <a:ext cx="439116" cy="1416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558" y="0"/>
              </a:lnTo>
              <a:lnTo>
                <a:pt x="219558" y="1416149"/>
              </a:lnTo>
              <a:lnTo>
                <a:pt x="439116" y="141614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865BD-9D20-4FAA-B98F-08786E70D6AD}">
      <dsp:nvSpPr>
        <dsp:cNvPr id="0" name=""/>
        <dsp:cNvSpPr/>
      </dsp:nvSpPr>
      <dsp:spPr>
        <a:xfrm>
          <a:off x="3239325" y="1751034"/>
          <a:ext cx="439116" cy="47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558" y="0"/>
              </a:lnTo>
              <a:lnTo>
                <a:pt x="219558" y="472049"/>
              </a:lnTo>
              <a:lnTo>
                <a:pt x="439116" y="47204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4C88-EFA3-49B1-83B2-6BEE72D6BE7A}">
      <dsp:nvSpPr>
        <dsp:cNvPr id="0" name=""/>
        <dsp:cNvSpPr/>
      </dsp:nvSpPr>
      <dsp:spPr>
        <a:xfrm>
          <a:off x="3239325" y="1278984"/>
          <a:ext cx="439116" cy="472049"/>
        </a:xfrm>
        <a:custGeom>
          <a:avLst/>
          <a:gdLst/>
          <a:ahLst/>
          <a:cxnLst/>
          <a:rect l="0" t="0" r="0" b="0"/>
          <a:pathLst>
            <a:path>
              <a:moveTo>
                <a:pt x="0" y="472049"/>
              </a:moveTo>
              <a:lnTo>
                <a:pt x="219558" y="472049"/>
              </a:lnTo>
              <a:lnTo>
                <a:pt x="219558" y="0"/>
              </a:lnTo>
              <a:lnTo>
                <a:pt x="439116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B06C7-A150-4B53-8BD3-4AE0A6BAA60D}">
      <dsp:nvSpPr>
        <dsp:cNvPr id="0" name=""/>
        <dsp:cNvSpPr/>
      </dsp:nvSpPr>
      <dsp:spPr>
        <a:xfrm>
          <a:off x="3239325" y="334884"/>
          <a:ext cx="439116" cy="1416149"/>
        </a:xfrm>
        <a:custGeom>
          <a:avLst/>
          <a:gdLst/>
          <a:ahLst/>
          <a:cxnLst/>
          <a:rect l="0" t="0" r="0" b="0"/>
          <a:pathLst>
            <a:path>
              <a:moveTo>
                <a:pt x="0" y="1416149"/>
              </a:moveTo>
              <a:lnTo>
                <a:pt x="219558" y="1416149"/>
              </a:lnTo>
              <a:lnTo>
                <a:pt x="219558" y="0"/>
              </a:lnTo>
              <a:lnTo>
                <a:pt x="439116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05CF5-BEE9-4236-BA58-1AC1B39D12EF}">
      <dsp:nvSpPr>
        <dsp:cNvPr id="0" name=""/>
        <dsp:cNvSpPr/>
      </dsp:nvSpPr>
      <dsp:spPr>
        <a:xfrm>
          <a:off x="1043745" y="1416208"/>
          <a:ext cx="2195580" cy="669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Podjela:</a:t>
          </a:r>
          <a:endParaRPr lang="en-US" sz="2300" kern="1200" dirty="0"/>
        </a:p>
      </dsp:txBody>
      <dsp:txXfrm>
        <a:off x="1043745" y="1416208"/>
        <a:ext cx="2195580" cy="669652"/>
      </dsp:txXfrm>
    </dsp:sp>
    <dsp:sp modelId="{346EE035-3F13-450A-8BF4-E0E9F77118D5}">
      <dsp:nvSpPr>
        <dsp:cNvPr id="0" name=""/>
        <dsp:cNvSpPr/>
      </dsp:nvSpPr>
      <dsp:spPr>
        <a:xfrm>
          <a:off x="3678442" y="58"/>
          <a:ext cx="2195580" cy="669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Apstraktni dio</a:t>
          </a:r>
          <a:endParaRPr lang="en-US" sz="2300" kern="1200" dirty="0"/>
        </a:p>
      </dsp:txBody>
      <dsp:txXfrm>
        <a:off x="3678442" y="58"/>
        <a:ext cx="2195580" cy="669652"/>
      </dsp:txXfrm>
    </dsp:sp>
    <dsp:sp modelId="{254110C4-8D28-4A20-88FE-55C2C53EB6C5}">
      <dsp:nvSpPr>
        <dsp:cNvPr id="0" name=""/>
        <dsp:cNvSpPr/>
      </dsp:nvSpPr>
      <dsp:spPr>
        <a:xfrm>
          <a:off x="3678442" y="944158"/>
          <a:ext cx="2195580" cy="669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Dodijeljivi dio</a:t>
          </a:r>
          <a:endParaRPr lang="en-US" sz="2300" kern="1200"/>
        </a:p>
      </dsp:txBody>
      <dsp:txXfrm>
        <a:off x="3678442" y="944158"/>
        <a:ext cx="2195580" cy="669652"/>
      </dsp:txXfrm>
    </dsp:sp>
    <dsp:sp modelId="{73C842C0-E98B-474C-982A-3F6DDDF510F1}">
      <dsp:nvSpPr>
        <dsp:cNvPr id="0" name=""/>
        <dsp:cNvSpPr/>
      </dsp:nvSpPr>
      <dsp:spPr>
        <a:xfrm>
          <a:off x="3678442" y="1888258"/>
          <a:ext cx="2195580" cy="669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Dio za uređenje</a:t>
          </a:r>
          <a:endParaRPr lang="en-US" sz="2300" kern="1200"/>
        </a:p>
      </dsp:txBody>
      <dsp:txXfrm>
        <a:off x="3678442" y="1888258"/>
        <a:ext cx="2195580" cy="669652"/>
      </dsp:txXfrm>
    </dsp:sp>
    <dsp:sp modelId="{082B0A02-FA34-4359-B6FF-89994925DFA4}">
      <dsp:nvSpPr>
        <dsp:cNvPr id="0" name=""/>
        <dsp:cNvSpPr/>
      </dsp:nvSpPr>
      <dsp:spPr>
        <a:xfrm>
          <a:off x="3678442" y="2832357"/>
          <a:ext cx="2195580" cy="669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Podatkovni dio</a:t>
          </a:r>
          <a:endParaRPr lang="en-US" sz="2300" kern="1200"/>
        </a:p>
      </dsp:txBody>
      <dsp:txXfrm>
        <a:off x="3678442" y="2832357"/>
        <a:ext cx="2195580" cy="669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287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972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5F96D6-34E1-492B-B94D-94B59A5F37F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235F85-AEEC-4E64-BB4F-FFAACC66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D4D215-DBDB-43F8-BA7A-B38183F6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Programiranje skripti za </a:t>
            </a:r>
            <a:r>
              <a:rPr lang="hr-HR" dirty="0" err="1"/>
              <a:t>Unity</a:t>
            </a:r>
            <a:r>
              <a:rPr lang="hr-HR" dirty="0"/>
              <a:t> igru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F702016-A4F9-4686-BCA7-D6A1EEDC5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Juraj </a:t>
            </a:r>
            <a:r>
              <a:rPr lang="hr-HR" dirty="0" err="1"/>
              <a:t>Crljenko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537C23E-7A06-44FE-AD13-D14AFE90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2ED17880-2361-4A15-9CD9-12EC9A4D7FEA}"/>
              </a:ext>
            </a:extLst>
          </p:cNvPr>
          <p:cNvGrpSpPr/>
          <p:nvPr/>
        </p:nvGrpSpPr>
        <p:grpSpPr>
          <a:xfrm>
            <a:off x="1261871" y="3393263"/>
            <a:ext cx="2882124" cy="1441062"/>
            <a:chOff x="661" y="1380207"/>
            <a:chExt cx="2882124" cy="1441062"/>
          </a:xfrm>
        </p:grpSpPr>
        <p:sp>
          <p:nvSpPr>
            <p:cNvPr id="10" name="Pravokutnik 9">
              <a:extLst>
                <a:ext uri="{FF2B5EF4-FFF2-40B4-BE49-F238E27FC236}">
                  <a16:creationId xmlns:a16="http://schemas.microsoft.com/office/drawing/2014/main" id="{86357B08-A8B3-422A-92DB-5EE770EEFE44}"/>
                </a:ext>
              </a:extLst>
            </p:cNvPr>
            <p:cNvSpPr/>
            <p:nvPr/>
          </p:nvSpPr>
          <p:spPr>
            <a:xfrm>
              <a:off x="661" y="1380207"/>
              <a:ext cx="2882124" cy="1441062"/>
            </a:xfrm>
            <a:prstGeom prst="rect">
              <a:avLst/>
            </a:pr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kstniOkvir 11">
              <a:extLst>
                <a:ext uri="{FF2B5EF4-FFF2-40B4-BE49-F238E27FC236}">
                  <a16:creationId xmlns:a16="http://schemas.microsoft.com/office/drawing/2014/main" id="{C4349A9D-465A-43FC-90B4-9E27EBB06B54}"/>
                </a:ext>
              </a:extLst>
            </p:cNvPr>
            <p:cNvSpPr txBox="1"/>
            <p:nvPr/>
          </p:nvSpPr>
          <p:spPr>
            <a:xfrm>
              <a:off x="661" y="1380207"/>
              <a:ext cx="2882124" cy="1441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2700" kern="1200" baseline="0" dirty="0"/>
                <a:t>Što je </a:t>
              </a:r>
              <a:r>
                <a:rPr lang="hr-HR" sz="2700" kern="1200" baseline="0" dirty="0" err="1"/>
                <a:t>Unity</a:t>
              </a:r>
              <a:r>
                <a:rPr lang="hr-HR" sz="2700" kern="1200" baseline="0" dirty="0"/>
                <a:t>?</a:t>
              </a:r>
              <a:endParaRPr lang="en-US" sz="2700" kern="1200" dirty="0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85BC9618-2F79-44A2-BD88-33B0F250C358}"/>
              </a:ext>
            </a:extLst>
          </p:cNvPr>
          <p:cNvGrpSpPr/>
          <p:nvPr/>
        </p:nvGrpSpPr>
        <p:grpSpPr>
          <a:xfrm>
            <a:off x="4750000" y="3393263"/>
            <a:ext cx="2882124" cy="1441062"/>
            <a:chOff x="3488033" y="1380207"/>
            <a:chExt cx="2882124" cy="1441062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6FED67AE-9251-4798-9F14-48E324C314C2}"/>
                </a:ext>
              </a:extLst>
            </p:cNvPr>
            <p:cNvSpPr/>
            <p:nvPr/>
          </p:nvSpPr>
          <p:spPr>
            <a:xfrm>
              <a:off x="3488033" y="1380207"/>
              <a:ext cx="2882124" cy="1441062"/>
            </a:xfrm>
            <a:prstGeom prst="rect">
              <a:avLst/>
            </a:pr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kstniOkvir 15">
              <a:extLst>
                <a:ext uri="{FF2B5EF4-FFF2-40B4-BE49-F238E27FC236}">
                  <a16:creationId xmlns:a16="http://schemas.microsoft.com/office/drawing/2014/main" id="{96EF4CA3-86C3-4C6D-B0F2-24024A062F64}"/>
                </a:ext>
              </a:extLst>
            </p:cNvPr>
            <p:cNvSpPr txBox="1"/>
            <p:nvPr/>
          </p:nvSpPr>
          <p:spPr>
            <a:xfrm>
              <a:off x="3488033" y="1380207"/>
              <a:ext cx="2882124" cy="1441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2700" kern="1200" baseline="0" dirty="0" err="1"/>
                <a:t>Inventory</a:t>
              </a:r>
              <a:r>
                <a:rPr lang="hr-HR" sz="2700" kern="1200" baseline="0" dirty="0"/>
                <a:t> System (Sustav prtljage)</a:t>
              </a:r>
              <a:endParaRPr lang="en-US" sz="2700" kern="1200" dirty="0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BFF82AE-5FF8-41BB-A305-8936B4DE95F9}"/>
              </a:ext>
            </a:extLst>
          </p:cNvPr>
          <p:cNvGrpSpPr/>
          <p:nvPr/>
        </p:nvGrpSpPr>
        <p:grpSpPr>
          <a:xfrm>
            <a:off x="8238131" y="3393263"/>
            <a:ext cx="2882124" cy="1441062"/>
            <a:chOff x="6975404" y="1380207"/>
            <a:chExt cx="2882124" cy="1441062"/>
          </a:xfrm>
        </p:grpSpPr>
        <p:sp>
          <p:nvSpPr>
            <p:cNvPr id="18" name="Pravokutnik 17">
              <a:extLst>
                <a:ext uri="{FF2B5EF4-FFF2-40B4-BE49-F238E27FC236}">
                  <a16:creationId xmlns:a16="http://schemas.microsoft.com/office/drawing/2014/main" id="{A7DA9261-9BA3-45EE-A427-D7B44F253042}"/>
                </a:ext>
              </a:extLst>
            </p:cNvPr>
            <p:cNvSpPr/>
            <p:nvPr/>
          </p:nvSpPr>
          <p:spPr>
            <a:xfrm>
              <a:off x="6975404" y="1380207"/>
              <a:ext cx="2882124" cy="1441062"/>
            </a:xfrm>
            <a:prstGeom prst="rect">
              <a:avLst/>
            </a:pr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kstniOkvir 18">
              <a:extLst>
                <a:ext uri="{FF2B5EF4-FFF2-40B4-BE49-F238E27FC236}">
                  <a16:creationId xmlns:a16="http://schemas.microsoft.com/office/drawing/2014/main" id="{F32BBEF2-BC81-4E49-905F-A375C6268A1C}"/>
                </a:ext>
              </a:extLst>
            </p:cNvPr>
            <p:cNvSpPr txBox="1"/>
            <p:nvPr/>
          </p:nvSpPr>
          <p:spPr>
            <a:xfrm>
              <a:off x="6975404" y="1380207"/>
              <a:ext cx="2882124" cy="1441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2700" kern="1200" baseline="0" dirty="0"/>
                <a:t>Implementacija sustava vanjskim projektima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993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FC0F6E-496C-4FB2-BA32-9654006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dirty="0" err="1"/>
              <a:t>Unity</a:t>
            </a:r>
            <a:endParaRPr lang="en-US" dirty="0"/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8C2B0109-6806-4E19-80DF-4E0709BFA92F}"/>
              </a:ext>
            </a:extLst>
          </p:cNvPr>
          <p:cNvGrpSpPr/>
          <p:nvPr/>
        </p:nvGrpSpPr>
        <p:grpSpPr>
          <a:xfrm>
            <a:off x="1261872" y="1828800"/>
            <a:ext cx="8595360" cy="791505"/>
            <a:chOff x="0" y="0"/>
            <a:chExt cx="8595360" cy="791505"/>
          </a:xfrm>
        </p:grpSpPr>
        <p:sp>
          <p:nvSpPr>
            <p:cNvPr id="14" name="Pravokutnik: zaobljeni kutovi 13">
              <a:extLst>
                <a:ext uri="{FF2B5EF4-FFF2-40B4-BE49-F238E27FC236}">
                  <a16:creationId xmlns:a16="http://schemas.microsoft.com/office/drawing/2014/main" id="{64C780AC-26A8-4DA1-9959-3D9D159BE723}"/>
                </a:ext>
              </a:extLst>
            </p:cNvPr>
            <p:cNvSpPr/>
            <p:nvPr/>
          </p:nvSpPr>
          <p:spPr>
            <a:xfrm>
              <a:off x="0" y="0"/>
              <a:ext cx="8595360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ravokutnik: zaobljeni kutovi 4">
              <a:extLst>
                <a:ext uri="{FF2B5EF4-FFF2-40B4-BE49-F238E27FC236}">
                  <a16:creationId xmlns:a16="http://schemas.microsoft.com/office/drawing/2014/main" id="{86E0F837-303D-4CC6-8825-44129BCF76FC}"/>
                </a:ext>
              </a:extLst>
            </p:cNvPr>
            <p:cNvSpPr txBox="1"/>
            <p:nvPr/>
          </p:nvSpPr>
          <p:spPr>
            <a:xfrm>
              <a:off x="38638" y="38638"/>
              <a:ext cx="8518084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3300" kern="1200" dirty="0"/>
                <a:t>Alat za izradu video igara</a:t>
              </a:r>
              <a:endParaRPr lang="en-US" sz="3300" kern="1200" dirty="0"/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3F28A38E-555D-4C8E-A202-8F1E97092582}"/>
              </a:ext>
            </a:extLst>
          </p:cNvPr>
          <p:cNvGrpSpPr/>
          <p:nvPr/>
        </p:nvGrpSpPr>
        <p:grpSpPr>
          <a:xfrm>
            <a:off x="1261872" y="2719145"/>
            <a:ext cx="8595360" cy="791505"/>
            <a:chOff x="0" y="893370"/>
            <a:chExt cx="8595360" cy="791505"/>
          </a:xfrm>
        </p:grpSpPr>
        <p:sp>
          <p:nvSpPr>
            <p:cNvPr id="20" name="Pravokutnik: zaobljeni kutovi 19">
              <a:extLst>
                <a:ext uri="{FF2B5EF4-FFF2-40B4-BE49-F238E27FC236}">
                  <a16:creationId xmlns:a16="http://schemas.microsoft.com/office/drawing/2014/main" id="{A12744BC-9917-4767-BF25-1C2ADE997141}"/>
                </a:ext>
              </a:extLst>
            </p:cNvPr>
            <p:cNvSpPr/>
            <p:nvPr/>
          </p:nvSpPr>
          <p:spPr>
            <a:xfrm>
              <a:off x="0" y="893370"/>
              <a:ext cx="8595360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ravokutnik: zaobljeni kutovi 4">
              <a:extLst>
                <a:ext uri="{FF2B5EF4-FFF2-40B4-BE49-F238E27FC236}">
                  <a16:creationId xmlns:a16="http://schemas.microsoft.com/office/drawing/2014/main" id="{F458FDB5-488B-4865-95ED-298CD4A60AD4}"/>
                </a:ext>
              </a:extLst>
            </p:cNvPr>
            <p:cNvSpPr txBox="1"/>
            <p:nvPr/>
          </p:nvSpPr>
          <p:spPr>
            <a:xfrm>
              <a:off x="38638" y="932008"/>
              <a:ext cx="8518084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3300" kern="1200"/>
                <a:t>Podrška za C#</a:t>
              </a:r>
              <a:endParaRPr lang="en-US" sz="3300" kern="1200"/>
            </a:p>
          </p:txBody>
        </p: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9EC5E527-E46F-4EB4-99B7-ABFC47A99DF4}"/>
              </a:ext>
            </a:extLst>
          </p:cNvPr>
          <p:cNvGrpSpPr/>
          <p:nvPr/>
        </p:nvGrpSpPr>
        <p:grpSpPr>
          <a:xfrm>
            <a:off x="1261872" y="3608715"/>
            <a:ext cx="8595360" cy="791505"/>
            <a:chOff x="0" y="1779916"/>
            <a:chExt cx="8595360" cy="791505"/>
          </a:xfrm>
        </p:grpSpPr>
        <p:sp>
          <p:nvSpPr>
            <p:cNvPr id="23" name="Pravokutnik: zaobljeni kutovi 22">
              <a:extLst>
                <a:ext uri="{FF2B5EF4-FFF2-40B4-BE49-F238E27FC236}">
                  <a16:creationId xmlns:a16="http://schemas.microsoft.com/office/drawing/2014/main" id="{97212129-3DC4-4E2E-8A85-CDA46708C105}"/>
                </a:ext>
              </a:extLst>
            </p:cNvPr>
            <p:cNvSpPr/>
            <p:nvPr/>
          </p:nvSpPr>
          <p:spPr>
            <a:xfrm>
              <a:off x="0" y="1779916"/>
              <a:ext cx="8595360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ravokutnik: zaobljeni kutovi 4">
              <a:extLst>
                <a:ext uri="{FF2B5EF4-FFF2-40B4-BE49-F238E27FC236}">
                  <a16:creationId xmlns:a16="http://schemas.microsoft.com/office/drawing/2014/main" id="{211FCECF-2AC7-4DF4-BAD5-888791961913}"/>
                </a:ext>
              </a:extLst>
            </p:cNvPr>
            <p:cNvSpPr txBox="1"/>
            <p:nvPr/>
          </p:nvSpPr>
          <p:spPr>
            <a:xfrm>
              <a:off x="38638" y="1818554"/>
              <a:ext cx="8518084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3300" kern="1200" dirty="0"/>
                <a:t>Prva inačica izbačena 2006. godine</a:t>
              </a:r>
              <a:endParaRPr lang="en-US" sz="3300" kern="1200" dirty="0"/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7A0F7223-856E-4E3D-8DDB-FC049FC41D8D}"/>
              </a:ext>
            </a:extLst>
          </p:cNvPr>
          <p:cNvGrpSpPr/>
          <p:nvPr/>
        </p:nvGrpSpPr>
        <p:grpSpPr>
          <a:xfrm>
            <a:off x="1261872" y="4498673"/>
            <a:ext cx="8595360" cy="791505"/>
            <a:chOff x="0" y="2669485"/>
            <a:chExt cx="8595360" cy="791505"/>
          </a:xfrm>
        </p:grpSpPr>
        <p:sp>
          <p:nvSpPr>
            <p:cNvPr id="26" name="Pravokutnik: zaobljeni kutovi 25">
              <a:extLst>
                <a:ext uri="{FF2B5EF4-FFF2-40B4-BE49-F238E27FC236}">
                  <a16:creationId xmlns:a16="http://schemas.microsoft.com/office/drawing/2014/main" id="{61DFBF2F-94C2-47C0-99A5-A82BEB30AA5A}"/>
                </a:ext>
              </a:extLst>
            </p:cNvPr>
            <p:cNvSpPr/>
            <p:nvPr/>
          </p:nvSpPr>
          <p:spPr>
            <a:xfrm>
              <a:off x="0" y="2669485"/>
              <a:ext cx="8595360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ravokutnik: zaobljeni kutovi 4">
              <a:extLst>
                <a:ext uri="{FF2B5EF4-FFF2-40B4-BE49-F238E27FC236}">
                  <a16:creationId xmlns:a16="http://schemas.microsoft.com/office/drawing/2014/main" id="{DB13B74D-A9B9-4AE0-8C56-87DCDC1F0442}"/>
                </a:ext>
              </a:extLst>
            </p:cNvPr>
            <p:cNvSpPr txBox="1"/>
            <p:nvPr/>
          </p:nvSpPr>
          <p:spPr>
            <a:xfrm>
              <a:off x="38638" y="2708123"/>
              <a:ext cx="8518084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3300" kern="1200"/>
                <a:t>Verzije</a:t>
              </a:r>
              <a:endParaRPr lang="en-US" sz="3300" kern="1200"/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67E1A308-4145-4AE6-8247-A8484450A0C9}"/>
              </a:ext>
            </a:extLst>
          </p:cNvPr>
          <p:cNvGrpSpPr/>
          <p:nvPr/>
        </p:nvGrpSpPr>
        <p:grpSpPr>
          <a:xfrm>
            <a:off x="1261872" y="5368664"/>
            <a:ext cx="8595360" cy="791505"/>
            <a:chOff x="0" y="3553006"/>
            <a:chExt cx="8595360" cy="791505"/>
          </a:xfrm>
        </p:grpSpPr>
        <p:sp>
          <p:nvSpPr>
            <p:cNvPr id="29" name="Pravokutnik: zaobljeni kutovi 28">
              <a:extLst>
                <a:ext uri="{FF2B5EF4-FFF2-40B4-BE49-F238E27FC236}">
                  <a16:creationId xmlns:a16="http://schemas.microsoft.com/office/drawing/2014/main" id="{3D3051D4-B362-4BCB-ABB2-B81DC1C608C7}"/>
                </a:ext>
              </a:extLst>
            </p:cNvPr>
            <p:cNvSpPr/>
            <p:nvPr/>
          </p:nvSpPr>
          <p:spPr>
            <a:xfrm>
              <a:off x="0" y="3553006"/>
              <a:ext cx="8595360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ravokutnik: zaobljeni kutovi 4">
              <a:extLst>
                <a:ext uri="{FF2B5EF4-FFF2-40B4-BE49-F238E27FC236}">
                  <a16:creationId xmlns:a16="http://schemas.microsoft.com/office/drawing/2014/main" id="{B2A1AA74-AC09-45EE-A80A-C63DE8F39F9B}"/>
                </a:ext>
              </a:extLst>
            </p:cNvPr>
            <p:cNvSpPr txBox="1"/>
            <p:nvPr/>
          </p:nvSpPr>
          <p:spPr>
            <a:xfrm>
              <a:off x="38638" y="3591644"/>
              <a:ext cx="8518084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3300" kern="1200"/>
                <a:t>Podloga velikom broju igri</a:t>
              </a:r>
              <a:endParaRPr lang="en-US" sz="3300" kern="1200"/>
            </a:p>
          </p:txBody>
        </p:sp>
      </p:grpSp>
      <p:pic>
        <p:nvPicPr>
          <p:cNvPr id="31" name="Slika 30">
            <a:extLst>
              <a:ext uri="{FF2B5EF4-FFF2-40B4-BE49-F238E27FC236}">
                <a16:creationId xmlns:a16="http://schemas.microsoft.com/office/drawing/2014/main" id="{4177C25C-74E5-4F63-9AAC-B9D4F51DFD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99" y="-573013"/>
            <a:ext cx="5513705" cy="3154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1596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1C3B36-F1EE-4928-A3FA-7A3F15AB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Inventory</a:t>
            </a:r>
            <a:r>
              <a:rPr lang="hr-HR" dirty="0"/>
              <a:t> </a:t>
            </a:r>
            <a:r>
              <a:rPr lang="hr-HR" dirty="0" err="1"/>
              <a:t>Sytem</a:t>
            </a:r>
            <a:endParaRPr lang="en-US" dirty="0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857EC0F5-AD80-7AA0-41A4-B2F3A395E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332922"/>
              </p:ext>
            </p:extLst>
          </p:nvPr>
        </p:nvGraphicFramePr>
        <p:xfrm>
          <a:off x="2209455" y="2669678"/>
          <a:ext cx="6917768" cy="350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upa 10">
            <a:extLst>
              <a:ext uri="{FF2B5EF4-FFF2-40B4-BE49-F238E27FC236}">
                <a16:creationId xmlns:a16="http://schemas.microsoft.com/office/drawing/2014/main" id="{C1D9E78E-CBF1-4365-BB8C-66E48EC83D6C}"/>
              </a:ext>
            </a:extLst>
          </p:cNvPr>
          <p:cNvGrpSpPr/>
          <p:nvPr/>
        </p:nvGrpSpPr>
        <p:grpSpPr>
          <a:xfrm>
            <a:off x="2867553" y="1852882"/>
            <a:ext cx="5303845" cy="655236"/>
            <a:chOff x="1479854" y="134724"/>
            <a:chExt cx="5303845" cy="655236"/>
          </a:xfrm>
        </p:grpSpPr>
        <p:sp>
          <p:nvSpPr>
            <p:cNvPr id="13" name="Pravokutnik 12">
              <a:extLst>
                <a:ext uri="{FF2B5EF4-FFF2-40B4-BE49-F238E27FC236}">
                  <a16:creationId xmlns:a16="http://schemas.microsoft.com/office/drawing/2014/main" id="{87DD8166-8FD2-47FD-B757-938B82C234AC}"/>
                </a:ext>
              </a:extLst>
            </p:cNvPr>
            <p:cNvSpPr/>
            <p:nvPr/>
          </p:nvSpPr>
          <p:spPr>
            <a:xfrm>
              <a:off x="1593563" y="134724"/>
              <a:ext cx="5190136" cy="6552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kstniOkvir 16">
              <a:extLst>
                <a:ext uri="{FF2B5EF4-FFF2-40B4-BE49-F238E27FC236}">
                  <a16:creationId xmlns:a16="http://schemas.microsoft.com/office/drawing/2014/main" id="{065863B0-C8CF-433B-A0CE-14A8422D055C}"/>
                </a:ext>
              </a:extLst>
            </p:cNvPr>
            <p:cNvSpPr txBox="1"/>
            <p:nvPr/>
          </p:nvSpPr>
          <p:spPr>
            <a:xfrm>
              <a:off x="1479854" y="134724"/>
              <a:ext cx="5190136" cy="655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r-HR" sz="2300" kern="1200" dirty="0"/>
                <a:t>Što je </a:t>
              </a:r>
              <a:r>
                <a:rPr lang="hr-HR" sz="2300" kern="1200" dirty="0" err="1"/>
                <a:t>serijalizacija</a:t>
              </a:r>
              <a:r>
                <a:rPr lang="hr-HR" sz="2300" kern="1200" dirty="0"/>
                <a:t> podataka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33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3B6BF2-7D8D-4C1A-9C6C-FE083146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sustava unutar </a:t>
            </a:r>
            <a:r>
              <a:rPr lang="hr-HR" dirty="0" err="1"/>
              <a:t>Unity</a:t>
            </a:r>
            <a:r>
              <a:rPr lang="hr-HR" dirty="0"/>
              <a:t>-a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F2F7AAE-B3DE-4A0C-9E8C-3073CAB7F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„</a:t>
            </a:r>
            <a:r>
              <a:rPr lang="hr-HR" dirty="0" err="1">
                <a:solidFill>
                  <a:schemeClr val="tx1"/>
                </a:solidFill>
              </a:rPr>
              <a:t>Add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Item</a:t>
            </a:r>
            <a:r>
              <a:rPr lang="hr-HR" dirty="0">
                <a:solidFill>
                  <a:schemeClr val="tx1"/>
                </a:solidFill>
              </a:rPr>
              <a:t>” prozor za dodavanje objekata u „</a:t>
            </a:r>
            <a:r>
              <a:rPr lang="hr-HR" i="1" dirty="0" err="1">
                <a:solidFill>
                  <a:schemeClr val="tx1"/>
                </a:solidFill>
              </a:rPr>
              <a:t>Inventory</a:t>
            </a:r>
            <a:r>
              <a:rPr lang="hr-HR" i="1" dirty="0">
                <a:solidFill>
                  <a:schemeClr val="tx1"/>
                </a:solidFill>
              </a:rPr>
              <a:t> system”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D27D51ED-4C91-4167-8D21-7456C978C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Inspektor za „</a:t>
            </a:r>
            <a:r>
              <a:rPr lang="hr-HR" i="1" dirty="0" err="1">
                <a:solidFill>
                  <a:schemeClr val="tx1"/>
                </a:solidFill>
              </a:rPr>
              <a:t>Inventory</a:t>
            </a:r>
            <a:r>
              <a:rPr lang="hr-HR" i="1" dirty="0">
                <a:solidFill>
                  <a:schemeClr val="tx1"/>
                </a:solidFill>
              </a:rPr>
              <a:t> Objekt”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09CAF2E7-3E65-4B84-B80B-9352D8294CC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26163" y="2868542"/>
            <a:ext cx="4481512" cy="2943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2ECE53BD-AE6A-475F-A1F0-34848FEB95E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61872" y="2624125"/>
            <a:ext cx="4479925" cy="343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9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57E267E-6066-47C7-AD38-A2D2D927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hr-HR" dirty="0"/>
              <a:t>Implementacija sustava vanjskim projektima</a:t>
            </a:r>
            <a:endParaRPr lang="en-US" dirty="0"/>
          </a:p>
        </p:txBody>
      </p:sp>
      <p:sp>
        <p:nvSpPr>
          <p:cNvPr id="13" name="Rezervirano mjesto sadržaja 2">
            <a:extLst>
              <a:ext uri="{FF2B5EF4-FFF2-40B4-BE49-F238E27FC236}">
                <a16:creationId xmlns:a16="http://schemas.microsoft.com/office/drawing/2014/main" id="{66E15F2C-B00E-45D2-B26C-FA201E4A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343" y="158498"/>
            <a:ext cx="4009730" cy="4045980"/>
          </a:xfrm>
        </p:spPr>
        <p:txBody>
          <a:bodyPr anchor="ctr">
            <a:normAutofit/>
          </a:bodyPr>
          <a:lstStyle/>
          <a:p>
            <a:r>
              <a:rPr lang="hr-HR" dirty="0"/>
              <a:t>Kako unijeti sustav u novi projekt?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Zašto je ovaj sustav potreban igricama?</a:t>
            </a:r>
          </a:p>
          <a:p>
            <a:endParaRPr lang="hr-HR" dirty="0"/>
          </a:p>
          <a:p>
            <a:r>
              <a:rPr lang="hr-HR" dirty="0"/>
              <a:t>Kako koristiti sustav?</a:t>
            </a:r>
          </a:p>
          <a:p>
            <a:endParaRPr lang="hr-HR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E524C-A559-4D67-9C40-F70BC128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418" y="44293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7586FB3C-0C5C-4F55-A6E2-EFCA6BF79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98470"/>
              </p:ext>
            </p:extLst>
          </p:nvPr>
        </p:nvGraphicFramePr>
        <p:xfrm>
          <a:off x="2316560" y="3273701"/>
          <a:ext cx="2675708" cy="334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25732" imgH="4398818" progId="Unknown">
                  <p:embed/>
                </p:oleObj>
              </mc:Choice>
              <mc:Fallback>
                <p:oleObj r:id="rId2" imgW="3525732" imgH="4398818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560" y="3273701"/>
                        <a:ext cx="2675708" cy="3341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20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E016CDC-561E-4CD8-B2CE-59AAABB0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 err="1"/>
              <a:t>Hvala</a:t>
            </a:r>
            <a:r>
              <a:rPr lang="en-US" sz="6000" dirty="0"/>
              <a:t>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pažnji</a:t>
            </a:r>
            <a:r>
              <a:rPr lang="en-US" sz="6000" dirty="0"/>
              <a:t>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19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gled">
  <a:themeElements>
    <a:clrScheme name="Pog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g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g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Pogled</Template>
  <TotalTime>78</TotalTime>
  <Words>111</Words>
  <Application>Microsoft Office PowerPoint</Application>
  <PresentationFormat>Široki zaslon</PresentationFormat>
  <Paragraphs>29</Paragraphs>
  <Slides>7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 2</vt:lpstr>
      <vt:lpstr>Pogled</vt:lpstr>
      <vt:lpstr>Unknown</vt:lpstr>
      <vt:lpstr>Programiranje skripti za Unity igru</vt:lpstr>
      <vt:lpstr>Sadržaj</vt:lpstr>
      <vt:lpstr>Što je Unity</vt:lpstr>
      <vt:lpstr>Inventory Sytem</vt:lpstr>
      <vt:lpstr>Prikaz sustava unutar Unity-a</vt:lpstr>
      <vt:lpstr>Implementacija sustava vanjskim projektima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skripti za Unity igru</dc:title>
  <dc:creator>UltraX GamerYT</dc:creator>
  <cp:lastModifiedBy>UltraX GamerYT</cp:lastModifiedBy>
  <cp:revision>6</cp:revision>
  <dcterms:created xsi:type="dcterms:W3CDTF">2022-06-27T11:40:56Z</dcterms:created>
  <dcterms:modified xsi:type="dcterms:W3CDTF">2022-06-29T21:00:41Z</dcterms:modified>
</cp:coreProperties>
</file>