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153D-B055-1590-F0B5-B7C797BB3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StoryBoard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9FE4A-40CB-A6BB-6AEC-0704B77C4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Funcionamiento de </a:t>
            </a:r>
            <a:r>
              <a:rPr lang="es-AR" dirty="0" err="1"/>
              <a:t>UTP+tests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893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1097C-7DFE-5A45-A58D-75EC4B5D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Pantalla de inicio de sesión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933424-1B3F-9A45-1A6B-58BA16761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24100"/>
            <a:ext cx="6792771" cy="36369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F70B4D-6219-7EE7-4C6E-C8C78CAF889C}"/>
              </a:ext>
            </a:extLst>
          </p:cNvPr>
          <p:cNvSpPr txBox="1"/>
          <p:nvPr/>
        </p:nvSpPr>
        <p:spPr>
          <a:xfrm>
            <a:off x="8046720" y="2139729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Inspirada en otras aplicaciones </a:t>
            </a:r>
            <a:r>
              <a:rPr lang="es-AR" dirty="0" err="1"/>
              <a:t>utp</a:t>
            </a:r>
            <a:r>
              <a:rPr lang="es-AR" dirty="0"/>
              <a:t>+ como el portal y </a:t>
            </a:r>
            <a:r>
              <a:rPr lang="es-AR" dirty="0" err="1"/>
              <a:t>class</a:t>
            </a:r>
            <a:r>
              <a:rPr lang="es-AR" dirty="0"/>
              <a:t>.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302A7E-595F-37F9-A66A-7899E57FEFC3}"/>
              </a:ext>
            </a:extLst>
          </p:cNvPr>
          <p:cNvSpPr txBox="1"/>
          <p:nvPr/>
        </p:nvSpPr>
        <p:spPr>
          <a:xfrm>
            <a:off x="8046720" y="4609237"/>
            <a:ext cx="2770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Los alumnos ingresan sus credenciales, posteriormente le dan clic al botón de </a:t>
            </a:r>
            <a:r>
              <a:rPr lang="es-CO" dirty="0" err="1"/>
              <a:t>login</a:t>
            </a:r>
            <a:r>
              <a:rPr lang="es-CO" dirty="0"/>
              <a:t> y se los pasa a la siguiente pantalla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0C0EBBE-3D91-66BB-03A3-BF7E893C7061}"/>
              </a:ext>
            </a:extLst>
          </p:cNvPr>
          <p:cNvCxnSpPr/>
          <p:nvPr/>
        </p:nvCxnSpPr>
        <p:spPr>
          <a:xfrm flipH="1" flipV="1">
            <a:off x="6364224" y="5010912"/>
            <a:ext cx="1595628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09FF5-0244-4161-93C8-B8676E1D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Pantalla de cursos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1A48D0-7F91-25FD-8909-81C34E8EA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52235"/>
            <a:ext cx="7327467" cy="36369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B988AE-A20D-F753-DB86-F7F94CD3AC20}"/>
              </a:ext>
            </a:extLst>
          </p:cNvPr>
          <p:cNvSpPr txBox="1"/>
          <p:nvPr/>
        </p:nvSpPr>
        <p:spPr>
          <a:xfrm>
            <a:off x="8869680" y="2256103"/>
            <a:ext cx="259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esta pantalla los alumnos podrán ver los cursos de su ciclo actual. Se hará </a:t>
            </a:r>
            <a:r>
              <a:rPr lang="es-AR" dirty="0" err="1"/>
              <a:t>display</a:t>
            </a:r>
            <a:r>
              <a:rPr lang="es-AR" dirty="0"/>
              <a:t> de cada uno a través de un </a:t>
            </a:r>
            <a:r>
              <a:rPr lang="es-AR" dirty="0" err="1"/>
              <a:t>card</a:t>
            </a:r>
            <a:r>
              <a:rPr lang="es-AR" dirty="0"/>
              <a:t>.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D24C6F-5154-D9B2-47DD-8CB168865E24}"/>
              </a:ext>
            </a:extLst>
          </p:cNvPr>
          <p:cNvSpPr txBox="1"/>
          <p:nvPr/>
        </p:nvSpPr>
        <p:spPr>
          <a:xfrm>
            <a:off x="8869680" y="4447615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 hacer clic en el nombre de curso se los enviará a una siguiente pantalla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119FEF7-6475-BADF-8760-6BA46737FFA7}"/>
              </a:ext>
            </a:extLst>
          </p:cNvPr>
          <p:cNvCxnSpPr/>
          <p:nvPr/>
        </p:nvCxnSpPr>
        <p:spPr>
          <a:xfrm flipH="1" flipV="1">
            <a:off x="7232073" y="4959927"/>
            <a:ext cx="15240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C37DE-4445-F0A4-D2D2-61441E01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Pantalla de un curso especifico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A814F7-4E0D-2B31-36CB-9A3100E2D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984" y="2289214"/>
            <a:ext cx="7319674" cy="36369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B94F0D-1971-B47D-D090-864DC9907B54}"/>
              </a:ext>
            </a:extLst>
          </p:cNvPr>
          <p:cNvSpPr txBox="1"/>
          <p:nvPr/>
        </p:nvSpPr>
        <p:spPr>
          <a:xfrm>
            <a:off x="9233158" y="2353370"/>
            <a:ext cx="259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Los alumnos podrán visualizar sus exámenes disponibles, tanto actuales como pasados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63248E-82F9-CE57-DFEC-70C9F2B8D686}"/>
              </a:ext>
            </a:extLst>
          </p:cNvPr>
          <p:cNvSpPr txBox="1"/>
          <p:nvPr/>
        </p:nvSpPr>
        <p:spPr>
          <a:xfrm>
            <a:off x="9233158" y="4443263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 hacer clic en el botón de empezar examen se los llevará a la evaluación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698198-8C89-F984-4D0B-04032AE252B5}"/>
              </a:ext>
            </a:extLst>
          </p:cNvPr>
          <p:cNvSpPr txBox="1"/>
          <p:nvPr/>
        </p:nvSpPr>
        <p:spPr>
          <a:xfrm>
            <a:off x="255156" y="2953533"/>
            <a:ext cx="1317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Podrán volver a la pestaña anterior a través del botón volver</a:t>
            </a:r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AF87986-D7E8-CBB7-933F-6B2C10D23A93}"/>
              </a:ext>
            </a:extLst>
          </p:cNvPr>
          <p:cNvCxnSpPr/>
          <p:nvPr/>
        </p:nvCxnSpPr>
        <p:spPr>
          <a:xfrm flipV="1">
            <a:off x="1600200" y="2761488"/>
            <a:ext cx="154533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BDF70FA-5B43-94E9-3E58-6C357C4317A7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507224" y="4553712"/>
            <a:ext cx="1725934" cy="48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1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3C2D3-32F9-687F-1FFC-DBD485E2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Pantalla del </a:t>
            </a:r>
            <a:r>
              <a:rPr lang="es-AR" dirty="0" err="1"/>
              <a:t>examén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ADCA09-2172-C2B2-C0C4-231DC5FC7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281" y="2226082"/>
            <a:ext cx="5649359" cy="278348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A8E11B-E41C-38D4-96EF-B52E9F16D316}"/>
              </a:ext>
            </a:extLst>
          </p:cNvPr>
          <p:cNvSpPr txBox="1"/>
          <p:nvPr/>
        </p:nvSpPr>
        <p:spPr>
          <a:xfrm>
            <a:off x="6636260" y="2505670"/>
            <a:ext cx="462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mostrarán las preguntas en distintos recuadros individuales por pregunta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13360-778C-F0A3-3300-20A85175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85" b="4322"/>
          <a:stretch/>
        </p:blipFill>
        <p:spPr>
          <a:xfrm>
            <a:off x="6470791" y="4276440"/>
            <a:ext cx="5524733" cy="220181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8236063-609F-2372-D627-4988AE33B97C}"/>
              </a:ext>
            </a:extLst>
          </p:cNvPr>
          <p:cNvSpPr txBox="1"/>
          <p:nvPr/>
        </p:nvSpPr>
        <p:spPr>
          <a:xfrm>
            <a:off x="1101207" y="5408198"/>
            <a:ext cx="462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Los recuadros son componentes configurables para las preguntas y opciones que pueden mostrar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56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3C2D3-32F9-687F-1FFC-DBD485E2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Pantalla del </a:t>
            </a:r>
            <a:r>
              <a:rPr lang="es-AR" dirty="0" err="1"/>
              <a:t>examén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A8E11B-E41C-38D4-96EF-B52E9F16D316}"/>
              </a:ext>
            </a:extLst>
          </p:cNvPr>
          <p:cNvSpPr txBox="1"/>
          <p:nvPr/>
        </p:nvSpPr>
        <p:spPr>
          <a:xfrm>
            <a:off x="6636260" y="2505670"/>
            <a:ext cx="462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botón de </a:t>
            </a:r>
            <a:r>
              <a:rPr lang="es-AR" dirty="0" err="1"/>
              <a:t>envio</a:t>
            </a:r>
            <a:r>
              <a:rPr lang="es-AR" dirty="0"/>
              <a:t> se bloqueará hasta que se hayan completado todos los campos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236063-609F-2372-D627-4988AE33B97C}"/>
              </a:ext>
            </a:extLst>
          </p:cNvPr>
          <p:cNvSpPr txBox="1"/>
          <p:nvPr/>
        </p:nvSpPr>
        <p:spPr>
          <a:xfrm>
            <a:off x="1003036" y="5408198"/>
            <a:ext cx="462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(Se implementaron librerías y métodos para evitar la inyección de código malicioso)</a:t>
            </a:r>
            <a:endParaRPr lang="es-C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B10DF39-6F21-B5A1-E228-695AF736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77" y="2210624"/>
            <a:ext cx="5565923" cy="2735105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B0B2667-1DB7-D06A-EBAD-C8235C80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2" y="3670614"/>
            <a:ext cx="5394960" cy="26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6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95D2D-6540-2870-FC4B-9D57C06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Sidebar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709146-0B5A-7BBB-2615-472389C5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54" y="2323085"/>
            <a:ext cx="6988482" cy="34742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EAC14B-3499-796F-8FD4-0FD13F00A60E}"/>
              </a:ext>
            </a:extLst>
          </p:cNvPr>
          <p:cNvSpPr txBox="1"/>
          <p:nvPr/>
        </p:nvSpPr>
        <p:spPr>
          <a:xfrm>
            <a:off x="7877562" y="2825710"/>
            <a:ext cx="350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Finalmente, todas las pestañas poseen un botón de hamburguesa para activar un </a:t>
            </a:r>
            <a:r>
              <a:rPr lang="es-AR" dirty="0" err="1"/>
              <a:t>sidebar</a:t>
            </a:r>
            <a:r>
              <a:rPr lang="es-AR" dirty="0"/>
              <a:t>, este nos ayuda a navegar hacia la lista de los cursos del alumno.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FB64BE-1807-32BE-1F50-5FE6C832D801}"/>
              </a:ext>
            </a:extLst>
          </p:cNvPr>
          <p:cNvSpPr txBox="1"/>
          <p:nvPr/>
        </p:nvSpPr>
        <p:spPr>
          <a:xfrm>
            <a:off x="7980429" y="4988789"/>
            <a:ext cx="3159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(También nos llevan a </a:t>
            </a:r>
            <a:r>
              <a:rPr lang="es-AR" sz="1600" dirty="0" err="1"/>
              <a:t>class</a:t>
            </a:r>
            <a:r>
              <a:rPr lang="es-AR" sz="1600" dirty="0"/>
              <a:t> y el portal)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842937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18</TotalTime>
  <Words>229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StoryBoard</vt:lpstr>
      <vt:lpstr>Pantalla de inicio de sesión</vt:lpstr>
      <vt:lpstr>Pantalla de cursos</vt:lpstr>
      <vt:lpstr>Pantalla de un curso especifico</vt:lpstr>
      <vt:lpstr>Pantalla del examén</vt:lpstr>
      <vt:lpstr>Pantalla del examén</vt:lpstr>
      <vt:lpstr>Sidebar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</dc:creator>
  <cp:lastModifiedBy>Max</cp:lastModifiedBy>
  <cp:revision>1</cp:revision>
  <dcterms:created xsi:type="dcterms:W3CDTF">2024-09-23T02:19:17Z</dcterms:created>
  <dcterms:modified xsi:type="dcterms:W3CDTF">2024-09-23T02:37:22Z</dcterms:modified>
</cp:coreProperties>
</file>