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69" r:id="rId14"/>
    <p:sldId id="262" r:id="rId15"/>
    <p:sldId id="264" r:id="rId16"/>
    <p:sldId id="265" r:id="rId17"/>
    <p:sldId id="266" r:id="rId18"/>
    <p:sldId id="267" r:id="rId19"/>
    <p:sldId id="268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EE8"/>
    <a:srgbClr val="1DAFE3"/>
    <a:srgbClr val="157EA3"/>
    <a:srgbClr val="10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21E81-D31A-47F8-AADE-8AF05E704D24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6FD5-C329-40AD-BF20-DB4BDECF2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8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运行时的一些截图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整个游戏的进程</a:t>
            </a:r>
            <a:endParaRPr lang="en-US" altLang="zh-CN" dirty="0" smtClean="0"/>
          </a:p>
          <a:p>
            <a:r>
              <a:rPr lang="zh-CN" altLang="en-US" dirty="0" smtClean="0"/>
              <a:t>这是一个更真实的（我觉得）超级玛丽世界。</a:t>
            </a:r>
          </a:p>
          <a:p>
            <a:r>
              <a:rPr lang="zh-CN" altLang="en-US" dirty="0" smtClean="0"/>
              <a:t>这是第一大关，即以超级玛丽为主角去闯关，一路消灭蘑菇怪，最终历经千辛万险通过此关，赢得美眉公主的青睐。关卡包括两小节自己制作的地图，然后后面的就是随机生成的啦，随机的话当然要有一定的简单算法让能过关啦。。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蘑菇怪被杀从一开始就被人们认同并一直延续到现在。但这对蘑菇怪是不公平的，人家蘑菇怪只是在那里无聊地两边走来走去，就要被虐杀？</a:t>
            </a:r>
          </a:p>
          <a:p>
            <a:r>
              <a:rPr lang="zh-CN" altLang="en-US" dirty="0" smtClean="0"/>
              <a:t>哪里有压迫，哪里就有反抗。伟人说过，“枪杆子里出政权”。然后，蘑菇怪就引进魂斗罗的科技，学习人族的上古体术。逆袭。</a:t>
            </a:r>
          </a:p>
          <a:p>
            <a:r>
              <a:rPr lang="zh-CN" altLang="en-US" dirty="0" smtClean="0"/>
              <a:t>蘑菇怪的逆袭</a:t>
            </a:r>
          </a:p>
          <a:p>
            <a:r>
              <a:rPr lang="zh-CN" altLang="en-US" dirty="0" smtClean="0"/>
              <a:t>就是用蘑菇怪通一次第一关的图，。。然后，竟然也得到了美眉公主的青睐。</a:t>
            </a:r>
          </a:p>
          <a:p>
            <a:r>
              <a:rPr lang="zh-CN" altLang="en-US" dirty="0" smtClean="0"/>
              <a:t>可怕！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都说倾城祸国，说的就是游戏里的公主吧！</a:t>
            </a:r>
          </a:p>
          <a:p>
            <a:r>
              <a:rPr lang="zh-CN" altLang="en-US" dirty="0" smtClean="0"/>
              <a:t>因为三角恋，哦， 因为民族血恨，种族之争，超级玛丽跟蘑菇怪进行最</a:t>
            </a:r>
            <a:r>
              <a:rPr lang="en-US" altLang="zh-CN" dirty="0" smtClean="0"/>
              <a:t>man</a:t>
            </a:r>
            <a:r>
              <a:rPr lang="zh-CN" altLang="en-US" dirty="0" smtClean="0"/>
              <a:t>的对决，什么？你说猜拳？不，实打实的干啊！</a:t>
            </a:r>
          </a:p>
          <a:p>
            <a:r>
              <a:rPr lang="zh-CN" altLang="en-US" dirty="0" smtClean="0"/>
              <a:t>第三关是玩家控制超级玛丽跟弱</a:t>
            </a:r>
            <a:r>
              <a:rPr lang="en-US" altLang="zh-CN" dirty="0" smtClean="0"/>
              <a:t>AI</a:t>
            </a:r>
            <a:r>
              <a:rPr lang="zh-CN" altLang="en-US" dirty="0" smtClean="0"/>
              <a:t>电脑蘑菇怪（的确弱得可以）生死决战。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4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5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2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69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6FD5-C329-40AD-BF20-DB4BDECF2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4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7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15AF-EEDE-4D17-B76F-6A2E96B25F73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7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31532;&#19968;&#20851;&#31532;&#20108;&#33410;%2000_01_06-00_01_20.mp4" TargetMode="External"/><Relationship Id="rId7" Type="http://schemas.openxmlformats.org/officeDocument/2006/relationships/hyperlink" Target="&#31532;&#19968;&#20851;&#31532;&#19977;&#33410;%2000_00_34-00_01_11.m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&#19977;&#20851;%2000_00_00-00_01_08.mp4" TargetMode="External"/><Relationship Id="rId5" Type="http://schemas.openxmlformats.org/officeDocument/2006/relationships/hyperlink" Target="&#31532;&#20108;&#20851;%2000_00_09-00_00_38.avi" TargetMode="External"/><Relationship Id="rId4" Type="http://schemas.openxmlformats.org/officeDocument/2006/relationships/hyperlink" Target="&#31532;&#19968;&#20851;&#31532;&#19968;&#33410;%2000_00_04-00_01_20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425527">
            <a:off x="2045497" y="1153208"/>
            <a:ext cx="9784693" cy="5681488"/>
          </a:xfrm>
          <a:custGeom>
            <a:avLst/>
            <a:gdLst>
              <a:gd name="connsiteX0" fmla="*/ 0 w 7529179"/>
              <a:gd name="connsiteY0" fmla="*/ 0 h 2902857"/>
              <a:gd name="connsiteX1" fmla="*/ 7529179 w 7529179"/>
              <a:gd name="connsiteY1" fmla="*/ 0 h 2902857"/>
              <a:gd name="connsiteX2" fmla="*/ 7529179 w 7529179"/>
              <a:gd name="connsiteY2" fmla="*/ 2902857 h 2902857"/>
              <a:gd name="connsiteX3" fmla="*/ 0 w 7529179"/>
              <a:gd name="connsiteY3" fmla="*/ 2902857 h 2902857"/>
              <a:gd name="connsiteX4" fmla="*/ 0 w 7529179"/>
              <a:gd name="connsiteY4" fmla="*/ 0 h 2902857"/>
              <a:gd name="connsiteX0" fmla="*/ 454204 w 7529179"/>
              <a:gd name="connsiteY0" fmla="*/ 0 h 3816418"/>
              <a:gd name="connsiteX1" fmla="*/ 7529179 w 7529179"/>
              <a:gd name="connsiteY1" fmla="*/ 913561 h 3816418"/>
              <a:gd name="connsiteX2" fmla="*/ 7529179 w 7529179"/>
              <a:gd name="connsiteY2" fmla="*/ 3816418 h 3816418"/>
              <a:gd name="connsiteX3" fmla="*/ 0 w 7529179"/>
              <a:gd name="connsiteY3" fmla="*/ 3816418 h 3816418"/>
              <a:gd name="connsiteX4" fmla="*/ 454204 w 7529179"/>
              <a:gd name="connsiteY4" fmla="*/ 0 h 3816418"/>
              <a:gd name="connsiteX0" fmla="*/ 0 w 7074975"/>
              <a:gd name="connsiteY0" fmla="*/ 0 h 4371112"/>
              <a:gd name="connsiteX1" fmla="*/ 7074975 w 7074975"/>
              <a:gd name="connsiteY1" fmla="*/ 913561 h 4371112"/>
              <a:gd name="connsiteX2" fmla="*/ 7074975 w 7074975"/>
              <a:gd name="connsiteY2" fmla="*/ 3816418 h 4371112"/>
              <a:gd name="connsiteX3" fmla="*/ 122993 w 7074975"/>
              <a:gd name="connsiteY3" fmla="*/ 4371112 h 4371112"/>
              <a:gd name="connsiteX4" fmla="*/ 0 w 7074975"/>
              <a:gd name="connsiteY4" fmla="*/ 0 h 4371112"/>
              <a:gd name="connsiteX0" fmla="*/ 2709718 w 9784693"/>
              <a:gd name="connsiteY0" fmla="*/ 0 h 5681488"/>
              <a:gd name="connsiteX1" fmla="*/ 9784693 w 9784693"/>
              <a:gd name="connsiteY1" fmla="*/ 913561 h 5681488"/>
              <a:gd name="connsiteX2" fmla="*/ 9784693 w 9784693"/>
              <a:gd name="connsiteY2" fmla="*/ 3816418 h 5681488"/>
              <a:gd name="connsiteX3" fmla="*/ 0 w 9784693"/>
              <a:gd name="connsiteY3" fmla="*/ 5681488 h 5681488"/>
              <a:gd name="connsiteX4" fmla="*/ 2709718 w 9784693"/>
              <a:gd name="connsiteY4" fmla="*/ 0 h 56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4693" h="5681488">
                <a:moveTo>
                  <a:pt x="2709718" y="0"/>
                </a:moveTo>
                <a:lnTo>
                  <a:pt x="9784693" y="913561"/>
                </a:lnTo>
                <a:lnTo>
                  <a:pt x="9784693" y="3816418"/>
                </a:lnTo>
                <a:lnTo>
                  <a:pt x="0" y="5681488"/>
                </a:lnTo>
                <a:lnTo>
                  <a:pt x="2709718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5989891">
            <a:off x="9072414" y="3726254"/>
            <a:ext cx="2642500" cy="3802940"/>
          </a:xfrm>
          <a:prstGeom prst="triangle">
            <a:avLst>
              <a:gd name="adj" fmla="val 6105"/>
            </a:avLst>
          </a:pr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1031" y="2570834"/>
            <a:ext cx="445827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800" b="1" dirty="0" smtClean="0">
                <a:latin typeface="华文隶书" panose="02010800040101010101" pitchFamily="2" charset="-122"/>
                <a:ea typeface="华文隶书" panose="02010800040101010101" pitchFamily="2" charset="-122"/>
                <a:cs typeface="Segoe UI" panose="020B0502040204020203" pitchFamily="34" charset="0"/>
              </a:rPr>
              <a:t>Super</a:t>
            </a:r>
          </a:p>
          <a:p>
            <a:r>
              <a:rPr kumimoji="1" lang="en-US" altLang="zh-CN" sz="8800" b="1" dirty="0" smtClean="0">
                <a:latin typeface="华文隶书" panose="02010800040101010101" pitchFamily="2" charset="-122"/>
                <a:ea typeface="华文隶书" panose="02010800040101010101" pitchFamily="2" charset="-122"/>
                <a:cs typeface="Segoe UI" panose="020B0502040204020203" pitchFamily="34" charset="0"/>
              </a:rPr>
              <a:t>Mushroom</a:t>
            </a:r>
            <a:endParaRPr kumimoji="1" lang="zh-CN" altLang="en-US" sz="8800" b="1" dirty="0">
              <a:latin typeface="华文隶书" panose="02010800040101010101" pitchFamily="2" charset="-122"/>
              <a:ea typeface="华文隶书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rot="8365758">
            <a:off x="1087253" y="2375505"/>
            <a:ext cx="6262612" cy="1625600"/>
          </a:xfrm>
          <a:prstGeom prst="triangle">
            <a:avLst>
              <a:gd name="adj" fmla="val 9747"/>
            </a:avLst>
          </a:pr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20126570">
            <a:off x="716394" y="1841710"/>
            <a:ext cx="5902941" cy="1625600"/>
          </a:xfrm>
          <a:prstGeom prst="triangle">
            <a:avLst>
              <a:gd name="adj" fmla="val 9747"/>
            </a:avLst>
          </a:pr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6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390659"/>
            <a:ext cx="14616427" cy="44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773530"/>
            <a:ext cx="14616427" cy="44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093648"/>
            <a:ext cx="14616427" cy="44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14450" y="3304576"/>
            <a:ext cx="6420570" cy="3782152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70" h="3782152">
                <a:moveTo>
                  <a:pt x="0" y="0"/>
                </a:moveTo>
                <a:lnTo>
                  <a:pt x="5772870" y="0"/>
                </a:lnTo>
                <a:lnTo>
                  <a:pt x="6420570" y="3782152"/>
                </a:lnTo>
                <a:lnTo>
                  <a:pt x="2476500" y="3610702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024124" y="3020348"/>
            <a:ext cx="1081526" cy="1345175"/>
          </a:xfrm>
          <a:custGeom>
            <a:avLst/>
            <a:gdLst>
              <a:gd name="connsiteX0" fmla="*/ 0 w 2212258"/>
              <a:gd name="connsiteY0" fmla="*/ 2713703 h 2713703"/>
              <a:gd name="connsiteX1" fmla="*/ 1106129 w 2212258"/>
              <a:gd name="connsiteY1" fmla="*/ 0 h 2713703"/>
              <a:gd name="connsiteX2" fmla="*/ 2212258 w 2212258"/>
              <a:gd name="connsiteY2" fmla="*/ 2713703 h 2713703"/>
              <a:gd name="connsiteX3" fmla="*/ 0 w 2212258"/>
              <a:gd name="connsiteY3" fmla="*/ 2713703 h 2713703"/>
              <a:gd name="connsiteX0" fmla="*/ 0 w 2212258"/>
              <a:gd name="connsiteY0" fmla="*/ 2507225 h 2507225"/>
              <a:gd name="connsiteX1" fmla="*/ 103238 w 2212258"/>
              <a:gd name="connsiteY1" fmla="*/ 0 h 2507225"/>
              <a:gd name="connsiteX2" fmla="*/ 2212258 w 2212258"/>
              <a:gd name="connsiteY2" fmla="*/ 2507225 h 2507225"/>
              <a:gd name="connsiteX3" fmla="*/ 0 w 2212258"/>
              <a:gd name="connsiteY3" fmla="*/ 2507225 h 2507225"/>
              <a:gd name="connsiteX0" fmla="*/ 0 w 1209368"/>
              <a:gd name="connsiteY0" fmla="*/ 2507225 h 2507225"/>
              <a:gd name="connsiteX1" fmla="*/ 103238 w 1209368"/>
              <a:gd name="connsiteY1" fmla="*/ 0 h 2507225"/>
              <a:gd name="connsiteX2" fmla="*/ 1209368 w 1209368"/>
              <a:gd name="connsiteY2" fmla="*/ 1386348 h 2507225"/>
              <a:gd name="connsiteX3" fmla="*/ 0 w 1209368"/>
              <a:gd name="connsiteY3" fmla="*/ 2507225 h 2507225"/>
              <a:gd name="connsiteX0" fmla="*/ 831327 w 2040695"/>
              <a:gd name="connsiteY0" fmla="*/ 1345175 h 1345175"/>
              <a:gd name="connsiteX1" fmla="*/ 0 w 2040695"/>
              <a:gd name="connsiteY1" fmla="*/ 0 h 1345175"/>
              <a:gd name="connsiteX2" fmla="*/ 2040695 w 2040695"/>
              <a:gd name="connsiteY2" fmla="*/ 224298 h 1345175"/>
              <a:gd name="connsiteX3" fmla="*/ 831327 w 2040695"/>
              <a:gd name="connsiteY3" fmla="*/ 1345175 h 13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695" h="1345175">
                <a:moveTo>
                  <a:pt x="831327" y="1345175"/>
                </a:moveTo>
                <a:lnTo>
                  <a:pt x="0" y="0"/>
                </a:lnTo>
                <a:lnTo>
                  <a:pt x="2040695" y="224298"/>
                </a:lnTo>
                <a:lnTo>
                  <a:pt x="831327" y="13451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/>
          <p:nvPr/>
        </p:nvSpPr>
        <p:spPr>
          <a:xfrm>
            <a:off x="-1976284" y="-5582265"/>
            <a:ext cx="8879143" cy="9947788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  <a:gd name="connsiteX0" fmla="*/ 3409950 w 6900606"/>
              <a:gd name="connsiteY0" fmla="*/ 0 h 6229350"/>
              <a:gd name="connsiteX1" fmla="*/ 6900606 w 6900606"/>
              <a:gd name="connsiteY1" fmla="*/ 1646903 h 6229350"/>
              <a:gd name="connsiteX2" fmla="*/ 6781800 w 6900606"/>
              <a:gd name="connsiteY2" fmla="*/ 6229350 h 6229350"/>
              <a:gd name="connsiteX3" fmla="*/ 0 w 6900606"/>
              <a:gd name="connsiteY3" fmla="*/ 6172200 h 6229350"/>
              <a:gd name="connsiteX4" fmla="*/ 3409950 w 6900606"/>
              <a:gd name="connsiteY4" fmla="*/ 0 h 6229350"/>
              <a:gd name="connsiteX0" fmla="*/ 3409950 w 7110361"/>
              <a:gd name="connsiteY0" fmla="*/ 0 h 6229350"/>
              <a:gd name="connsiteX1" fmla="*/ 7110361 w 7110361"/>
              <a:gd name="connsiteY1" fmla="*/ 1646903 h 6229350"/>
              <a:gd name="connsiteX2" fmla="*/ 6781800 w 7110361"/>
              <a:gd name="connsiteY2" fmla="*/ 6229350 h 6229350"/>
              <a:gd name="connsiteX3" fmla="*/ 0 w 7110361"/>
              <a:gd name="connsiteY3" fmla="*/ 6172200 h 6229350"/>
              <a:gd name="connsiteX4" fmla="*/ 3409950 w 7110361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0361" h="6229350">
                <a:moveTo>
                  <a:pt x="3409950" y="0"/>
                </a:moveTo>
                <a:lnTo>
                  <a:pt x="7110361" y="1646903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1192" y="-725659"/>
            <a:ext cx="5588922" cy="7812387"/>
            <a:chOff x="5095479" y="1404369"/>
            <a:chExt cx="3657607" cy="5112729"/>
          </a:xfrm>
        </p:grpSpPr>
        <p:pic>
          <p:nvPicPr>
            <p:cNvPr id="15" name="图片 14" hidden="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468" y="1404369"/>
              <a:ext cx="1547690" cy="167564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479" y="2652226"/>
              <a:ext cx="3657607" cy="3864872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7482188" y="1808092"/>
            <a:ext cx="2298700" cy="2530885"/>
          </a:xfrm>
          <a:custGeom>
            <a:avLst/>
            <a:gdLst>
              <a:gd name="connsiteX0" fmla="*/ 0 w 1447800"/>
              <a:gd name="connsiteY0" fmla="*/ 0 h 2511835"/>
              <a:gd name="connsiteX1" fmla="*/ 1447800 w 1447800"/>
              <a:gd name="connsiteY1" fmla="*/ 0 h 2511835"/>
              <a:gd name="connsiteX2" fmla="*/ 1447800 w 1447800"/>
              <a:gd name="connsiteY2" fmla="*/ 2511835 h 2511835"/>
              <a:gd name="connsiteX3" fmla="*/ 0 w 1447800"/>
              <a:gd name="connsiteY3" fmla="*/ 2511835 h 2511835"/>
              <a:gd name="connsiteX4" fmla="*/ 0 w 1447800"/>
              <a:gd name="connsiteY4" fmla="*/ 0 h 2511835"/>
              <a:gd name="connsiteX0" fmla="*/ 0 w 1943100"/>
              <a:gd name="connsiteY0" fmla="*/ 0 h 2746785"/>
              <a:gd name="connsiteX1" fmla="*/ 1943100 w 1943100"/>
              <a:gd name="connsiteY1" fmla="*/ 234950 h 2746785"/>
              <a:gd name="connsiteX2" fmla="*/ 1943100 w 1943100"/>
              <a:gd name="connsiteY2" fmla="*/ 2746785 h 2746785"/>
              <a:gd name="connsiteX3" fmla="*/ 495300 w 1943100"/>
              <a:gd name="connsiteY3" fmla="*/ 2746785 h 2746785"/>
              <a:gd name="connsiteX4" fmla="*/ 0 w 1943100"/>
              <a:gd name="connsiteY4" fmla="*/ 0 h 2746785"/>
              <a:gd name="connsiteX0" fmla="*/ 0 w 1943100"/>
              <a:gd name="connsiteY0" fmla="*/ 254000 h 3000785"/>
              <a:gd name="connsiteX1" fmla="*/ 1098550 w 1943100"/>
              <a:gd name="connsiteY1" fmla="*/ 0 h 3000785"/>
              <a:gd name="connsiteX2" fmla="*/ 1943100 w 1943100"/>
              <a:gd name="connsiteY2" fmla="*/ 3000785 h 3000785"/>
              <a:gd name="connsiteX3" fmla="*/ 495300 w 1943100"/>
              <a:gd name="connsiteY3" fmla="*/ 3000785 h 3000785"/>
              <a:gd name="connsiteX4" fmla="*/ 0 w 1943100"/>
              <a:gd name="connsiteY4" fmla="*/ 254000 h 3000785"/>
              <a:gd name="connsiteX0" fmla="*/ 0 w 2298700"/>
              <a:gd name="connsiteY0" fmla="*/ 254000 h 3000785"/>
              <a:gd name="connsiteX1" fmla="*/ 1098550 w 2298700"/>
              <a:gd name="connsiteY1" fmla="*/ 0 h 3000785"/>
              <a:gd name="connsiteX2" fmla="*/ 2298700 w 2298700"/>
              <a:gd name="connsiteY2" fmla="*/ 2181635 h 3000785"/>
              <a:gd name="connsiteX3" fmla="*/ 495300 w 2298700"/>
              <a:gd name="connsiteY3" fmla="*/ 3000785 h 3000785"/>
              <a:gd name="connsiteX4" fmla="*/ 0 w 2298700"/>
              <a:gd name="connsiteY4" fmla="*/ 254000 h 3000785"/>
              <a:gd name="connsiteX0" fmla="*/ 0 w 2298700"/>
              <a:gd name="connsiteY0" fmla="*/ 254000 h 2467385"/>
              <a:gd name="connsiteX1" fmla="*/ 1098550 w 2298700"/>
              <a:gd name="connsiteY1" fmla="*/ 0 h 2467385"/>
              <a:gd name="connsiteX2" fmla="*/ 2298700 w 2298700"/>
              <a:gd name="connsiteY2" fmla="*/ 2181635 h 2467385"/>
              <a:gd name="connsiteX3" fmla="*/ 1219200 w 2298700"/>
              <a:gd name="connsiteY3" fmla="*/ 2467385 h 2467385"/>
              <a:gd name="connsiteX4" fmla="*/ 0 w 2298700"/>
              <a:gd name="connsiteY4" fmla="*/ 254000 h 2467385"/>
              <a:gd name="connsiteX0" fmla="*/ 0 w 2298700"/>
              <a:gd name="connsiteY0" fmla="*/ 254000 h 2530885"/>
              <a:gd name="connsiteX1" fmla="*/ 1098550 w 2298700"/>
              <a:gd name="connsiteY1" fmla="*/ 0 h 2530885"/>
              <a:gd name="connsiteX2" fmla="*/ 2298700 w 2298700"/>
              <a:gd name="connsiteY2" fmla="*/ 2181635 h 2530885"/>
              <a:gd name="connsiteX3" fmla="*/ 1231900 w 2298700"/>
              <a:gd name="connsiteY3" fmla="*/ 2530885 h 2530885"/>
              <a:gd name="connsiteX4" fmla="*/ 0 w 2298700"/>
              <a:gd name="connsiteY4" fmla="*/ 254000 h 253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700" h="2530885">
                <a:moveTo>
                  <a:pt x="0" y="254000"/>
                </a:moveTo>
                <a:lnTo>
                  <a:pt x="1098550" y="0"/>
                </a:lnTo>
                <a:lnTo>
                  <a:pt x="2298700" y="2181635"/>
                </a:lnTo>
                <a:lnTo>
                  <a:pt x="1231900" y="2530885"/>
                </a:lnTo>
                <a:lnTo>
                  <a:pt x="0" y="25400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rot="3416795">
            <a:off x="1438967" y="5661952"/>
            <a:ext cx="20486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Mushroom</a:t>
            </a:r>
            <a:endParaRPr lang="zh-CN" altLang="en-US" sz="2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12" y="1693277"/>
            <a:ext cx="2898843" cy="29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8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1718"/>
            <a:ext cx="14616427" cy="42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7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37206"/>
            <a:ext cx="14616427" cy="42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399379"/>
            <a:ext cx="14616427" cy="42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557948"/>
            <a:ext cx="14616427" cy="42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245618"/>
            <a:ext cx="14616427" cy="42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045784"/>
            <a:ext cx="14616427" cy="42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3"/>
          <p:cNvSpPr/>
          <p:nvPr/>
        </p:nvSpPr>
        <p:spPr>
          <a:xfrm rot="18247810">
            <a:off x="468620" y="4014979"/>
            <a:ext cx="4976172" cy="4300523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  <a:gd name="connsiteX0" fmla="*/ 3794699 w 7121523"/>
              <a:gd name="connsiteY0" fmla="*/ 21570954 h 21570954"/>
              <a:gd name="connsiteX1" fmla="*/ 0 w 7121523"/>
              <a:gd name="connsiteY1" fmla="*/ 2 h 21570954"/>
              <a:gd name="connsiteX2" fmla="*/ 7121523 w 7121523"/>
              <a:gd name="connsiteY2" fmla="*/ 9726635 h 21570954"/>
              <a:gd name="connsiteX3" fmla="*/ 3794699 w 7121523"/>
              <a:gd name="connsiteY3" fmla="*/ 21570954 h 21570954"/>
              <a:gd name="connsiteX0" fmla="*/ 3794699 w 8916957"/>
              <a:gd name="connsiteY0" fmla="*/ 21570954 h 21570954"/>
              <a:gd name="connsiteX1" fmla="*/ 0 w 8916957"/>
              <a:gd name="connsiteY1" fmla="*/ 2 h 21570954"/>
              <a:gd name="connsiteX2" fmla="*/ 8916958 w 8916957"/>
              <a:gd name="connsiteY2" fmla="*/ 3857516 h 21570954"/>
              <a:gd name="connsiteX3" fmla="*/ 3794699 w 8916957"/>
              <a:gd name="connsiteY3" fmla="*/ 21570954 h 2157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6957" h="21570954">
                <a:moveTo>
                  <a:pt x="3794699" y="21570954"/>
                </a:moveTo>
                <a:lnTo>
                  <a:pt x="0" y="2"/>
                </a:lnTo>
                <a:lnTo>
                  <a:pt x="8916958" y="3857516"/>
                </a:lnTo>
                <a:lnTo>
                  <a:pt x="3794699" y="21570954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3"/>
          <p:cNvSpPr/>
          <p:nvPr/>
        </p:nvSpPr>
        <p:spPr>
          <a:xfrm rot="18223833">
            <a:off x="1800638" y="2222530"/>
            <a:ext cx="3326824" cy="520340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824" h="15391783">
                <a:moveTo>
                  <a:pt x="0" y="15391783"/>
                </a:moveTo>
                <a:lnTo>
                  <a:pt x="533345" y="0"/>
                </a:lnTo>
                <a:lnTo>
                  <a:pt x="3326824" y="3547464"/>
                </a:lnTo>
                <a:lnTo>
                  <a:pt x="0" y="15391783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5989891">
            <a:off x="4099908" y="-4524834"/>
            <a:ext cx="4881685" cy="1205394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685" h="12053948">
                <a:moveTo>
                  <a:pt x="3729660" y="12053948"/>
                </a:moveTo>
                <a:lnTo>
                  <a:pt x="0" y="0"/>
                </a:lnTo>
                <a:lnTo>
                  <a:pt x="4881685" y="8638075"/>
                </a:lnTo>
                <a:lnTo>
                  <a:pt x="3729660" y="12053948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968154" y="2758912"/>
            <a:ext cx="0" cy="3200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81203" y="4306554"/>
            <a:ext cx="3317068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UltramanGaia</a:t>
            </a:r>
          </a:p>
          <a:p>
            <a:pPr lvl="0" algn="r">
              <a:lnSpc>
                <a:spcPct val="130000"/>
              </a:lnSpc>
            </a:pP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作者：潘文杰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66" y="2406836"/>
            <a:ext cx="2670277" cy="355247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38392" y="485014"/>
            <a:ext cx="2908468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5400" dirty="0" smtClean="0">
                <a:solidFill>
                  <a:srgbClr val="E7E6E6">
                    <a:lumMod val="25000"/>
                  </a:srgb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Light" panose="020B0502040204020203" pitchFamily="34" charset="0"/>
              </a:rPr>
              <a:t>超级玛丽</a:t>
            </a:r>
            <a:endParaRPr lang="zh-CN" altLang="en-US" sz="5400" dirty="0">
              <a:solidFill>
                <a:srgbClr val="E7E6E6">
                  <a:lumMod val="25000"/>
                </a:srgb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8392" y="1230991"/>
            <a:ext cx="2748168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2400" dirty="0" smtClean="0">
                <a:solidFill>
                  <a:srgbClr val="E7E6E6">
                    <a:lumMod val="25000"/>
                  </a:srgb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Light" panose="020B0502040204020203" pitchFamily="34" charset="0"/>
              </a:rPr>
              <a:t>                --</a:t>
            </a:r>
            <a:r>
              <a:rPr lang="zh-CN" altLang="en-US" sz="2400" dirty="0" smtClean="0">
                <a:solidFill>
                  <a:srgbClr val="E7E6E6">
                    <a:lumMod val="25000"/>
                  </a:srgb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Light" panose="020B0502040204020203" pitchFamily="34" charset="0"/>
              </a:rPr>
              <a:t>简单实现</a:t>
            </a:r>
            <a:endParaRPr lang="zh-CN" altLang="en-US" sz="2400" dirty="0">
              <a:solidFill>
                <a:srgbClr val="E7E6E6">
                  <a:lumMod val="25000"/>
                </a:srgb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6374" y="158088"/>
            <a:ext cx="1933843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280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Segoe UI Light" panose="020B0502040204020203" pitchFamily="34" charset="0"/>
              </a:rPr>
              <a:t>“黑框框”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rot="19409523">
            <a:off x="1346667" y="2631318"/>
            <a:ext cx="20486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Mushroom</a:t>
            </a:r>
            <a:endParaRPr lang="zh-CN" altLang="en-US" sz="2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88" y="2606068"/>
            <a:ext cx="1650794" cy="19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2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>
          <a:xfrm rot="581587">
            <a:off x="2487371" y="-1437251"/>
            <a:ext cx="5406969" cy="2860630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6420570"/>
              <a:gd name="connsiteY0" fmla="*/ 0 h 3782152"/>
              <a:gd name="connsiteX1" fmla="*/ 5069330 w 6420570"/>
              <a:gd name="connsiteY1" fmla="*/ 588002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5069330"/>
              <a:gd name="connsiteY0" fmla="*/ 0 h 3771355"/>
              <a:gd name="connsiteX1" fmla="*/ 5069330 w 5069330"/>
              <a:gd name="connsiteY1" fmla="*/ 588002 h 3771355"/>
              <a:gd name="connsiteX2" fmla="*/ 5019247 w 5069330"/>
              <a:gd name="connsiteY2" fmla="*/ 3771356 h 3771355"/>
              <a:gd name="connsiteX3" fmla="*/ 2476500 w 5069330"/>
              <a:gd name="connsiteY3" fmla="*/ 3610702 h 3771355"/>
              <a:gd name="connsiteX4" fmla="*/ 0 w 5069330"/>
              <a:gd name="connsiteY4" fmla="*/ 0 h 3771355"/>
              <a:gd name="connsiteX0" fmla="*/ 0 w 6540357"/>
              <a:gd name="connsiteY0" fmla="*/ 687899 h 4459256"/>
              <a:gd name="connsiteX1" fmla="*/ 6540357 w 6540357"/>
              <a:gd name="connsiteY1" fmla="*/ 0 h 4459256"/>
              <a:gd name="connsiteX2" fmla="*/ 5019247 w 6540357"/>
              <a:gd name="connsiteY2" fmla="*/ 4459255 h 4459256"/>
              <a:gd name="connsiteX3" fmla="*/ 2476500 w 6540357"/>
              <a:gd name="connsiteY3" fmla="*/ 4298601 h 4459256"/>
              <a:gd name="connsiteX4" fmla="*/ 0 w 6540357"/>
              <a:gd name="connsiteY4" fmla="*/ 687899 h 4459256"/>
              <a:gd name="connsiteX0" fmla="*/ 0 w 5760174"/>
              <a:gd name="connsiteY0" fmla="*/ 501074 h 4272429"/>
              <a:gd name="connsiteX1" fmla="*/ 5760174 w 5760174"/>
              <a:gd name="connsiteY1" fmla="*/ 1 h 4272429"/>
              <a:gd name="connsiteX2" fmla="*/ 5019247 w 5760174"/>
              <a:gd name="connsiteY2" fmla="*/ 4272430 h 4272429"/>
              <a:gd name="connsiteX3" fmla="*/ 2476500 w 5760174"/>
              <a:gd name="connsiteY3" fmla="*/ 4111776 h 4272429"/>
              <a:gd name="connsiteX4" fmla="*/ 0 w 5760174"/>
              <a:gd name="connsiteY4" fmla="*/ 501074 h 4272429"/>
              <a:gd name="connsiteX0" fmla="*/ 0 w 5760174"/>
              <a:gd name="connsiteY0" fmla="*/ 501073 h 4272429"/>
              <a:gd name="connsiteX1" fmla="*/ 5760174 w 5760174"/>
              <a:gd name="connsiteY1" fmla="*/ 0 h 4272429"/>
              <a:gd name="connsiteX2" fmla="*/ 5019248 w 5760174"/>
              <a:gd name="connsiteY2" fmla="*/ 4272430 h 4272429"/>
              <a:gd name="connsiteX3" fmla="*/ 2476500 w 5760174"/>
              <a:gd name="connsiteY3" fmla="*/ 4111775 h 4272429"/>
              <a:gd name="connsiteX4" fmla="*/ 0 w 5760174"/>
              <a:gd name="connsiteY4" fmla="*/ 501073 h 42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174" h="4272429">
                <a:moveTo>
                  <a:pt x="0" y="501073"/>
                </a:moveTo>
                <a:lnTo>
                  <a:pt x="5760174" y="0"/>
                </a:lnTo>
                <a:lnTo>
                  <a:pt x="5019248" y="4272430"/>
                </a:lnTo>
                <a:lnTo>
                  <a:pt x="2476500" y="4111775"/>
                </a:lnTo>
                <a:lnTo>
                  <a:pt x="0" y="501073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8610" y="819150"/>
            <a:ext cx="5981340" cy="2647950"/>
          </a:xfrm>
          <a:custGeom>
            <a:avLst/>
            <a:gdLst>
              <a:gd name="connsiteX0" fmla="*/ 0 w 1980840"/>
              <a:gd name="connsiteY0" fmla="*/ 0 h 2495550"/>
              <a:gd name="connsiteX1" fmla="*/ 1980840 w 1980840"/>
              <a:gd name="connsiteY1" fmla="*/ 0 h 2495550"/>
              <a:gd name="connsiteX2" fmla="*/ 1980840 w 1980840"/>
              <a:gd name="connsiteY2" fmla="*/ 2495550 h 2495550"/>
              <a:gd name="connsiteX3" fmla="*/ 0 w 1980840"/>
              <a:gd name="connsiteY3" fmla="*/ 2495550 h 2495550"/>
              <a:gd name="connsiteX4" fmla="*/ 0 w 1980840"/>
              <a:gd name="connsiteY4" fmla="*/ 0 h 2495550"/>
              <a:gd name="connsiteX0" fmla="*/ 0 w 2761890"/>
              <a:gd name="connsiteY0" fmla="*/ 1181100 h 3676650"/>
              <a:gd name="connsiteX1" fmla="*/ 2761890 w 2761890"/>
              <a:gd name="connsiteY1" fmla="*/ 0 h 3676650"/>
              <a:gd name="connsiteX2" fmla="*/ 1980840 w 2761890"/>
              <a:gd name="connsiteY2" fmla="*/ 3676650 h 3676650"/>
              <a:gd name="connsiteX3" fmla="*/ 0 w 2761890"/>
              <a:gd name="connsiteY3" fmla="*/ 3676650 h 3676650"/>
              <a:gd name="connsiteX4" fmla="*/ 0 w 2761890"/>
              <a:gd name="connsiteY4" fmla="*/ 1181100 h 3676650"/>
              <a:gd name="connsiteX0" fmla="*/ 0 w 4228740"/>
              <a:gd name="connsiteY0" fmla="*/ 0 h 4857750"/>
              <a:gd name="connsiteX1" fmla="*/ 4228740 w 4228740"/>
              <a:gd name="connsiteY1" fmla="*/ 1181100 h 4857750"/>
              <a:gd name="connsiteX2" fmla="*/ 3447690 w 4228740"/>
              <a:gd name="connsiteY2" fmla="*/ 4857750 h 4857750"/>
              <a:gd name="connsiteX3" fmla="*/ 1466850 w 4228740"/>
              <a:gd name="connsiteY3" fmla="*/ 4857750 h 4857750"/>
              <a:gd name="connsiteX4" fmla="*/ 0 w 4228740"/>
              <a:gd name="connsiteY4" fmla="*/ 0 h 48577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152540 w 4933590"/>
              <a:gd name="connsiteY2" fmla="*/ 3867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895490 w 4933590"/>
              <a:gd name="connsiteY2" fmla="*/ 8572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685940 w 4933590"/>
              <a:gd name="connsiteY2" fmla="*/ 1581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476390 w 4933590"/>
              <a:gd name="connsiteY2" fmla="*/ 17335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2819400"/>
              <a:gd name="connsiteX1" fmla="*/ 4933590 w 4933590"/>
              <a:gd name="connsiteY1" fmla="*/ 190500 h 2819400"/>
              <a:gd name="connsiteX2" fmla="*/ 4476390 w 4933590"/>
              <a:gd name="connsiteY2" fmla="*/ 1733550 h 2819400"/>
              <a:gd name="connsiteX3" fmla="*/ 1809750 w 4933590"/>
              <a:gd name="connsiteY3" fmla="*/ 2819400 h 2819400"/>
              <a:gd name="connsiteX4" fmla="*/ 0 w 4933590"/>
              <a:gd name="connsiteY4" fmla="*/ 0 h 2819400"/>
              <a:gd name="connsiteX0" fmla="*/ 0 w 5924190"/>
              <a:gd name="connsiteY0" fmla="*/ 57150 h 2628900"/>
              <a:gd name="connsiteX1" fmla="*/ 5924190 w 5924190"/>
              <a:gd name="connsiteY1" fmla="*/ 0 h 2628900"/>
              <a:gd name="connsiteX2" fmla="*/ 5466990 w 5924190"/>
              <a:gd name="connsiteY2" fmla="*/ 1543050 h 2628900"/>
              <a:gd name="connsiteX3" fmla="*/ 2800350 w 5924190"/>
              <a:gd name="connsiteY3" fmla="*/ 2628900 h 2628900"/>
              <a:gd name="connsiteX4" fmla="*/ 0 w 5924190"/>
              <a:gd name="connsiteY4" fmla="*/ 57150 h 2628900"/>
              <a:gd name="connsiteX0" fmla="*/ 0 w 5981340"/>
              <a:gd name="connsiteY0" fmla="*/ 0 h 2857500"/>
              <a:gd name="connsiteX1" fmla="*/ 5981340 w 5981340"/>
              <a:gd name="connsiteY1" fmla="*/ 228600 h 2857500"/>
              <a:gd name="connsiteX2" fmla="*/ 5524140 w 5981340"/>
              <a:gd name="connsiteY2" fmla="*/ 1771650 h 2857500"/>
              <a:gd name="connsiteX3" fmla="*/ 2857500 w 5981340"/>
              <a:gd name="connsiteY3" fmla="*/ 2857500 h 2857500"/>
              <a:gd name="connsiteX4" fmla="*/ 0 w 5981340"/>
              <a:gd name="connsiteY4" fmla="*/ 0 h 2857500"/>
              <a:gd name="connsiteX0" fmla="*/ 0 w 5981340"/>
              <a:gd name="connsiteY0" fmla="*/ 0 h 2647950"/>
              <a:gd name="connsiteX1" fmla="*/ 5981340 w 5981340"/>
              <a:gd name="connsiteY1" fmla="*/ 228600 h 2647950"/>
              <a:gd name="connsiteX2" fmla="*/ 5524140 w 5981340"/>
              <a:gd name="connsiteY2" fmla="*/ 1771650 h 2647950"/>
              <a:gd name="connsiteX3" fmla="*/ 1638300 w 5981340"/>
              <a:gd name="connsiteY3" fmla="*/ 2647950 h 2647950"/>
              <a:gd name="connsiteX4" fmla="*/ 0 w 5981340"/>
              <a:gd name="connsiteY4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340" h="2647950">
                <a:moveTo>
                  <a:pt x="0" y="0"/>
                </a:moveTo>
                <a:lnTo>
                  <a:pt x="5981340" y="228600"/>
                </a:lnTo>
                <a:lnTo>
                  <a:pt x="5524140" y="1771650"/>
                </a:lnTo>
                <a:lnTo>
                  <a:pt x="1638300" y="2647950"/>
                </a:lnTo>
                <a:lnTo>
                  <a:pt x="0" y="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8610" y="819150"/>
            <a:ext cx="3066690" cy="2800350"/>
          </a:xfrm>
          <a:custGeom>
            <a:avLst/>
            <a:gdLst>
              <a:gd name="connsiteX0" fmla="*/ 0 w 2628900"/>
              <a:gd name="connsiteY0" fmla="*/ 0 h 2247900"/>
              <a:gd name="connsiteX1" fmla="*/ 2628900 w 2628900"/>
              <a:gd name="connsiteY1" fmla="*/ 0 h 2247900"/>
              <a:gd name="connsiteX2" fmla="*/ 2628900 w 2628900"/>
              <a:gd name="connsiteY2" fmla="*/ 2247900 h 2247900"/>
              <a:gd name="connsiteX3" fmla="*/ 0 w 2628900"/>
              <a:gd name="connsiteY3" fmla="*/ 2247900 h 2247900"/>
              <a:gd name="connsiteX4" fmla="*/ 0 w 2628900"/>
              <a:gd name="connsiteY4" fmla="*/ 0 h 2247900"/>
              <a:gd name="connsiteX0" fmla="*/ 0 w 3181350"/>
              <a:gd name="connsiteY0" fmla="*/ 0 h 2247900"/>
              <a:gd name="connsiteX1" fmla="*/ 3181350 w 3181350"/>
              <a:gd name="connsiteY1" fmla="*/ 1028700 h 2247900"/>
              <a:gd name="connsiteX2" fmla="*/ 2628900 w 3181350"/>
              <a:gd name="connsiteY2" fmla="*/ 2247900 h 2247900"/>
              <a:gd name="connsiteX3" fmla="*/ 0 w 3181350"/>
              <a:gd name="connsiteY3" fmla="*/ 2247900 h 2247900"/>
              <a:gd name="connsiteX4" fmla="*/ 0 w 3181350"/>
              <a:gd name="connsiteY4" fmla="*/ 0 h 22479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0 w 3238500"/>
              <a:gd name="connsiteY3" fmla="*/ 2247900 h 3467100"/>
              <a:gd name="connsiteX4" fmla="*/ 0 w 3238500"/>
              <a:gd name="connsiteY4" fmla="*/ 0 h 3467100"/>
              <a:gd name="connsiteX0" fmla="*/ 419100 w 3657600"/>
              <a:gd name="connsiteY0" fmla="*/ 0 h 3467100"/>
              <a:gd name="connsiteX1" fmla="*/ 3600450 w 3657600"/>
              <a:gd name="connsiteY1" fmla="*/ 1028700 h 3467100"/>
              <a:gd name="connsiteX2" fmla="*/ 3657600 w 3657600"/>
              <a:gd name="connsiteY2" fmla="*/ 3467100 h 3467100"/>
              <a:gd name="connsiteX3" fmla="*/ 0 w 3657600"/>
              <a:gd name="connsiteY3" fmla="*/ 3352800 h 3467100"/>
              <a:gd name="connsiteX4" fmla="*/ 419100 w 3657600"/>
              <a:gd name="connsiteY4" fmla="*/ 0 h 34671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438150 w 3238500"/>
              <a:gd name="connsiteY3" fmla="*/ 3067050 h 3467100"/>
              <a:gd name="connsiteX4" fmla="*/ 0 w 3238500"/>
              <a:gd name="connsiteY4" fmla="*/ 0 h 3467100"/>
              <a:gd name="connsiteX0" fmla="*/ 0 w 3181350"/>
              <a:gd name="connsiteY0" fmla="*/ 0 h 3067050"/>
              <a:gd name="connsiteX1" fmla="*/ 3181350 w 3181350"/>
              <a:gd name="connsiteY1" fmla="*/ 1028700 h 3067050"/>
              <a:gd name="connsiteX2" fmla="*/ 3067050 w 3181350"/>
              <a:gd name="connsiteY2" fmla="*/ 2800350 h 3067050"/>
              <a:gd name="connsiteX3" fmla="*/ 438150 w 3181350"/>
              <a:gd name="connsiteY3" fmla="*/ 3067050 h 3067050"/>
              <a:gd name="connsiteX4" fmla="*/ 0 w 3181350"/>
              <a:gd name="connsiteY4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067050">
                <a:moveTo>
                  <a:pt x="0" y="0"/>
                </a:moveTo>
                <a:lnTo>
                  <a:pt x="3181350" y="1028700"/>
                </a:lnTo>
                <a:lnTo>
                  <a:pt x="3067050" y="2800350"/>
                </a:lnTo>
                <a:lnTo>
                  <a:pt x="438150" y="3067050"/>
                </a:lnTo>
                <a:lnTo>
                  <a:pt x="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606220" y="1737360"/>
            <a:ext cx="1704975" cy="2590800"/>
          </a:xfrm>
          <a:custGeom>
            <a:avLst/>
            <a:gdLst>
              <a:gd name="connsiteX0" fmla="*/ 0 w 1238250"/>
              <a:gd name="connsiteY0" fmla="*/ 1333500 h 1333500"/>
              <a:gd name="connsiteX1" fmla="*/ 619125 w 1238250"/>
              <a:gd name="connsiteY1" fmla="*/ 0 h 1333500"/>
              <a:gd name="connsiteX2" fmla="*/ 1238250 w 1238250"/>
              <a:gd name="connsiteY2" fmla="*/ 1333500 h 1333500"/>
              <a:gd name="connsiteX3" fmla="*/ 0 w 1238250"/>
              <a:gd name="connsiteY3" fmla="*/ 1333500 h 1333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38250 w 1304925"/>
              <a:gd name="connsiteY2" fmla="*/ 2095500 h 2095500"/>
              <a:gd name="connsiteX3" fmla="*/ 0 w 1304925"/>
              <a:gd name="connsiteY3" fmla="*/ 2095500 h 2095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00150 w 1304925"/>
              <a:gd name="connsiteY2" fmla="*/ 1581150 h 2095500"/>
              <a:gd name="connsiteX3" fmla="*/ 0 w 1304925"/>
              <a:gd name="connsiteY3" fmla="*/ 2095500 h 20955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58115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562100 w 1704975"/>
              <a:gd name="connsiteY2" fmla="*/ 163830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638300 h 2590800"/>
              <a:gd name="connsiteX3" fmla="*/ 0 w 1704975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2590800">
                <a:moveTo>
                  <a:pt x="0" y="2590800"/>
                </a:moveTo>
                <a:lnTo>
                  <a:pt x="1704975" y="0"/>
                </a:lnTo>
                <a:lnTo>
                  <a:pt x="1600200" y="1638300"/>
                </a:lnTo>
                <a:lnTo>
                  <a:pt x="0" y="259080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19035" y="2960214"/>
            <a:ext cx="293061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b="1" dirty="0" smtClean="0">
                <a:latin typeface="Algerian" panose="04020705040A02060702" pitchFamily="82" charset="0"/>
              </a:rPr>
              <a:t>THANK</a:t>
            </a:r>
          </a:p>
          <a:p>
            <a:r>
              <a:rPr kumimoji="1" lang="en-US" altLang="zh-CN" sz="6600" b="1" dirty="0" smtClean="0">
                <a:latin typeface="Algerian" panose="04020705040A02060702" pitchFamily="82" charset="0"/>
              </a:rPr>
              <a:t>YOU</a:t>
            </a:r>
          </a:p>
        </p:txBody>
      </p:sp>
      <p:sp>
        <p:nvSpPr>
          <p:cNvPr id="9" name="文本框 8"/>
          <p:cNvSpPr txBox="1"/>
          <p:nvPr/>
        </p:nvSpPr>
        <p:spPr>
          <a:xfrm rot="15586280">
            <a:off x="11698" y="2210113"/>
            <a:ext cx="20486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Mushroom</a:t>
            </a:r>
            <a:endParaRPr lang="zh-CN" altLang="en-US" sz="2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9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358492">
            <a:off x="4797568" y="5525924"/>
            <a:ext cx="3657010" cy="1645446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5448300" cy="4781550"/>
          </a:xfrm>
          <a:custGeom>
            <a:avLst/>
            <a:gdLst>
              <a:gd name="connsiteX0" fmla="*/ 0 w 4514850"/>
              <a:gd name="connsiteY0" fmla="*/ 0 h 3810000"/>
              <a:gd name="connsiteX1" fmla="*/ 4514850 w 4514850"/>
              <a:gd name="connsiteY1" fmla="*/ 0 h 3810000"/>
              <a:gd name="connsiteX2" fmla="*/ 4514850 w 4514850"/>
              <a:gd name="connsiteY2" fmla="*/ 3810000 h 3810000"/>
              <a:gd name="connsiteX3" fmla="*/ 0 w 4514850"/>
              <a:gd name="connsiteY3" fmla="*/ 3810000 h 3810000"/>
              <a:gd name="connsiteX4" fmla="*/ 0 w 4514850"/>
              <a:gd name="connsiteY4" fmla="*/ 0 h 3810000"/>
              <a:gd name="connsiteX0" fmla="*/ 0 w 4514850"/>
              <a:gd name="connsiteY0" fmla="*/ 0 h 4781550"/>
              <a:gd name="connsiteX1" fmla="*/ 4514850 w 4514850"/>
              <a:gd name="connsiteY1" fmla="*/ 0 h 4781550"/>
              <a:gd name="connsiteX2" fmla="*/ 4514850 w 4514850"/>
              <a:gd name="connsiteY2" fmla="*/ 3810000 h 4781550"/>
              <a:gd name="connsiteX3" fmla="*/ 2609850 w 4514850"/>
              <a:gd name="connsiteY3" fmla="*/ 4781550 h 4781550"/>
              <a:gd name="connsiteX4" fmla="*/ 0 w 4514850"/>
              <a:gd name="connsiteY4" fmla="*/ 0 h 4781550"/>
              <a:gd name="connsiteX0" fmla="*/ 0 w 5105400"/>
              <a:gd name="connsiteY0" fmla="*/ 0 h 4781550"/>
              <a:gd name="connsiteX1" fmla="*/ 4514850 w 5105400"/>
              <a:gd name="connsiteY1" fmla="*/ 0 h 4781550"/>
              <a:gd name="connsiteX2" fmla="*/ 5105400 w 5105400"/>
              <a:gd name="connsiteY2" fmla="*/ 2495550 h 4781550"/>
              <a:gd name="connsiteX3" fmla="*/ 2609850 w 5105400"/>
              <a:gd name="connsiteY3" fmla="*/ 4781550 h 4781550"/>
              <a:gd name="connsiteX4" fmla="*/ 0 w 5105400"/>
              <a:gd name="connsiteY4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0" h="4781550">
                <a:moveTo>
                  <a:pt x="0" y="0"/>
                </a:moveTo>
                <a:lnTo>
                  <a:pt x="4514850" y="0"/>
                </a:lnTo>
                <a:lnTo>
                  <a:pt x="5105400" y="2495550"/>
                </a:lnTo>
                <a:lnTo>
                  <a:pt x="2609850" y="4781550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5530613">
            <a:off x="4323657" y="1304670"/>
            <a:ext cx="1139831" cy="620951"/>
          </a:xfrm>
          <a:prstGeom prst="triangle">
            <a:avLst>
              <a:gd name="adj" fmla="val 92375"/>
            </a:avLst>
          </a:pr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556928">
            <a:off x="3826991" y="150447"/>
            <a:ext cx="7254232" cy="6571192"/>
          </a:xfrm>
          <a:custGeom>
            <a:avLst/>
            <a:gdLst>
              <a:gd name="connsiteX0" fmla="*/ 0 w 5692878"/>
              <a:gd name="connsiteY0" fmla="*/ 0 h 3929278"/>
              <a:gd name="connsiteX1" fmla="*/ 5692878 w 5692878"/>
              <a:gd name="connsiteY1" fmla="*/ 0 h 3929278"/>
              <a:gd name="connsiteX2" fmla="*/ 5692878 w 5692878"/>
              <a:gd name="connsiteY2" fmla="*/ 3929278 h 3929278"/>
              <a:gd name="connsiteX3" fmla="*/ 0 w 5692878"/>
              <a:gd name="connsiteY3" fmla="*/ 3929278 h 3929278"/>
              <a:gd name="connsiteX4" fmla="*/ 0 w 5692878"/>
              <a:gd name="connsiteY4" fmla="*/ 0 h 3929278"/>
              <a:gd name="connsiteX0" fmla="*/ 0 w 7254232"/>
              <a:gd name="connsiteY0" fmla="*/ 2581778 h 6511056"/>
              <a:gd name="connsiteX1" fmla="*/ 7254232 w 7254232"/>
              <a:gd name="connsiteY1" fmla="*/ 0 h 6511056"/>
              <a:gd name="connsiteX2" fmla="*/ 5692878 w 7254232"/>
              <a:gd name="connsiteY2" fmla="*/ 6511056 h 6511056"/>
              <a:gd name="connsiteX3" fmla="*/ 0 w 7254232"/>
              <a:gd name="connsiteY3" fmla="*/ 6511056 h 6511056"/>
              <a:gd name="connsiteX4" fmla="*/ 0 w 7254232"/>
              <a:gd name="connsiteY4" fmla="*/ 2581778 h 651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4232" h="6511056">
                <a:moveTo>
                  <a:pt x="0" y="2581778"/>
                </a:moveTo>
                <a:lnTo>
                  <a:pt x="7254232" y="0"/>
                </a:lnTo>
                <a:lnTo>
                  <a:pt x="5692878" y="6511056"/>
                </a:lnTo>
                <a:lnTo>
                  <a:pt x="0" y="6511056"/>
                </a:lnTo>
                <a:lnTo>
                  <a:pt x="0" y="2581778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1582661">
            <a:off x="2815445" y="5461029"/>
            <a:ext cx="20486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Mushroom</a:t>
            </a:r>
            <a:endParaRPr lang="zh-CN" altLang="en-US" sz="2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05" y="1946569"/>
            <a:ext cx="2192961" cy="12335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02" y="1975057"/>
            <a:ext cx="2192961" cy="1233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9" y="1975057"/>
            <a:ext cx="2192961" cy="12335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39" y="3670617"/>
            <a:ext cx="2192961" cy="12335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73" y="3651168"/>
            <a:ext cx="2215682" cy="1246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60" y="607118"/>
            <a:ext cx="10058400" cy="56578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60" y="614473"/>
            <a:ext cx="10058400" cy="56578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60" y="637552"/>
            <a:ext cx="10058400" cy="56578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60" y="614473"/>
            <a:ext cx="10058400" cy="56578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60" y="62601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>
            <a:off x="3107846" y="1671454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3"/>
          <p:cNvSpPr/>
          <p:nvPr/>
        </p:nvSpPr>
        <p:spPr>
          <a:xfrm rot="358492">
            <a:off x="4602423" y="-454586"/>
            <a:ext cx="3373840" cy="3957703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499684">
            <a:off x="1629676" y="251811"/>
            <a:ext cx="6306139" cy="912508"/>
          </a:xfrm>
          <a:custGeom>
            <a:avLst/>
            <a:gdLst>
              <a:gd name="connsiteX0" fmla="*/ 0 w 6184766"/>
              <a:gd name="connsiteY0" fmla="*/ 952500 h 952500"/>
              <a:gd name="connsiteX1" fmla="*/ 6184766 w 6184766"/>
              <a:gd name="connsiteY1" fmla="*/ 0 h 952500"/>
              <a:gd name="connsiteX2" fmla="*/ 6184766 w 6184766"/>
              <a:gd name="connsiteY2" fmla="*/ 952500 h 952500"/>
              <a:gd name="connsiteX3" fmla="*/ 0 w 6184766"/>
              <a:gd name="connsiteY3" fmla="*/ 952500 h 952500"/>
              <a:gd name="connsiteX0" fmla="*/ 0 w 6306139"/>
              <a:gd name="connsiteY0" fmla="*/ 912508 h 912508"/>
              <a:gd name="connsiteX1" fmla="*/ 6306139 w 6306139"/>
              <a:gd name="connsiteY1" fmla="*/ 0 h 912508"/>
              <a:gd name="connsiteX2" fmla="*/ 6184766 w 6306139"/>
              <a:gd name="connsiteY2" fmla="*/ 912508 h 912508"/>
              <a:gd name="connsiteX3" fmla="*/ 0 w 6306139"/>
              <a:gd name="connsiteY3" fmla="*/ 912508 h 91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139" h="912508">
                <a:moveTo>
                  <a:pt x="0" y="912508"/>
                </a:moveTo>
                <a:lnTo>
                  <a:pt x="6306139" y="0"/>
                </a:lnTo>
                <a:lnTo>
                  <a:pt x="6184766" y="912508"/>
                </a:lnTo>
                <a:lnTo>
                  <a:pt x="0" y="912508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4448" y="691254"/>
            <a:ext cx="11087100" cy="5715000"/>
          </a:xfrm>
          <a:custGeom>
            <a:avLst/>
            <a:gdLst>
              <a:gd name="connsiteX0" fmla="*/ 0 w 10934700"/>
              <a:gd name="connsiteY0" fmla="*/ 0 h 4343400"/>
              <a:gd name="connsiteX1" fmla="*/ 10934700 w 10934700"/>
              <a:gd name="connsiteY1" fmla="*/ 0 h 4343400"/>
              <a:gd name="connsiteX2" fmla="*/ 10934700 w 10934700"/>
              <a:gd name="connsiteY2" fmla="*/ 4343400 h 4343400"/>
              <a:gd name="connsiteX3" fmla="*/ 0 w 10934700"/>
              <a:gd name="connsiteY3" fmla="*/ 4343400 h 4343400"/>
              <a:gd name="connsiteX4" fmla="*/ 0 w 10934700"/>
              <a:gd name="connsiteY4" fmla="*/ 0 h 4343400"/>
              <a:gd name="connsiteX0" fmla="*/ 1009650 w 10934700"/>
              <a:gd name="connsiteY0" fmla="*/ 0 h 5086350"/>
              <a:gd name="connsiteX1" fmla="*/ 10934700 w 10934700"/>
              <a:gd name="connsiteY1" fmla="*/ 742950 h 5086350"/>
              <a:gd name="connsiteX2" fmla="*/ 10934700 w 10934700"/>
              <a:gd name="connsiteY2" fmla="*/ 5086350 h 5086350"/>
              <a:gd name="connsiteX3" fmla="*/ 0 w 10934700"/>
              <a:gd name="connsiteY3" fmla="*/ 5086350 h 5086350"/>
              <a:gd name="connsiteX4" fmla="*/ 1009650 w 10934700"/>
              <a:gd name="connsiteY4" fmla="*/ 0 h 5086350"/>
              <a:gd name="connsiteX0" fmla="*/ 1009650 w 10991850"/>
              <a:gd name="connsiteY0" fmla="*/ 0 h 5086350"/>
              <a:gd name="connsiteX1" fmla="*/ 10991850 w 10991850"/>
              <a:gd name="connsiteY1" fmla="*/ 2819400 h 5086350"/>
              <a:gd name="connsiteX2" fmla="*/ 10934700 w 10991850"/>
              <a:gd name="connsiteY2" fmla="*/ 5086350 h 5086350"/>
              <a:gd name="connsiteX3" fmla="*/ 0 w 10991850"/>
              <a:gd name="connsiteY3" fmla="*/ 5086350 h 5086350"/>
              <a:gd name="connsiteX4" fmla="*/ 1009650 w 10991850"/>
              <a:gd name="connsiteY4" fmla="*/ 0 h 50863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934700 w 11258550"/>
              <a:gd name="connsiteY2" fmla="*/ 508635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581650"/>
              <a:gd name="connsiteX1" fmla="*/ 11258550 w 11258550"/>
              <a:gd name="connsiteY1" fmla="*/ 1485900 h 5581650"/>
              <a:gd name="connsiteX2" fmla="*/ 10248900 w 11258550"/>
              <a:gd name="connsiteY2" fmla="*/ 5581650 h 5581650"/>
              <a:gd name="connsiteX3" fmla="*/ 0 w 11258550"/>
              <a:gd name="connsiteY3" fmla="*/ 5086350 h 5581650"/>
              <a:gd name="connsiteX4" fmla="*/ 1009650 w 11258550"/>
              <a:gd name="connsiteY4" fmla="*/ 0 h 55816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706100 w 11258550"/>
              <a:gd name="connsiteY2" fmla="*/ 502920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162550"/>
              <a:gd name="connsiteX1" fmla="*/ 11258550 w 11258550"/>
              <a:gd name="connsiteY1" fmla="*/ 1485900 h 5162550"/>
              <a:gd name="connsiteX2" fmla="*/ 10382250 w 11258550"/>
              <a:gd name="connsiteY2" fmla="*/ 5162550 h 5162550"/>
              <a:gd name="connsiteX3" fmla="*/ 0 w 11258550"/>
              <a:gd name="connsiteY3" fmla="*/ 5086350 h 5162550"/>
              <a:gd name="connsiteX4" fmla="*/ 1009650 w 11258550"/>
              <a:gd name="connsiteY4" fmla="*/ 0 h 5162550"/>
              <a:gd name="connsiteX0" fmla="*/ 704850 w 10953750"/>
              <a:gd name="connsiteY0" fmla="*/ 0 h 5715000"/>
              <a:gd name="connsiteX1" fmla="*/ 10953750 w 10953750"/>
              <a:gd name="connsiteY1" fmla="*/ 1485900 h 5715000"/>
              <a:gd name="connsiteX2" fmla="*/ 10077450 w 10953750"/>
              <a:gd name="connsiteY2" fmla="*/ 5162550 h 5715000"/>
              <a:gd name="connsiteX3" fmla="*/ 0 w 10953750"/>
              <a:gd name="connsiteY3" fmla="*/ 5715000 h 5715000"/>
              <a:gd name="connsiteX4" fmla="*/ 704850 w 10953750"/>
              <a:gd name="connsiteY4" fmla="*/ 0 h 5715000"/>
              <a:gd name="connsiteX0" fmla="*/ 704850 w 11087100"/>
              <a:gd name="connsiteY0" fmla="*/ 0 h 5715000"/>
              <a:gd name="connsiteX1" fmla="*/ 11087100 w 11087100"/>
              <a:gd name="connsiteY1" fmla="*/ 990600 h 5715000"/>
              <a:gd name="connsiteX2" fmla="*/ 10077450 w 11087100"/>
              <a:gd name="connsiteY2" fmla="*/ 5162550 h 5715000"/>
              <a:gd name="connsiteX3" fmla="*/ 0 w 11087100"/>
              <a:gd name="connsiteY3" fmla="*/ 5715000 h 5715000"/>
              <a:gd name="connsiteX4" fmla="*/ 704850 w 11087100"/>
              <a:gd name="connsiteY4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7100" h="5715000">
                <a:moveTo>
                  <a:pt x="704850" y="0"/>
                </a:moveTo>
                <a:lnTo>
                  <a:pt x="11087100" y="990600"/>
                </a:lnTo>
                <a:lnTo>
                  <a:pt x="10077450" y="5162550"/>
                </a:lnTo>
                <a:lnTo>
                  <a:pt x="0" y="5715000"/>
                </a:lnTo>
                <a:lnTo>
                  <a:pt x="70485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7" idx="5"/>
          </p:cNvCxnSpPr>
          <p:nvPr/>
        </p:nvCxnSpPr>
        <p:spPr>
          <a:xfrm>
            <a:off x="2563777" y="4068727"/>
            <a:ext cx="1135333" cy="3921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548833" y="3315538"/>
            <a:ext cx="1135333" cy="11906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80102" y="3315538"/>
            <a:ext cx="1135333" cy="682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168334" y="2963113"/>
            <a:ext cx="2068753" cy="109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962150" y="3467100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hlinkClick r:id="rId3" action="ppaction://hlinkfile"/>
          </p:cNvPr>
          <p:cNvSpPr/>
          <p:nvPr/>
        </p:nvSpPr>
        <p:spPr>
          <a:xfrm>
            <a:off x="3615413" y="3952341"/>
            <a:ext cx="1017117" cy="10171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81297" y="2963113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234914" y="3489093"/>
            <a:ext cx="1017117" cy="10171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172348" y="2610688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hlinkClick r:id="rId4" action="ppaction://hlinkfile"/>
          </p:cNvPr>
          <p:cNvSpPr txBox="1"/>
          <p:nvPr/>
        </p:nvSpPr>
        <p:spPr>
          <a:xfrm>
            <a:off x="1990049" y="3496359"/>
            <a:ext cx="7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公主失踪</a:t>
            </a:r>
            <a:endParaRPr lang="zh-CN" altLang="en-US" b="1" dirty="0"/>
          </a:p>
        </p:txBody>
      </p:sp>
      <p:sp>
        <p:nvSpPr>
          <p:cNvPr id="23" name="文本框 22">
            <a:hlinkClick r:id="rId3" action="ppaction://hlinkfile"/>
          </p:cNvPr>
          <p:cNvSpPr txBox="1"/>
          <p:nvPr/>
        </p:nvSpPr>
        <p:spPr>
          <a:xfrm>
            <a:off x="3758058" y="4183044"/>
            <a:ext cx="7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玛丽闯关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619674" y="2998463"/>
            <a:ext cx="7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蘑菇逆袭</a:t>
            </a:r>
            <a:endParaRPr lang="zh-CN" altLang="en-US" b="1" dirty="0"/>
          </a:p>
        </p:txBody>
      </p:sp>
      <p:sp>
        <p:nvSpPr>
          <p:cNvPr id="25" name="文本框 24">
            <a:hlinkClick r:id="rId5" action="ppaction://hlinkfile"/>
          </p:cNvPr>
          <p:cNvSpPr txBox="1"/>
          <p:nvPr/>
        </p:nvSpPr>
        <p:spPr>
          <a:xfrm>
            <a:off x="7421644" y="3667963"/>
            <a:ext cx="7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蘑菇闯关</a:t>
            </a:r>
            <a:endParaRPr lang="zh-CN" altLang="en-US" b="1" dirty="0"/>
          </a:p>
        </p:txBody>
      </p:sp>
      <p:sp>
        <p:nvSpPr>
          <p:cNvPr id="26" name="文本框 25">
            <a:hlinkClick r:id="rId6" action="ppaction://hlinkfile"/>
          </p:cNvPr>
          <p:cNvSpPr txBox="1"/>
          <p:nvPr/>
        </p:nvSpPr>
        <p:spPr>
          <a:xfrm>
            <a:off x="10205909" y="2624372"/>
            <a:ext cx="7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种族决战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 rot="360209">
            <a:off x="8437870" y="947036"/>
            <a:ext cx="20486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Mushroom</a:t>
            </a:r>
            <a:endParaRPr lang="zh-CN" altLang="en-US" sz="2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椭圆 1">
            <a:hlinkClick r:id="rId4" action="ppaction://hlinkfile"/>
          </p:cNvPr>
          <p:cNvSpPr/>
          <p:nvPr/>
        </p:nvSpPr>
        <p:spPr>
          <a:xfrm>
            <a:off x="3149697" y="4142690"/>
            <a:ext cx="458677" cy="4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hlinkClick r:id="rId7" action="ppaction://hlinkfile"/>
          </p:cNvPr>
          <p:cNvSpPr/>
          <p:nvPr/>
        </p:nvSpPr>
        <p:spPr>
          <a:xfrm>
            <a:off x="4617128" y="4035474"/>
            <a:ext cx="458677" cy="4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241378" y="3652497"/>
            <a:ext cx="458677" cy="4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793539" y="3548754"/>
            <a:ext cx="458677" cy="4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5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等腰三角形 315"/>
          <p:cNvSpPr/>
          <p:nvPr/>
        </p:nvSpPr>
        <p:spPr>
          <a:xfrm rot="11745142">
            <a:off x="1090034" y="3803136"/>
            <a:ext cx="5196916" cy="4517303"/>
          </a:xfrm>
          <a:custGeom>
            <a:avLst/>
            <a:gdLst>
              <a:gd name="connsiteX0" fmla="*/ 0 w 1984551"/>
              <a:gd name="connsiteY0" fmla="*/ 2838563 h 2838563"/>
              <a:gd name="connsiteX1" fmla="*/ 992276 w 1984551"/>
              <a:gd name="connsiteY1" fmla="*/ 0 h 2838563"/>
              <a:gd name="connsiteX2" fmla="*/ 1984551 w 1984551"/>
              <a:gd name="connsiteY2" fmla="*/ 2838563 h 2838563"/>
              <a:gd name="connsiteX3" fmla="*/ 0 w 1984551"/>
              <a:gd name="connsiteY3" fmla="*/ 2838563 h 2838563"/>
              <a:gd name="connsiteX0" fmla="*/ 0 w 2447152"/>
              <a:gd name="connsiteY0" fmla="*/ 2672150 h 2838563"/>
              <a:gd name="connsiteX1" fmla="*/ 1454877 w 2447152"/>
              <a:gd name="connsiteY1" fmla="*/ 0 h 2838563"/>
              <a:gd name="connsiteX2" fmla="*/ 2447152 w 2447152"/>
              <a:gd name="connsiteY2" fmla="*/ 2838563 h 2838563"/>
              <a:gd name="connsiteX3" fmla="*/ 0 w 2447152"/>
              <a:gd name="connsiteY3" fmla="*/ 2672150 h 2838563"/>
              <a:gd name="connsiteX0" fmla="*/ 0 w 5262264"/>
              <a:gd name="connsiteY0" fmla="*/ 2672150 h 4538457"/>
              <a:gd name="connsiteX1" fmla="*/ 1454877 w 5262264"/>
              <a:gd name="connsiteY1" fmla="*/ 0 h 4538457"/>
              <a:gd name="connsiteX2" fmla="*/ 5262264 w 5262264"/>
              <a:gd name="connsiteY2" fmla="*/ 4538457 h 4538457"/>
              <a:gd name="connsiteX3" fmla="*/ 0 w 5262264"/>
              <a:gd name="connsiteY3" fmla="*/ 2672150 h 4538457"/>
              <a:gd name="connsiteX0" fmla="*/ 0 w 5196916"/>
              <a:gd name="connsiteY0" fmla="*/ 2672150 h 4517303"/>
              <a:gd name="connsiteX1" fmla="*/ 1454877 w 5196916"/>
              <a:gd name="connsiteY1" fmla="*/ 0 h 4517303"/>
              <a:gd name="connsiteX2" fmla="*/ 5196916 w 5196916"/>
              <a:gd name="connsiteY2" fmla="*/ 4517303 h 4517303"/>
              <a:gd name="connsiteX3" fmla="*/ 0 w 5196916"/>
              <a:gd name="connsiteY3" fmla="*/ 2672150 h 4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916" h="4517303">
                <a:moveTo>
                  <a:pt x="0" y="2672150"/>
                </a:moveTo>
                <a:lnTo>
                  <a:pt x="1454877" y="0"/>
                </a:lnTo>
                <a:lnTo>
                  <a:pt x="5196916" y="4517303"/>
                </a:lnTo>
                <a:lnTo>
                  <a:pt x="0" y="267215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5"/>
          <p:cNvSpPr/>
          <p:nvPr/>
        </p:nvSpPr>
        <p:spPr>
          <a:xfrm>
            <a:off x="742950" y="-4767446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4850" y="31750"/>
            <a:ext cx="5657850" cy="6350000"/>
          </a:xfrm>
          <a:custGeom>
            <a:avLst/>
            <a:gdLst>
              <a:gd name="connsiteX0" fmla="*/ 0 w 3543300"/>
              <a:gd name="connsiteY0" fmla="*/ 0 h 2305050"/>
              <a:gd name="connsiteX1" fmla="*/ 3543300 w 3543300"/>
              <a:gd name="connsiteY1" fmla="*/ 0 h 2305050"/>
              <a:gd name="connsiteX2" fmla="*/ 3543300 w 3543300"/>
              <a:gd name="connsiteY2" fmla="*/ 2305050 h 2305050"/>
              <a:gd name="connsiteX3" fmla="*/ 0 w 3543300"/>
              <a:gd name="connsiteY3" fmla="*/ 2305050 h 2305050"/>
              <a:gd name="connsiteX4" fmla="*/ 0 w 3543300"/>
              <a:gd name="connsiteY4" fmla="*/ 0 h 2305050"/>
              <a:gd name="connsiteX0" fmla="*/ 876300 w 3543300"/>
              <a:gd name="connsiteY0" fmla="*/ 0 h 3905250"/>
              <a:gd name="connsiteX1" fmla="*/ 3543300 w 3543300"/>
              <a:gd name="connsiteY1" fmla="*/ 1600200 h 3905250"/>
              <a:gd name="connsiteX2" fmla="*/ 3543300 w 3543300"/>
              <a:gd name="connsiteY2" fmla="*/ 3905250 h 3905250"/>
              <a:gd name="connsiteX3" fmla="*/ 0 w 3543300"/>
              <a:gd name="connsiteY3" fmla="*/ 3905250 h 3905250"/>
              <a:gd name="connsiteX4" fmla="*/ 876300 w 3543300"/>
              <a:gd name="connsiteY4" fmla="*/ 0 h 3905250"/>
              <a:gd name="connsiteX0" fmla="*/ 2838450 w 5505450"/>
              <a:gd name="connsiteY0" fmla="*/ 0 h 3905250"/>
              <a:gd name="connsiteX1" fmla="*/ 5505450 w 5505450"/>
              <a:gd name="connsiteY1" fmla="*/ 1600200 h 3905250"/>
              <a:gd name="connsiteX2" fmla="*/ 5505450 w 5505450"/>
              <a:gd name="connsiteY2" fmla="*/ 3905250 h 3905250"/>
              <a:gd name="connsiteX3" fmla="*/ 0 w 5505450"/>
              <a:gd name="connsiteY3" fmla="*/ 2228850 h 3905250"/>
              <a:gd name="connsiteX4" fmla="*/ 2838450 w 5505450"/>
              <a:gd name="connsiteY4" fmla="*/ 0 h 3905250"/>
              <a:gd name="connsiteX0" fmla="*/ 2838450 w 5657850"/>
              <a:gd name="connsiteY0" fmla="*/ 0 h 6305550"/>
              <a:gd name="connsiteX1" fmla="*/ 5505450 w 5657850"/>
              <a:gd name="connsiteY1" fmla="*/ 160020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  <a:gd name="connsiteX0" fmla="*/ 2838450 w 11525250"/>
              <a:gd name="connsiteY0" fmla="*/ 0 h 6305550"/>
              <a:gd name="connsiteX1" fmla="*/ 11525250 w 11525250"/>
              <a:gd name="connsiteY1" fmla="*/ 1143000 h 6305550"/>
              <a:gd name="connsiteX2" fmla="*/ 5657850 w 11525250"/>
              <a:gd name="connsiteY2" fmla="*/ 6305550 h 6305550"/>
              <a:gd name="connsiteX3" fmla="*/ 0 w 11525250"/>
              <a:gd name="connsiteY3" fmla="*/ 2228850 h 6305550"/>
              <a:gd name="connsiteX4" fmla="*/ 2838450 w 11525250"/>
              <a:gd name="connsiteY4" fmla="*/ 0 h 6305550"/>
              <a:gd name="connsiteX0" fmla="*/ 2838450 w 5657850"/>
              <a:gd name="connsiteY0" fmla="*/ 0 h 6305550"/>
              <a:gd name="connsiteX1" fmla="*/ 133350 w 5657850"/>
              <a:gd name="connsiteY1" fmla="*/ 485775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50" h="6305550">
                <a:moveTo>
                  <a:pt x="2838450" y="0"/>
                </a:moveTo>
                <a:lnTo>
                  <a:pt x="133350" y="4857750"/>
                </a:lnTo>
                <a:lnTo>
                  <a:pt x="5657850" y="6305550"/>
                </a:lnTo>
                <a:lnTo>
                  <a:pt x="0" y="2228850"/>
                </a:lnTo>
                <a:lnTo>
                  <a:pt x="283845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>
            <a:off x="3147039" y="932801"/>
            <a:ext cx="8499860" cy="4592348"/>
            <a:chOff x="1611683" y="1446502"/>
            <a:chExt cx="5920633" cy="3198830"/>
          </a:xfrm>
        </p:grpSpPr>
        <p:sp>
          <p:nvSpPr>
            <p:cNvPr id="6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5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5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9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2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91"/>
            <p:cNvSpPr>
              <a:spLocks/>
            </p:cNvSpPr>
            <p:nvPr/>
          </p:nvSpPr>
          <p:spPr bwMode="auto">
            <a:xfrm>
              <a:off x="3216034" y="3958850"/>
              <a:ext cx="332275" cy="68648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4" name="椭圆 273"/>
          <p:cNvSpPr/>
          <p:nvPr/>
        </p:nvSpPr>
        <p:spPr>
          <a:xfrm>
            <a:off x="4518163" y="1670617"/>
            <a:ext cx="1938997" cy="1938997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</a:rPr>
              <a:t>class 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Super</a:t>
            </a:r>
          </a:p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MushRoom</a:t>
            </a:r>
            <a:r>
              <a:rPr lang="en-US" altLang="zh-CN" b="1" dirty="0" smtClean="0">
                <a:solidFill>
                  <a:schemeClr val="tx1"/>
                </a:solidFill>
              </a:rPr>
              <a:t>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7132203" y="109862"/>
            <a:ext cx="1672686" cy="1672686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m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ain.cpp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6368115" y="3923300"/>
            <a:ext cx="1983159" cy="1983159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</a:rPr>
              <a:t>class </a:t>
            </a:r>
            <a:endParaRPr lang="en-US" altLang="zh-CN" sz="4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Duel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6488701" y="5775426"/>
            <a:ext cx="2908468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5400" dirty="0" smtClean="0">
                <a:solidFill>
                  <a:srgbClr val="E7E6E6">
                    <a:lumMod val="25000"/>
                  </a:srgb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Light" panose="020B0502040204020203" pitchFamily="34" charset="0"/>
              </a:rPr>
              <a:t>文件结构</a:t>
            </a:r>
            <a:endParaRPr lang="zh-CN" altLang="en-US" sz="5400" dirty="0">
              <a:solidFill>
                <a:srgbClr val="E7E6E6">
                  <a:lumMod val="25000"/>
                </a:srgb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79" name="文本框 278"/>
          <p:cNvSpPr txBox="1"/>
          <p:nvPr/>
        </p:nvSpPr>
        <p:spPr>
          <a:xfrm rot="19269766">
            <a:off x="587112" y="947674"/>
            <a:ext cx="20486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Mushroom</a:t>
            </a:r>
            <a:endParaRPr lang="zh-CN" altLang="en-US" sz="2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8902316" y="1844251"/>
            <a:ext cx="2370281" cy="2370281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class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-Animation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3403014">
            <a:off x="6337925" y="1138571"/>
            <a:ext cx="734806" cy="1092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左弧形箭头 255"/>
          <p:cNvSpPr/>
          <p:nvPr/>
        </p:nvSpPr>
        <p:spPr>
          <a:xfrm rot="18922616">
            <a:off x="4574367" y="3590804"/>
            <a:ext cx="1348318" cy="22826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7" name="右箭头 256"/>
          <p:cNvSpPr/>
          <p:nvPr/>
        </p:nvSpPr>
        <p:spPr>
          <a:xfrm>
            <a:off x="6495151" y="2689642"/>
            <a:ext cx="2397837" cy="315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右箭头 257"/>
          <p:cNvSpPr/>
          <p:nvPr/>
        </p:nvSpPr>
        <p:spPr>
          <a:xfrm rot="20237401">
            <a:off x="8190613" y="3953841"/>
            <a:ext cx="1041742" cy="308571"/>
          </a:xfrm>
          <a:prstGeom prst="rightArrow">
            <a:avLst>
              <a:gd name="adj1" fmla="val 4464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8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6" grpId="0" animBg="1"/>
      <p:bldP spid="257" grpId="0" animBg="1"/>
      <p:bldP spid="2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4450" y="-228599"/>
            <a:ext cx="4528901" cy="3886200"/>
          </a:xfrm>
          <a:custGeom>
            <a:avLst/>
            <a:gdLst>
              <a:gd name="connsiteX0" fmla="*/ 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0 w 2876550"/>
              <a:gd name="connsiteY4" fmla="*/ 0 h 4324350"/>
              <a:gd name="connsiteX0" fmla="*/ 68580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685800 w 2876550"/>
              <a:gd name="connsiteY0" fmla="*/ 0 h 4324350"/>
              <a:gd name="connsiteX1" fmla="*/ 2324100 w 2876550"/>
              <a:gd name="connsiteY1" fmla="*/ 1905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1809750 w 4000500"/>
              <a:gd name="connsiteY0" fmla="*/ 0 h 4324350"/>
              <a:gd name="connsiteX1" fmla="*/ 3448050 w 4000500"/>
              <a:gd name="connsiteY1" fmla="*/ 19050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809750 w 4000500"/>
              <a:gd name="connsiteY0" fmla="*/ 0 h 4324350"/>
              <a:gd name="connsiteX1" fmla="*/ 3424642 w 4000500"/>
              <a:gd name="connsiteY1" fmla="*/ 192558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903381 w 4000500"/>
              <a:gd name="connsiteY0" fmla="*/ 7643 h 4131792"/>
              <a:gd name="connsiteX1" fmla="*/ 3424642 w 4000500"/>
              <a:gd name="connsiteY1" fmla="*/ 0 h 4131792"/>
              <a:gd name="connsiteX2" fmla="*/ 4000500 w 4000500"/>
              <a:gd name="connsiteY2" fmla="*/ 4131792 h 4131792"/>
              <a:gd name="connsiteX3" fmla="*/ 0 w 4000500"/>
              <a:gd name="connsiteY3" fmla="*/ 2436342 h 4131792"/>
              <a:gd name="connsiteX4" fmla="*/ 1903381 w 4000500"/>
              <a:gd name="connsiteY4" fmla="*/ 7643 h 4131792"/>
              <a:gd name="connsiteX0" fmla="*/ 1903381 w 4000500"/>
              <a:gd name="connsiteY0" fmla="*/ 0 h 4124149"/>
              <a:gd name="connsiteX1" fmla="*/ 3892799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1903381 w 4000500"/>
              <a:gd name="connsiteY0" fmla="*/ 0 h 4124149"/>
              <a:gd name="connsiteX1" fmla="*/ 3845983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2242795 w 4000500"/>
              <a:gd name="connsiteY0" fmla="*/ 0 h 4070762"/>
              <a:gd name="connsiteX1" fmla="*/ 3845983 w 4000500"/>
              <a:gd name="connsiteY1" fmla="*/ 5704 h 4070762"/>
              <a:gd name="connsiteX2" fmla="*/ 4000500 w 4000500"/>
              <a:gd name="connsiteY2" fmla="*/ 4070762 h 4070762"/>
              <a:gd name="connsiteX3" fmla="*/ 0 w 4000500"/>
              <a:gd name="connsiteY3" fmla="*/ 2375312 h 4070762"/>
              <a:gd name="connsiteX4" fmla="*/ 2242795 w 4000500"/>
              <a:gd name="connsiteY4" fmla="*/ 0 h 4070762"/>
              <a:gd name="connsiteX0" fmla="*/ 2184275 w 4000500"/>
              <a:gd name="connsiteY0" fmla="*/ 0 h 4084109"/>
              <a:gd name="connsiteX1" fmla="*/ 3845983 w 4000500"/>
              <a:gd name="connsiteY1" fmla="*/ 19051 h 4084109"/>
              <a:gd name="connsiteX2" fmla="*/ 4000500 w 4000500"/>
              <a:gd name="connsiteY2" fmla="*/ 4084109 h 4084109"/>
              <a:gd name="connsiteX3" fmla="*/ 0 w 4000500"/>
              <a:gd name="connsiteY3" fmla="*/ 2388659 h 4084109"/>
              <a:gd name="connsiteX4" fmla="*/ 2184275 w 4000500"/>
              <a:gd name="connsiteY4" fmla="*/ 0 h 4084109"/>
              <a:gd name="connsiteX0" fmla="*/ 2184275 w 4091766"/>
              <a:gd name="connsiteY0" fmla="*/ 0 h 4084109"/>
              <a:gd name="connsiteX1" fmla="*/ 4091766 w 4091766"/>
              <a:gd name="connsiteY1" fmla="*/ 45745 h 4084109"/>
              <a:gd name="connsiteX2" fmla="*/ 4000500 w 4091766"/>
              <a:gd name="connsiteY2" fmla="*/ 4084109 h 4084109"/>
              <a:gd name="connsiteX3" fmla="*/ 0 w 4091766"/>
              <a:gd name="connsiteY3" fmla="*/ 2388659 h 4084109"/>
              <a:gd name="connsiteX4" fmla="*/ 2184275 w 4091766"/>
              <a:gd name="connsiteY4" fmla="*/ 0 h 4084109"/>
              <a:gd name="connsiteX0" fmla="*/ 2184275 w 4173693"/>
              <a:gd name="connsiteY0" fmla="*/ 0 h 4084109"/>
              <a:gd name="connsiteX1" fmla="*/ 4173693 w 4173693"/>
              <a:gd name="connsiteY1" fmla="*/ 45745 h 4084109"/>
              <a:gd name="connsiteX2" fmla="*/ 4000500 w 4173693"/>
              <a:gd name="connsiteY2" fmla="*/ 4084109 h 4084109"/>
              <a:gd name="connsiteX3" fmla="*/ 0 w 4173693"/>
              <a:gd name="connsiteY3" fmla="*/ 2388659 h 4084109"/>
              <a:gd name="connsiteX4" fmla="*/ 2184275 w 4173693"/>
              <a:gd name="connsiteY4" fmla="*/ 0 h 408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3693" h="4084109">
                <a:moveTo>
                  <a:pt x="2184275" y="0"/>
                </a:moveTo>
                <a:lnTo>
                  <a:pt x="4173693" y="45745"/>
                </a:lnTo>
                <a:lnTo>
                  <a:pt x="4000500" y="4084109"/>
                </a:lnTo>
                <a:lnTo>
                  <a:pt x="0" y="2388659"/>
                </a:lnTo>
                <a:lnTo>
                  <a:pt x="2184275" y="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5793" y="876300"/>
            <a:ext cx="5767286" cy="2743200"/>
          </a:xfrm>
          <a:custGeom>
            <a:avLst/>
            <a:gdLst>
              <a:gd name="connsiteX0" fmla="*/ 0 w 2647950"/>
              <a:gd name="connsiteY0" fmla="*/ 0 h 2781300"/>
              <a:gd name="connsiteX1" fmla="*/ 2647950 w 2647950"/>
              <a:gd name="connsiteY1" fmla="*/ 0 h 2781300"/>
              <a:gd name="connsiteX2" fmla="*/ 2647950 w 2647950"/>
              <a:gd name="connsiteY2" fmla="*/ 2781300 h 2781300"/>
              <a:gd name="connsiteX3" fmla="*/ 0 w 2647950"/>
              <a:gd name="connsiteY3" fmla="*/ 2781300 h 2781300"/>
              <a:gd name="connsiteX4" fmla="*/ 0 w 2647950"/>
              <a:gd name="connsiteY4" fmla="*/ 0 h 2781300"/>
              <a:gd name="connsiteX0" fmla="*/ 0 w 3143250"/>
              <a:gd name="connsiteY0" fmla="*/ 0 h 2781300"/>
              <a:gd name="connsiteX1" fmla="*/ 2647950 w 3143250"/>
              <a:gd name="connsiteY1" fmla="*/ 0 h 2781300"/>
              <a:gd name="connsiteX2" fmla="*/ 3143250 w 3143250"/>
              <a:gd name="connsiteY2" fmla="*/ 2743200 h 2781300"/>
              <a:gd name="connsiteX3" fmla="*/ 0 w 3143250"/>
              <a:gd name="connsiteY3" fmla="*/ 2781300 h 2781300"/>
              <a:gd name="connsiteX4" fmla="*/ 0 w 3143250"/>
              <a:gd name="connsiteY4" fmla="*/ 0 h 2781300"/>
              <a:gd name="connsiteX0" fmla="*/ 8191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819150 w 3962400"/>
              <a:gd name="connsiteY4" fmla="*/ 0 h 2743200"/>
              <a:gd name="connsiteX0" fmla="*/ 15430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1543050 w 3962400"/>
              <a:gd name="connsiteY4" fmla="*/ 0 h 2743200"/>
              <a:gd name="connsiteX0" fmla="*/ 1543050 w 5314950"/>
              <a:gd name="connsiteY0" fmla="*/ 0 h 2743200"/>
              <a:gd name="connsiteX1" fmla="*/ 5314950 w 5314950"/>
              <a:gd name="connsiteY1" fmla="*/ 1695450 h 2743200"/>
              <a:gd name="connsiteX2" fmla="*/ 3962400 w 5314950"/>
              <a:gd name="connsiteY2" fmla="*/ 2743200 h 2743200"/>
              <a:gd name="connsiteX3" fmla="*/ 0 w 5314950"/>
              <a:gd name="connsiteY3" fmla="*/ 1085850 h 2743200"/>
              <a:gd name="connsiteX4" fmla="*/ 1543050 w 531495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2743200">
                <a:moveTo>
                  <a:pt x="1543050" y="0"/>
                </a:moveTo>
                <a:lnTo>
                  <a:pt x="5314950" y="1695450"/>
                </a:lnTo>
                <a:lnTo>
                  <a:pt x="3962400" y="2743200"/>
                </a:lnTo>
                <a:lnTo>
                  <a:pt x="0" y="1085850"/>
                </a:lnTo>
                <a:lnTo>
                  <a:pt x="154305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628650" y="876300"/>
            <a:ext cx="7772400" cy="6229350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6229350">
                <a:moveTo>
                  <a:pt x="3409950" y="0"/>
                </a:moveTo>
                <a:lnTo>
                  <a:pt x="7162800" y="1676400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1314443">
            <a:off x="3288882" y="2454529"/>
            <a:ext cx="2908468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5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代码实现</a:t>
            </a:r>
            <a:endParaRPr lang="zh-CN" altLang="en-US" sz="5400" dirty="0">
              <a:latin typeface="华文隶书" panose="02010800040101010101" pitchFamily="2" charset="-122"/>
              <a:ea typeface="华文隶书" panose="020108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51909">
            <a:off x="-67499" y="3587664"/>
            <a:ext cx="20486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Mushroom</a:t>
            </a:r>
            <a:endParaRPr lang="zh-CN" altLang="en-US" sz="2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5943">
            <a:off x="2736905" y="3017108"/>
            <a:ext cx="1754521" cy="37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6427" cy="44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72518"/>
            <a:ext cx="14616427" cy="44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918140"/>
            <a:ext cx="14616427" cy="44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Segoe UI"/>
        <a:ea typeface="微软雅黑"/>
        <a:cs typeface=""/>
      </a:majorFont>
      <a:minorFont>
        <a:latin typeface="Segoe U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361</Words>
  <Application>Microsoft Office PowerPoint</Application>
  <PresentationFormat>宽屏</PresentationFormat>
  <Paragraphs>64</Paragraphs>
  <Slides>20</Slides>
  <Notes>9</Notes>
  <HiddenSlides>12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MS PGothic</vt:lpstr>
      <vt:lpstr>等线</vt:lpstr>
      <vt:lpstr>华文隶书</vt:lpstr>
      <vt:lpstr>微软雅黑</vt:lpstr>
      <vt:lpstr>Algerian</vt:lpstr>
      <vt:lpstr>Arial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潘文杰</cp:lastModifiedBy>
  <cp:revision>57</cp:revision>
  <dcterms:created xsi:type="dcterms:W3CDTF">2015-08-21T01:48:50Z</dcterms:created>
  <dcterms:modified xsi:type="dcterms:W3CDTF">2016-05-14T03:34:50Z</dcterms:modified>
</cp:coreProperties>
</file>