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6" r:id="rId3"/>
  </p:sldMasterIdLst>
  <p:notesMasterIdLst>
    <p:notesMasterId r:id="rId5"/>
  </p:notesMasterIdLst>
  <p:sldIdLst>
    <p:sldId id="257" r:id="rId4"/>
    <p:sldId id="354" r:id="rId6"/>
    <p:sldId id="265" r:id="rId7"/>
    <p:sldId id="302" r:id="rId8"/>
    <p:sldId id="304" r:id="rId9"/>
    <p:sldId id="330" r:id="rId10"/>
    <p:sldId id="331" r:id="rId11"/>
    <p:sldId id="334" r:id="rId12"/>
    <p:sldId id="342" r:id="rId13"/>
    <p:sldId id="333" r:id="rId14"/>
    <p:sldId id="336" r:id="rId15"/>
    <p:sldId id="335" r:id="rId16"/>
    <p:sldId id="337" r:id="rId17"/>
    <p:sldId id="301" r:id="rId18"/>
    <p:sldId id="303" r:id="rId19"/>
    <p:sldId id="338" r:id="rId20"/>
    <p:sldId id="339" r:id="rId21"/>
    <p:sldId id="340" r:id="rId22"/>
    <p:sldId id="343" r:id="rId23"/>
    <p:sldId id="341"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E1324"/>
    <a:srgbClr val="0C49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4" autoAdjust="0"/>
    <p:restoredTop sz="79924" autoAdjust="0"/>
  </p:normalViewPr>
  <p:slideViewPr>
    <p:cSldViewPr snapToGrid="0" showGuides="1">
      <p:cViewPr varScale="1">
        <p:scale>
          <a:sx n="70" d="100"/>
          <a:sy n="70" d="100"/>
        </p:scale>
        <p:origin x="66" y="78"/>
      </p:cViewPr>
      <p:guideLst>
        <p:guide orient="horz" pos="2159"/>
        <p:guide pos="3789"/>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5BCEC9-DDE4-4B30-87D6-0017517D5E2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D4487E-253C-4F2A-AD3B-D7DF4058A67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81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panose="020B0604020202020204" pitchFamily="34" charset="0"/>
                <a:ea typeface="华文中宋" panose="02010600040101010101" charset="-122"/>
              </a:defRPr>
            </a:lvl1pPr>
            <a:lvl2pPr marL="742950" indent="-285750">
              <a:defRPr sz="2000" b="1">
                <a:solidFill>
                  <a:schemeClr val="tx1"/>
                </a:solidFill>
                <a:latin typeface="Arial" panose="020B0604020202020204" pitchFamily="34" charset="0"/>
                <a:ea typeface="华文中宋" panose="02010600040101010101" charset="-122"/>
              </a:defRPr>
            </a:lvl2pPr>
            <a:lvl3pPr marL="1143000" indent="-228600">
              <a:defRPr sz="2000" b="1">
                <a:solidFill>
                  <a:schemeClr val="tx1"/>
                </a:solidFill>
                <a:latin typeface="Arial" panose="020B0604020202020204" pitchFamily="34" charset="0"/>
                <a:ea typeface="华文中宋" panose="02010600040101010101" charset="-122"/>
              </a:defRPr>
            </a:lvl3pPr>
            <a:lvl4pPr marL="1600200" indent="-228600">
              <a:defRPr sz="2000" b="1">
                <a:solidFill>
                  <a:schemeClr val="tx1"/>
                </a:solidFill>
                <a:latin typeface="Arial" panose="020B0604020202020204" pitchFamily="34" charset="0"/>
                <a:ea typeface="华文中宋" panose="02010600040101010101" charset="-122"/>
              </a:defRPr>
            </a:lvl4pPr>
            <a:lvl5pPr marL="2057400" indent="-228600">
              <a:defRPr sz="2000" b="1">
                <a:solidFill>
                  <a:schemeClr val="tx1"/>
                </a:solidFill>
                <a:latin typeface="Arial" panose="020B0604020202020204" pitchFamily="34" charset="0"/>
                <a:ea typeface="华文中宋" panose="02010600040101010101" charset="-122"/>
              </a:defRPr>
            </a:lvl5pPr>
            <a:lvl6pPr marL="2514600" indent="-228600" eaLnBrk="0" fontAlgn="base" hangingPunct="0">
              <a:spcBef>
                <a:spcPct val="0"/>
              </a:spcBef>
              <a:spcAft>
                <a:spcPct val="0"/>
              </a:spcAft>
              <a:defRPr sz="2000" b="1">
                <a:solidFill>
                  <a:schemeClr val="tx1"/>
                </a:solidFill>
                <a:latin typeface="Arial" panose="020B0604020202020204" pitchFamily="34" charset="0"/>
                <a:ea typeface="华文中宋" panose="02010600040101010101" charset="-122"/>
              </a:defRPr>
            </a:lvl6pPr>
            <a:lvl7pPr marL="2971800" indent="-228600" eaLnBrk="0" fontAlgn="base" hangingPunct="0">
              <a:spcBef>
                <a:spcPct val="0"/>
              </a:spcBef>
              <a:spcAft>
                <a:spcPct val="0"/>
              </a:spcAft>
              <a:defRPr sz="2000" b="1">
                <a:solidFill>
                  <a:schemeClr val="tx1"/>
                </a:solidFill>
                <a:latin typeface="Arial" panose="020B0604020202020204" pitchFamily="34" charset="0"/>
                <a:ea typeface="华文中宋" panose="02010600040101010101" charset="-122"/>
              </a:defRPr>
            </a:lvl7pPr>
            <a:lvl8pPr marL="3429000" indent="-228600" eaLnBrk="0" fontAlgn="base" hangingPunct="0">
              <a:spcBef>
                <a:spcPct val="0"/>
              </a:spcBef>
              <a:spcAft>
                <a:spcPct val="0"/>
              </a:spcAft>
              <a:defRPr sz="2000" b="1">
                <a:solidFill>
                  <a:schemeClr val="tx1"/>
                </a:solidFill>
                <a:latin typeface="Arial" panose="020B0604020202020204" pitchFamily="34" charset="0"/>
                <a:ea typeface="华文中宋" panose="02010600040101010101" charset="-122"/>
              </a:defRPr>
            </a:lvl8pPr>
            <a:lvl9pPr marL="3886200" indent="-228600" eaLnBrk="0" fontAlgn="base" hangingPunct="0">
              <a:spcBef>
                <a:spcPct val="0"/>
              </a:spcBef>
              <a:spcAft>
                <a:spcPct val="0"/>
              </a:spcAft>
              <a:defRPr sz="2000" b="1">
                <a:solidFill>
                  <a:schemeClr val="tx1"/>
                </a:solidFill>
                <a:latin typeface="Arial" panose="020B0604020202020204" pitchFamily="34" charset="0"/>
                <a:ea typeface="华文中宋" panose="02010600040101010101"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9F000F6D-74D8-0C46-B428-4DE0EB034880}" type="slidenum">
              <a:rPr kumimoji="0" lang="zh-CN" alt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611CF7-5005-43FE-83F8-F59B6FC0F0A6}"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D4487E-253C-4F2A-AD3B-D7DF4058A670}"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FD4487E-253C-4F2A-AD3B-D7DF4058A67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A32C326A-3541-E547-8C03-5779D23648EF}" type="datetimeFigureOut">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charset="-122"/>
                <a:cs typeface="+mn-cs"/>
              </a:rPr>
            </a:fld>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E3597BDB-C194-6F4E-8639-1B954A600FDB}" type="slidenum">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charset="-122"/>
                <a:cs typeface="+mn-cs"/>
              </a:rPr>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charset="-122"/>
              <a:cs typeface="+mn-cs"/>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自定义版式">
    <p:bg>
      <p:bgPr>
        <a:solidFill>
          <a:srgbClr val="E7EFF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1" hangingPunct="1">
              <a:lnSpc>
                <a:spcPct val="100000"/>
              </a:lnSpc>
              <a:spcBef>
                <a:spcPct val="0"/>
              </a:spcBef>
              <a:spcAft>
                <a:spcPct val="0"/>
              </a:spcAft>
              <a:buClrTx/>
              <a:buSzTx/>
              <a:buFontTx/>
              <a:buNone/>
              <a:defRPr/>
            </a:pPr>
            <a:fld id="{8C51E7A2-824E-4D38-B6A7-40D80414A002}" type="datetimeFigureOut">
              <a:rPr kumimoji="1" lang="zh-CN" altLang="en-US" sz="1200" b="0" i="0" u="none" strike="noStrike" kern="1200" cap="none" spc="0" normalizeH="0" baseline="0" noProof="0">
                <a:ln>
                  <a:noFill/>
                </a:ln>
                <a:solidFill>
                  <a:schemeClr val="tx1">
                    <a:tint val="75000"/>
                  </a:schemeClr>
                </a:solidFill>
                <a:effectLst/>
                <a:uLnTx/>
                <a:uFillTx/>
                <a:latin typeface="Gulim" panose="020B0600000101010101" pitchFamily="34" charset="-127"/>
                <a:ea typeface="Gulim" panose="020B0600000101010101" pitchFamily="34" charset="-127"/>
                <a:cs typeface="+mn-cs"/>
              </a:rPr>
            </a:fld>
            <a:endParaRPr kumimoji="1" lang="zh-CN" altLang="en-US" sz="1200" b="0" i="0" u="none" strike="noStrike" kern="1200" cap="none" spc="0" normalizeH="0" baseline="0" noProof="0">
              <a:ln>
                <a:noFill/>
              </a:ln>
              <a:solidFill>
                <a:schemeClr val="tx1">
                  <a:tint val="75000"/>
                </a:schemeClr>
              </a:solidFill>
              <a:effectLst/>
              <a:uLnTx/>
              <a:uFillTx/>
              <a:latin typeface="Gulim" panose="020B0600000101010101" pitchFamily="34" charset="-127"/>
              <a:ea typeface="Gulim" panose="020B0600000101010101" pitchFamily="34" charset="-127"/>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1"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Gulim" panose="020B0600000101010101" pitchFamily="34" charset="-127"/>
              <a:ea typeface="Gulim" panose="020B0600000101010101" pitchFamily="34" charset="-127"/>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1" hangingPunct="1">
              <a:lnSpc>
                <a:spcPct val="100000"/>
              </a:lnSpc>
              <a:spcBef>
                <a:spcPct val="0"/>
              </a:spcBef>
              <a:spcAft>
                <a:spcPct val="0"/>
              </a:spcAft>
              <a:buClrTx/>
              <a:buSzTx/>
              <a:buFontTx/>
              <a:buNone/>
              <a:defRPr/>
            </a:pPr>
            <a:fld id="{B8CD17E3-4D25-45A9-9AAD-8982E1F8BF3F}" type="slidenum">
              <a:rPr kumimoji="1" lang="zh-CN" altLang="en-US" sz="1200" b="0" i="0" u="none" strike="noStrike" kern="1200" cap="none" spc="0" normalizeH="0" baseline="0" noProof="0">
                <a:ln>
                  <a:noFill/>
                </a:ln>
                <a:solidFill>
                  <a:srgbClr val="898989"/>
                </a:solidFill>
                <a:effectLst/>
                <a:uLnTx/>
                <a:uFillTx/>
                <a:latin typeface="Gulim" panose="020B0600000101010101" pitchFamily="34" charset="-127"/>
                <a:ea typeface="Gulim" panose="020B0600000101010101" pitchFamily="34" charset="-127"/>
                <a:cs typeface="+mn-cs"/>
              </a:rPr>
            </a:fld>
            <a:endParaRPr kumimoji="1" lang="zh-CN" altLang="en-US" sz="1200" b="0" i="0" u="none" strike="noStrike" kern="1200" cap="none" spc="0" normalizeH="0" baseline="0" noProof="0">
              <a:ln>
                <a:noFill/>
              </a:ln>
              <a:solidFill>
                <a:srgbClr val="898989"/>
              </a:solidFill>
              <a:effectLst/>
              <a:uLnTx/>
              <a:uFillTx/>
              <a:latin typeface="Gulim" panose="020B0600000101010101" pitchFamily="34" charset="-127"/>
              <a:ea typeface="Gulim" panose="020B0600000101010101" pitchFamily="34" charset="-127"/>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1" hangingPunct="1">
              <a:lnSpc>
                <a:spcPct val="100000"/>
              </a:lnSpc>
              <a:spcBef>
                <a:spcPct val="0"/>
              </a:spcBef>
              <a:spcAft>
                <a:spcPct val="0"/>
              </a:spcAft>
              <a:buClrTx/>
              <a:buSzTx/>
              <a:buFontTx/>
              <a:buNone/>
              <a:defRPr/>
            </a:pPr>
            <a:fld id="{8C51E7A2-824E-4D38-B6A7-40D80414A002}" type="datetimeFigureOut">
              <a:rPr kumimoji="1" lang="zh-CN" altLang="en-US" sz="1200" b="0" i="0" u="none" strike="noStrike" kern="1200" cap="none" spc="0" normalizeH="0" baseline="0" noProof="0">
                <a:ln>
                  <a:noFill/>
                </a:ln>
                <a:solidFill>
                  <a:schemeClr val="tx1">
                    <a:tint val="75000"/>
                  </a:schemeClr>
                </a:solidFill>
                <a:effectLst/>
                <a:uLnTx/>
                <a:uFillTx/>
                <a:latin typeface="Gulim" panose="020B0600000101010101" pitchFamily="34" charset="-127"/>
                <a:ea typeface="Gulim" panose="020B0600000101010101" pitchFamily="34" charset="-127"/>
                <a:cs typeface="+mn-cs"/>
              </a:rPr>
            </a:fld>
            <a:endParaRPr kumimoji="1" lang="zh-CN" altLang="en-US" sz="1200" b="0" i="0" u="none" strike="noStrike" kern="1200" cap="none" spc="0" normalizeH="0" baseline="0" noProof="0">
              <a:ln>
                <a:noFill/>
              </a:ln>
              <a:solidFill>
                <a:schemeClr val="tx1">
                  <a:tint val="75000"/>
                </a:schemeClr>
              </a:solidFill>
              <a:effectLst/>
              <a:uLnTx/>
              <a:uFillTx/>
              <a:latin typeface="Gulim" panose="020B0600000101010101" pitchFamily="34" charset="-127"/>
              <a:ea typeface="Gulim" panose="020B0600000101010101" pitchFamily="34" charset="-127"/>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1"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Gulim" panose="020B0600000101010101" pitchFamily="34" charset="-127"/>
              <a:ea typeface="Gulim" panose="020B0600000101010101" pitchFamily="34" charset="-127"/>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1" hangingPunct="1">
              <a:lnSpc>
                <a:spcPct val="100000"/>
              </a:lnSpc>
              <a:spcBef>
                <a:spcPct val="0"/>
              </a:spcBef>
              <a:spcAft>
                <a:spcPct val="0"/>
              </a:spcAft>
              <a:buClrTx/>
              <a:buSzTx/>
              <a:buFontTx/>
              <a:buNone/>
              <a:defRPr/>
            </a:pPr>
            <a:fld id="{B8CD17E3-4D25-45A9-9AAD-8982E1F8BF3F}" type="slidenum">
              <a:rPr kumimoji="1" lang="zh-CN" altLang="en-US" sz="1200" b="0" i="0" u="none" strike="noStrike" kern="1200" cap="none" spc="0" normalizeH="0" baseline="0" noProof="0">
                <a:ln>
                  <a:noFill/>
                </a:ln>
                <a:solidFill>
                  <a:srgbClr val="898989"/>
                </a:solidFill>
                <a:effectLst/>
                <a:uLnTx/>
                <a:uFillTx/>
                <a:latin typeface="Gulim" panose="020B0600000101010101" pitchFamily="34" charset="-127"/>
                <a:ea typeface="Gulim" panose="020B0600000101010101" pitchFamily="34" charset="-127"/>
                <a:cs typeface="+mn-cs"/>
              </a:rPr>
            </a:fld>
            <a:endParaRPr kumimoji="1" lang="zh-CN" altLang="en-US" sz="1200" b="0" i="0" u="none" strike="noStrike" kern="1200" cap="none" spc="0" normalizeH="0" baseline="0" noProof="0">
              <a:ln>
                <a:noFill/>
              </a:ln>
              <a:solidFill>
                <a:srgbClr val="898989"/>
              </a:solidFill>
              <a:effectLst/>
              <a:uLnTx/>
              <a:uFillTx/>
              <a:latin typeface="Gulim" panose="020B0600000101010101" pitchFamily="34" charset="-127"/>
              <a:ea typeface="Gulim" panose="020B0600000101010101" pitchFamily="34" charset="-127"/>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838200" y="1340768"/>
            <a:ext cx="10515600" cy="5061482"/>
          </a:xfrm>
        </p:spPr>
        <p:txBody>
          <a:bodyPr/>
          <a:lstStyle/>
          <a:p>
            <a:pPr lvl="0"/>
            <a:r>
              <a:rPr lang="zh-CN" altLang="en-US" dirty="0" smtClean="0"/>
              <a:t>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r>
              <a:rPr lang="en-US" altLang="zh-CN" dirty="0" smtClean="0"/>
              <a:t>·</a:t>
            </a:r>
            <a:endParaRPr lang="en-US" dirty="0"/>
          </a:p>
        </p:txBody>
      </p:sp>
      <p:sp>
        <p:nvSpPr>
          <p:cNvPr id="4" name="Date Placeholder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B7777B4F-0286-DE44-939A-59B26D3141B7}" type="datetimeFigureOut">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charset="-122"/>
                <a:cs typeface="+mn-cs"/>
              </a:rPr>
            </a:fld>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EADB0674-9F2F-9048-8F8C-240B2AE1FAC2}" type="slidenum">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charset="-122"/>
                <a:cs typeface="+mn-cs"/>
              </a:rPr>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charset="-122"/>
              <a:cs typeface="+mn-cs"/>
            </a:endParaRPr>
          </a:p>
        </p:txBody>
      </p:sp>
      <p:sp>
        <p:nvSpPr>
          <p:cNvPr id="2" name="Title 1"/>
          <p:cNvSpPr>
            <a:spLocks noGrp="1"/>
          </p:cNvSpPr>
          <p:nvPr>
            <p:ph type="title"/>
          </p:nvPr>
        </p:nvSpPr>
        <p:spPr>
          <a:xfrm>
            <a:off x="815009" y="0"/>
            <a:ext cx="10538791" cy="1021543"/>
          </a:xfrm>
        </p:spPr>
        <p:txBody>
          <a:bodyPr anchor="b">
            <a:normAutofit/>
          </a:bodyPr>
          <a:lstStyle>
            <a:lvl1pPr>
              <a:lnSpc>
                <a:spcPct val="100000"/>
              </a:lnSpc>
              <a:defRPr sz="4000" b="1"/>
            </a:lvl1pPr>
          </a:lstStyle>
          <a:p>
            <a:r>
              <a:rPr lang="zh-CN" altLang="en-US" dirty="0" smtClean="0"/>
              <a:t>单击此处编辑母版标题样式</a:t>
            </a:r>
            <a:endParaRPr lang="en-US" dirty="0"/>
          </a:p>
        </p:txBody>
      </p:sp>
      <p:grpSp>
        <p:nvGrpSpPr>
          <p:cNvPr id="16" name="组合 15"/>
          <p:cNvGrpSpPr/>
          <p:nvPr userDrawn="1"/>
        </p:nvGrpSpPr>
        <p:grpSpPr>
          <a:xfrm>
            <a:off x="815009" y="1021543"/>
            <a:ext cx="10538791" cy="0"/>
            <a:chOff x="815009" y="1021543"/>
            <a:chExt cx="10538791" cy="0"/>
          </a:xfrm>
        </p:grpSpPr>
        <p:cxnSp>
          <p:nvCxnSpPr>
            <p:cNvPr id="8" name="直接连接符 7"/>
            <p:cNvCxnSpPr/>
            <p:nvPr userDrawn="1"/>
          </p:nvCxnSpPr>
          <p:spPr>
            <a:xfrm>
              <a:off x="815009" y="1021543"/>
              <a:ext cx="713715" cy="0"/>
            </a:xfrm>
            <a:prstGeom prst="line">
              <a:avLst/>
            </a:prstGeom>
            <a:ln w="44450">
              <a:solidFill>
                <a:srgbClr val="AE1324"/>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a:off x="1683945" y="1021543"/>
              <a:ext cx="9669855" cy="0"/>
            </a:xfrm>
            <a:prstGeom prst="line">
              <a:avLst/>
            </a:prstGeom>
            <a:ln w="44450"/>
          </p:spPr>
          <p:style>
            <a:lnRef idx="1">
              <a:schemeClr val="accent1"/>
            </a:lnRef>
            <a:fillRef idx="0">
              <a:schemeClr val="accent1"/>
            </a:fillRef>
            <a:effectRef idx="0">
              <a:schemeClr val="accent1"/>
            </a:effectRef>
            <a:fontRef idx="minor">
              <a:schemeClr val="tx1"/>
            </a:fontRef>
          </p:style>
        </p:cxnSp>
      </p:grpSp>
      <p:pic>
        <p:nvPicPr>
          <p:cNvPr id="10" name="图片 9" descr="横版组合——透明.png"/>
          <p:cNvPicPr>
            <a:picLocks noChangeAspect="1"/>
          </p:cNvPicPr>
          <p:nvPr userDrawn="1"/>
        </p:nvPicPr>
        <p:blipFill>
          <a:blip r:embed="rId2" cstate="screen"/>
          <a:srcRect/>
          <a:stretch>
            <a:fillRect/>
          </a:stretch>
        </p:blipFill>
        <p:spPr bwMode="auto">
          <a:xfrm>
            <a:off x="8610600" y="6073474"/>
            <a:ext cx="3086577" cy="6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87F89CA9-0F6A-E745-B1B5-0B3A7BE5D970}" type="datetimeFigureOut">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charset="-122"/>
                <a:cs typeface="+mn-cs"/>
              </a:rPr>
            </a:fld>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0B721F5A-A6F2-4C4E-BFC8-8F7E8C0B0E84}" type="slidenum">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charset="-122"/>
                <a:cs typeface="+mn-cs"/>
              </a:rPr>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charset="-122"/>
              <a:cs typeface="+mn-cs"/>
            </a:endParaRPr>
          </a:p>
        </p:txBody>
      </p:sp>
      <p:sp>
        <p:nvSpPr>
          <p:cNvPr id="2" name="Title 1"/>
          <p:cNvSpPr>
            <a:spLocks noGrp="1"/>
          </p:cNvSpPr>
          <p:nvPr>
            <p:ph type="title"/>
          </p:nvPr>
        </p:nvSpPr>
        <p:spPr>
          <a:xfrm>
            <a:off x="815009" y="0"/>
            <a:ext cx="10515600" cy="1021543"/>
          </a:xfrm>
        </p:spPr>
        <p:txBody>
          <a:bodyPr vert="horz" lIns="91440" tIns="45720" rIns="91440" bIns="45720" rtlCol="0" anchor="b">
            <a:normAutofit/>
          </a:bodyPr>
          <a:lstStyle>
            <a:lvl1pPr>
              <a:lnSpc>
                <a:spcPct val="100000"/>
              </a:lnSpc>
              <a:defRPr lang="en-US" sz="4000" b="1" dirty="0"/>
            </a:lvl1pPr>
          </a:lstStyle>
          <a:p>
            <a:pPr lvl="0"/>
            <a:r>
              <a:rPr lang="zh-CN" altLang="en-US" dirty="0" smtClean="0"/>
              <a:t>单击此处编辑母版标题样式</a:t>
            </a:r>
            <a:endParaRPr lang="en-US" dirty="0"/>
          </a:p>
        </p:txBody>
      </p:sp>
      <p:grpSp>
        <p:nvGrpSpPr>
          <p:cNvPr id="6" name="组合 5"/>
          <p:cNvGrpSpPr/>
          <p:nvPr userDrawn="1"/>
        </p:nvGrpSpPr>
        <p:grpSpPr>
          <a:xfrm>
            <a:off x="815009" y="1021543"/>
            <a:ext cx="10538791" cy="0"/>
            <a:chOff x="815009" y="1021543"/>
            <a:chExt cx="10538791" cy="0"/>
          </a:xfrm>
        </p:grpSpPr>
        <p:cxnSp>
          <p:nvCxnSpPr>
            <p:cNvPr id="7" name="直接连接符 6"/>
            <p:cNvCxnSpPr/>
            <p:nvPr userDrawn="1"/>
          </p:nvCxnSpPr>
          <p:spPr>
            <a:xfrm>
              <a:off x="815009" y="1021543"/>
              <a:ext cx="713715" cy="0"/>
            </a:xfrm>
            <a:prstGeom prst="line">
              <a:avLst/>
            </a:prstGeom>
            <a:ln w="44450">
              <a:solidFill>
                <a:srgbClr val="AE1324"/>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1683945" y="1021543"/>
              <a:ext cx="9669855" cy="0"/>
            </a:xfrm>
            <a:prstGeom prst="line">
              <a:avLst/>
            </a:prstGeom>
            <a:ln w="44450"/>
          </p:spPr>
          <p:style>
            <a:lnRef idx="1">
              <a:schemeClr val="accent1"/>
            </a:lnRef>
            <a:fillRef idx="0">
              <a:schemeClr val="accent1"/>
            </a:fillRef>
            <a:effectRef idx="0">
              <a:schemeClr val="accent1"/>
            </a:effectRef>
            <a:fontRef idx="minor">
              <a:schemeClr val="tx1"/>
            </a:fontRef>
          </p:style>
        </p:cxnSp>
      </p:grpSp>
      <p:pic>
        <p:nvPicPr>
          <p:cNvPr id="9" name="图片 8" descr="横版组合——透明.png"/>
          <p:cNvPicPr>
            <a:picLocks noChangeAspect="1"/>
          </p:cNvPicPr>
          <p:nvPr userDrawn="1"/>
        </p:nvPicPr>
        <p:blipFill>
          <a:blip r:embed="rId2" cstate="screen"/>
          <a:srcRect/>
          <a:stretch>
            <a:fillRect/>
          </a:stretch>
        </p:blipFill>
        <p:spPr bwMode="auto">
          <a:xfrm>
            <a:off x="8610600" y="6073474"/>
            <a:ext cx="3086577" cy="6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30E72066-6174-6145-AA6B-3DE5C9EA0DC8}" type="datetimeFigureOut">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charset="-122"/>
                <a:cs typeface="+mn-cs"/>
              </a:rPr>
            </a:fld>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charset="-122"/>
              <a:cs typeface="+mn-cs"/>
            </a:endParaRPr>
          </a:p>
        </p:txBody>
      </p:sp>
      <p:sp>
        <p:nvSpPr>
          <p:cNvPr id="3" name="Footer Placeholder 2"/>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charset="-122"/>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FD0C70D4-B8A7-1C47-A003-56128FA9BF31}" type="slidenum">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charset="-122"/>
                <a:cs typeface="+mn-cs"/>
              </a:rPr>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charset="-122"/>
              <a:cs typeface="+mn-cs"/>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
        <p:nvSpPr>
          <p:cNvPr id="2" name="KSO_ST1"/>
          <p:cNvSpPr>
            <a:spLocks noGrp="1"/>
          </p:cNvSpPr>
          <p:nvPr>
            <p:ph type="title"/>
          </p:nvPr>
        </p:nvSpPr>
        <p:spPr>
          <a:xfrm>
            <a:off x="2098675" y="2108200"/>
            <a:ext cx="7994651" cy="1235075"/>
          </a:xfrm>
        </p:spPr>
        <p:txBody>
          <a:bodyPr anchor="b">
            <a:normAutofit/>
          </a:bodyPr>
          <a:lstStyle>
            <a:lvl1pPr algn="ctr">
              <a:defRPr sz="3600">
                <a:solidFill>
                  <a:schemeClr val="accent1">
                    <a:lumMod val="75000"/>
                  </a:schemeClr>
                </a:solidFill>
                <a:effectLst/>
              </a:defRPr>
            </a:lvl1pPr>
          </a:lstStyle>
          <a:p>
            <a:r>
              <a:rPr lang="zh-CN" altLang="en-US" smtClean="0"/>
              <a:t>单击此处编辑母版标题样式</a:t>
            </a:r>
            <a:endParaRPr lang="en-US" dirty="0"/>
          </a:p>
        </p:txBody>
      </p:sp>
      <p:sp>
        <p:nvSpPr>
          <p:cNvPr id="3" name="KSO_FD"/>
          <p:cNvSpPr>
            <a:spLocks noGrp="1"/>
          </p:cNvSpPr>
          <p:nvPr>
            <p:ph type="dt" sz="half" idx="10"/>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B41EA215-7A23-544C-A92E-4577682AAD9A}" type="datetimeFigureOut">
              <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charset="-122"/>
                <a:cs typeface="+mn-cs"/>
              </a:rPr>
            </a:fld>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charset="-122"/>
              <a:cs typeface="+mn-cs"/>
            </a:endParaRPr>
          </a:p>
        </p:txBody>
      </p:sp>
      <p:sp>
        <p:nvSpPr>
          <p:cNvPr id="4" name="KSO_FT"/>
          <p:cNvSpPr>
            <a:spLocks noGrp="1"/>
          </p:cNvSpPr>
          <p:nvPr>
            <p:ph type="ftr" sz="quarter" idx="11"/>
          </p:nvPr>
        </p:nvSpPr>
        <p:spPr/>
        <p:txBody>
          <a:bodyP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charset="-122"/>
              <a:cs typeface="+mn-cs"/>
            </a:endParaRPr>
          </a:p>
        </p:txBody>
      </p:sp>
      <p:sp>
        <p:nvSpPr>
          <p:cNvPr id="5" name="KSO_FN"/>
          <p:cNvSpPr>
            <a:spLocks noGrp="1"/>
          </p:cNvSpPr>
          <p:nvPr>
            <p:ph type="sldNum" sz="quarter" idx="12"/>
          </p:nvPr>
        </p:nvSpPr>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950E2911-4B38-3847-BB6A-657490750D80}" type="slidenum">
              <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charset="-122"/>
                <a:cs typeface="+mn-cs"/>
              </a:rPr>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charset="-122"/>
              <a:cs typeface="+mn-cs"/>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FA7C40F-0D87-4C47-A7B0-B93EF7B2BED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69942B8-D311-4E7D-8579-3E51C69EB101}"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FA7C40F-0D87-4C47-A7B0-B93EF7B2BED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69942B8-D311-4E7D-8579-3E51C69EB101}"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userDrawn="1">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sp>
        <p:nvSpPr>
          <p:cNvPr id="8" name="矩形 7"/>
          <p:cNvSpPr/>
          <p:nvPr/>
        </p:nvSpPr>
        <p:spPr>
          <a:xfrm>
            <a:off x="0" y="6822017"/>
            <a:ext cx="12192000" cy="46567"/>
          </a:xfrm>
          <a:prstGeom prst="rect">
            <a:avLst/>
          </a:prstGeom>
          <a:solidFill>
            <a:srgbClr val="000099"/>
          </a:solidFill>
          <a:ln>
            <a:noFill/>
          </a:ln>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1" hangingPunct="1">
              <a:lnSpc>
                <a:spcPct val="100000"/>
              </a:lnSpc>
              <a:spcBef>
                <a:spcPct val="0"/>
              </a:spcBef>
              <a:spcAft>
                <a:spcPct val="0"/>
              </a:spcAft>
              <a:buClrTx/>
              <a:buSzTx/>
              <a:buFontTx/>
              <a:buNone/>
              <a:defRPr/>
            </a:pPr>
            <a:endParaRPr kumimoji="1" lang="zh-CN" altLang="en-US" sz="3200" b="0" i="0" u="none" strike="noStrike" kern="1200" cap="none" spc="0" normalizeH="0" baseline="0" noProof="0" dirty="0">
              <a:ln>
                <a:solidFill>
                  <a:schemeClr val="tx2">
                    <a:lumMod val="60000"/>
                    <a:lumOff val="40000"/>
                  </a:schemeClr>
                </a:solidFill>
              </a:ln>
              <a:solidFill>
                <a:schemeClr val="tx2"/>
              </a:solidFill>
              <a:effectLst/>
              <a:uLnTx/>
              <a:uFillTx/>
              <a:latin typeface="+mn-lt"/>
              <a:ea typeface="+mn-ea"/>
              <a:cs typeface="+mn-cs"/>
            </a:endParaRPr>
          </a:p>
        </p:txBody>
      </p:sp>
      <p:sp>
        <p:nvSpPr>
          <p:cNvPr id="9" name="矩形 8"/>
          <p:cNvSpPr/>
          <p:nvPr/>
        </p:nvSpPr>
        <p:spPr>
          <a:xfrm>
            <a:off x="0" y="5810251"/>
            <a:ext cx="12192000" cy="1047751"/>
          </a:xfrm>
          <a:prstGeom prst="rect">
            <a:avLst/>
          </a:prstGeom>
          <a:solidFill>
            <a:srgbClr val="004992"/>
          </a:solidFill>
          <a:ln>
            <a:noFill/>
          </a:ln>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1" hangingPunct="1">
              <a:lnSpc>
                <a:spcPct val="100000"/>
              </a:lnSpc>
              <a:spcBef>
                <a:spcPct val="0"/>
              </a:spcBef>
              <a:spcAft>
                <a:spcPct val="0"/>
              </a:spcAft>
              <a:buClrTx/>
              <a:buSzTx/>
              <a:buFontTx/>
              <a:buNone/>
              <a:defRPr/>
            </a:pPr>
            <a:endParaRPr kumimoji="1" lang="zh-CN" altLang="en-US" sz="3200" b="0" i="0" u="none" strike="noStrike" kern="1200" cap="none" spc="0" normalizeH="0" baseline="0" noProof="0" dirty="0">
              <a:ln>
                <a:solidFill>
                  <a:schemeClr val="tx2">
                    <a:lumMod val="60000"/>
                    <a:lumOff val="40000"/>
                  </a:schemeClr>
                </a:solidFill>
              </a:ln>
              <a:solidFill>
                <a:schemeClr val="tx2"/>
              </a:solidFill>
              <a:effectLst/>
              <a:uLnTx/>
              <a:uFillTx/>
              <a:latin typeface="+mn-lt"/>
              <a:ea typeface="+mn-ea"/>
              <a:cs typeface="+mn-cs"/>
            </a:endParaRPr>
          </a:p>
        </p:txBody>
      </p:sp>
      <p:sp>
        <p:nvSpPr>
          <p:cNvPr id="10" name="矩形 9"/>
          <p:cNvSpPr/>
          <p:nvPr/>
        </p:nvSpPr>
        <p:spPr>
          <a:xfrm>
            <a:off x="0" y="0"/>
            <a:ext cx="12192000" cy="571500"/>
          </a:xfrm>
          <a:prstGeom prst="rect">
            <a:avLst/>
          </a:prstGeom>
          <a:solidFill>
            <a:srgbClr val="004992"/>
          </a:solidFill>
          <a:ln>
            <a:noFill/>
          </a:ln>
          <a:effectLst>
            <a:outerShdw blurRad="40000" dist="20000" dir="5400000" rotWithShape="0">
              <a:schemeClr val="bg1">
                <a:alpha val="38000"/>
              </a:schemeClr>
            </a:outerShdw>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1" hangingPunct="1">
              <a:lnSpc>
                <a:spcPct val="100000"/>
              </a:lnSpc>
              <a:spcBef>
                <a:spcPct val="0"/>
              </a:spcBef>
              <a:spcAft>
                <a:spcPct val="0"/>
              </a:spcAft>
              <a:buClrTx/>
              <a:buSzTx/>
              <a:buFontTx/>
              <a:buNone/>
              <a:defRPr/>
            </a:pPr>
            <a:endParaRPr kumimoji="1" lang="zh-CN" altLang="en-US" sz="3200" b="0" i="0" u="none" strike="noStrike" kern="1200" cap="none" spc="0" normalizeH="0" baseline="0" noProof="0" dirty="0">
              <a:ln>
                <a:solidFill>
                  <a:schemeClr val="tx2">
                    <a:lumMod val="60000"/>
                    <a:lumOff val="40000"/>
                  </a:schemeClr>
                </a:solidFill>
              </a:ln>
              <a:solidFill>
                <a:schemeClr val="tx2"/>
              </a:solidFill>
              <a:effectLst/>
              <a:uLnTx/>
              <a:uFillTx/>
              <a:latin typeface="+mn-lt"/>
              <a:ea typeface="+mn-ea"/>
              <a:cs typeface="+mn-cs"/>
            </a:endParaRPr>
          </a:p>
        </p:txBody>
      </p:sp>
      <p:pic>
        <p:nvPicPr>
          <p:cNvPr id="3077" name="图片 7" descr="横版组合（白色）——透明.png"/>
          <p:cNvPicPr>
            <a:picLocks noChangeAspect="1"/>
          </p:cNvPicPr>
          <p:nvPr userDrawn="1"/>
        </p:nvPicPr>
        <p:blipFill>
          <a:blip r:embed="rId3"/>
          <a:stretch>
            <a:fillRect/>
          </a:stretch>
        </p:blipFill>
        <p:spPr>
          <a:xfrm>
            <a:off x="4476751" y="6043084"/>
            <a:ext cx="2952749" cy="622300"/>
          </a:xfrm>
          <a:prstGeom prst="rect">
            <a:avLst/>
          </a:prstGeom>
          <a:noFill/>
          <a:ln w="9525">
            <a:noFill/>
          </a:ln>
        </p:spPr>
      </p:pic>
      <p:sp>
        <p:nvSpPr>
          <p:cNvPr id="15" name="矩形 14"/>
          <p:cNvSpPr/>
          <p:nvPr/>
        </p:nvSpPr>
        <p:spPr>
          <a:xfrm>
            <a:off x="0" y="5791200"/>
            <a:ext cx="12192000" cy="23284"/>
          </a:xfrm>
          <a:prstGeom prst="rect">
            <a:avLst/>
          </a:prstGeom>
          <a:solidFill>
            <a:schemeClr val="bg2"/>
          </a:solidFill>
          <a:ln>
            <a:noFill/>
          </a:ln>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1" hangingPunct="1">
              <a:lnSpc>
                <a:spcPct val="100000"/>
              </a:lnSpc>
              <a:spcBef>
                <a:spcPct val="0"/>
              </a:spcBef>
              <a:spcAft>
                <a:spcPct val="0"/>
              </a:spcAft>
              <a:buClrTx/>
              <a:buSzTx/>
              <a:buFontTx/>
              <a:buNone/>
              <a:defRPr/>
            </a:pPr>
            <a:endParaRPr kumimoji="1" lang="zh-CN" altLang="en-US" sz="3200" b="0" i="0" u="none" strike="noStrike" kern="1200" cap="none" spc="0" normalizeH="0" baseline="0" noProof="0" dirty="0">
              <a:ln>
                <a:solidFill>
                  <a:schemeClr val="tx2">
                    <a:lumMod val="60000"/>
                    <a:lumOff val="40000"/>
                  </a:schemeClr>
                </a:solidFill>
              </a:ln>
              <a:solidFill>
                <a:schemeClr val="tx2"/>
              </a:solidFill>
              <a:effectLst/>
              <a:uLnTx/>
              <a:uFillTx/>
              <a:latin typeface="+mn-lt"/>
              <a:ea typeface="+mn-ea"/>
              <a:cs typeface="+mn-cs"/>
            </a:endParaRPr>
          </a:p>
        </p:txBody>
      </p:sp>
      <p:sp>
        <p:nvSpPr>
          <p:cNvPr id="16" name="矩形 15"/>
          <p:cNvSpPr/>
          <p:nvPr/>
        </p:nvSpPr>
        <p:spPr>
          <a:xfrm>
            <a:off x="0" y="531284"/>
            <a:ext cx="12192000" cy="10584"/>
          </a:xfrm>
          <a:prstGeom prst="rect">
            <a:avLst/>
          </a:prstGeom>
          <a:solidFill>
            <a:schemeClr val="bg2"/>
          </a:solidFill>
          <a:ln>
            <a:noFill/>
          </a:ln>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1" hangingPunct="1">
              <a:lnSpc>
                <a:spcPct val="100000"/>
              </a:lnSpc>
              <a:spcBef>
                <a:spcPct val="0"/>
              </a:spcBef>
              <a:spcAft>
                <a:spcPct val="0"/>
              </a:spcAft>
              <a:buClrTx/>
              <a:buSzTx/>
              <a:buFontTx/>
              <a:buNone/>
              <a:defRPr/>
            </a:pPr>
            <a:endParaRPr kumimoji="1" lang="zh-CN" altLang="en-US" sz="3200" b="0" i="0" u="none" strike="noStrike" kern="1200" cap="none" spc="0" normalizeH="0" baseline="0" noProof="0" dirty="0">
              <a:ln>
                <a:solidFill>
                  <a:schemeClr val="tx2">
                    <a:lumMod val="60000"/>
                    <a:lumOff val="40000"/>
                  </a:schemeClr>
                </a:solidFill>
              </a:ln>
              <a:solidFill>
                <a:schemeClr val="tx2"/>
              </a:solidFill>
              <a:effectLst/>
              <a:uLnTx/>
              <a:uFillTx/>
              <a:latin typeface="+mn-lt"/>
              <a:ea typeface="+mn-ea"/>
              <a:cs typeface="+mn-cs"/>
            </a:endParaRPr>
          </a:p>
        </p:txBody>
      </p:sp>
      <p:sp>
        <p:nvSpPr>
          <p:cNvPr id="21" name="标题 1"/>
          <p:cNvSpPr>
            <a:spLocks noGrp="1"/>
          </p:cNvSpPr>
          <p:nvPr>
            <p:ph type="ctrTitle"/>
          </p:nvPr>
        </p:nvSpPr>
        <p:spPr>
          <a:xfrm>
            <a:off x="914400" y="2130425"/>
            <a:ext cx="10363200" cy="1470025"/>
          </a:xfrm>
          <a:prstGeom prst="rect">
            <a:avLst/>
          </a:prstGeom>
        </p:spPr>
        <p:txBody>
          <a:bodyPr/>
          <a:lstStyle>
            <a:lvl1pPr>
              <a:defRPr>
                <a:latin typeface="黑体" panose="02010609060101010101" pitchFamily="49" charset="-122"/>
                <a:ea typeface="黑体" panose="02010609060101010101" pitchFamily="49" charset="-122"/>
              </a:defRPr>
            </a:lvl1pPr>
          </a:lstStyle>
          <a:p>
            <a:endParaRPr lang="zh-CN" altLang="en-US" dirty="0"/>
          </a:p>
        </p:txBody>
      </p:sp>
      <p:sp>
        <p:nvSpPr>
          <p:cNvPr id="17" name="Rectangle 5"/>
          <p:cNvSpPr>
            <a:spLocks noGrp="1" noChangeArrowheads="1"/>
          </p:cNvSpPr>
          <p:nvPr>
            <p:ph type="dt" sz="half" idx="2"/>
          </p:nvPr>
        </p:nvSpPr>
        <p:spPr bwMode="auto">
          <a:xfrm>
            <a:off x="914400" y="6477000"/>
            <a:ext cx="2540000" cy="304800"/>
          </a:xfrm>
          <a:prstGeom prst="rect">
            <a:avLst/>
          </a:prstGeom>
          <a:ln>
            <a:miter lim="800000"/>
          </a:ln>
        </p:spPr>
        <p:txBody>
          <a:bodyPr vert="horz" wrap="square" lIns="91440" tIns="45720" rIns="91440" bIns="45720" numCol="1" rtlCol="0" anchor="t" anchorCtr="0" compatLnSpc="1"/>
          <a:lstStyle>
            <a:lvl1pPr algn="l">
              <a:defRPr sz="1865">
                <a:solidFill>
                  <a:srgbClr val="192214"/>
                </a:solidFill>
                <a:latin typeface="+mn-lt"/>
                <a:ea typeface="+mn-ea"/>
              </a:defRPr>
            </a:lvl1pPr>
          </a:lstStyle>
          <a:p>
            <a:pPr marL="0" marR="0" lvl="0" indent="0" algn="l"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a:ln>
                <a:noFill/>
              </a:ln>
              <a:solidFill>
                <a:srgbClr val="192214"/>
              </a:solidFill>
              <a:effectLst/>
              <a:uLnTx/>
              <a:uFillTx/>
              <a:latin typeface="+mn-lt"/>
              <a:ea typeface="+mn-ea"/>
              <a:cs typeface="+mn-cs"/>
            </a:endParaRPr>
          </a:p>
        </p:txBody>
      </p:sp>
      <p:sp>
        <p:nvSpPr>
          <p:cNvPr id="18" name="Rectangle 6"/>
          <p:cNvSpPr>
            <a:spLocks noGrp="1" noChangeArrowheads="1"/>
          </p:cNvSpPr>
          <p:nvPr>
            <p:ph type="ftr" sz="quarter" idx="3"/>
          </p:nvPr>
        </p:nvSpPr>
        <p:spPr bwMode="auto">
          <a:xfrm>
            <a:off x="4165600" y="6477000"/>
            <a:ext cx="3860800" cy="304800"/>
          </a:xfrm>
          <a:prstGeom prst="rect">
            <a:avLst/>
          </a:prstGeom>
          <a:ln>
            <a:miter lim="800000"/>
          </a:ln>
        </p:spPr>
        <p:txBody>
          <a:bodyPr vert="horz" wrap="square" lIns="91440" tIns="45720" rIns="91440" bIns="45720" numCol="1" rtlCol="0" anchor="t" anchorCtr="0" compatLnSpc="1"/>
          <a:lstStyle>
            <a:lvl1pPr>
              <a:defRPr sz="1865">
                <a:solidFill>
                  <a:srgbClr val="192214"/>
                </a:solidFill>
                <a:latin typeface="+mn-lt"/>
                <a:ea typeface="+mn-ea"/>
              </a:defRPr>
            </a:lvl1pPr>
          </a:lstStyle>
          <a:p>
            <a:pPr marL="0" marR="0" lvl="0" indent="0" algn="ctr" defTabSz="914400" rtl="0" eaLnBrk="1" fontAlgn="base" latinLnBrk="1" hangingPunct="1">
              <a:lnSpc>
                <a:spcPct val="100000"/>
              </a:lnSpc>
              <a:spcBef>
                <a:spcPct val="0"/>
              </a:spcBef>
              <a:spcAft>
                <a:spcPct val="0"/>
              </a:spcAft>
              <a:buClrTx/>
              <a:buSzTx/>
              <a:buFontTx/>
              <a:buNone/>
              <a:defRPr/>
            </a:pPr>
            <a:endParaRPr kumimoji="1" lang="en-US" altLang="ko-KR" sz="1400" b="0" i="0" u="none" strike="noStrike" kern="1200" cap="none" spc="0" normalizeH="0" baseline="0" noProof="0">
              <a:ln>
                <a:noFill/>
              </a:ln>
              <a:solidFill>
                <a:srgbClr val="192214"/>
              </a:solidFill>
              <a:effectLst/>
              <a:uLnTx/>
              <a:uFillTx/>
              <a:latin typeface="+mn-lt"/>
              <a:ea typeface="+mn-ea"/>
              <a:cs typeface="+mn-cs"/>
            </a:endParaRPr>
          </a:p>
        </p:txBody>
      </p:sp>
      <p:sp>
        <p:nvSpPr>
          <p:cNvPr id="19" name="Rectangle 7"/>
          <p:cNvSpPr>
            <a:spLocks noGrp="1" noChangeArrowheads="1"/>
          </p:cNvSpPr>
          <p:nvPr>
            <p:ph type="sldNum" sz="quarter" idx="4"/>
          </p:nvPr>
        </p:nvSpPr>
        <p:spPr bwMode="auto">
          <a:xfrm>
            <a:off x="8737600" y="6477000"/>
            <a:ext cx="2540000" cy="304800"/>
          </a:xfrm>
          <a:prstGeom prst="rect">
            <a:avLst/>
          </a:prstGeom>
          <a:ln>
            <a:miter lim="800000"/>
          </a:ln>
        </p:spPr>
        <p:txBody>
          <a:bodyPr vert="horz" wrap="square" lIns="91440" tIns="45720" rIns="91440" bIns="45720" numCol="1" anchor="t" anchorCtr="0" compatLnSpc="1"/>
          <a:lstStyle>
            <a:lvl1pPr>
              <a:defRPr sz="1865" smtClean="0">
                <a:solidFill>
                  <a:srgbClr val="192214"/>
                </a:solidFill>
                <a:latin typeface="-쉬리M" pitchFamily="18" charset="-127"/>
                <a:ea typeface="-쉬리M" pitchFamily="18" charset="-127"/>
              </a:defRPr>
            </a:lvl1pPr>
          </a:lstStyle>
          <a:p>
            <a:pPr marL="0" marR="0" lvl="0" indent="0" algn="r" defTabSz="914400" rtl="0" eaLnBrk="1" fontAlgn="base" latinLnBrk="1" hangingPunct="1">
              <a:lnSpc>
                <a:spcPct val="100000"/>
              </a:lnSpc>
              <a:spcBef>
                <a:spcPct val="0"/>
              </a:spcBef>
              <a:spcAft>
                <a:spcPct val="0"/>
              </a:spcAft>
              <a:buClrTx/>
              <a:buSzTx/>
              <a:buFontTx/>
              <a:buNone/>
              <a:defRPr/>
            </a:pPr>
            <a:fld id="{9E8400E5-B2A6-4A2E-9C61-27078AE92A68}" type="slidenum">
              <a:rPr kumimoji="1" lang="en-US" altLang="ko-KR" sz="1400" b="0" i="0" u="none" strike="noStrike" kern="1200" cap="none" spc="0" normalizeH="0" baseline="0" noProof="0">
                <a:ln>
                  <a:noFill/>
                </a:ln>
                <a:solidFill>
                  <a:srgbClr val="192214"/>
                </a:solidFill>
                <a:effectLst/>
                <a:uLnTx/>
                <a:uFillTx/>
                <a:latin typeface="-쉬리M" pitchFamily="18" charset="-127"/>
                <a:ea typeface="-쉬리M" pitchFamily="18" charset="-127"/>
                <a:cs typeface="+mn-cs"/>
              </a:rPr>
            </a:fld>
            <a:endParaRPr kumimoji="1" lang="en-US" altLang="ko-KR" sz="1400" b="0" i="0" u="none" strike="noStrike" kern="1200" cap="none" spc="0" normalizeH="0" baseline="0" noProof="0">
              <a:ln>
                <a:noFill/>
              </a:ln>
              <a:solidFill>
                <a:srgbClr val="192214"/>
              </a:solidFill>
              <a:effectLst/>
              <a:uLnTx/>
              <a:uFillTx/>
              <a:latin typeface="-쉬리M" pitchFamily="18" charset="-127"/>
              <a:ea typeface="-쉬리M" pitchFamily="18" charset="-127"/>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rgbClr val="E7EFF2"/>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66712" y="0"/>
            <a:ext cx="10534685" cy="773095"/>
          </a:xfrm>
          <a:prstGeom prst="rect">
            <a:avLst/>
          </a:prstGeom>
        </p:spPr>
        <p:txBody>
          <a:bodyPr/>
          <a:lstStyle>
            <a:lvl1pPr>
              <a:defRPr>
                <a:latin typeface="黑体" panose="02010609060101010101" pitchFamily="49" charset="-122"/>
                <a:ea typeface="黑体" panose="02010609060101010101"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609600" y="1600201"/>
            <a:ext cx="10972800" cy="4525963"/>
          </a:xfrm>
          <a:prstGeom prst="rect">
            <a:avLst/>
          </a:prstGeom>
        </p:spPr>
        <p:txBody>
          <a:bodyPr/>
          <a:lstStyle>
            <a:lvl1pPr>
              <a:defRPr>
                <a:latin typeface="楷体" panose="02010609060101010101" pitchFamily="49" charset="-122"/>
                <a:ea typeface="楷体" panose="02010609060101010101" pitchFamily="49" charset="-122"/>
              </a:defRPr>
            </a:lvl1pPr>
            <a:lvl2pPr>
              <a:defRPr/>
            </a:lvl2pPr>
            <a:lvl3pPr>
              <a:defRPr/>
            </a:lvl3pPr>
            <a:lvl4pPr>
              <a:defRPr/>
            </a:lvl4pPr>
            <a:lvl5pPr>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p>
            <a:pPr marL="0" marR="0" lvl="0" indent="0" algn="l" defTabSz="914400" rtl="0" eaLnBrk="1" fontAlgn="base" latinLnBrk="1" hangingPunct="1">
              <a:lnSpc>
                <a:spcPct val="100000"/>
              </a:lnSpc>
              <a:spcBef>
                <a:spcPct val="0"/>
              </a:spcBef>
              <a:spcAft>
                <a:spcPct val="0"/>
              </a:spcAft>
              <a:buClrTx/>
              <a:buSzTx/>
              <a:buFontTx/>
              <a:buNone/>
              <a:defRPr/>
            </a:pPr>
            <a:fld id="{8C51E7A2-824E-4D38-B6A7-40D80414A002}" type="datetimeFigureOut">
              <a:rPr kumimoji="1" lang="zh-CN" altLang="en-US" sz="1200" b="0" i="0" u="none" strike="noStrike" kern="1200" cap="none" spc="0" normalizeH="0" baseline="0" noProof="0">
                <a:ln>
                  <a:noFill/>
                </a:ln>
                <a:solidFill>
                  <a:schemeClr val="tx1">
                    <a:tint val="75000"/>
                  </a:schemeClr>
                </a:solidFill>
                <a:effectLst/>
                <a:uLnTx/>
                <a:uFillTx/>
                <a:latin typeface="Gulim" panose="020B0600000101010101" pitchFamily="34" charset="-127"/>
                <a:ea typeface="Gulim" panose="020B0600000101010101" pitchFamily="34" charset="-127"/>
                <a:cs typeface="+mn-cs"/>
              </a:rPr>
            </a:fld>
            <a:endParaRPr kumimoji="1" lang="zh-CN" altLang="en-US" sz="1200" b="0" i="0" u="none" strike="noStrike" kern="1200" cap="none" spc="0" normalizeH="0" baseline="0" noProof="0">
              <a:ln>
                <a:noFill/>
              </a:ln>
              <a:solidFill>
                <a:schemeClr val="tx1">
                  <a:tint val="75000"/>
                </a:schemeClr>
              </a:solidFill>
              <a:effectLst/>
              <a:uLnTx/>
              <a:uFillTx/>
              <a:latin typeface="Gulim" panose="020B0600000101010101" pitchFamily="34" charset="-127"/>
              <a:ea typeface="Gulim" panose="020B0600000101010101" pitchFamily="34" charset="-127"/>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1"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Gulim" panose="020B0600000101010101" pitchFamily="34" charset="-127"/>
              <a:ea typeface="Gulim" panose="020B0600000101010101" pitchFamily="34" charset="-127"/>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1" hangingPunct="1">
              <a:lnSpc>
                <a:spcPct val="100000"/>
              </a:lnSpc>
              <a:spcBef>
                <a:spcPct val="0"/>
              </a:spcBef>
              <a:spcAft>
                <a:spcPct val="0"/>
              </a:spcAft>
              <a:buClrTx/>
              <a:buSzTx/>
              <a:buFontTx/>
              <a:buNone/>
              <a:defRPr/>
            </a:pPr>
            <a:fld id="{B8CD17E3-4D25-45A9-9AAD-8982E1F8BF3F}" type="slidenum">
              <a:rPr kumimoji="1" lang="zh-CN" altLang="en-US" sz="1200" b="0" i="0" u="none" strike="noStrike" kern="1200" cap="none" spc="0" normalizeH="0" baseline="0" noProof="0">
                <a:ln>
                  <a:noFill/>
                </a:ln>
                <a:solidFill>
                  <a:srgbClr val="898989"/>
                </a:solidFill>
                <a:effectLst/>
                <a:uLnTx/>
                <a:uFillTx/>
                <a:latin typeface="Gulim" panose="020B0600000101010101" pitchFamily="34" charset="-127"/>
                <a:ea typeface="Gulim" panose="020B0600000101010101" pitchFamily="34" charset="-127"/>
                <a:cs typeface="+mn-cs"/>
              </a:rPr>
            </a:fld>
            <a:endParaRPr kumimoji="1" lang="zh-CN" altLang="en-US" sz="1200" b="0" i="0" u="none" strike="noStrike" kern="1200" cap="none" spc="0" normalizeH="0" baseline="0" noProof="0">
              <a:ln>
                <a:noFill/>
              </a:ln>
              <a:solidFill>
                <a:srgbClr val="898989"/>
              </a:solidFill>
              <a:effectLst/>
              <a:uLnTx/>
              <a:uFillTx/>
              <a:latin typeface="Gulim" panose="020B0600000101010101" pitchFamily="34" charset="-127"/>
              <a:ea typeface="Gulim" panose="020B0600000101010101" pitchFamily="34" charset="-127"/>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7" Type="http://schemas.openxmlformats.org/officeDocument/2006/relationships/image" Target="../media/image6.png"/><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slideLayout" Target="../slideLayouts/slideLayout11.xml"/><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63C5E0C2-28B8-CE44-9D60-588CFEE87B31}" type="datetimeFigureOut">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charset="-122"/>
                <a:cs typeface="+mn-cs"/>
              </a:rPr>
            </a:fld>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charset="-122"/>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charset="-122"/>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41093995-55F8-9440-9010-524D68AC1856}" type="slidenum">
              <a:rPr kumimoji="0" lang="zh-CN" altLang="en-US" sz="1200" b="1" i="0" u="none" strike="noStrike" kern="1200" cap="none" spc="0" normalizeH="0" baseline="0" noProof="0" smtClean="0">
                <a:ln>
                  <a:noFill/>
                </a:ln>
                <a:solidFill>
                  <a:prstClr val="black">
                    <a:tint val="75000"/>
                  </a:prstClr>
                </a:solidFill>
                <a:effectLst/>
                <a:uLnTx/>
                <a:uFillTx/>
                <a:latin typeface="Arial" panose="020B0604020202020204" pitchFamily="34" charset="0"/>
                <a:ea typeface="华文中宋" panose="02010600040101010101" charset="-122"/>
                <a:cs typeface="+mn-cs"/>
              </a:rPr>
            </a:fld>
            <a:endParaRPr kumimoji="0" lang="en-US" altLang="zh-CN" sz="1200" b="1" i="0" u="none" strike="noStrike" kern="1200" cap="none" spc="0" normalizeH="0" baseline="0" noProof="0">
              <a:ln>
                <a:noFill/>
              </a:ln>
              <a:solidFill>
                <a:prstClr val="black">
                  <a:tint val="75000"/>
                </a:prstClr>
              </a:solidFill>
              <a:effectLst/>
              <a:uLnTx/>
              <a:uFillTx/>
              <a:latin typeface="Arial" panose="020B0604020202020204" pitchFamily="34" charset="0"/>
              <a:ea typeface="华文中宋" panose="02010600040101010101"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E7EFF2"/>
        </a:solidFill>
        <a:effectLst/>
      </p:bgPr>
    </p:bg>
    <p:spTree>
      <p:nvGrpSpPr>
        <p:cNvPr id="1" name=""/>
        <p:cNvGrpSpPr/>
        <p:nvPr/>
      </p:nvGrpSpPr>
      <p:grpSpPr/>
      <p:sp>
        <p:nvSpPr>
          <p:cNvPr id="12" name="日期占位符 3"/>
          <p:cNvSpPr>
            <a:spLocks noGrp="1"/>
          </p:cNvSpPr>
          <p:nvPr>
            <p:ph type="dt" sz="half" idx="2"/>
          </p:nvPr>
        </p:nvSpPr>
        <p:spPr>
          <a:xfrm>
            <a:off x="609600" y="6356351"/>
            <a:ext cx="2844800" cy="366184"/>
          </a:xfrm>
          <a:prstGeom prst="rect">
            <a:avLst/>
          </a:prstGeom>
        </p:spPr>
        <p:txBody>
          <a:bodyPr vert="horz" lIns="91440" tIns="45720" rIns="91440" bIns="45720" rtlCol="0" anchor="ctr"/>
          <a:lstStyle>
            <a:lvl1pPr algn="l" eaLnBrk="1" latinLnBrk="1" hangingPunct="1">
              <a:defRPr sz="1600">
                <a:solidFill>
                  <a:schemeClr val="tx1">
                    <a:tint val="75000"/>
                  </a:schemeClr>
                </a:solidFill>
              </a:defRPr>
            </a:lvl1pPr>
          </a:lstStyle>
          <a:p>
            <a:pPr marL="0" marR="0" lvl="0" indent="0" algn="l" defTabSz="914400" rtl="0" eaLnBrk="1" fontAlgn="base" latinLnBrk="1" hangingPunct="1">
              <a:lnSpc>
                <a:spcPct val="100000"/>
              </a:lnSpc>
              <a:spcBef>
                <a:spcPct val="0"/>
              </a:spcBef>
              <a:spcAft>
                <a:spcPct val="0"/>
              </a:spcAft>
              <a:buClrTx/>
              <a:buSzTx/>
              <a:buFontTx/>
              <a:buNone/>
              <a:defRPr/>
            </a:pPr>
            <a:fld id="{8C51E7A2-824E-4D38-B6A7-40D80414A002}" type="datetimeFigureOut">
              <a:rPr kumimoji="1" lang="zh-CN" altLang="en-US" sz="1200" b="0" i="0" u="none" strike="noStrike" kern="1200" cap="none" spc="0" normalizeH="0" baseline="0" noProof="0">
                <a:ln>
                  <a:noFill/>
                </a:ln>
                <a:solidFill>
                  <a:schemeClr val="tx1">
                    <a:tint val="75000"/>
                  </a:schemeClr>
                </a:solidFill>
                <a:effectLst/>
                <a:uLnTx/>
                <a:uFillTx/>
                <a:latin typeface="Gulim" panose="020B0600000101010101" pitchFamily="34" charset="-127"/>
                <a:ea typeface="Gulim" panose="020B0600000101010101" pitchFamily="34" charset="-127"/>
                <a:cs typeface="+mn-cs"/>
              </a:rPr>
            </a:fld>
            <a:endParaRPr kumimoji="1" lang="zh-CN" altLang="en-US" sz="1200" b="0" i="0" u="none" strike="noStrike" kern="1200" cap="none" spc="0" normalizeH="0" baseline="0" noProof="0">
              <a:ln>
                <a:noFill/>
              </a:ln>
              <a:solidFill>
                <a:schemeClr val="tx1">
                  <a:tint val="75000"/>
                </a:schemeClr>
              </a:solidFill>
              <a:effectLst/>
              <a:uLnTx/>
              <a:uFillTx/>
              <a:latin typeface="Gulim" panose="020B0600000101010101" pitchFamily="34" charset="-127"/>
              <a:ea typeface="Gulim" panose="020B0600000101010101" pitchFamily="34" charset="-127"/>
              <a:cs typeface="+mn-cs"/>
            </a:endParaRPr>
          </a:p>
        </p:txBody>
      </p:sp>
      <p:sp>
        <p:nvSpPr>
          <p:cNvPr id="13" name="页脚占位符 4"/>
          <p:cNvSpPr>
            <a:spLocks noGrp="1"/>
          </p:cNvSpPr>
          <p:nvPr>
            <p:ph type="ftr" sz="quarter" idx="3"/>
          </p:nvPr>
        </p:nvSpPr>
        <p:spPr>
          <a:xfrm>
            <a:off x="4165600" y="6356351"/>
            <a:ext cx="3860800" cy="366184"/>
          </a:xfrm>
          <a:prstGeom prst="rect">
            <a:avLst/>
          </a:prstGeom>
        </p:spPr>
        <p:txBody>
          <a:bodyPr vert="horz" lIns="91440" tIns="45720" rIns="91440" bIns="45720" rtlCol="0" anchor="ctr"/>
          <a:lstStyle>
            <a:lvl1pPr algn="ctr" eaLnBrk="1" latinLnBrk="1" hangingPunct="1">
              <a:defRPr sz="1600">
                <a:solidFill>
                  <a:schemeClr val="tx1">
                    <a:tint val="75000"/>
                  </a:schemeClr>
                </a:solidFill>
              </a:defRPr>
            </a:lvl1pPr>
          </a:lstStyle>
          <a:p>
            <a:pPr marL="0" marR="0" lvl="0" indent="0" algn="ctr" defTabSz="914400" rtl="0" eaLnBrk="1" fontAlgn="base" latinLnBrk="1"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Gulim" panose="020B0600000101010101" pitchFamily="34" charset="-127"/>
              <a:ea typeface="Gulim" panose="020B0600000101010101" pitchFamily="34" charset="-127"/>
              <a:cs typeface="+mn-cs"/>
            </a:endParaRPr>
          </a:p>
        </p:txBody>
      </p:sp>
      <p:sp>
        <p:nvSpPr>
          <p:cNvPr id="14" name="灯片编号占位符 5"/>
          <p:cNvSpPr>
            <a:spLocks noGrp="1"/>
          </p:cNvSpPr>
          <p:nvPr>
            <p:ph type="sldNum" sz="quarter" idx="4"/>
          </p:nvPr>
        </p:nvSpPr>
        <p:spPr>
          <a:xfrm>
            <a:off x="8737600" y="6356351"/>
            <a:ext cx="2844800" cy="366184"/>
          </a:xfrm>
          <a:prstGeom prst="rect">
            <a:avLst/>
          </a:prstGeom>
        </p:spPr>
        <p:txBody>
          <a:bodyPr vert="horz" wrap="square" lIns="91440" tIns="45720" rIns="91440" bIns="45720" numCol="1" anchor="ctr" anchorCtr="0" compatLnSpc="1"/>
          <a:lstStyle>
            <a:lvl1pPr algn="r" eaLnBrk="1" latinLnBrk="1" hangingPunct="1">
              <a:defRPr sz="1600" smtClean="0">
                <a:solidFill>
                  <a:srgbClr val="898989"/>
                </a:solidFill>
              </a:defRPr>
            </a:lvl1pPr>
          </a:lstStyle>
          <a:p>
            <a:pPr marL="0" marR="0" lvl="0" indent="0" algn="r" defTabSz="914400" rtl="0" eaLnBrk="1" fontAlgn="base" latinLnBrk="1" hangingPunct="1">
              <a:lnSpc>
                <a:spcPct val="100000"/>
              </a:lnSpc>
              <a:spcBef>
                <a:spcPct val="0"/>
              </a:spcBef>
              <a:spcAft>
                <a:spcPct val="0"/>
              </a:spcAft>
              <a:buClrTx/>
              <a:buSzTx/>
              <a:buFontTx/>
              <a:buNone/>
              <a:defRPr/>
            </a:pPr>
            <a:fld id="{B8CD17E3-4D25-45A9-9AAD-8982E1F8BF3F}" type="slidenum">
              <a:rPr kumimoji="1" lang="zh-CN" altLang="en-US" sz="1200" b="0" i="0" u="none" strike="noStrike" kern="1200" cap="none" spc="0" normalizeH="0" baseline="0" noProof="0">
                <a:ln>
                  <a:noFill/>
                </a:ln>
                <a:solidFill>
                  <a:srgbClr val="898989"/>
                </a:solidFill>
                <a:effectLst/>
                <a:uLnTx/>
                <a:uFillTx/>
                <a:latin typeface="Gulim" panose="020B0600000101010101" pitchFamily="34" charset="-127"/>
                <a:ea typeface="Gulim" panose="020B0600000101010101" pitchFamily="34" charset="-127"/>
                <a:cs typeface="+mn-cs"/>
              </a:rPr>
            </a:fld>
            <a:endParaRPr kumimoji="1" lang="zh-CN" altLang="en-US" sz="1200" b="0" i="0" u="none" strike="noStrike" kern="1200" cap="none" spc="0" normalizeH="0" baseline="0" noProof="0">
              <a:ln>
                <a:noFill/>
              </a:ln>
              <a:solidFill>
                <a:srgbClr val="898989"/>
              </a:solidFill>
              <a:effectLst/>
              <a:uLnTx/>
              <a:uFillTx/>
              <a:latin typeface="Gulim" panose="020B0600000101010101" pitchFamily="34" charset="-127"/>
              <a:ea typeface="Gulim" panose="020B0600000101010101" pitchFamily="34" charset="-127"/>
              <a:cs typeface="+mn-cs"/>
            </a:endParaRPr>
          </a:p>
        </p:txBody>
      </p:sp>
      <p:pic>
        <p:nvPicPr>
          <p:cNvPr id="1029" name="图片 14"/>
          <p:cNvPicPr>
            <a:picLocks noChangeAspect="1"/>
          </p:cNvPicPr>
          <p:nvPr userDrawn="1"/>
        </p:nvPicPr>
        <p:blipFill>
          <a:blip r:embed="rId5"/>
          <a:stretch>
            <a:fillRect/>
          </a:stretch>
        </p:blipFill>
        <p:spPr>
          <a:xfrm>
            <a:off x="14817" y="6275917"/>
            <a:ext cx="4652433" cy="461433"/>
          </a:xfrm>
          <a:prstGeom prst="rect">
            <a:avLst/>
          </a:prstGeom>
          <a:noFill/>
          <a:ln w="9525">
            <a:noFill/>
          </a:ln>
        </p:spPr>
      </p:pic>
      <p:pic>
        <p:nvPicPr>
          <p:cNvPr id="1030" name="图片 15"/>
          <p:cNvPicPr>
            <a:picLocks noChangeAspect="1"/>
          </p:cNvPicPr>
          <p:nvPr userDrawn="1"/>
        </p:nvPicPr>
        <p:blipFill>
          <a:blip r:embed="rId6"/>
          <a:stretch>
            <a:fillRect/>
          </a:stretch>
        </p:blipFill>
        <p:spPr>
          <a:xfrm>
            <a:off x="7620000" y="6267451"/>
            <a:ext cx="4572000" cy="452967"/>
          </a:xfrm>
          <a:prstGeom prst="rect">
            <a:avLst/>
          </a:prstGeom>
          <a:noFill/>
          <a:ln w="9525">
            <a:noFill/>
          </a:ln>
        </p:spPr>
      </p:pic>
      <p:pic>
        <p:nvPicPr>
          <p:cNvPr id="1031" name="图片 22" descr="横版组合——透明.png"/>
          <p:cNvPicPr>
            <a:picLocks noChangeAspect="1"/>
          </p:cNvPicPr>
          <p:nvPr userDrawn="1"/>
        </p:nvPicPr>
        <p:blipFill>
          <a:blip r:embed="rId7"/>
          <a:stretch>
            <a:fillRect/>
          </a:stretch>
        </p:blipFill>
        <p:spPr>
          <a:xfrm>
            <a:off x="5048251" y="6252633"/>
            <a:ext cx="2286000" cy="47836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Lst>
  <p:hf sldNum="0" hdr="0" ftr="0" dt="0"/>
  <p:txStyles>
    <p:titleStyle>
      <a:lvl1pPr algn="ctr" rtl="0" eaLnBrk="0" fontAlgn="base" latinLnBrk="1" hangingPunct="0">
        <a:spcBef>
          <a:spcPct val="0"/>
        </a:spcBef>
        <a:spcAft>
          <a:spcPct val="0"/>
        </a:spcAft>
        <a:defRPr kumimoji="1" sz="5335">
          <a:solidFill>
            <a:srgbClr val="E7EDEB"/>
          </a:solidFill>
          <a:latin typeface="+mj-lt"/>
          <a:ea typeface="+mj-ea"/>
          <a:cs typeface="+mj-cs"/>
        </a:defRPr>
      </a:lvl1pPr>
      <a:lvl2pPr algn="ctr" rtl="0" eaLnBrk="0" fontAlgn="base" latinLnBrk="1" hangingPunct="0">
        <a:spcBef>
          <a:spcPct val="0"/>
        </a:spcBef>
        <a:spcAft>
          <a:spcPct val="0"/>
        </a:spcAft>
        <a:defRPr kumimoji="1" sz="4000">
          <a:solidFill>
            <a:srgbClr val="E7EDEB"/>
          </a:solidFill>
          <a:latin typeface="-쉬리B" pitchFamily="18" charset="-127"/>
          <a:ea typeface="-쉬리B" pitchFamily="18" charset="-127"/>
        </a:defRPr>
      </a:lvl2pPr>
      <a:lvl3pPr algn="ctr" rtl="0" eaLnBrk="0" fontAlgn="base" latinLnBrk="1" hangingPunct="0">
        <a:spcBef>
          <a:spcPct val="0"/>
        </a:spcBef>
        <a:spcAft>
          <a:spcPct val="0"/>
        </a:spcAft>
        <a:defRPr kumimoji="1" sz="4000">
          <a:solidFill>
            <a:srgbClr val="E7EDEB"/>
          </a:solidFill>
          <a:latin typeface="-쉬리B" pitchFamily="18" charset="-127"/>
          <a:ea typeface="-쉬리B" pitchFamily="18" charset="-127"/>
        </a:defRPr>
      </a:lvl3pPr>
      <a:lvl4pPr algn="ctr" rtl="0" eaLnBrk="0" fontAlgn="base" latinLnBrk="1" hangingPunct="0">
        <a:spcBef>
          <a:spcPct val="0"/>
        </a:spcBef>
        <a:spcAft>
          <a:spcPct val="0"/>
        </a:spcAft>
        <a:defRPr kumimoji="1" sz="4000">
          <a:solidFill>
            <a:srgbClr val="E7EDEB"/>
          </a:solidFill>
          <a:latin typeface="-쉬리B" pitchFamily="18" charset="-127"/>
          <a:ea typeface="-쉬리B" pitchFamily="18" charset="-127"/>
        </a:defRPr>
      </a:lvl4pPr>
      <a:lvl5pPr algn="ctr" rtl="0" eaLnBrk="0" fontAlgn="base" latinLnBrk="1" hangingPunct="0">
        <a:spcBef>
          <a:spcPct val="0"/>
        </a:spcBef>
        <a:spcAft>
          <a:spcPct val="0"/>
        </a:spcAft>
        <a:defRPr kumimoji="1" sz="4000">
          <a:solidFill>
            <a:srgbClr val="E7EDEB"/>
          </a:solidFill>
          <a:latin typeface="-쉬리B" pitchFamily="18" charset="-127"/>
          <a:ea typeface="-쉬리B" pitchFamily="18" charset="-127"/>
        </a:defRPr>
      </a:lvl5pPr>
      <a:lvl6pPr marL="457200" algn="ctr" rtl="0" fontAlgn="base" latinLnBrk="1">
        <a:spcBef>
          <a:spcPct val="0"/>
        </a:spcBef>
        <a:spcAft>
          <a:spcPct val="0"/>
        </a:spcAft>
        <a:defRPr kumimoji="1" sz="4000">
          <a:solidFill>
            <a:srgbClr val="E7EDEB"/>
          </a:solidFill>
          <a:latin typeface="-쉬리B" pitchFamily="18" charset="-127"/>
          <a:ea typeface="-쉬리B" pitchFamily="18" charset="-127"/>
        </a:defRPr>
      </a:lvl6pPr>
      <a:lvl7pPr marL="914400" algn="ctr" rtl="0" fontAlgn="base" latinLnBrk="1">
        <a:spcBef>
          <a:spcPct val="0"/>
        </a:spcBef>
        <a:spcAft>
          <a:spcPct val="0"/>
        </a:spcAft>
        <a:defRPr kumimoji="1" sz="4000">
          <a:solidFill>
            <a:srgbClr val="E7EDEB"/>
          </a:solidFill>
          <a:latin typeface="-쉬리B" pitchFamily="18" charset="-127"/>
          <a:ea typeface="-쉬리B" pitchFamily="18" charset="-127"/>
        </a:defRPr>
      </a:lvl7pPr>
      <a:lvl8pPr marL="1371600" algn="ctr" rtl="0" fontAlgn="base" latinLnBrk="1">
        <a:spcBef>
          <a:spcPct val="0"/>
        </a:spcBef>
        <a:spcAft>
          <a:spcPct val="0"/>
        </a:spcAft>
        <a:defRPr kumimoji="1" sz="4000">
          <a:solidFill>
            <a:srgbClr val="E7EDEB"/>
          </a:solidFill>
          <a:latin typeface="-쉬리B" pitchFamily="18" charset="-127"/>
          <a:ea typeface="-쉬리B" pitchFamily="18" charset="-127"/>
        </a:defRPr>
      </a:lvl8pPr>
      <a:lvl9pPr marL="1828800" algn="ctr" rtl="0" fontAlgn="base" latinLnBrk="1">
        <a:spcBef>
          <a:spcPct val="0"/>
        </a:spcBef>
        <a:spcAft>
          <a:spcPct val="0"/>
        </a:spcAft>
        <a:defRPr kumimoji="1" sz="4000">
          <a:solidFill>
            <a:srgbClr val="E7EDEB"/>
          </a:solidFill>
          <a:latin typeface="-쉬리B" pitchFamily="18" charset="-127"/>
          <a:ea typeface="-쉬리B" pitchFamily="18" charset="-127"/>
        </a:defRPr>
      </a:lvl9pPr>
    </p:titleStyle>
    <p:bodyStyle>
      <a:lvl1pPr marL="457200" indent="-457200" algn="l" rtl="0" eaLnBrk="0" fontAlgn="base" latinLnBrk="1" hangingPunct="0">
        <a:spcBef>
          <a:spcPts val="130"/>
        </a:spcBef>
        <a:spcAft>
          <a:spcPct val="0"/>
        </a:spcAft>
        <a:buChar char="•"/>
        <a:defRPr kumimoji="1" sz="2935">
          <a:solidFill>
            <a:srgbClr val="B1C9A9"/>
          </a:solidFill>
          <a:latin typeface="+mn-lt"/>
          <a:ea typeface="+mn-ea"/>
          <a:cs typeface="+mn-cs"/>
        </a:defRPr>
      </a:lvl1pPr>
      <a:lvl2pPr marL="990600" indent="-381000" algn="l" rtl="0" eaLnBrk="0" fontAlgn="base" latinLnBrk="1" hangingPunct="0">
        <a:spcBef>
          <a:spcPts val="130"/>
        </a:spcBef>
        <a:spcAft>
          <a:spcPct val="0"/>
        </a:spcAft>
        <a:buChar char="•"/>
        <a:defRPr kumimoji="1" sz="2665">
          <a:solidFill>
            <a:srgbClr val="B1C9A9"/>
          </a:solidFill>
          <a:latin typeface="+mn-lt"/>
          <a:ea typeface="+mn-ea"/>
        </a:defRPr>
      </a:lvl2pPr>
      <a:lvl3pPr marL="1524000" indent="-304800" algn="l" rtl="0" eaLnBrk="0" fontAlgn="base" latinLnBrk="1" hangingPunct="0">
        <a:spcBef>
          <a:spcPts val="130"/>
        </a:spcBef>
        <a:spcAft>
          <a:spcPct val="0"/>
        </a:spcAft>
        <a:buChar char="•"/>
        <a:defRPr kumimoji="1">
          <a:solidFill>
            <a:srgbClr val="B1C9A9"/>
          </a:solidFill>
          <a:latin typeface="+mn-lt"/>
          <a:ea typeface="+mn-ea"/>
        </a:defRPr>
      </a:lvl3pPr>
      <a:lvl4pPr marL="2133600" indent="-304800" algn="l" rtl="0" eaLnBrk="0" fontAlgn="base" latinLnBrk="1" hangingPunct="0">
        <a:spcBef>
          <a:spcPts val="130"/>
        </a:spcBef>
        <a:spcAft>
          <a:spcPct val="0"/>
        </a:spcAft>
        <a:buChar char="•"/>
        <a:defRPr kumimoji="1" sz="2135">
          <a:solidFill>
            <a:srgbClr val="B1C9A9"/>
          </a:solidFill>
          <a:latin typeface="+mn-lt"/>
          <a:ea typeface="+mn-ea"/>
        </a:defRPr>
      </a:lvl4pPr>
      <a:lvl5pPr marL="2743200" indent="-304800" algn="l" rtl="0" eaLnBrk="0" fontAlgn="base" latinLnBrk="1" hangingPunct="0">
        <a:spcBef>
          <a:spcPts val="130"/>
        </a:spcBef>
        <a:spcAft>
          <a:spcPct val="0"/>
        </a:spcAft>
        <a:buChar char="•"/>
        <a:defRPr kumimoji="1" sz="1865">
          <a:solidFill>
            <a:srgbClr val="B1C9A9"/>
          </a:solidFill>
          <a:latin typeface="+mn-lt"/>
          <a:ea typeface="+mn-ea"/>
        </a:defRPr>
      </a:lvl5pPr>
      <a:lvl6pPr marL="3352800" indent="-304800" algn="l" rtl="0" fontAlgn="base" latinLnBrk="1">
        <a:spcBef>
          <a:spcPts val="130"/>
        </a:spcBef>
        <a:spcAft>
          <a:spcPct val="0"/>
        </a:spcAft>
        <a:buChar char="•"/>
        <a:defRPr kumimoji="1" sz="1865">
          <a:solidFill>
            <a:srgbClr val="B1C9A9"/>
          </a:solidFill>
          <a:latin typeface="+mn-lt"/>
          <a:ea typeface="+mn-ea"/>
        </a:defRPr>
      </a:lvl6pPr>
      <a:lvl7pPr marL="3962400" indent="-304800" algn="l" rtl="0" fontAlgn="base" latinLnBrk="1">
        <a:spcBef>
          <a:spcPts val="130"/>
        </a:spcBef>
        <a:spcAft>
          <a:spcPct val="0"/>
        </a:spcAft>
        <a:buChar char="•"/>
        <a:defRPr kumimoji="1" sz="1865">
          <a:solidFill>
            <a:srgbClr val="B1C9A9"/>
          </a:solidFill>
          <a:latin typeface="+mn-lt"/>
          <a:ea typeface="+mn-ea"/>
        </a:defRPr>
      </a:lvl7pPr>
      <a:lvl8pPr marL="4572000" indent="-304800" algn="l" rtl="0" fontAlgn="base" latinLnBrk="1">
        <a:spcBef>
          <a:spcPts val="130"/>
        </a:spcBef>
        <a:spcAft>
          <a:spcPct val="0"/>
        </a:spcAft>
        <a:buChar char="•"/>
        <a:defRPr kumimoji="1" sz="1865">
          <a:solidFill>
            <a:srgbClr val="B1C9A9"/>
          </a:solidFill>
          <a:latin typeface="+mn-lt"/>
          <a:ea typeface="+mn-ea"/>
        </a:defRPr>
      </a:lvl8pPr>
      <a:lvl9pPr marL="5181600" indent="-304800" algn="l" rtl="0" fontAlgn="base" latinLnBrk="1">
        <a:spcBef>
          <a:spcPts val="130"/>
        </a:spcBef>
        <a:spcAft>
          <a:spcPct val="0"/>
        </a:spcAft>
        <a:buChar char="•"/>
        <a:defRPr kumimoji="1" sz="1865">
          <a:solidFill>
            <a:srgbClr val="B1C9A9"/>
          </a:solidFill>
          <a:latin typeface="+mn-lt"/>
          <a:ea typeface="+mn-ea"/>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7.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6.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9.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21.png"/><Relationship Id="rId1"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file:///C:\Users\ASUS\AppData\Local\Temp\wps\INetCache\cfdc01e946753327239f9d25ac85aaea" TargetMode="External"/><Relationship Id="rId1" Type="http://schemas.openxmlformats.org/officeDocument/2006/relationships/image" Target="../media/image11.jpe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10.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2.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4.xml"/><Relationship Id="rId2" Type="http://schemas.openxmlformats.org/officeDocument/2006/relationships/image" Target="../media/image9.jpeg"/><Relationship Id="rId1" Type="http://schemas.openxmlformats.org/officeDocument/2006/relationships/image" Target="../media/image8.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3.jpe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10.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file:///C:\Users\ASUS\AppData\Local\Temp\wps\INetCache\cfdc01e946753327239f9d25ac85aaea" TargetMode="External"/><Relationship Id="rId1" Type="http://schemas.openxmlformats.org/officeDocument/2006/relationships/image" Target="../media/image11.jpe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9.xml"/><Relationship Id="rId2" Type="http://schemas.openxmlformats.org/officeDocument/2006/relationships/image" Target="../media/image12.jpeg"/><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9.xml"/><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1" cstate="hqprint">
            <a:lum/>
          </a:blip>
          <a:srcRect/>
          <a:stretch>
            <a:fillRect/>
          </a:stretch>
        </a:blipFill>
        <a:effectLst/>
      </p:bgPr>
    </p:bg>
    <p:spTree>
      <p:nvGrpSpPr>
        <p:cNvPr id="1" name=""/>
        <p:cNvGrpSpPr/>
        <p:nvPr/>
      </p:nvGrpSpPr>
      <p:grpSpPr>
        <a:xfrm>
          <a:off x="0" y="0"/>
          <a:ext cx="0" cy="0"/>
          <a:chOff x="0" y="0"/>
          <a:chExt cx="0" cy="0"/>
        </a:xfrm>
      </p:grpSpPr>
      <p:sp>
        <p:nvSpPr>
          <p:cNvPr id="11" name="矩形 10"/>
          <p:cNvSpPr/>
          <p:nvPr/>
        </p:nvSpPr>
        <p:spPr>
          <a:xfrm>
            <a:off x="0" y="2088106"/>
            <a:ext cx="12192000" cy="255927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dirty="0">
              <a:ln>
                <a:noFill/>
              </a:ln>
              <a:solidFill>
                <a:prstClr val="white">
                  <a:alpha val="50000"/>
                </a:prstClr>
              </a:solidFill>
              <a:effectLst/>
              <a:uLnTx/>
              <a:uFillTx/>
              <a:latin typeface="Arial" panose="020B0604020202020204"/>
              <a:ea typeface="微软雅黑" panose="020B0503020204020204" charset="-122"/>
              <a:cs typeface="+mn-cs"/>
            </a:endParaRPr>
          </a:p>
        </p:txBody>
      </p:sp>
      <p:sp>
        <p:nvSpPr>
          <p:cNvPr id="2" name="标题 1"/>
          <p:cNvSpPr>
            <a:spLocks noGrp="1"/>
          </p:cNvSpPr>
          <p:nvPr>
            <p:ph type="ctrTitle"/>
          </p:nvPr>
        </p:nvSpPr>
        <p:spPr>
          <a:xfrm>
            <a:off x="1524000" y="2432195"/>
            <a:ext cx="9144000" cy="1992963"/>
          </a:xfrm>
        </p:spPr>
        <p:txBody>
          <a:bodyPr/>
          <a:lstStyle/>
          <a:p>
            <a:r>
              <a:rPr lang="zh-CN" altLang="en-US" sz="5400" dirty="0"/>
              <a:t>慕课学习和博士英语</a:t>
            </a:r>
            <a:r>
              <a:rPr lang="en-US" altLang="zh-CN" sz="5400" dirty="0"/>
              <a:t>B</a:t>
            </a:r>
            <a:br>
              <a:rPr lang="en-US" altLang="zh-CN" sz="5400" dirty="0"/>
            </a:br>
            <a:r>
              <a:rPr lang="zh-CN" altLang="en-US" sz="5400" dirty="0"/>
              <a:t>经验分享</a:t>
            </a:r>
            <a:endParaRPr lang="zh-CN" altLang="en-US" sz="5400" dirty="0"/>
          </a:p>
        </p:txBody>
      </p:sp>
      <p:pic>
        <p:nvPicPr>
          <p:cNvPr id="6" name="图片 5" descr="横版组合——透明.png"/>
          <p:cNvPicPr>
            <a:picLocks noChangeAspect="1"/>
          </p:cNvPicPr>
          <p:nvPr/>
        </p:nvPicPr>
        <p:blipFill>
          <a:blip r:embed="rId2" cstate="screen"/>
          <a:srcRect/>
          <a:stretch>
            <a:fillRect/>
          </a:stretch>
        </p:blipFill>
        <p:spPr bwMode="auto">
          <a:xfrm>
            <a:off x="3523853" y="698565"/>
            <a:ext cx="5144295" cy="108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p:nvPr/>
        </p:nvSpPr>
        <p:spPr>
          <a:xfrm>
            <a:off x="5023485" y="4647565"/>
            <a:ext cx="2145030" cy="953135"/>
          </a:xfrm>
          <a:prstGeom prst="rect">
            <a:avLst/>
          </a:prstGeom>
          <a:noFill/>
        </p:spPr>
        <p:txBody>
          <a:bodyPr wrap="square" rtlCol="0">
            <a:spAutoFit/>
          </a:bodyPr>
          <a:p>
            <a:pPr algn="ctr"/>
            <a:r>
              <a:rPr lang="zh-CN" altLang="en-US" sz="2800"/>
              <a:t>招</a:t>
            </a:r>
            <a:r>
              <a:rPr lang="en-US" altLang="zh-CN" sz="2800"/>
              <a:t> </a:t>
            </a:r>
            <a:r>
              <a:rPr lang="zh-CN" altLang="en-US" sz="2800"/>
              <a:t>财</a:t>
            </a:r>
            <a:endParaRPr lang="zh-CN" altLang="en-US" sz="2800"/>
          </a:p>
          <a:p>
            <a:pPr algn="ctr"/>
            <a:r>
              <a:rPr lang="en-US" altLang="zh-CN" sz="2800"/>
              <a:t>2021.8</a:t>
            </a:r>
            <a:endParaRPr lang="en-US" altLang="zh-CN" sz="280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44220" y="897890"/>
            <a:ext cx="4825365" cy="583565"/>
          </a:xfrm>
          <a:prstGeom prst="rect">
            <a:avLst/>
          </a:prstGeom>
          <a:noFill/>
        </p:spPr>
        <p:txBody>
          <a:bodyPr wrap="square" rtlCol="0">
            <a:spAutoFit/>
          </a:bodyPr>
          <a:p>
            <a:r>
              <a:rPr lang="zh-CN" altLang="en-US" sz="3200">
                <a:latin typeface="黑体" panose="02010609060101010101" pitchFamily="49" charset="-122"/>
                <a:ea typeface="黑体" panose="02010609060101010101" pitchFamily="49" charset="-122"/>
              </a:rPr>
              <a:t>章节测验：</a:t>
            </a:r>
            <a:endParaRPr lang="zh-CN" altLang="en-US" sz="3200">
              <a:latin typeface="黑体" panose="02010609060101010101" pitchFamily="49" charset="-122"/>
              <a:ea typeface="黑体" panose="02010609060101010101" pitchFamily="49" charset="-122"/>
            </a:endParaRPr>
          </a:p>
        </p:txBody>
      </p:sp>
      <p:sp>
        <p:nvSpPr>
          <p:cNvPr id="3" name="文本框 2"/>
          <p:cNvSpPr txBox="1"/>
          <p:nvPr/>
        </p:nvSpPr>
        <p:spPr>
          <a:xfrm>
            <a:off x="744220" y="1720850"/>
            <a:ext cx="5098415" cy="2676525"/>
          </a:xfrm>
          <a:prstGeom prst="rect">
            <a:avLst/>
          </a:prstGeom>
          <a:noFill/>
        </p:spPr>
        <p:txBody>
          <a:bodyPr wrap="square" rtlCol="0">
            <a:spAutoFit/>
          </a:bodyPr>
          <a:p>
            <a:pPr marL="285750" indent="-285750">
              <a:buFont typeface="Arial" panose="020B0604020202020204" pitchFamily="34" charset="0"/>
              <a:buChar char="•"/>
            </a:pPr>
            <a:r>
              <a:rPr lang="zh-CN" altLang="en-US" sz="2800">
                <a:latin typeface="等线" panose="02010600030101010101" charset="-122"/>
                <a:ea typeface="等线" panose="02010600030101010101" charset="-122"/>
                <a:cs typeface="等线" panose="02010600030101010101" charset="-122"/>
              </a:rPr>
              <a:t>排序题</a:t>
            </a:r>
            <a:endParaRPr lang="zh-CN" altLang="en-US" sz="2800">
              <a:latin typeface="等线" panose="02010600030101010101" charset="-122"/>
              <a:ea typeface="等线" panose="02010600030101010101" charset="-122"/>
              <a:cs typeface="等线" panose="02010600030101010101" charset="-122"/>
            </a:endParaRPr>
          </a:p>
          <a:p>
            <a:pPr marL="285750" indent="-285750">
              <a:buFont typeface="Arial" panose="020B0604020202020204" pitchFamily="34" charset="0"/>
              <a:buChar char="•"/>
            </a:pPr>
            <a:r>
              <a:rPr lang="zh-CN" altLang="en-US" sz="2800">
                <a:latin typeface="等线" panose="02010600030101010101" charset="-122"/>
                <a:ea typeface="等线" panose="02010600030101010101" charset="-122"/>
                <a:cs typeface="等线" panose="02010600030101010101" charset="-122"/>
              </a:rPr>
              <a:t>完形填空</a:t>
            </a:r>
            <a:endParaRPr lang="zh-CN" altLang="en-US" sz="2800">
              <a:latin typeface="等线" panose="02010600030101010101" charset="-122"/>
              <a:ea typeface="等线" panose="02010600030101010101" charset="-122"/>
              <a:cs typeface="等线" panose="02010600030101010101" charset="-122"/>
            </a:endParaRPr>
          </a:p>
          <a:p>
            <a:pPr marL="285750" indent="-285750">
              <a:buFont typeface="Arial" panose="020B0604020202020204" pitchFamily="34" charset="0"/>
              <a:buChar char="•"/>
            </a:pPr>
            <a:r>
              <a:rPr lang="zh-CN" altLang="en-US" sz="2800">
                <a:latin typeface="等线" panose="02010600030101010101" charset="-122"/>
                <a:ea typeface="等线" panose="02010600030101010101" charset="-122"/>
                <a:cs typeface="等线" panose="02010600030101010101" charset="-122"/>
              </a:rPr>
              <a:t>选择题（单选</a:t>
            </a:r>
            <a:r>
              <a:rPr lang="en-US" altLang="zh-CN" sz="2800">
                <a:latin typeface="等线" panose="02010600030101010101" charset="-122"/>
                <a:ea typeface="等线" panose="02010600030101010101" charset="-122"/>
                <a:cs typeface="等线" panose="02010600030101010101" charset="-122"/>
              </a:rPr>
              <a:t>/</a:t>
            </a:r>
            <a:r>
              <a:rPr lang="zh-CN" altLang="en-US" sz="2800">
                <a:latin typeface="等线" panose="02010600030101010101" charset="-122"/>
                <a:ea typeface="等线" panose="02010600030101010101" charset="-122"/>
                <a:cs typeface="等线" panose="02010600030101010101" charset="-122"/>
              </a:rPr>
              <a:t>多选，会标出）</a:t>
            </a:r>
            <a:endParaRPr lang="zh-CN" altLang="en-US" sz="2800">
              <a:latin typeface="等线" panose="02010600030101010101" charset="-122"/>
              <a:ea typeface="等线" panose="02010600030101010101" charset="-122"/>
              <a:cs typeface="等线" panose="02010600030101010101" charset="-122"/>
            </a:endParaRPr>
          </a:p>
          <a:p>
            <a:pPr marL="285750" indent="-285750">
              <a:buFont typeface="Arial" panose="020B0604020202020204" pitchFamily="34" charset="0"/>
              <a:buChar char="•"/>
            </a:pPr>
            <a:r>
              <a:rPr lang="zh-CN" altLang="en-US" sz="2800">
                <a:latin typeface="等线" panose="02010600030101010101" charset="-122"/>
                <a:ea typeface="等线" panose="02010600030101010101" charset="-122"/>
                <a:cs typeface="等线" panose="02010600030101010101" charset="-122"/>
              </a:rPr>
              <a:t>连线题</a:t>
            </a:r>
            <a:endParaRPr lang="zh-CN" altLang="en-US" sz="2800">
              <a:latin typeface="等线" panose="02010600030101010101" charset="-122"/>
              <a:ea typeface="等线" panose="02010600030101010101" charset="-122"/>
              <a:cs typeface="等线" panose="02010600030101010101" charset="-122"/>
            </a:endParaRPr>
          </a:p>
          <a:p>
            <a:pPr marL="285750" indent="-285750">
              <a:buFont typeface="Arial" panose="020B0604020202020204" pitchFamily="34" charset="0"/>
              <a:buChar char="•"/>
            </a:pPr>
            <a:r>
              <a:rPr lang="zh-CN" altLang="en-US" sz="2800">
                <a:latin typeface="等线" panose="02010600030101010101" charset="-122"/>
                <a:ea typeface="等线" panose="02010600030101010101" charset="-122"/>
                <a:cs typeface="等线" panose="02010600030101010101" charset="-122"/>
              </a:rPr>
              <a:t>选词填空</a:t>
            </a:r>
            <a:endParaRPr lang="zh-CN" altLang="en-US" sz="2800">
              <a:latin typeface="等线" panose="02010600030101010101" charset="-122"/>
              <a:ea typeface="等线" panose="02010600030101010101" charset="-122"/>
              <a:cs typeface="等线" panose="02010600030101010101" charset="-122"/>
            </a:endParaRPr>
          </a:p>
          <a:p>
            <a:pPr marL="285750" indent="-285750">
              <a:buFont typeface="Arial" panose="020B0604020202020204" pitchFamily="34" charset="0"/>
              <a:buChar char="•"/>
            </a:pPr>
            <a:r>
              <a:rPr lang="zh-CN" altLang="en-US" sz="2800">
                <a:latin typeface="等线" panose="02010600030101010101" charset="-122"/>
                <a:ea typeface="等线" panose="02010600030101010101" charset="-122"/>
                <a:cs typeface="等线" panose="02010600030101010101" charset="-122"/>
              </a:rPr>
              <a:t>阅读理解</a:t>
            </a:r>
            <a:endParaRPr lang="zh-CN" altLang="en-US" sz="2800">
              <a:latin typeface="等线" panose="02010600030101010101" charset="-122"/>
              <a:ea typeface="等线" panose="02010600030101010101" charset="-122"/>
              <a:cs typeface="等线" panose="02010600030101010101" charset="-122"/>
            </a:endParaRPr>
          </a:p>
        </p:txBody>
      </p:sp>
      <p:sp>
        <p:nvSpPr>
          <p:cNvPr id="6" name="文本框 5"/>
          <p:cNvSpPr txBox="1"/>
          <p:nvPr/>
        </p:nvSpPr>
        <p:spPr>
          <a:xfrm>
            <a:off x="5998210" y="1720850"/>
            <a:ext cx="5576570" cy="2245360"/>
          </a:xfrm>
          <a:prstGeom prst="rect">
            <a:avLst/>
          </a:prstGeom>
          <a:noFill/>
        </p:spPr>
        <p:txBody>
          <a:bodyPr wrap="square" rtlCol="0">
            <a:spAutoFit/>
          </a:bodyPr>
          <a:p>
            <a:pPr marL="285750" indent="-285750">
              <a:buFont typeface="Arial" panose="020B0604020202020204" pitchFamily="34" charset="0"/>
              <a:buChar char="•"/>
            </a:pPr>
            <a:r>
              <a:rPr lang="zh-CN" altLang="en-US" sz="2800">
                <a:latin typeface="等线" panose="02010600030101010101" charset="-122"/>
                <a:ea typeface="等线" panose="02010600030101010101" charset="-122"/>
                <a:cs typeface="等线" panose="02010600030101010101" charset="-122"/>
              </a:rPr>
              <a:t>每章节大概</a:t>
            </a:r>
            <a:r>
              <a:rPr lang="en-US" altLang="zh-CN" sz="2800">
                <a:latin typeface="等线" panose="02010600030101010101" charset="-122"/>
                <a:ea typeface="等线" panose="02010600030101010101" charset="-122"/>
                <a:cs typeface="等线" panose="02010600030101010101" charset="-122"/>
              </a:rPr>
              <a:t>4-5</a:t>
            </a:r>
            <a:r>
              <a:rPr lang="zh-CN" altLang="en-US" sz="2800">
                <a:latin typeface="等线" panose="02010600030101010101" charset="-122"/>
                <a:ea typeface="等线" panose="02010600030101010101" charset="-122"/>
                <a:cs typeface="等线" panose="02010600030101010101" charset="-122"/>
              </a:rPr>
              <a:t>类大题</a:t>
            </a:r>
            <a:endParaRPr lang="zh-CN" altLang="en-US" sz="2800">
              <a:latin typeface="等线" panose="02010600030101010101" charset="-122"/>
              <a:ea typeface="等线" panose="02010600030101010101" charset="-122"/>
              <a:cs typeface="等线" panose="02010600030101010101" charset="-122"/>
            </a:endParaRPr>
          </a:p>
          <a:p>
            <a:pPr marL="285750" indent="-285750">
              <a:buFont typeface="Arial" panose="020B0604020202020204" pitchFamily="34" charset="0"/>
              <a:buChar char="•"/>
            </a:pPr>
            <a:r>
              <a:rPr lang="zh-CN" altLang="en-US" sz="2800">
                <a:latin typeface="等线" panose="02010600030101010101" charset="-122"/>
                <a:ea typeface="等线" panose="02010600030101010101" charset="-122"/>
                <a:cs typeface="等线" panose="02010600030101010101" charset="-122"/>
              </a:rPr>
              <a:t>答题不限时间，有截止时间</a:t>
            </a:r>
            <a:endParaRPr lang="zh-CN" altLang="en-US" sz="2800">
              <a:latin typeface="等线" panose="02010600030101010101" charset="-122"/>
              <a:ea typeface="等线" panose="02010600030101010101" charset="-122"/>
              <a:cs typeface="等线" panose="02010600030101010101" charset="-122"/>
            </a:endParaRPr>
          </a:p>
          <a:p>
            <a:pPr marL="285750" indent="-285750">
              <a:buFont typeface="Arial" panose="020B0604020202020204" pitchFamily="34" charset="0"/>
              <a:buChar char="•"/>
            </a:pPr>
            <a:r>
              <a:rPr lang="zh-CN" altLang="en-US" sz="2800">
                <a:latin typeface="等线" panose="02010600030101010101" charset="-122"/>
                <a:ea typeface="等线" panose="02010600030101010101" charset="-122"/>
                <a:cs typeface="等线" panose="02010600030101010101" charset="-122"/>
              </a:rPr>
              <a:t>题目大部分和所学章节内容有关</a:t>
            </a:r>
            <a:endParaRPr lang="zh-CN" altLang="en-US" sz="2800">
              <a:latin typeface="等线" panose="02010600030101010101" charset="-122"/>
              <a:ea typeface="等线" panose="02010600030101010101" charset="-122"/>
              <a:cs typeface="等线" panose="02010600030101010101" charset="-122"/>
            </a:endParaRPr>
          </a:p>
          <a:p>
            <a:pPr marL="285750" indent="-285750">
              <a:buFont typeface="Arial" panose="020B0604020202020204" pitchFamily="34" charset="0"/>
              <a:buChar char="•"/>
            </a:pPr>
            <a:r>
              <a:rPr lang="zh-CN" altLang="en-US" sz="2800">
                <a:latin typeface="等线" panose="02010600030101010101" charset="-122"/>
                <a:ea typeface="等线" panose="02010600030101010101" charset="-122"/>
                <a:cs typeface="等线" panose="02010600030101010101" charset="-122"/>
              </a:rPr>
              <a:t>手机</a:t>
            </a:r>
            <a:r>
              <a:rPr lang="en-US" altLang="zh-CN" sz="2800">
                <a:latin typeface="等线" panose="02010600030101010101" charset="-122"/>
                <a:ea typeface="等线" panose="02010600030101010101" charset="-122"/>
                <a:cs typeface="等线" panose="02010600030101010101" charset="-122"/>
              </a:rPr>
              <a:t>app</a:t>
            </a:r>
            <a:r>
              <a:rPr lang="zh-CN" altLang="en-US" sz="2800">
                <a:latin typeface="等线" panose="02010600030101010101" charset="-122"/>
                <a:ea typeface="等线" panose="02010600030101010101" charset="-122"/>
                <a:cs typeface="等线" panose="02010600030101010101" charset="-122"/>
              </a:rPr>
              <a:t>端可以查看答案的正误</a:t>
            </a:r>
            <a:endParaRPr lang="zh-CN" altLang="en-US" sz="2800">
              <a:latin typeface="等线" panose="02010600030101010101" charset="-122"/>
              <a:ea typeface="等线" panose="02010600030101010101" charset="-122"/>
              <a:cs typeface="等线" panose="02010600030101010101" charset="-122"/>
            </a:endParaRPr>
          </a:p>
          <a:p>
            <a:pPr marL="285750" indent="-285750">
              <a:buFont typeface="Arial" panose="020B0604020202020204" pitchFamily="34" charset="0"/>
              <a:buChar char="•"/>
            </a:pPr>
            <a:r>
              <a:rPr lang="zh-CN" altLang="en-US" sz="2800">
                <a:latin typeface="等线" panose="02010600030101010101" charset="-122"/>
                <a:ea typeface="等线" panose="02010600030101010101" charset="-122"/>
                <a:cs typeface="等线" panose="02010600030101010101" charset="-122"/>
              </a:rPr>
              <a:t>每个人的题目顺序可能不同</a:t>
            </a:r>
            <a:endParaRPr lang="zh-CN" altLang="en-US" sz="2800">
              <a:latin typeface="等线" panose="02010600030101010101" charset="-122"/>
              <a:ea typeface="等线" panose="02010600030101010101" charset="-122"/>
              <a:cs typeface="等线" panose="02010600030101010101" charset="-122"/>
            </a:endParaRPr>
          </a:p>
        </p:txBody>
      </p:sp>
      <p:pic>
        <p:nvPicPr>
          <p:cNvPr id="7" name="图片 6"/>
          <p:cNvPicPr>
            <a:picLocks noChangeAspect="1"/>
          </p:cNvPicPr>
          <p:nvPr/>
        </p:nvPicPr>
        <p:blipFill>
          <a:blip r:embed="rId1"/>
          <a:stretch>
            <a:fillRect/>
          </a:stretch>
        </p:blipFill>
        <p:spPr>
          <a:xfrm>
            <a:off x="5842000" y="668655"/>
            <a:ext cx="5580380" cy="50304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 name="图片 10"/>
          <p:cNvPicPr>
            <a:picLocks noChangeAspect="1"/>
          </p:cNvPicPr>
          <p:nvPr/>
        </p:nvPicPr>
        <p:blipFill>
          <a:blip r:embed="rId1"/>
          <a:stretch>
            <a:fillRect/>
          </a:stretch>
        </p:blipFill>
        <p:spPr>
          <a:xfrm>
            <a:off x="647700" y="1696085"/>
            <a:ext cx="11190605" cy="2249170"/>
          </a:xfrm>
          <a:prstGeom prst="rect">
            <a:avLst/>
          </a:prstGeom>
        </p:spPr>
      </p:pic>
      <p:sp>
        <p:nvSpPr>
          <p:cNvPr id="2" name="文本框 1"/>
          <p:cNvSpPr txBox="1"/>
          <p:nvPr/>
        </p:nvSpPr>
        <p:spPr>
          <a:xfrm>
            <a:off x="647700" y="220345"/>
            <a:ext cx="10563860" cy="583565"/>
          </a:xfrm>
          <a:prstGeom prst="rect">
            <a:avLst/>
          </a:prstGeom>
          <a:noFill/>
        </p:spPr>
        <p:txBody>
          <a:bodyPr wrap="square" rtlCol="0">
            <a:spAutoFit/>
          </a:bodyPr>
          <a:p>
            <a:r>
              <a:rPr lang="zh-CN" altLang="en-US" sz="3200">
                <a:latin typeface="黑体" panose="02010609060101010101" pitchFamily="49" charset="-122"/>
                <a:ea typeface="黑体" panose="02010609060101010101" pitchFamily="49" charset="-122"/>
                <a:sym typeface="+mn-ea"/>
              </a:rPr>
              <a:t>作业：以简答题形式展现</a:t>
            </a:r>
            <a:endParaRPr lang="zh-CN" sz="2000">
              <a:latin typeface="黑体" panose="02010609060101010101" pitchFamily="49" charset="-122"/>
              <a:ea typeface="黑体" panose="02010609060101010101" pitchFamily="49" charset="-122"/>
            </a:endParaRPr>
          </a:p>
        </p:txBody>
      </p:sp>
      <p:pic>
        <p:nvPicPr>
          <p:cNvPr id="9" name="图片 8"/>
          <p:cNvPicPr>
            <a:picLocks noChangeAspect="1"/>
          </p:cNvPicPr>
          <p:nvPr/>
        </p:nvPicPr>
        <p:blipFill>
          <a:blip r:embed="rId2"/>
          <a:srcRect l="5101" t="25074"/>
          <a:stretch>
            <a:fillRect/>
          </a:stretch>
        </p:blipFill>
        <p:spPr>
          <a:xfrm>
            <a:off x="255270" y="1497330"/>
            <a:ext cx="11682095" cy="2647315"/>
          </a:xfrm>
          <a:prstGeom prst="rect">
            <a:avLst/>
          </a:prstGeom>
        </p:spPr>
      </p:pic>
      <p:pic>
        <p:nvPicPr>
          <p:cNvPr id="10" name="图片 9"/>
          <p:cNvPicPr>
            <a:picLocks noChangeAspect="1"/>
          </p:cNvPicPr>
          <p:nvPr/>
        </p:nvPicPr>
        <p:blipFill>
          <a:blip r:embed="rId3"/>
          <a:stretch>
            <a:fillRect/>
          </a:stretch>
        </p:blipFill>
        <p:spPr>
          <a:xfrm>
            <a:off x="257810" y="4354830"/>
            <a:ext cx="11679555" cy="13042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44220" y="913765"/>
            <a:ext cx="4825365" cy="583565"/>
          </a:xfrm>
          <a:prstGeom prst="rect">
            <a:avLst/>
          </a:prstGeom>
          <a:noFill/>
        </p:spPr>
        <p:txBody>
          <a:bodyPr wrap="square" rtlCol="0">
            <a:spAutoFit/>
          </a:bodyPr>
          <a:p>
            <a:r>
              <a:rPr lang="zh-CN" altLang="en-US" sz="3200">
                <a:latin typeface="黑体" panose="02010609060101010101" pitchFamily="49" charset="-122"/>
                <a:ea typeface="黑体" panose="02010609060101010101" pitchFamily="49" charset="-122"/>
              </a:rPr>
              <a:t>互评作业：</a:t>
            </a:r>
            <a:endParaRPr lang="zh-CN" altLang="en-US" sz="3200">
              <a:latin typeface="黑体" panose="02010609060101010101" pitchFamily="49" charset="-122"/>
              <a:ea typeface="黑体" panose="02010609060101010101" pitchFamily="49" charset="-122"/>
            </a:endParaRPr>
          </a:p>
        </p:txBody>
      </p:sp>
      <p:sp>
        <p:nvSpPr>
          <p:cNvPr id="9" name="文本框 8"/>
          <p:cNvSpPr txBox="1"/>
          <p:nvPr/>
        </p:nvSpPr>
        <p:spPr>
          <a:xfrm>
            <a:off x="744220" y="1720850"/>
            <a:ext cx="5098415" cy="1814830"/>
          </a:xfrm>
          <a:prstGeom prst="rect">
            <a:avLst/>
          </a:prstGeom>
          <a:noFill/>
        </p:spPr>
        <p:txBody>
          <a:bodyPr wrap="square" rtlCol="0">
            <a:spAutoFit/>
          </a:bodyPr>
          <a:p>
            <a:pPr marL="285750" indent="-285750">
              <a:buFont typeface="Arial" panose="020B0604020202020204" pitchFamily="34" charset="0"/>
              <a:buChar char="•"/>
            </a:pPr>
            <a:r>
              <a:rPr lang="zh-CN" sz="2800">
                <a:latin typeface="等线" panose="02010600030101010101" charset="-122"/>
                <a:ea typeface="等线" panose="02010600030101010101" charset="-122"/>
                <a:cs typeface="等线" panose="02010600030101010101" charset="-122"/>
              </a:rPr>
              <a:t>一个人评价</a:t>
            </a:r>
            <a:r>
              <a:rPr lang="en-US" altLang="zh-CN" sz="2800">
                <a:latin typeface="等线" panose="02010600030101010101" charset="-122"/>
                <a:ea typeface="等线" panose="02010600030101010101" charset="-122"/>
                <a:cs typeface="等线" panose="02010600030101010101" charset="-122"/>
              </a:rPr>
              <a:t>2-3</a:t>
            </a:r>
            <a:r>
              <a:rPr lang="zh-CN" altLang="en-US" sz="2800">
                <a:latin typeface="等线" panose="02010600030101010101" charset="-122"/>
                <a:ea typeface="等线" panose="02010600030101010101" charset="-122"/>
                <a:cs typeface="等线" panose="02010600030101010101" charset="-122"/>
              </a:rPr>
              <a:t>人</a:t>
            </a:r>
            <a:endParaRPr lang="zh-CN" altLang="en-US" sz="2800">
              <a:latin typeface="等线" panose="02010600030101010101" charset="-122"/>
              <a:ea typeface="等线" panose="02010600030101010101" charset="-122"/>
              <a:cs typeface="等线" panose="02010600030101010101" charset="-122"/>
            </a:endParaRPr>
          </a:p>
          <a:p>
            <a:pPr marL="285750" indent="-285750">
              <a:buFont typeface="Arial" panose="020B0604020202020204" pitchFamily="34" charset="0"/>
              <a:buChar char="•"/>
            </a:pPr>
            <a:r>
              <a:rPr lang="zh-CN" altLang="en-US" sz="2800">
                <a:latin typeface="等线" panose="02010600030101010101" charset="-122"/>
                <a:ea typeface="等线" panose="02010600030101010101" charset="-122"/>
                <a:cs typeface="等线" panose="02010600030101010101" charset="-122"/>
              </a:rPr>
              <a:t>完全匿名的形式</a:t>
            </a:r>
            <a:endParaRPr lang="zh-CN" altLang="en-US" sz="2800">
              <a:latin typeface="等线" panose="02010600030101010101" charset="-122"/>
              <a:ea typeface="等线" panose="02010600030101010101" charset="-122"/>
              <a:cs typeface="等线" panose="02010600030101010101" charset="-122"/>
            </a:endParaRPr>
          </a:p>
          <a:p>
            <a:pPr marL="285750" indent="-285750">
              <a:buFont typeface="Arial" panose="020B0604020202020204" pitchFamily="34" charset="0"/>
              <a:buChar char="•"/>
            </a:pPr>
            <a:r>
              <a:rPr lang="zh-CN" altLang="en-US" sz="2800">
                <a:latin typeface="等线" panose="02010600030101010101" charset="-122"/>
                <a:ea typeface="等线" panose="02010600030101010101" charset="-122"/>
                <a:cs typeface="等线" panose="02010600030101010101" charset="-122"/>
              </a:rPr>
              <a:t>会给参考答案或者评分标准</a:t>
            </a:r>
            <a:endParaRPr lang="zh-CN" altLang="en-US" sz="2800">
              <a:latin typeface="等线" panose="02010600030101010101" charset="-122"/>
              <a:ea typeface="等线" panose="02010600030101010101" charset="-122"/>
              <a:cs typeface="等线" panose="02010600030101010101" charset="-122"/>
            </a:endParaRPr>
          </a:p>
          <a:p>
            <a:pPr marL="285750" indent="-285750">
              <a:buFont typeface="Arial" panose="020B0604020202020204" pitchFamily="34" charset="0"/>
              <a:buChar char="•"/>
            </a:pPr>
            <a:r>
              <a:rPr lang="zh-CN" altLang="en-US" sz="2800">
                <a:latin typeface="等线" panose="02010600030101010101" charset="-122"/>
                <a:ea typeface="等线" panose="02010600030101010101" charset="-122"/>
                <a:cs typeface="等线" panose="02010600030101010101" charset="-122"/>
              </a:rPr>
              <a:t>评分</a:t>
            </a:r>
            <a:r>
              <a:rPr lang="en-US" altLang="zh-CN" sz="2800">
                <a:latin typeface="等线" panose="02010600030101010101" charset="-122"/>
                <a:ea typeface="等线" panose="02010600030101010101" charset="-122"/>
                <a:cs typeface="等线" panose="02010600030101010101" charset="-122"/>
              </a:rPr>
              <a:t>+</a:t>
            </a:r>
            <a:r>
              <a:rPr lang="zh-CN" altLang="en-US" sz="2800">
                <a:latin typeface="等线" panose="02010600030101010101" charset="-122"/>
                <a:ea typeface="等线" panose="02010600030101010101" charset="-122"/>
                <a:cs typeface="等线" panose="02010600030101010101" charset="-122"/>
              </a:rPr>
              <a:t>评语的形式</a:t>
            </a:r>
            <a:endParaRPr lang="zh-CN" altLang="en-US" sz="2800">
              <a:latin typeface="等线" panose="02010600030101010101" charset="-122"/>
              <a:ea typeface="等线" panose="02010600030101010101" charset="-122"/>
              <a:cs typeface="等线" panose="02010600030101010101" charset="-122"/>
            </a:endParaRPr>
          </a:p>
        </p:txBody>
      </p:sp>
      <p:pic>
        <p:nvPicPr>
          <p:cNvPr id="10" name="图片 9"/>
          <p:cNvPicPr>
            <a:picLocks noChangeAspect="1"/>
          </p:cNvPicPr>
          <p:nvPr/>
        </p:nvPicPr>
        <p:blipFill>
          <a:blip r:embed="rId1"/>
          <a:stretch>
            <a:fillRect/>
          </a:stretch>
        </p:blipFill>
        <p:spPr>
          <a:xfrm>
            <a:off x="7468235" y="913765"/>
            <a:ext cx="3648075" cy="2586355"/>
          </a:xfrm>
          <a:prstGeom prst="rect">
            <a:avLst/>
          </a:prstGeom>
        </p:spPr>
      </p:pic>
      <p:pic>
        <p:nvPicPr>
          <p:cNvPr id="11" name="图片 10"/>
          <p:cNvPicPr>
            <a:picLocks noChangeAspect="1"/>
          </p:cNvPicPr>
          <p:nvPr/>
        </p:nvPicPr>
        <p:blipFill>
          <a:blip r:embed="rId2"/>
          <a:stretch>
            <a:fillRect/>
          </a:stretch>
        </p:blipFill>
        <p:spPr>
          <a:xfrm>
            <a:off x="1323975" y="3759835"/>
            <a:ext cx="8900795" cy="1873885"/>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47700" y="220345"/>
            <a:ext cx="10563860" cy="583565"/>
          </a:xfrm>
          <a:prstGeom prst="rect">
            <a:avLst/>
          </a:prstGeom>
          <a:noFill/>
        </p:spPr>
        <p:txBody>
          <a:bodyPr wrap="square" rtlCol="0">
            <a:spAutoFit/>
          </a:bodyPr>
          <a:p>
            <a:r>
              <a:rPr lang="zh-CN" altLang="en-US" sz="3200">
                <a:latin typeface="黑体" panose="02010609060101010101" pitchFamily="49" charset="-122"/>
                <a:ea typeface="黑体" panose="02010609060101010101" pitchFamily="49" charset="-122"/>
              </a:rPr>
              <a:t>经验总结</a:t>
            </a:r>
            <a:r>
              <a:rPr lang="en-US" altLang="zh-CN" sz="3200">
                <a:latin typeface="黑体" panose="02010609060101010101" pitchFamily="49" charset="-122"/>
                <a:ea typeface="黑体" panose="02010609060101010101" pitchFamily="49" charset="-122"/>
              </a:rPr>
              <a:t>+</a:t>
            </a:r>
            <a:r>
              <a:rPr lang="zh-CN" altLang="en-US" sz="3200">
                <a:latin typeface="黑体" panose="02010609060101010101" pitchFamily="49" charset="-122"/>
                <a:ea typeface="黑体" panose="02010609060101010101" pitchFamily="49" charset="-122"/>
              </a:rPr>
              <a:t>注意事项：</a:t>
            </a:r>
            <a:endParaRPr lang="zh-CN" altLang="en-US" sz="2000">
              <a:latin typeface="黑体" panose="02010609060101010101" pitchFamily="49" charset="-122"/>
              <a:ea typeface="黑体" panose="02010609060101010101" pitchFamily="49" charset="-122"/>
            </a:endParaRPr>
          </a:p>
        </p:txBody>
      </p:sp>
      <p:sp>
        <p:nvSpPr>
          <p:cNvPr id="3" name="文本框 2"/>
          <p:cNvSpPr txBox="1"/>
          <p:nvPr/>
        </p:nvSpPr>
        <p:spPr>
          <a:xfrm>
            <a:off x="647700" y="803910"/>
            <a:ext cx="11327130" cy="3415030"/>
          </a:xfrm>
          <a:prstGeom prst="rect">
            <a:avLst/>
          </a:prstGeom>
          <a:noFill/>
        </p:spPr>
        <p:txBody>
          <a:bodyPr wrap="square" rtlCol="0">
            <a:spAutoFit/>
          </a:bodyPr>
          <a:p>
            <a:r>
              <a:rPr lang="en-US" altLang="zh-CN" sz="2000">
                <a:latin typeface="等线" panose="02010600030101010101" charset="-122"/>
                <a:ea typeface="等线" panose="02010600030101010101" charset="-122"/>
                <a:cs typeface="等线" panose="02010600030101010101" charset="-122"/>
              </a:rPr>
              <a:t>1.</a:t>
            </a:r>
            <a:r>
              <a:rPr lang="zh-CN" altLang="en-US" sz="2000">
                <a:latin typeface="等线" panose="02010600030101010101" charset="-122"/>
                <a:ea typeface="等线" panose="02010600030101010101" charset="-122"/>
                <a:cs typeface="等线" panose="02010600030101010101" charset="-122"/>
              </a:rPr>
              <a:t>看过了的视频又转成橙色（刷新若还有问题，那就重新看）</a:t>
            </a:r>
            <a:endParaRPr lang="zh-CN" altLang="en-US" sz="2000">
              <a:latin typeface="等线" panose="02010600030101010101" charset="-122"/>
              <a:ea typeface="等线" panose="02010600030101010101" charset="-122"/>
              <a:cs typeface="等线" panose="02010600030101010101" charset="-122"/>
            </a:endParaRPr>
          </a:p>
          <a:p>
            <a:r>
              <a:rPr lang="en-US" altLang="zh-CN" sz="2000">
                <a:latin typeface="等线" panose="02010600030101010101" charset="-122"/>
                <a:ea typeface="等线" panose="02010600030101010101" charset="-122"/>
                <a:cs typeface="等线" panose="02010600030101010101" charset="-122"/>
              </a:rPr>
              <a:t>2.</a:t>
            </a:r>
            <a:r>
              <a:rPr lang="zh-CN" altLang="en-US" sz="2000">
                <a:latin typeface="等线" panose="02010600030101010101" charset="-122"/>
                <a:ea typeface="等线" panose="02010600030101010101" charset="-122"/>
                <a:cs typeface="等线" panose="02010600030101010101" charset="-122"/>
              </a:rPr>
              <a:t>课程每周都会更新，建议每周按时完成。（后面不一定都会重新再次开放）</a:t>
            </a:r>
            <a:endParaRPr lang="zh-CN" altLang="en-US" sz="2000">
              <a:latin typeface="等线" panose="02010600030101010101" charset="-122"/>
              <a:ea typeface="等线" panose="02010600030101010101" charset="-122"/>
              <a:cs typeface="等线" panose="02010600030101010101" charset="-122"/>
            </a:endParaRPr>
          </a:p>
          <a:p>
            <a:r>
              <a:rPr lang="en-US" altLang="zh-CN" sz="2000">
                <a:latin typeface="等线" panose="02010600030101010101" charset="-122"/>
                <a:ea typeface="等线" panose="02010600030101010101" charset="-122"/>
                <a:cs typeface="等线" panose="02010600030101010101" charset="-122"/>
              </a:rPr>
              <a:t>3.</a:t>
            </a:r>
            <a:r>
              <a:rPr lang="zh-CN" altLang="en-US" sz="2000">
                <a:latin typeface="等线" panose="02010600030101010101" charset="-122"/>
                <a:ea typeface="等线" panose="02010600030101010101" charset="-122"/>
                <a:cs typeface="等线" panose="02010600030101010101" charset="-122"/>
              </a:rPr>
              <a:t>视频中会有问题需要做答（前期答错视频会重新开始，后期会提示让重新选择）</a:t>
            </a:r>
            <a:r>
              <a:rPr lang="en-US" altLang="zh-CN" sz="2000">
                <a:latin typeface="等线" panose="02010600030101010101" charset="-122"/>
                <a:ea typeface="等线" panose="02010600030101010101" charset="-122"/>
                <a:cs typeface="等线" panose="02010600030101010101" charset="-122"/>
              </a:rPr>
              <a:t>-</a:t>
            </a:r>
            <a:r>
              <a:rPr lang="zh-CN" altLang="en-US" sz="2000">
                <a:latin typeface="等线" panose="02010600030101010101" charset="-122"/>
                <a:ea typeface="等线" panose="02010600030101010101" charset="-122"/>
                <a:cs typeface="等线" panose="02010600030101010101" charset="-122"/>
              </a:rPr>
              <a:t>可以先看课件</a:t>
            </a:r>
            <a:endParaRPr lang="zh-CN" altLang="en-US" sz="2000">
              <a:latin typeface="等线" panose="02010600030101010101" charset="-122"/>
              <a:ea typeface="等线" panose="02010600030101010101" charset="-122"/>
              <a:cs typeface="等线" panose="02010600030101010101" charset="-122"/>
            </a:endParaRPr>
          </a:p>
          <a:p>
            <a:r>
              <a:rPr lang="en-US" altLang="zh-CN" sz="2000">
                <a:latin typeface="等线" panose="02010600030101010101" charset="-122"/>
                <a:ea typeface="等线" panose="02010600030101010101" charset="-122"/>
                <a:cs typeface="等线" panose="02010600030101010101" charset="-122"/>
              </a:rPr>
              <a:t>4.</a:t>
            </a:r>
            <a:r>
              <a:rPr lang="zh-CN" altLang="en-US" sz="2000">
                <a:latin typeface="等线" panose="02010600030101010101" charset="-122"/>
                <a:ea typeface="等线" panose="02010600030101010101" charset="-122"/>
                <a:cs typeface="等线" panose="02010600030101010101" charset="-122"/>
              </a:rPr>
              <a:t>有些文章或者作业内容在书上有，可以参考；</a:t>
            </a:r>
            <a:endParaRPr lang="zh-CN" altLang="en-US" sz="2000">
              <a:latin typeface="等线" panose="02010600030101010101" charset="-122"/>
              <a:ea typeface="等线" panose="02010600030101010101" charset="-122"/>
              <a:cs typeface="等线" panose="02010600030101010101" charset="-122"/>
            </a:endParaRPr>
          </a:p>
          <a:p>
            <a:r>
              <a:rPr lang="en-US" altLang="zh-CN" sz="2000">
                <a:latin typeface="等线" panose="02010600030101010101" charset="-122"/>
                <a:ea typeface="等线" panose="02010600030101010101" charset="-122"/>
                <a:cs typeface="等线" panose="02010600030101010101" charset="-122"/>
              </a:rPr>
              <a:t>5.</a:t>
            </a:r>
            <a:r>
              <a:rPr lang="zh-CN" altLang="en-US" sz="2000">
                <a:latin typeface="等线" panose="02010600030101010101" charset="-122"/>
                <a:ea typeface="等线" panose="02010600030101010101" charset="-122"/>
                <a:cs typeface="等线" panose="02010600030101010101" charset="-122"/>
              </a:rPr>
              <a:t>章节测验必须要视频看到</a:t>
            </a:r>
            <a:r>
              <a:rPr lang="en-US" altLang="zh-CN" sz="2000">
                <a:latin typeface="等线" panose="02010600030101010101" charset="-122"/>
                <a:ea typeface="等线" panose="02010600030101010101" charset="-122"/>
                <a:cs typeface="等线" panose="02010600030101010101" charset="-122"/>
              </a:rPr>
              <a:t>80%</a:t>
            </a:r>
            <a:r>
              <a:rPr lang="zh-CN" altLang="en-US" sz="2000">
                <a:latin typeface="等线" panose="02010600030101010101" charset="-122"/>
                <a:ea typeface="等线" panose="02010600030101010101" charset="-122"/>
                <a:cs typeface="等线" panose="02010600030101010101" charset="-122"/>
              </a:rPr>
              <a:t>以上才能做，建议按照发布顺序完成，没有答题限时，但有截止日期，大家题目顺序可能不同！！！</a:t>
            </a:r>
            <a:endParaRPr lang="zh-CN" altLang="en-US" sz="2000">
              <a:latin typeface="等线" panose="02010600030101010101" charset="-122"/>
              <a:ea typeface="等线" panose="02010600030101010101" charset="-122"/>
              <a:cs typeface="等线" panose="02010600030101010101" charset="-122"/>
            </a:endParaRPr>
          </a:p>
          <a:p>
            <a:r>
              <a:rPr lang="en-US" altLang="zh-CN" sz="2000">
                <a:latin typeface="等线" panose="02010600030101010101" charset="-122"/>
                <a:ea typeface="等线" panose="02010600030101010101" charset="-122"/>
                <a:cs typeface="等线" panose="02010600030101010101" charset="-122"/>
              </a:rPr>
              <a:t>6</a:t>
            </a:r>
            <a:r>
              <a:rPr lang="en-US" altLang="zh-CN" sz="2000">
                <a:latin typeface="等线" panose="02010600030101010101" charset="-122"/>
                <a:ea typeface="等线" panose="02010600030101010101" charset="-122"/>
                <a:cs typeface="等线" panose="02010600030101010101" charset="-122"/>
                <a:sym typeface="+mn-ea"/>
              </a:rPr>
              <a:t>.</a:t>
            </a:r>
            <a:r>
              <a:rPr lang="zh-CN" altLang="en-US" sz="2000">
                <a:latin typeface="等线" panose="02010600030101010101" charset="-122"/>
                <a:ea typeface="等线" panose="02010600030101010101" charset="-122"/>
                <a:cs typeface="等线" panose="02010600030101010101" charset="-122"/>
                <a:sym typeface="+mn-ea"/>
              </a:rPr>
              <a:t>作业不能复制粘贴，可以用附件配图等形式，互评考验人与人的信任（可以参考评分标准</a:t>
            </a:r>
            <a:r>
              <a:rPr lang="en-US" altLang="zh-CN" sz="2000">
                <a:latin typeface="等线" panose="02010600030101010101" charset="-122"/>
                <a:ea typeface="等线" panose="02010600030101010101" charset="-122"/>
                <a:cs typeface="等线" panose="02010600030101010101" charset="-122"/>
                <a:sym typeface="+mn-ea"/>
              </a:rPr>
              <a:t>)</a:t>
            </a:r>
            <a:r>
              <a:rPr lang="zh-CN" altLang="en-US" sz="2000">
                <a:latin typeface="等线" panose="02010600030101010101" charset="-122"/>
                <a:ea typeface="等线" panose="02010600030101010101" charset="-122"/>
                <a:cs typeface="等线" panose="02010600030101010101" charset="-122"/>
                <a:sym typeface="+mn-ea"/>
              </a:rPr>
              <a:t>，作业不认真可能会打回重做（注意课程通知）</a:t>
            </a:r>
            <a:endParaRPr lang="zh-CN" altLang="en-US" sz="2000">
              <a:latin typeface="等线" panose="02010600030101010101" charset="-122"/>
              <a:ea typeface="等线" panose="02010600030101010101" charset="-122"/>
              <a:cs typeface="等线" panose="02010600030101010101" charset="-122"/>
            </a:endParaRPr>
          </a:p>
          <a:p>
            <a:r>
              <a:rPr lang="en-US" altLang="zh-CN" sz="2000">
                <a:latin typeface="等线" panose="02010600030101010101" charset="-122"/>
                <a:ea typeface="等线" panose="02010600030101010101" charset="-122"/>
                <a:cs typeface="等线" panose="02010600030101010101" charset="-122"/>
              </a:rPr>
              <a:t>7.</a:t>
            </a:r>
            <a:r>
              <a:rPr lang="zh-CN" altLang="en-US" sz="2000">
                <a:latin typeface="等线" panose="02010600030101010101" charset="-122"/>
                <a:ea typeface="等线" panose="02010600030101010101" charset="-122"/>
                <a:cs typeface="等线" panose="02010600030101010101" charset="-122"/>
              </a:rPr>
              <a:t>可以关注一些有没有慕课交流群之类的（在讨论板块问老师反馈很慢，有问题不能及时解决）。</a:t>
            </a:r>
            <a:endParaRPr lang="zh-CN" altLang="en-US" sz="2000">
              <a:latin typeface="等线" panose="02010600030101010101" charset="-122"/>
              <a:ea typeface="等线" panose="02010600030101010101" charset="-122"/>
              <a:cs typeface="等线" panose="02010600030101010101" charset="-122"/>
            </a:endParaRPr>
          </a:p>
          <a:p>
            <a:endParaRPr lang="zh-CN" altLang="en-US">
              <a:latin typeface="等线" panose="02010600030101010101" charset="-122"/>
              <a:ea typeface="等线" panose="02010600030101010101" charset="-122"/>
              <a:cs typeface="等线" panose="02010600030101010101" charset="-122"/>
            </a:endParaRPr>
          </a:p>
          <a:p>
            <a:endParaRPr lang="zh-CN" altLang="en-US">
              <a:latin typeface="等线" panose="02010600030101010101" charset="-122"/>
              <a:ea typeface="等线" panose="02010600030101010101" charset="-122"/>
              <a:cs typeface="等线" panose="02010600030101010101" charset="-122"/>
            </a:endParaRPr>
          </a:p>
        </p:txBody>
      </p:sp>
      <p:pic>
        <p:nvPicPr>
          <p:cNvPr id="100" name="图片 99"/>
          <p:cNvPicPr/>
          <p:nvPr/>
        </p:nvPicPr>
        <p:blipFill>
          <a:blip r:embed="rId1" r:link="rId2"/>
          <a:stretch>
            <a:fillRect/>
          </a:stretch>
        </p:blipFill>
        <p:spPr>
          <a:xfrm>
            <a:off x="1160780" y="3595370"/>
            <a:ext cx="2606675" cy="2642870"/>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cstate="screen">
            <a:alphaModFix amt="50000"/>
            <a:lum/>
          </a:blip>
          <a:srcRect/>
          <a:stretch>
            <a:fillRect/>
          </a:stretch>
        </a:blipFill>
        <a:effectLst/>
      </p:bgPr>
    </p:bg>
    <p:spTree>
      <p:nvGrpSpPr>
        <p:cNvPr id="1" name=""/>
        <p:cNvGrpSpPr/>
        <p:nvPr/>
      </p:nvGrpSpPr>
      <p:grpSpPr>
        <a:xfrm>
          <a:off x="0" y="0"/>
          <a:ext cx="0" cy="0"/>
          <a:chOff x="0" y="0"/>
          <a:chExt cx="0" cy="0"/>
        </a:xfrm>
      </p:grpSpPr>
      <p:sp>
        <p:nvSpPr>
          <p:cNvPr id="10242" name="Freeform 5"/>
          <p:cNvSpPr/>
          <p:nvPr/>
        </p:nvSpPr>
        <p:spPr bwMode="auto">
          <a:xfrm>
            <a:off x="771225" y="1754842"/>
            <a:ext cx="2935728" cy="487172"/>
          </a:xfrm>
          <a:custGeom>
            <a:avLst/>
            <a:gdLst>
              <a:gd name="T0" fmla="*/ 275 w 3851"/>
              <a:gd name="T1" fmla="*/ 0 h 633"/>
              <a:gd name="T2" fmla="*/ 3575 w 3851"/>
              <a:gd name="T3" fmla="*/ 0 h 633"/>
              <a:gd name="T4" fmla="*/ 3851 w 3851"/>
              <a:gd name="T5" fmla="*/ 633 h 633"/>
              <a:gd name="T6" fmla="*/ 0 w 3851"/>
              <a:gd name="T7" fmla="*/ 633 h 633"/>
              <a:gd name="T8" fmla="*/ 275 w 3851"/>
              <a:gd name="T9" fmla="*/ 0 h 633"/>
            </a:gdLst>
            <a:ahLst/>
            <a:cxnLst>
              <a:cxn ang="0">
                <a:pos x="T0" y="T1"/>
              </a:cxn>
              <a:cxn ang="0">
                <a:pos x="T2" y="T3"/>
              </a:cxn>
              <a:cxn ang="0">
                <a:pos x="T4" y="T5"/>
              </a:cxn>
              <a:cxn ang="0">
                <a:pos x="T6" y="T7"/>
              </a:cxn>
              <a:cxn ang="0">
                <a:pos x="T8" y="T9"/>
              </a:cxn>
            </a:cxnLst>
            <a:rect l="0" t="0" r="r" b="b"/>
            <a:pathLst>
              <a:path w="3851" h="633">
                <a:moveTo>
                  <a:pt x="275" y="0"/>
                </a:moveTo>
                <a:lnTo>
                  <a:pt x="3575" y="0"/>
                </a:lnTo>
                <a:lnTo>
                  <a:pt x="3851" y="633"/>
                </a:lnTo>
                <a:lnTo>
                  <a:pt x="0" y="633"/>
                </a:lnTo>
                <a:lnTo>
                  <a:pt x="275" y="0"/>
                </a:lnTo>
                <a:close/>
              </a:path>
            </a:pathLst>
          </a:custGeom>
          <a:solidFill>
            <a:schemeClr val="tx1">
              <a:lumMod val="75000"/>
              <a:lumOff val="25000"/>
            </a:schemeClr>
          </a:solidFill>
          <a:ln>
            <a:noFill/>
          </a:ln>
        </p:spPr>
        <p:txBody>
          <a:bodyPr/>
          <a:lstStyle/>
          <a:p>
            <a:pPr marL="0" marR="0" lvl="0" indent="0" algn="l" defTabSz="913765"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D7004"/>
              </a:solidFill>
              <a:effectLst/>
              <a:uLnTx/>
              <a:uFillTx/>
              <a:latin typeface="Arial" panose="020B0604020202020204" pitchFamily="34" charset="0"/>
              <a:ea typeface="宋体" panose="02010600030101010101" pitchFamily="2" charset="-122"/>
              <a:cs typeface="+mn-cs"/>
            </a:endParaRPr>
          </a:p>
        </p:txBody>
      </p:sp>
      <p:sp>
        <p:nvSpPr>
          <p:cNvPr id="10243" name="Rectangle 6"/>
          <p:cNvSpPr>
            <a:spLocks noChangeArrowheads="1"/>
          </p:cNvSpPr>
          <p:nvPr/>
        </p:nvSpPr>
        <p:spPr bwMode="auto">
          <a:xfrm>
            <a:off x="1" y="2245189"/>
            <a:ext cx="12192000" cy="2196242"/>
          </a:xfrm>
          <a:prstGeom prst="rect">
            <a:avLst/>
          </a:prstGeom>
          <a:gradFill flip="none" rotWithShape="1">
            <a:gsLst>
              <a:gs pos="0">
                <a:srgbClr val="0C4994">
                  <a:shade val="30000"/>
                  <a:satMod val="115000"/>
                </a:srgbClr>
              </a:gs>
              <a:gs pos="50000">
                <a:srgbClr val="0C4994">
                  <a:shade val="67500"/>
                  <a:satMod val="115000"/>
                </a:srgbClr>
              </a:gs>
              <a:gs pos="100000">
                <a:srgbClr val="0C4994">
                  <a:shade val="100000"/>
                  <a:satMod val="115000"/>
                </a:srgbClr>
              </a:gs>
            </a:gsLst>
            <a:lin ang="0" scaled="1"/>
            <a:tileRect/>
          </a:gra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3765"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D7004"/>
              </a:solidFill>
              <a:effectLst/>
              <a:uLnTx/>
              <a:uFillTx/>
              <a:latin typeface="Arial" panose="020B0604020202020204" pitchFamily="34" charset="0"/>
              <a:ea typeface="宋体" panose="02010600030101010101" pitchFamily="2" charset="-122"/>
              <a:cs typeface="+mn-cs"/>
            </a:endParaRPr>
          </a:p>
        </p:txBody>
      </p:sp>
      <p:sp>
        <p:nvSpPr>
          <p:cNvPr id="10244" name="Rectangle 7"/>
          <p:cNvSpPr>
            <a:spLocks noChangeArrowheads="1"/>
          </p:cNvSpPr>
          <p:nvPr/>
        </p:nvSpPr>
        <p:spPr bwMode="auto">
          <a:xfrm>
            <a:off x="980692" y="1754842"/>
            <a:ext cx="2513618" cy="2686588"/>
          </a:xfrm>
          <a:prstGeom prst="rect">
            <a:avLst/>
          </a:prstGeom>
          <a:solidFill>
            <a:schemeClr val="accent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3765"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D7004"/>
              </a:solidFill>
              <a:effectLst/>
              <a:uLnTx/>
              <a:uFillTx/>
              <a:latin typeface="Arial" panose="020B0604020202020204" pitchFamily="34" charset="0"/>
              <a:ea typeface="宋体" panose="02010600030101010101" pitchFamily="2" charset="-122"/>
              <a:cs typeface="+mn-cs"/>
            </a:endParaRPr>
          </a:p>
        </p:txBody>
      </p:sp>
      <p:sp>
        <p:nvSpPr>
          <p:cNvPr id="10245" name="TextBox 23"/>
          <p:cNvSpPr txBox="1">
            <a:spLocks noChangeArrowheads="1"/>
          </p:cNvSpPr>
          <p:nvPr/>
        </p:nvSpPr>
        <p:spPr bwMode="auto">
          <a:xfrm>
            <a:off x="3792644" y="3064018"/>
            <a:ext cx="5614382" cy="1291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3765" rtl="0" eaLnBrk="1" fontAlgn="base" latinLnBrk="0" hangingPunct="1">
              <a:lnSpc>
                <a:spcPct val="150000"/>
              </a:lnSpc>
              <a:spcBef>
                <a:spcPct val="0"/>
              </a:spcBef>
              <a:spcAft>
                <a:spcPct val="0"/>
              </a:spcAft>
              <a:buClrTx/>
              <a:buSzTx/>
              <a:buFontTx/>
              <a:buNone/>
              <a:defRPr/>
            </a:pPr>
            <a:r>
              <a:rPr kumimoji="0" lang="en-US" altLang="zh-CN" sz="2600" b="0" i="0" u="none" strike="noStrike" kern="1200" cap="none" spc="0" normalizeH="0" baseline="0" noProof="0" dirty="0">
                <a:ln>
                  <a:noFill/>
                </a:ln>
                <a:solidFill>
                  <a:srgbClr val="FFFFFF"/>
                </a:solidFill>
                <a:effectLst/>
                <a:uLnTx/>
                <a:uFillTx/>
                <a:latin typeface="微软雅黑" panose="020B0503020204020204" charset="-122"/>
                <a:ea typeface="微软雅黑" panose="020B0503020204020204" charset="-122"/>
                <a:cs typeface="+mn-cs"/>
              </a:rPr>
              <a:t>◎</a:t>
            </a:r>
            <a:r>
              <a:rPr kumimoji="0" lang="zh-CN" altLang="en-US" sz="2600" b="0" i="0" u="none" strike="noStrike" kern="1200" cap="none" spc="0" normalizeH="0" baseline="0" noProof="0" dirty="0">
                <a:ln>
                  <a:noFill/>
                </a:ln>
                <a:solidFill>
                  <a:srgbClr val="FFFFFF"/>
                </a:solidFill>
                <a:effectLst/>
                <a:uLnTx/>
                <a:uFillTx/>
                <a:latin typeface="微软雅黑" panose="020B0503020204020204" charset="-122"/>
                <a:ea typeface="微软雅黑" panose="020B0503020204020204" charset="-122"/>
                <a:cs typeface="+mn-cs"/>
              </a:rPr>
              <a:t>资格要求</a:t>
            </a:r>
            <a:r>
              <a:rPr kumimoji="0" lang="zh-CN" altLang="en-US" sz="2600" b="0" i="0" u="none" strike="noStrike" kern="1200" cap="none" spc="0" normalizeH="0" baseline="0" noProof="0" dirty="0">
                <a:ln>
                  <a:noFill/>
                </a:ln>
                <a:solidFill>
                  <a:srgbClr val="FFFFFF"/>
                </a:solidFill>
                <a:effectLst/>
                <a:uLnTx/>
                <a:uFillTx/>
                <a:latin typeface="微软雅黑" panose="020B0503020204020204" charset="-122"/>
                <a:ea typeface="微软雅黑" panose="020B0503020204020204" charset="-122"/>
                <a:cs typeface="+mn-cs"/>
              </a:rPr>
              <a:t>     </a:t>
            </a:r>
            <a:r>
              <a:rPr kumimoji="0" lang="en-US" altLang="zh-CN" sz="2600" b="0" i="0" u="none" strike="noStrike" kern="1200" cap="none" spc="0" normalizeH="0" baseline="0" noProof="0" dirty="0">
                <a:ln>
                  <a:noFill/>
                </a:ln>
                <a:solidFill>
                  <a:srgbClr val="FFFFFF"/>
                </a:solidFill>
                <a:effectLst/>
                <a:uLnTx/>
                <a:uFillTx/>
                <a:latin typeface="微软雅黑" panose="020B0503020204020204" charset="-122"/>
                <a:ea typeface="微软雅黑" panose="020B0503020204020204" charset="-122"/>
                <a:cs typeface="+mn-cs"/>
              </a:rPr>
              <a:t>◎</a:t>
            </a:r>
            <a:r>
              <a:rPr kumimoji="0" lang="zh-CN" altLang="en-US" sz="2600" b="0" i="0" u="none" strike="noStrike" kern="1200" cap="none" spc="0" normalizeH="0" baseline="0" noProof="0" dirty="0">
                <a:ln>
                  <a:noFill/>
                </a:ln>
                <a:solidFill>
                  <a:srgbClr val="FFFFFF"/>
                </a:solidFill>
                <a:effectLst/>
                <a:uLnTx/>
                <a:uFillTx/>
                <a:latin typeface="微软雅黑" panose="020B0503020204020204" charset="-122"/>
                <a:ea typeface="微软雅黑" panose="020B0503020204020204" charset="-122"/>
                <a:cs typeface="+mn-cs"/>
              </a:rPr>
              <a:t>整体情况</a:t>
            </a:r>
            <a:r>
              <a:rPr kumimoji="0" lang="zh-CN" altLang="en-US" sz="2600" b="0" i="0" u="none" strike="noStrike" kern="1200" cap="none" spc="0" normalizeH="0" baseline="0" noProof="0" dirty="0">
                <a:ln>
                  <a:noFill/>
                </a:ln>
                <a:solidFill>
                  <a:srgbClr val="FFFFFF"/>
                </a:solidFill>
                <a:effectLst/>
                <a:uLnTx/>
                <a:uFillTx/>
                <a:latin typeface="微软雅黑" panose="020B0503020204020204" charset="-122"/>
                <a:ea typeface="微软雅黑" panose="020B0503020204020204" charset="-122"/>
                <a:cs typeface="+mn-cs"/>
              </a:rPr>
              <a:t>  </a:t>
            </a:r>
            <a:endParaRPr kumimoji="0" lang="en-US" altLang="zh-CN" sz="2600" b="0" i="0" u="none" strike="noStrike" kern="1200" cap="none" spc="0" normalizeH="0" baseline="0" noProof="0" dirty="0">
              <a:ln>
                <a:noFill/>
              </a:ln>
              <a:solidFill>
                <a:srgbClr val="FFFFFF"/>
              </a:solidFill>
              <a:effectLst/>
              <a:uLnTx/>
              <a:uFillTx/>
              <a:latin typeface="微软雅黑" panose="020B0503020204020204" charset="-122"/>
              <a:ea typeface="微软雅黑" panose="020B0503020204020204" charset="-122"/>
              <a:cs typeface="+mn-cs"/>
            </a:endParaRPr>
          </a:p>
          <a:p>
            <a:pPr marL="0" marR="0" lvl="0" indent="0" algn="l" defTabSz="913765" rtl="0" eaLnBrk="1" fontAlgn="base" latinLnBrk="0" hangingPunct="1">
              <a:lnSpc>
                <a:spcPct val="150000"/>
              </a:lnSpc>
              <a:spcBef>
                <a:spcPct val="0"/>
              </a:spcBef>
              <a:spcAft>
                <a:spcPct val="0"/>
              </a:spcAft>
              <a:buClrTx/>
              <a:buSzTx/>
              <a:buFontTx/>
              <a:buNone/>
              <a:defRPr/>
            </a:pPr>
            <a:r>
              <a:rPr kumimoji="0" lang="en-US" altLang="zh-CN" sz="2600" b="0" i="0" u="none" strike="noStrike" kern="1200" cap="none" spc="0" normalizeH="0" baseline="0" noProof="0" dirty="0">
                <a:ln>
                  <a:noFill/>
                </a:ln>
                <a:solidFill>
                  <a:srgbClr val="FFFFFF"/>
                </a:solidFill>
                <a:effectLst/>
                <a:uLnTx/>
                <a:uFillTx/>
                <a:latin typeface="微软雅黑" panose="020B0503020204020204" charset="-122"/>
                <a:ea typeface="微软雅黑" panose="020B0503020204020204" charset="-122"/>
                <a:cs typeface="+mn-cs"/>
              </a:rPr>
              <a:t>◎</a:t>
            </a:r>
            <a:r>
              <a:rPr kumimoji="0" lang="zh-CN" altLang="en-US" sz="2600" b="0" i="0" u="none" strike="noStrike" kern="1200" cap="none" spc="0" normalizeH="0" baseline="0" noProof="0" dirty="0">
                <a:ln>
                  <a:noFill/>
                </a:ln>
                <a:solidFill>
                  <a:srgbClr val="FFFFFF"/>
                </a:solidFill>
                <a:effectLst/>
                <a:uLnTx/>
                <a:uFillTx/>
                <a:latin typeface="微软雅黑" panose="020B0503020204020204" charset="-122"/>
                <a:ea typeface="微软雅黑" panose="020B0503020204020204" charset="-122"/>
                <a:cs typeface="+mn-cs"/>
              </a:rPr>
              <a:t>学习内容</a:t>
            </a:r>
            <a:r>
              <a:rPr kumimoji="0" lang="zh-CN" altLang="en-US" sz="2600" b="0" i="0" u="none" strike="noStrike" kern="1200" cap="none" spc="0" normalizeH="0" baseline="0" noProof="0" dirty="0">
                <a:ln>
                  <a:noFill/>
                </a:ln>
                <a:solidFill>
                  <a:srgbClr val="FFFFFF"/>
                </a:solidFill>
                <a:effectLst/>
                <a:uLnTx/>
                <a:uFillTx/>
                <a:latin typeface="微软雅黑" panose="020B0503020204020204" charset="-122"/>
                <a:ea typeface="微软雅黑" panose="020B0503020204020204" charset="-122"/>
                <a:cs typeface="+mn-cs"/>
              </a:rPr>
              <a:t>     </a:t>
            </a:r>
            <a:r>
              <a:rPr kumimoji="0" lang="en-US" altLang="zh-CN" sz="2600" b="0" i="0" u="none" strike="noStrike" kern="1200" cap="none" spc="0" normalizeH="0" baseline="0" noProof="0" dirty="0">
                <a:ln>
                  <a:noFill/>
                </a:ln>
                <a:solidFill>
                  <a:srgbClr val="FFFFFF"/>
                </a:solidFill>
                <a:effectLst/>
                <a:uLnTx/>
                <a:uFillTx/>
                <a:latin typeface="微软雅黑" panose="020B0503020204020204" charset="-122"/>
                <a:ea typeface="微软雅黑" panose="020B0503020204020204" charset="-122"/>
                <a:cs typeface="+mn-cs"/>
              </a:rPr>
              <a:t>◎</a:t>
            </a:r>
            <a:r>
              <a:rPr kumimoji="0" lang="zh-CN" altLang="en-US" sz="2600" b="0" i="0" u="none" strike="noStrike" kern="1200" cap="none" spc="0" normalizeH="0" baseline="0" noProof="0" dirty="0">
                <a:ln>
                  <a:noFill/>
                </a:ln>
                <a:solidFill>
                  <a:srgbClr val="FFFFFF"/>
                </a:solidFill>
                <a:effectLst/>
                <a:uLnTx/>
                <a:uFillTx/>
                <a:latin typeface="微软雅黑" panose="020B0503020204020204" charset="-122"/>
                <a:ea typeface="微软雅黑" panose="020B0503020204020204" charset="-122"/>
                <a:cs typeface="+mn-cs"/>
              </a:rPr>
              <a:t>经验</a:t>
            </a:r>
            <a:r>
              <a:rPr kumimoji="0" lang="zh-CN" altLang="en-US" sz="2600" b="0" i="0" u="none" strike="noStrike" kern="1200" cap="none" spc="0" normalizeH="0" baseline="0" noProof="0" dirty="0">
                <a:ln>
                  <a:noFill/>
                </a:ln>
                <a:solidFill>
                  <a:srgbClr val="FFFFFF"/>
                </a:solidFill>
                <a:effectLst/>
                <a:uLnTx/>
                <a:uFillTx/>
                <a:latin typeface="微软雅黑" panose="020B0503020204020204" charset="-122"/>
                <a:ea typeface="微软雅黑" panose="020B0503020204020204" charset="-122"/>
                <a:cs typeface="+mn-cs"/>
              </a:rPr>
              <a:t>总结</a:t>
            </a:r>
            <a:endParaRPr kumimoji="0" lang="zh-CN" altLang="en-US" sz="2600" b="0" i="0" u="none" strike="noStrike" kern="1200" cap="none" spc="0" normalizeH="0" baseline="0" noProof="0" dirty="0">
              <a:ln>
                <a:noFill/>
              </a:ln>
              <a:solidFill>
                <a:srgbClr val="FFFFFF"/>
              </a:solidFill>
              <a:effectLst/>
              <a:uLnTx/>
              <a:uFillTx/>
              <a:latin typeface="微软雅黑" panose="020B0503020204020204" charset="-122"/>
              <a:ea typeface="微软雅黑" panose="020B0503020204020204" charset="-122"/>
              <a:cs typeface="+mn-cs"/>
            </a:endParaRPr>
          </a:p>
        </p:txBody>
      </p:sp>
      <p:sp>
        <p:nvSpPr>
          <p:cNvPr id="10246" name="TextBox 25"/>
          <p:cNvSpPr txBox="1">
            <a:spLocks noChangeArrowheads="1"/>
          </p:cNvSpPr>
          <p:nvPr/>
        </p:nvSpPr>
        <p:spPr bwMode="auto">
          <a:xfrm>
            <a:off x="3778363" y="2349922"/>
            <a:ext cx="550806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3765"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smtClean="0">
                <a:ln>
                  <a:noFill/>
                </a:ln>
                <a:solidFill>
                  <a:srgbClr val="FDCB34"/>
                </a:solidFill>
                <a:effectLst/>
                <a:uLnTx/>
                <a:uFillTx/>
                <a:latin typeface="微软雅黑" panose="020B0503020204020204" charset="-122"/>
                <a:ea typeface="微软雅黑" panose="020B0503020204020204" charset="-122"/>
                <a:cs typeface="+mn-cs"/>
              </a:rPr>
              <a:t>博士英语</a:t>
            </a:r>
            <a:r>
              <a:rPr kumimoji="0" lang="en-US" altLang="zh-CN" sz="4000" b="1" i="0" u="none" strike="noStrike" kern="1200" cap="none" spc="0" normalizeH="0" baseline="0" noProof="0" dirty="0" smtClean="0">
                <a:ln>
                  <a:noFill/>
                </a:ln>
                <a:solidFill>
                  <a:srgbClr val="FDCB34"/>
                </a:solidFill>
                <a:effectLst/>
                <a:uLnTx/>
                <a:uFillTx/>
                <a:latin typeface="微软雅黑" panose="020B0503020204020204" charset="-122"/>
                <a:ea typeface="微软雅黑" panose="020B0503020204020204" charset="-122"/>
                <a:cs typeface="+mn-cs"/>
              </a:rPr>
              <a:t>B</a:t>
            </a:r>
            <a:r>
              <a:rPr kumimoji="0" lang="zh-CN" altLang="en-US" sz="4000" b="1" i="0" u="none" strike="noStrike" kern="1200" cap="none" spc="0" normalizeH="0" baseline="0" noProof="0" dirty="0" smtClean="0">
                <a:ln>
                  <a:noFill/>
                </a:ln>
                <a:solidFill>
                  <a:srgbClr val="FDCB34"/>
                </a:solidFill>
                <a:effectLst/>
                <a:uLnTx/>
                <a:uFillTx/>
                <a:latin typeface="微软雅黑" panose="020B0503020204020204" charset="-122"/>
                <a:ea typeface="微软雅黑" panose="020B0503020204020204" charset="-122"/>
                <a:cs typeface="+mn-cs"/>
              </a:rPr>
              <a:t>学习</a:t>
            </a:r>
            <a:endParaRPr kumimoji="0" lang="zh-CN" altLang="en-US" sz="4000" b="1" i="0" u="none" strike="noStrike" kern="1200" cap="none" spc="0" normalizeH="0" baseline="0" noProof="0" dirty="0">
              <a:ln>
                <a:noFill/>
              </a:ln>
              <a:solidFill>
                <a:srgbClr val="FDCB34"/>
              </a:solidFill>
              <a:effectLst/>
              <a:uLnTx/>
              <a:uFillTx/>
              <a:latin typeface="微软雅黑" panose="020B0503020204020204" charset="-122"/>
              <a:ea typeface="微软雅黑" panose="020B0503020204020204" charset="-122"/>
              <a:cs typeface="+mn-cs"/>
            </a:endParaRPr>
          </a:p>
        </p:txBody>
      </p:sp>
      <p:sp>
        <p:nvSpPr>
          <p:cNvPr id="10247" name="TextBox 26"/>
          <p:cNvSpPr txBox="1">
            <a:spLocks noChangeArrowheads="1"/>
          </p:cNvSpPr>
          <p:nvPr/>
        </p:nvSpPr>
        <p:spPr bwMode="auto">
          <a:xfrm>
            <a:off x="1198095" y="2245187"/>
            <a:ext cx="2062480" cy="1938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3765" rtl="0" eaLnBrk="1" fontAlgn="base" latinLnBrk="0" hangingPunct="1">
              <a:lnSpc>
                <a:spcPct val="100000"/>
              </a:lnSpc>
              <a:spcBef>
                <a:spcPct val="0"/>
              </a:spcBef>
              <a:spcAft>
                <a:spcPct val="0"/>
              </a:spcAft>
              <a:buClrTx/>
              <a:buSzTx/>
              <a:buFontTx/>
              <a:buNone/>
              <a:defRPr/>
            </a:pPr>
            <a:r>
              <a:rPr kumimoji="0" lang="en-US" altLang="zh-CN" sz="11995" b="1" i="0" u="none" strike="noStrike" kern="1200" cap="none" spc="0" normalizeH="0" baseline="0" noProof="0" dirty="0">
                <a:ln>
                  <a:noFill/>
                </a:ln>
                <a:solidFill>
                  <a:srgbClr val="FFFFFF"/>
                </a:solidFill>
                <a:effectLst/>
                <a:uLnTx/>
                <a:uFillTx/>
                <a:latin typeface="微软雅黑" panose="020B0503020204020204" charset="-122"/>
                <a:ea typeface="微软雅黑" panose="020B0503020204020204" charset="-122"/>
                <a:cs typeface="+mn-cs"/>
              </a:rPr>
              <a:t>02</a:t>
            </a:r>
            <a:endParaRPr kumimoji="0" lang="zh-CN" altLang="en-US" sz="11995" b="1" i="0" u="none" strike="noStrike" kern="1200" cap="none" spc="0" normalizeH="0" baseline="0" noProof="0" dirty="0">
              <a:ln>
                <a:noFill/>
              </a:ln>
              <a:solidFill>
                <a:srgbClr val="FFFFFF"/>
              </a:solidFill>
              <a:effectLst/>
              <a:uLnTx/>
              <a:uFillTx/>
              <a:latin typeface="微软雅黑" panose="020B0503020204020204" charset="-122"/>
              <a:ea typeface="微软雅黑" panose="020B0503020204020204" charset="-122"/>
              <a:cs typeface="+mn-cs"/>
            </a:endParaRPr>
          </a:p>
        </p:txBody>
      </p:sp>
      <p:pic>
        <p:nvPicPr>
          <p:cNvPr id="11" name="图片 10" descr="横版组合——透明.png"/>
          <p:cNvPicPr>
            <a:picLocks noChangeAspect="1"/>
          </p:cNvPicPr>
          <p:nvPr/>
        </p:nvPicPr>
        <p:blipFill>
          <a:blip r:embed="rId2" cstate="screen"/>
          <a:srcRect/>
          <a:stretch>
            <a:fillRect/>
          </a:stretch>
        </p:blipFill>
        <p:spPr bwMode="auto">
          <a:xfrm>
            <a:off x="8468075" y="127196"/>
            <a:ext cx="3429530" cy="72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243"/>
                                        </p:tgtEl>
                                        <p:attrNameLst>
                                          <p:attrName>style.visibility</p:attrName>
                                        </p:attrNameLst>
                                      </p:cBhvr>
                                      <p:to>
                                        <p:strVal val="visible"/>
                                      </p:to>
                                    </p:set>
                                    <p:animEffect transition="in" filter="wipe(left)">
                                      <p:cBhvr>
                                        <p:cTn id="7" dur="500"/>
                                        <p:tgtEl>
                                          <p:spTgt spid="10243"/>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0242"/>
                                        </p:tgtEl>
                                        <p:attrNameLst>
                                          <p:attrName>style.visibility</p:attrName>
                                        </p:attrNameLst>
                                      </p:cBhvr>
                                      <p:to>
                                        <p:strVal val="visible"/>
                                      </p:to>
                                    </p:set>
                                    <p:animEffect transition="in" filter="wipe(down)">
                                      <p:cBhvr>
                                        <p:cTn id="11" dur="300"/>
                                        <p:tgtEl>
                                          <p:spTgt spid="10242"/>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0244"/>
                                        </p:tgtEl>
                                        <p:attrNameLst>
                                          <p:attrName>style.visibility</p:attrName>
                                        </p:attrNameLst>
                                      </p:cBhvr>
                                      <p:to>
                                        <p:strVal val="visible"/>
                                      </p:to>
                                    </p:set>
                                    <p:animEffect transition="in" filter="wipe(up)">
                                      <p:cBhvr>
                                        <p:cTn id="15" dur="500"/>
                                        <p:tgtEl>
                                          <p:spTgt spid="10244"/>
                                        </p:tgtEl>
                                      </p:cBhvr>
                                    </p:animEffect>
                                  </p:childTnLst>
                                </p:cTn>
                              </p:par>
                            </p:childTnLst>
                          </p:cTn>
                        </p:par>
                        <p:par>
                          <p:cTn id="16" fill="hold">
                            <p:stCondLst>
                              <p:cond delay="1500"/>
                            </p:stCondLst>
                            <p:childTnLst>
                              <p:par>
                                <p:cTn id="17" presetID="1" presetClass="entr" presetSubtype="0" fill="hold" grpId="0" nodeType="afterEffect">
                                  <p:stCondLst>
                                    <p:cond delay="0"/>
                                  </p:stCondLst>
                                  <p:childTnLst>
                                    <p:set>
                                      <p:cBhvr>
                                        <p:cTn id="18" dur="1" fill="hold">
                                          <p:stCondLst>
                                            <p:cond delay="0"/>
                                          </p:stCondLst>
                                        </p:cTn>
                                        <p:tgtEl>
                                          <p:spTgt spid="10247"/>
                                        </p:tgtEl>
                                        <p:attrNameLst>
                                          <p:attrName>style.visibility</p:attrName>
                                        </p:attrNameLst>
                                      </p:cBhvr>
                                      <p:to>
                                        <p:strVal val="visible"/>
                                      </p:to>
                                    </p:set>
                                  </p:childTnLst>
                                </p:cTn>
                              </p:par>
                            </p:childTnLst>
                          </p:cTn>
                        </p:par>
                        <p:par>
                          <p:cTn id="19" fill="hold">
                            <p:stCondLst>
                              <p:cond delay="1500"/>
                            </p:stCondLst>
                            <p:childTnLst>
                              <p:par>
                                <p:cTn id="20" presetID="1" presetClass="entr" presetSubtype="0" fill="hold" grpId="0" nodeType="afterEffect">
                                  <p:stCondLst>
                                    <p:cond delay="0"/>
                                  </p:stCondLst>
                                  <p:childTnLst>
                                    <p:set>
                                      <p:cBhvr>
                                        <p:cTn id="21" dur="1" fill="hold">
                                          <p:stCondLst>
                                            <p:cond delay="0"/>
                                          </p:stCondLst>
                                        </p:cTn>
                                        <p:tgtEl>
                                          <p:spTgt spid="10246"/>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02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ldLvl="0" animBg="1" autoUpdateAnimBg="0"/>
      <p:bldP spid="10244" grpId="0" bldLvl="0" animBg="1" autoUpdateAnimBg="0"/>
      <p:bldP spid="10245" grpId="0" autoUpdateAnimBg="0"/>
      <p:bldP spid="10246" grpId="0" autoUpdateAnimBg="0"/>
      <p:bldP spid="10247"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44220" y="897890"/>
            <a:ext cx="4825365" cy="583565"/>
          </a:xfrm>
          <a:prstGeom prst="rect">
            <a:avLst/>
          </a:prstGeom>
          <a:noFill/>
        </p:spPr>
        <p:txBody>
          <a:bodyPr wrap="square" rtlCol="0">
            <a:spAutoFit/>
          </a:bodyPr>
          <a:p>
            <a:r>
              <a:rPr lang="zh-CN" altLang="en-US" sz="3200">
                <a:latin typeface="黑体" panose="02010609060101010101" pitchFamily="49" charset="-122"/>
                <a:ea typeface="黑体" panose="02010609060101010101" pitchFamily="49" charset="-122"/>
              </a:rPr>
              <a:t>英语</a:t>
            </a:r>
            <a:r>
              <a:rPr lang="en-US" altLang="zh-CN" sz="3200">
                <a:latin typeface="黑体" panose="02010609060101010101" pitchFamily="49" charset="-122"/>
                <a:ea typeface="黑体" panose="02010609060101010101" pitchFamily="49" charset="-122"/>
              </a:rPr>
              <a:t>B</a:t>
            </a:r>
            <a:r>
              <a:rPr lang="zh-CN" altLang="en-US" sz="3200">
                <a:latin typeface="黑体" panose="02010609060101010101" pitchFamily="49" charset="-122"/>
                <a:ea typeface="黑体" panose="02010609060101010101" pitchFamily="49" charset="-122"/>
              </a:rPr>
              <a:t>的资格要求：</a:t>
            </a:r>
            <a:endParaRPr lang="zh-CN" altLang="en-US" sz="3200">
              <a:latin typeface="黑体" panose="02010609060101010101" pitchFamily="49" charset="-122"/>
              <a:ea typeface="黑体" panose="02010609060101010101" pitchFamily="49" charset="-122"/>
            </a:endParaRPr>
          </a:p>
        </p:txBody>
      </p:sp>
      <p:sp>
        <p:nvSpPr>
          <p:cNvPr id="3" name="文本框 2"/>
          <p:cNvSpPr txBox="1"/>
          <p:nvPr/>
        </p:nvSpPr>
        <p:spPr>
          <a:xfrm>
            <a:off x="744220" y="2117725"/>
            <a:ext cx="10812145" cy="2030095"/>
          </a:xfrm>
          <a:prstGeom prst="rect">
            <a:avLst/>
          </a:prstGeom>
          <a:noFill/>
        </p:spPr>
        <p:txBody>
          <a:bodyPr wrap="square" rtlCol="0">
            <a:spAutoFit/>
          </a:bodyPr>
          <a:p>
            <a:pPr fontAlgn="auto">
              <a:lnSpc>
                <a:spcPct val="150000"/>
              </a:lnSpc>
            </a:pPr>
            <a:r>
              <a:rPr lang="zh-CN" altLang="en-US">
                <a:latin typeface="等线" panose="02010600030101010101" charset="-122"/>
                <a:ea typeface="等线" panose="02010600030101010101" charset="-122"/>
                <a:cs typeface="等线" panose="02010600030101010101" charset="-122"/>
              </a:rPr>
              <a:t>满足下列条件之一即可修读英语B课程：</a:t>
            </a:r>
            <a:endParaRPr lang="zh-CN" altLang="en-US">
              <a:latin typeface="等线" panose="02010600030101010101" charset="-122"/>
              <a:ea typeface="等线" panose="02010600030101010101" charset="-122"/>
              <a:cs typeface="等线" panose="02010600030101010101" charset="-122"/>
            </a:endParaRPr>
          </a:p>
          <a:p>
            <a:pPr fontAlgn="auto">
              <a:lnSpc>
                <a:spcPct val="150000"/>
              </a:lnSpc>
            </a:pPr>
            <a:r>
              <a:rPr lang="zh-CN" altLang="en-US">
                <a:latin typeface="等线" panose="02010600030101010101" charset="-122"/>
                <a:ea typeface="等线" panose="02010600030101010101" charset="-122"/>
                <a:cs typeface="等线" panose="02010600030101010101" charset="-122"/>
              </a:rPr>
              <a:t>（1）未获得博士学位英语学分且未选修过英语B课程的</a:t>
            </a:r>
            <a:r>
              <a:rPr lang="zh-CN" altLang="en-US" b="1">
                <a:solidFill>
                  <a:srgbClr val="FF0000"/>
                </a:solidFill>
                <a:latin typeface="等线" panose="02010600030101010101" charset="-122"/>
                <a:ea typeface="等线" panose="02010600030101010101" charset="-122"/>
                <a:cs typeface="等线" panose="02010600030101010101" charset="-122"/>
              </a:rPr>
              <a:t>博士研究生</a:t>
            </a:r>
            <a:r>
              <a:rPr lang="zh-CN" altLang="en-US">
                <a:latin typeface="等线" panose="02010600030101010101" charset="-122"/>
                <a:ea typeface="等线" panose="02010600030101010101" charset="-122"/>
                <a:cs typeface="等线" panose="02010600030101010101" charset="-122"/>
              </a:rPr>
              <a:t>；</a:t>
            </a:r>
            <a:endParaRPr lang="zh-CN" altLang="en-US">
              <a:latin typeface="等线" panose="02010600030101010101" charset="-122"/>
              <a:ea typeface="等线" panose="02010600030101010101" charset="-122"/>
              <a:cs typeface="等线" panose="02010600030101010101" charset="-122"/>
            </a:endParaRPr>
          </a:p>
          <a:p>
            <a:pPr fontAlgn="auto">
              <a:lnSpc>
                <a:spcPct val="150000"/>
              </a:lnSpc>
            </a:pPr>
            <a:r>
              <a:rPr lang="zh-CN" altLang="en-US">
                <a:latin typeface="等线" panose="02010600030101010101" charset="-122"/>
                <a:ea typeface="等线" panose="02010600030101010101" charset="-122"/>
                <a:cs typeface="等线" panose="02010600030101010101" charset="-122"/>
              </a:rPr>
              <a:t>（2）已获得</a:t>
            </a:r>
            <a:r>
              <a:rPr lang="zh-CN" altLang="en-US" b="1">
                <a:solidFill>
                  <a:srgbClr val="FF0000"/>
                </a:solidFill>
                <a:latin typeface="等线" panose="02010600030101010101" charset="-122"/>
                <a:ea typeface="等线" panose="02010600030101010101" charset="-122"/>
                <a:cs typeface="等线" panose="02010600030101010101" charset="-122"/>
              </a:rPr>
              <a:t>硕士学位英语学分</a:t>
            </a:r>
            <a:r>
              <a:rPr lang="zh-CN" altLang="en-US">
                <a:latin typeface="等线" panose="02010600030101010101" charset="-122"/>
                <a:ea typeface="等线" panose="02010600030101010101" charset="-122"/>
                <a:cs typeface="等线" panose="02010600030101010101" charset="-122"/>
              </a:rPr>
              <a:t>或</a:t>
            </a:r>
            <a:r>
              <a:rPr lang="zh-CN" altLang="en-US" b="1">
                <a:solidFill>
                  <a:srgbClr val="FF0000"/>
                </a:solidFill>
                <a:latin typeface="等线" panose="02010600030101010101" charset="-122"/>
                <a:ea typeface="等线" panose="02010600030101010101" charset="-122"/>
                <a:cs typeface="等线" panose="02010600030101010101" charset="-122"/>
              </a:rPr>
              <a:t>慕课学习资格</a:t>
            </a:r>
            <a:r>
              <a:rPr lang="zh-CN" altLang="en-US">
                <a:latin typeface="等线" panose="02010600030101010101" charset="-122"/>
                <a:ea typeface="等线" panose="02010600030101010101" charset="-122"/>
                <a:cs typeface="等线" panose="02010600030101010101" charset="-122"/>
              </a:rPr>
              <a:t>, 但未获得博士学位英语学分且未选修过英语B课程的</a:t>
            </a:r>
            <a:r>
              <a:rPr lang="zh-CN" altLang="en-US" b="1">
                <a:solidFill>
                  <a:srgbClr val="FF0000"/>
                </a:solidFill>
                <a:latin typeface="等线" panose="02010600030101010101" charset="-122"/>
                <a:ea typeface="等线" panose="02010600030101010101" charset="-122"/>
                <a:cs typeface="等线" panose="02010600030101010101" charset="-122"/>
              </a:rPr>
              <a:t>直博生/硕士生</a:t>
            </a:r>
            <a:r>
              <a:rPr lang="zh-CN" altLang="en-US">
                <a:latin typeface="等线" panose="02010600030101010101" charset="-122"/>
                <a:ea typeface="等线" panose="02010600030101010101" charset="-122"/>
                <a:cs typeface="等线" panose="02010600030101010101" charset="-122"/>
              </a:rPr>
              <a:t>。本学期未能选上课的硕士生可在回所后修读英语B课程。</a:t>
            </a:r>
            <a:endParaRPr lang="zh-CN" altLang="en-US">
              <a:latin typeface="等线" panose="02010600030101010101" charset="-122"/>
              <a:ea typeface="等线" panose="02010600030101010101" charset="-122"/>
              <a:cs typeface="等线" panose="02010600030101010101" charset="-122"/>
            </a:endParaRPr>
          </a:p>
          <a:p>
            <a:endParaRPr lang="zh-CN" altLang="en-US">
              <a:latin typeface="等线" panose="02010600030101010101" charset="-122"/>
              <a:ea typeface="等线" panose="02010600030101010101" charset="-122"/>
              <a:cs typeface="等线" panose="02010600030101010101"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44220" y="882650"/>
            <a:ext cx="9436100" cy="583565"/>
          </a:xfrm>
          <a:prstGeom prst="rect">
            <a:avLst/>
          </a:prstGeom>
          <a:noFill/>
        </p:spPr>
        <p:txBody>
          <a:bodyPr wrap="square" rtlCol="0">
            <a:spAutoFit/>
          </a:bodyPr>
          <a:p>
            <a:r>
              <a:rPr lang="zh-CN" altLang="en-US" sz="3200">
                <a:latin typeface="黑体" panose="02010609060101010101" pitchFamily="49" charset="-122"/>
                <a:ea typeface="黑体" panose="02010609060101010101" pitchFamily="49" charset="-122"/>
              </a:rPr>
              <a:t>英语</a:t>
            </a:r>
            <a:r>
              <a:rPr lang="en-US" altLang="zh-CN" sz="3200">
                <a:latin typeface="黑体" panose="02010609060101010101" pitchFamily="49" charset="-122"/>
                <a:ea typeface="黑体" panose="02010609060101010101" pitchFamily="49" charset="-122"/>
              </a:rPr>
              <a:t>B</a:t>
            </a:r>
            <a:r>
              <a:rPr lang="zh-CN" altLang="en-US" sz="3200">
                <a:latin typeface="黑体" panose="02010609060101010101" pitchFamily="49" charset="-122"/>
                <a:ea typeface="黑体" panose="02010609060101010101" pitchFamily="49" charset="-122"/>
              </a:rPr>
              <a:t>的整体情况：（秋季学期和春季学期均可</a:t>
            </a:r>
            <a:r>
              <a:rPr lang="en-US" altLang="zh-CN" sz="3200">
                <a:latin typeface="黑体" panose="02010609060101010101" pitchFamily="49" charset="-122"/>
                <a:ea typeface="黑体" panose="02010609060101010101" pitchFamily="49" charset="-122"/>
              </a:rPr>
              <a:t>)</a:t>
            </a:r>
            <a:endParaRPr lang="en-US" altLang="zh-CN" sz="3200">
              <a:latin typeface="黑体" panose="02010609060101010101" pitchFamily="49" charset="-122"/>
              <a:ea typeface="黑体" panose="02010609060101010101" pitchFamily="49" charset="-122"/>
            </a:endParaRPr>
          </a:p>
        </p:txBody>
      </p:sp>
      <p:sp>
        <p:nvSpPr>
          <p:cNvPr id="3" name="文本框 2"/>
          <p:cNvSpPr txBox="1"/>
          <p:nvPr/>
        </p:nvSpPr>
        <p:spPr>
          <a:xfrm>
            <a:off x="744220" y="1689100"/>
            <a:ext cx="11155045" cy="3415030"/>
          </a:xfrm>
          <a:prstGeom prst="rect">
            <a:avLst/>
          </a:prstGeom>
          <a:noFill/>
        </p:spPr>
        <p:txBody>
          <a:bodyPr wrap="square" rtlCol="0">
            <a:spAutoFit/>
          </a:bodyPr>
          <a:p>
            <a:pPr fontAlgn="auto">
              <a:lnSpc>
                <a:spcPct val="150000"/>
              </a:lnSpc>
            </a:pPr>
            <a:r>
              <a:rPr lang="zh-CN" altLang="en-US">
                <a:latin typeface="等线" panose="02010600030101010101" charset="-122"/>
                <a:ea typeface="等线" panose="02010600030101010101" charset="-122"/>
                <a:cs typeface="等线" panose="02010600030101010101" charset="-122"/>
              </a:rPr>
              <a:t>选课内容：从“读写类”</a:t>
            </a:r>
            <a:r>
              <a:rPr lang="en-US" altLang="zh-CN" b="1">
                <a:solidFill>
                  <a:srgbClr val="FF0000"/>
                </a:solidFill>
                <a:latin typeface="等线" panose="02010600030101010101" charset="-122"/>
                <a:ea typeface="等线" panose="02010600030101010101" charset="-122"/>
                <a:cs typeface="等线" panose="02010600030101010101" charset="-122"/>
              </a:rPr>
              <a:t>(</a:t>
            </a:r>
            <a:r>
              <a:rPr lang="zh-CN" altLang="en-US" b="1">
                <a:solidFill>
                  <a:srgbClr val="FF0000"/>
                </a:solidFill>
                <a:latin typeface="等线" panose="02010600030101010101" charset="-122"/>
                <a:ea typeface="等线" panose="02010600030101010101" charset="-122"/>
                <a:cs typeface="等线" panose="02010600030101010101" charset="-122"/>
              </a:rPr>
              <a:t>占比</a:t>
            </a:r>
            <a:r>
              <a:rPr lang="en-US" altLang="zh-CN" b="1">
                <a:solidFill>
                  <a:srgbClr val="FF0000"/>
                </a:solidFill>
                <a:latin typeface="等线" panose="02010600030101010101" charset="-122"/>
                <a:ea typeface="等线" panose="02010600030101010101" charset="-122"/>
                <a:cs typeface="等线" panose="02010600030101010101" charset="-122"/>
              </a:rPr>
              <a:t>30%)</a:t>
            </a:r>
            <a:r>
              <a:rPr lang="zh-CN" altLang="en-US">
                <a:latin typeface="等线" panose="02010600030101010101" charset="-122"/>
                <a:ea typeface="等线" panose="02010600030101010101" charset="-122"/>
                <a:cs typeface="等线" panose="02010600030101010101" charset="-122"/>
              </a:rPr>
              <a:t>和“听说类”</a:t>
            </a:r>
            <a:r>
              <a:rPr lang="en-US" altLang="zh-CN" b="1">
                <a:solidFill>
                  <a:srgbClr val="FF0000"/>
                </a:solidFill>
                <a:latin typeface="等线" panose="02010600030101010101" charset="-122"/>
                <a:ea typeface="等线" panose="02010600030101010101" charset="-122"/>
                <a:cs typeface="等线" panose="02010600030101010101" charset="-122"/>
                <a:sym typeface="+mn-ea"/>
              </a:rPr>
              <a:t>(</a:t>
            </a:r>
            <a:r>
              <a:rPr lang="zh-CN" altLang="en-US" b="1">
                <a:solidFill>
                  <a:srgbClr val="FF0000"/>
                </a:solidFill>
                <a:latin typeface="等线" panose="02010600030101010101" charset="-122"/>
                <a:ea typeface="等线" panose="02010600030101010101" charset="-122"/>
                <a:cs typeface="等线" panose="02010600030101010101" charset="-122"/>
              </a:rPr>
              <a:t>占比</a:t>
            </a:r>
            <a:r>
              <a:rPr lang="en-US" altLang="zh-CN" b="1">
                <a:solidFill>
                  <a:srgbClr val="FF0000"/>
                </a:solidFill>
                <a:latin typeface="等线" panose="02010600030101010101" charset="-122"/>
                <a:ea typeface="等线" panose="02010600030101010101" charset="-122"/>
                <a:cs typeface="等线" panose="02010600030101010101" charset="-122"/>
              </a:rPr>
              <a:t>20%</a:t>
            </a:r>
            <a:r>
              <a:rPr lang="en-US" altLang="zh-CN" b="1">
                <a:solidFill>
                  <a:srgbClr val="FF0000"/>
                </a:solidFill>
                <a:latin typeface="等线" panose="02010600030101010101" charset="-122"/>
                <a:ea typeface="等线" panose="02010600030101010101" charset="-122"/>
                <a:cs typeface="等线" panose="02010600030101010101" charset="-122"/>
                <a:sym typeface="+mn-ea"/>
              </a:rPr>
              <a:t>)</a:t>
            </a:r>
            <a:r>
              <a:rPr lang="zh-CN" altLang="en-US">
                <a:latin typeface="等线" panose="02010600030101010101" charset="-122"/>
                <a:ea typeface="等线" panose="02010600030101010101" charset="-122"/>
                <a:cs typeface="等线" panose="02010600030101010101" charset="-122"/>
              </a:rPr>
              <a:t>的课程中各选一门（每周4学时），不能多选或少选，也不能分两个学期选。这两门课的成绩和期末英语B笔试成绩</a:t>
            </a:r>
            <a:r>
              <a:rPr lang="en-US" altLang="zh-CN" b="1">
                <a:solidFill>
                  <a:srgbClr val="FF0000"/>
                </a:solidFill>
                <a:latin typeface="等线" panose="02010600030101010101" charset="-122"/>
                <a:ea typeface="等线" panose="02010600030101010101" charset="-122"/>
                <a:cs typeface="等线" panose="02010600030101010101" charset="-122"/>
                <a:sym typeface="+mn-ea"/>
              </a:rPr>
              <a:t>(</a:t>
            </a:r>
            <a:r>
              <a:rPr lang="zh-CN" altLang="en-US" b="1">
                <a:solidFill>
                  <a:srgbClr val="FF0000"/>
                </a:solidFill>
                <a:latin typeface="等线" panose="02010600030101010101" charset="-122"/>
                <a:ea typeface="等线" panose="02010600030101010101" charset="-122"/>
                <a:cs typeface="等线" panose="02010600030101010101" charset="-122"/>
              </a:rPr>
              <a:t>占比</a:t>
            </a:r>
            <a:r>
              <a:rPr lang="en-US" altLang="zh-CN" b="1">
                <a:solidFill>
                  <a:srgbClr val="FF0000"/>
                </a:solidFill>
                <a:latin typeface="等线" panose="02010600030101010101" charset="-122"/>
                <a:ea typeface="等线" panose="02010600030101010101" charset="-122"/>
                <a:cs typeface="等线" panose="02010600030101010101" charset="-122"/>
              </a:rPr>
              <a:t>50%</a:t>
            </a:r>
            <a:r>
              <a:rPr lang="en-US" altLang="zh-CN" b="1">
                <a:solidFill>
                  <a:srgbClr val="FF0000"/>
                </a:solidFill>
                <a:latin typeface="等线" panose="02010600030101010101" charset="-122"/>
                <a:ea typeface="等线" panose="02010600030101010101" charset="-122"/>
                <a:cs typeface="等线" panose="02010600030101010101" charset="-122"/>
                <a:sym typeface="+mn-ea"/>
              </a:rPr>
              <a:t>)</a:t>
            </a:r>
            <a:r>
              <a:rPr lang="zh-CN" altLang="en-US">
                <a:latin typeface="等线" panose="02010600030101010101" charset="-122"/>
                <a:ea typeface="等线" panose="02010600030101010101" charset="-122"/>
                <a:cs typeface="等线" panose="02010600030101010101" charset="-122"/>
              </a:rPr>
              <a:t>综合后为英语B的最终成绩。</a:t>
            </a:r>
            <a:endParaRPr lang="zh-CN" altLang="en-US">
              <a:latin typeface="等线" panose="02010600030101010101" charset="-122"/>
              <a:ea typeface="等线" panose="02010600030101010101" charset="-122"/>
              <a:cs typeface="等线" panose="02010600030101010101" charset="-122"/>
            </a:endParaRPr>
          </a:p>
          <a:p>
            <a:pPr fontAlgn="auto">
              <a:lnSpc>
                <a:spcPct val="150000"/>
              </a:lnSpc>
            </a:pPr>
            <a:r>
              <a:rPr lang="zh-CN" altLang="en-US" b="1">
                <a:solidFill>
                  <a:srgbClr val="FF0000"/>
                </a:solidFill>
                <a:latin typeface="等线" panose="02010600030101010101" charset="-122"/>
                <a:ea typeface="等线" panose="02010600030101010101" charset="-122"/>
                <a:cs typeface="等线" panose="02010600030101010101" charset="-122"/>
              </a:rPr>
              <a:t>读写类课程</a:t>
            </a:r>
            <a:r>
              <a:rPr lang="zh-CN" altLang="en-US">
                <a:latin typeface="等线" panose="02010600030101010101" charset="-122"/>
                <a:ea typeface="等线" panose="02010600030101010101" charset="-122"/>
                <a:cs typeface="等线" panose="02010600030101010101" charset="-122"/>
              </a:rPr>
              <a:t>包括：“高级读写”、“高级写作”、“学术论文写作（综合）”、“学术论文写作（化学）”、学术论文写作（计算机科学）、学术论文写作（生命科学）、学术论文写作（材料科学）和“学术论文写作（地质）”。</a:t>
            </a:r>
            <a:endParaRPr lang="zh-CN" altLang="en-US">
              <a:latin typeface="等线" panose="02010600030101010101" charset="-122"/>
              <a:ea typeface="等线" panose="02010600030101010101" charset="-122"/>
              <a:cs typeface="等线" panose="02010600030101010101" charset="-122"/>
            </a:endParaRPr>
          </a:p>
          <a:p>
            <a:pPr fontAlgn="auto">
              <a:lnSpc>
                <a:spcPct val="150000"/>
              </a:lnSpc>
            </a:pPr>
            <a:r>
              <a:rPr lang="zh-CN" altLang="en-US" b="1">
                <a:solidFill>
                  <a:srgbClr val="FF0000"/>
                </a:solidFill>
                <a:latin typeface="等线" panose="02010600030101010101" charset="-122"/>
                <a:ea typeface="等线" panose="02010600030101010101" charset="-122"/>
                <a:cs typeface="等线" panose="02010600030101010101" charset="-122"/>
              </a:rPr>
              <a:t>听说类课程</a:t>
            </a:r>
            <a:r>
              <a:rPr lang="zh-CN" altLang="en-US">
                <a:latin typeface="等线" panose="02010600030101010101" charset="-122"/>
                <a:ea typeface="等线" panose="02010600030101010101" charset="-122"/>
                <a:cs typeface="等线" panose="02010600030101010101" charset="-122"/>
              </a:rPr>
              <a:t>包括：“高级听说”、“高级口语”、“科技英语听说”和“学术会议英语”。</a:t>
            </a:r>
            <a:endParaRPr lang="zh-CN" altLang="en-US">
              <a:latin typeface="等线" panose="02010600030101010101" charset="-122"/>
              <a:ea typeface="等线" panose="02010600030101010101" charset="-122"/>
              <a:cs typeface="等线" panose="02010600030101010101" charset="-122"/>
            </a:endParaRPr>
          </a:p>
          <a:p>
            <a:pPr fontAlgn="auto">
              <a:lnSpc>
                <a:spcPct val="150000"/>
              </a:lnSpc>
            </a:pPr>
            <a:r>
              <a:rPr lang="zh-CN" altLang="en-US">
                <a:latin typeface="等线" panose="02010600030101010101" charset="-122"/>
                <a:ea typeface="等线" panose="02010600030101010101" charset="-122"/>
                <a:cs typeface="等线" panose="02010600030101010101" charset="-122"/>
              </a:rPr>
              <a:t>免修考试</a:t>
            </a:r>
            <a:r>
              <a:rPr lang="en-US" altLang="zh-CN">
                <a:latin typeface="等线" panose="02010600030101010101" charset="-122"/>
                <a:ea typeface="等线" panose="02010600030101010101" charset="-122"/>
                <a:cs typeface="等线" panose="02010600030101010101" charset="-122"/>
              </a:rPr>
              <a:t>70</a:t>
            </a:r>
            <a:r>
              <a:rPr lang="zh-CN" altLang="en-US">
                <a:latin typeface="等线" panose="02010600030101010101" charset="-122"/>
                <a:ea typeface="等线" panose="02010600030101010101" charset="-122"/>
                <a:cs typeface="等线" panose="02010600030101010101" charset="-122"/>
              </a:rPr>
              <a:t>分以上可以获得学分。</a:t>
            </a:r>
            <a:endParaRPr lang="zh-CN" altLang="en-US">
              <a:latin typeface="等线" panose="02010600030101010101" charset="-122"/>
              <a:ea typeface="等线" panose="02010600030101010101" charset="-122"/>
              <a:cs typeface="等线" panose="02010600030101010101" charset="-122"/>
            </a:endParaRPr>
          </a:p>
          <a:p>
            <a:pPr fontAlgn="auto">
              <a:lnSpc>
                <a:spcPct val="150000"/>
              </a:lnSpc>
            </a:pPr>
            <a:endParaRPr lang="zh-CN" altLang="en-US">
              <a:latin typeface="等线" panose="02010600030101010101" charset="-122"/>
              <a:ea typeface="等线" panose="02010600030101010101" charset="-122"/>
              <a:cs typeface="等线" panose="02010600030101010101" charset="-122"/>
            </a:endParaRPr>
          </a:p>
          <a:p>
            <a:pPr fontAlgn="auto">
              <a:lnSpc>
                <a:spcPct val="150000"/>
              </a:lnSpc>
            </a:pPr>
            <a:r>
              <a:rPr lang="zh-CN" altLang="en-US">
                <a:latin typeface="等线" panose="02010600030101010101" charset="-122"/>
                <a:ea typeface="等线" panose="02010600030101010101" charset="-122"/>
                <a:cs typeface="等线" panose="02010600030101010101" charset="-122"/>
              </a:rPr>
              <a:t>授课老师有中国老师也有外教，一般都是采用英语上课。</a:t>
            </a:r>
            <a:endParaRPr lang="zh-CN" altLang="en-US">
              <a:latin typeface="等线" panose="02010600030101010101" charset="-122"/>
              <a:ea typeface="等线" panose="02010600030101010101" charset="-122"/>
              <a:cs typeface="等线" panose="02010600030101010101"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5" name="d4996f65-492e-4946-a57b-e9581865154c"/>
          <p:cNvGrpSpPr>
            <a:grpSpLocks noChangeAspect="1"/>
          </p:cNvGrpSpPr>
          <p:nvPr/>
        </p:nvGrpSpPr>
        <p:grpSpPr>
          <a:xfrm>
            <a:off x="803313" y="1499235"/>
            <a:ext cx="10706842" cy="4394200"/>
            <a:chOff x="803313" y="1231900"/>
            <a:chExt cx="10706842" cy="4394200"/>
          </a:xfrm>
        </p:grpSpPr>
        <p:grpSp>
          <p:nvGrpSpPr>
            <p:cNvPr id="16" name="组合 15"/>
            <p:cNvGrpSpPr/>
            <p:nvPr/>
          </p:nvGrpSpPr>
          <p:grpSpPr>
            <a:xfrm>
              <a:off x="3898899" y="1231900"/>
              <a:ext cx="4394202" cy="4394200"/>
              <a:chOff x="3898899" y="1231900"/>
              <a:chExt cx="4394202" cy="4394200"/>
            </a:xfrm>
            <a:effectLst/>
          </p:grpSpPr>
          <p:sp>
            <p:nvSpPr>
              <p:cNvPr id="32" name="ïṧḷïḓê-Rectangle 67"/>
              <p:cNvSpPr/>
              <p:nvPr/>
            </p:nvSpPr>
            <p:spPr>
              <a:xfrm>
                <a:off x="4722812" y="2055813"/>
                <a:ext cx="2746376" cy="2746375"/>
              </a:xfrm>
              <a:prstGeom prst="rect">
                <a:avLst/>
              </a:prstGeom>
              <a:solidFill>
                <a:schemeClr val="tx2">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锐字工房云字库细圆GBK" panose="02010604000000000000" pitchFamily="2" charset="-122"/>
                  <a:ea typeface="锐字工房云字库细圆GBK" panose="02010604000000000000" pitchFamily="2" charset="-122"/>
                  <a:cs typeface="+mn-ea"/>
                  <a:sym typeface="+mn-lt"/>
                </a:endParaRPr>
              </a:p>
            </p:txBody>
          </p:sp>
          <p:sp>
            <p:nvSpPr>
              <p:cNvPr id="33" name="ïṧḷïḓê-Oval 68"/>
              <p:cNvSpPr/>
              <p:nvPr/>
            </p:nvSpPr>
            <p:spPr>
              <a:xfrm>
                <a:off x="3898899" y="3978275"/>
                <a:ext cx="1647825" cy="1647825"/>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锐字工房云字库细圆GBK" panose="02010604000000000000" pitchFamily="2" charset="-122"/>
                  <a:ea typeface="锐字工房云字库细圆GBK" panose="02010604000000000000" pitchFamily="2" charset="-122"/>
                  <a:cs typeface="+mn-ea"/>
                  <a:sym typeface="+mn-lt"/>
                </a:endParaRPr>
              </a:p>
            </p:txBody>
          </p:sp>
          <p:sp>
            <p:nvSpPr>
              <p:cNvPr id="34" name="ïṧḷïḓê-Oval 69"/>
              <p:cNvSpPr/>
              <p:nvPr/>
            </p:nvSpPr>
            <p:spPr>
              <a:xfrm>
                <a:off x="6645275" y="3978275"/>
                <a:ext cx="1647825" cy="1647825"/>
              </a:xfrm>
              <a:prstGeom prst="ellipse">
                <a:avLst/>
              </a:prstGeom>
              <a:solidFill>
                <a:schemeClr val="accent3">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锐字工房云字库细圆GBK" panose="02010604000000000000" pitchFamily="2" charset="-122"/>
                  <a:ea typeface="锐字工房云字库细圆GBK" panose="02010604000000000000" pitchFamily="2" charset="-122"/>
                  <a:cs typeface="+mn-ea"/>
                  <a:sym typeface="+mn-lt"/>
                </a:endParaRPr>
              </a:p>
            </p:txBody>
          </p:sp>
          <p:sp>
            <p:nvSpPr>
              <p:cNvPr id="35" name="ïṧḷïḓê-Oval 70"/>
              <p:cNvSpPr/>
              <p:nvPr/>
            </p:nvSpPr>
            <p:spPr>
              <a:xfrm>
                <a:off x="6645276" y="1231900"/>
                <a:ext cx="1647825" cy="1647825"/>
              </a:xfrm>
              <a:prstGeom prst="ellipse">
                <a:avLst/>
              </a:prstGeom>
              <a:solidFill>
                <a:schemeClr val="accent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锐字工房云字库细圆GBK" panose="02010604000000000000" pitchFamily="2" charset="-122"/>
                  <a:ea typeface="锐字工房云字库细圆GBK" panose="02010604000000000000" pitchFamily="2" charset="-122"/>
                  <a:cs typeface="+mn-ea"/>
                  <a:sym typeface="+mn-lt"/>
                </a:endParaRPr>
              </a:p>
            </p:txBody>
          </p:sp>
          <p:sp>
            <p:nvSpPr>
              <p:cNvPr id="36" name="ïṧḷïḓê-Oval 71"/>
              <p:cNvSpPr/>
              <p:nvPr/>
            </p:nvSpPr>
            <p:spPr>
              <a:xfrm>
                <a:off x="3898899" y="1231900"/>
                <a:ext cx="1647825" cy="1647825"/>
              </a:xfrm>
              <a:prstGeom prst="ellipse">
                <a:avLst/>
              </a:prstGeom>
              <a:solidFill>
                <a:schemeClr val="accent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锐字工房云字库细圆GBK" panose="02010604000000000000" pitchFamily="2" charset="-122"/>
                  <a:ea typeface="锐字工房云字库细圆GBK" panose="02010604000000000000" pitchFamily="2" charset="-122"/>
                  <a:cs typeface="+mn-ea"/>
                  <a:sym typeface="+mn-lt"/>
                </a:endParaRPr>
              </a:p>
            </p:txBody>
          </p:sp>
          <p:sp>
            <p:nvSpPr>
              <p:cNvPr id="37" name="ïṧḷïḓê-任意多边形: 形状 20"/>
              <p:cNvSpPr/>
              <p:nvPr/>
            </p:nvSpPr>
            <p:spPr>
              <a:xfrm>
                <a:off x="6645276" y="2055813"/>
                <a:ext cx="823912" cy="823913"/>
              </a:xfrm>
              <a:custGeom>
                <a:avLst/>
                <a:gdLst>
                  <a:gd name="connsiteX0" fmla="*/ 0 w 1371599"/>
                  <a:gd name="connsiteY0" fmla="*/ 0 h 1371600"/>
                  <a:gd name="connsiteX1" fmla="*/ 1371599 w 1371599"/>
                  <a:gd name="connsiteY1" fmla="*/ 0 h 1371600"/>
                  <a:gd name="connsiteX2" fmla="*/ 1371599 w 1371599"/>
                  <a:gd name="connsiteY2" fmla="*/ 1371600 h 1371600"/>
                  <a:gd name="connsiteX3" fmla="*/ 1231362 w 1371599"/>
                  <a:gd name="connsiteY3" fmla="*/ 1364519 h 1371600"/>
                  <a:gd name="connsiteX4" fmla="*/ 0 w 1371599"/>
                  <a:gd name="connsiteY4" fmla="*/ 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1599" h="1371600">
                    <a:moveTo>
                      <a:pt x="0" y="0"/>
                    </a:moveTo>
                    <a:lnTo>
                      <a:pt x="1371599" y="0"/>
                    </a:lnTo>
                    <a:lnTo>
                      <a:pt x="1371599" y="1371600"/>
                    </a:lnTo>
                    <a:lnTo>
                      <a:pt x="1231362" y="1364519"/>
                    </a:lnTo>
                    <a:cubicBezTo>
                      <a:pt x="539724" y="1294279"/>
                      <a:pt x="0" y="710170"/>
                      <a:pt x="0" y="0"/>
                    </a:cubicBez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锐字工房云字库细圆GBK" panose="02010604000000000000" pitchFamily="2" charset="-122"/>
                  <a:ea typeface="锐字工房云字库细圆GBK" panose="02010604000000000000" pitchFamily="2" charset="-122"/>
                  <a:cs typeface="+mn-ea"/>
                  <a:sym typeface="+mn-lt"/>
                </a:endParaRPr>
              </a:p>
            </p:txBody>
          </p:sp>
          <p:sp>
            <p:nvSpPr>
              <p:cNvPr id="38" name="ïṧḷïḓê-任意多边形: 形状 21"/>
              <p:cNvSpPr/>
              <p:nvPr/>
            </p:nvSpPr>
            <p:spPr>
              <a:xfrm>
                <a:off x="6645275" y="3978275"/>
                <a:ext cx="823913" cy="823913"/>
              </a:xfrm>
              <a:custGeom>
                <a:avLst/>
                <a:gdLst>
                  <a:gd name="connsiteX0" fmla="*/ 1371600 w 1371600"/>
                  <a:gd name="connsiteY0" fmla="*/ 0 h 1371600"/>
                  <a:gd name="connsiteX1" fmla="*/ 1371600 w 1371600"/>
                  <a:gd name="connsiteY1" fmla="*/ 1371600 h 1371600"/>
                  <a:gd name="connsiteX2" fmla="*/ 0 w 1371600"/>
                  <a:gd name="connsiteY2" fmla="*/ 1371600 h 1371600"/>
                  <a:gd name="connsiteX3" fmla="*/ 1371600 w 1371600"/>
                  <a:gd name="connsiteY3" fmla="*/ 0 h 1371600"/>
                </a:gdLst>
                <a:ahLst/>
                <a:cxnLst>
                  <a:cxn ang="0">
                    <a:pos x="connsiteX0" y="connsiteY0"/>
                  </a:cxn>
                  <a:cxn ang="0">
                    <a:pos x="connsiteX1" y="connsiteY1"/>
                  </a:cxn>
                  <a:cxn ang="0">
                    <a:pos x="connsiteX2" y="connsiteY2"/>
                  </a:cxn>
                  <a:cxn ang="0">
                    <a:pos x="connsiteX3" y="connsiteY3"/>
                  </a:cxn>
                </a:cxnLst>
                <a:rect l="l" t="t" r="r" b="b"/>
                <a:pathLst>
                  <a:path w="1371600" h="1371600">
                    <a:moveTo>
                      <a:pt x="1371600" y="0"/>
                    </a:moveTo>
                    <a:lnTo>
                      <a:pt x="1371600" y="1371600"/>
                    </a:lnTo>
                    <a:lnTo>
                      <a:pt x="0" y="1371600"/>
                    </a:lnTo>
                    <a:cubicBezTo>
                      <a:pt x="0" y="614086"/>
                      <a:pt x="614086" y="0"/>
                      <a:pt x="1371600" y="0"/>
                    </a:cubicBez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锐字工房云字库细圆GBK" panose="02010604000000000000" pitchFamily="2" charset="-122"/>
                  <a:ea typeface="锐字工房云字库细圆GBK" panose="02010604000000000000" pitchFamily="2" charset="-122"/>
                  <a:cs typeface="+mn-ea"/>
                  <a:sym typeface="+mn-lt"/>
                </a:endParaRPr>
              </a:p>
            </p:txBody>
          </p:sp>
          <p:sp>
            <p:nvSpPr>
              <p:cNvPr id="39" name="ïṧḷïḓê-任意多边形: 形状 22"/>
              <p:cNvSpPr/>
              <p:nvPr/>
            </p:nvSpPr>
            <p:spPr>
              <a:xfrm>
                <a:off x="4722813" y="3978275"/>
                <a:ext cx="823912" cy="823913"/>
              </a:xfrm>
              <a:custGeom>
                <a:avLst/>
                <a:gdLst>
                  <a:gd name="connsiteX0" fmla="*/ 0 w 1371599"/>
                  <a:gd name="connsiteY0" fmla="*/ 0 h 1371600"/>
                  <a:gd name="connsiteX1" fmla="*/ 140237 w 1371599"/>
                  <a:gd name="connsiteY1" fmla="*/ 7082 h 1371600"/>
                  <a:gd name="connsiteX2" fmla="*/ 1371599 w 1371599"/>
                  <a:gd name="connsiteY2" fmla="*/ 1371600 h 1371600"/>
                  <a:gd name="connsiteX3" fmla="*/ 0 w 1371599"/>
                  <a:gd name="connsiteY3" fmla="*/ 1371600 h 1371600"/>
                </a:gdLst>
                <a:ahLst/>
                <a:cxnLst>
                  <a:cxn ang="0">
                    <a:pos x="connsiteX0" y="connsiteY0"/>
                  </a:cxn>
                  <a:cxn ang="0">
                    <a:pos x="connsiteX1" y="connsiteY1"/>
                  </a:cxn>
                  <a:cxn ang="0">
                    <a:pos x="connsiteX2" y="connsiteY2"/>
                  </a:cxn>
                  <a:cxn ang="0">
                    <a:pos x="connsiteX3" y="connsiteY3"/>
                  </a:cxn>
                </a:cxnLst>
                <a:rect l="l" t="t" r="r" b="b"/>
                <a:pathLst>
                  <a:path w="1371599" h="1371600">
                    <a:moveTo>
                      <a:pt x="0" y="0"/>
                    </a:moveTo>
                    <a:lnTo>
                      <a:pt x="140237" y="7082"/>
                    </a:lnTo>
                    <a:cubicBezTo>
                      <a:pt x="831875" y="77321"/>
                      <a:pt x="1371599" y="661431"/>
                      <a:pt x="1371599" y="1371600"/>
                    </a:cubicBezTo>
                    <a:lnTo>
                      <a:pt x="0" y="13716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锐字工房云字库细圆GBK" panose="02010604000000000000" pitchFamily="2" charset="-122"/>
                  <a:ea typeface="锐字工房云字库细圆GBK" panose="02010604000000000000" pitchFamily="2" charset="-122"/>
                  <a:cs typeface="+mn-ea"/>
                  <a:sym typeface="+mn-lt"/>
                </a:endParaRPr>
              </a:p>
            </p:txBody>
          </p:sp>
          <p:sp>
            <p:nvSpPr>
              <p:cNvPr id="40" name="ïṧḷïḓê-任意多边形: 形状 23"/>
              <p:cNvSpPr/>
              <p:nvPr/>
            </p:nvSpPr>
            <p:spPr>
              <a:xfrm>
                <a:off x="4722813" y="2055813"/>
                <a:ext cx="823912" cy="823913"/>
              </a:xfrm>
              <a:custGeom>
                <a:avLst/>
                <a:gdLst>
                  <a:gd name="connsiteX0" fmla="*/ 0 w 1371599"/>
                  <a:gd name="connsiteY0" fmla="*/ 0 h 1371600"/>
                  <a:gd name="connsiteX1" fmla="*/ 1371599 w 1371599"/>
                  <a:gd name="connsiteY1" fmla="*/ 0 h 1371600"/>
                  <a:gd name="connsiteX2" fmla="*/ 140237 w 1371599"/>
                  <a:gd name="connsiteY2" fmla="*/ 1364519 h 1371600"/>
                  <a:gd name="connsiteX3" fmla="*/ 0 w 1371599"/>
                  <a:gd name="connsiteY3" fmla="*/ 1371600 h 1371600"/>
                </a:gdLst>
                <a:ahLst/>
                <a:cxnLst>
                  <a:cxn ang="0">
                    <a:pos x="connsiteX0" y="connsiteY0"/>
                  </a:cxn>
                  <a:cxn ang="0">
                    <a:pos x="connsiteX1" y="connsiteY1"/>
                  </a:cxn>
                  <a:cxn ang="0">
                    <a:pos x="connsiteX2" y="connsiteY2"/>
                  </a:cxn>
                  <a:cxn ang="0">
                    <a:pos x="connsiteX3" y="connsiteY3"/>
                  </a:cxn>
                </a:cxnLst>
                <a:rect l="l" t="t" r="r" b="b"/>
                <a:pathLst>
                  <a:path w="1371599" h="1371600">
                    <a:moveTo>
                      <a:pt x="0" y="0"/>
                    </a:moveTo>
                    <a:lnTo>
                      <a:pt x="1371599" y="0"/>
                    </a:lnTo>
                    <a:cubicBezTo>
                      <a:pt x="1371599" y="710170"/>
                      <a:pt x="831875" y="1294279"/>
                      <a:pt x="140237" y="1364519"/>
                    </a:cubicBezTo>
                    <a:lnTo>
                      <a:pt x="0" y="13716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锐字工房云字库细圆GBK" panose="02010604000000000000" pitchFamily="2" charset="-122"/>
                  <a:ea typeface="锐字工房云字库细圆GBK" panose="02010604000000000000" pitchFamily="2" charset="-122"/>
                  <a:cs typeface="+mn-ea"/>
                  <a:sym typeface="+mn-lt"/>
                </a:endParaRPr>
              </a:p>
            </p:txBody>
          </p:sp>
          <p:sp>
            <p:nvSpPr>
              <p:cNvPr id="41" name="ïṧḷïḓê-任意多边形: 形状 25"/>
              <p:cNvSpPr/>
              <p:nvPr/>
            </p:nvSpPr>
            <p:spPr>
              <a:xfrm>
                <a:off x="6957459" y="4332356"/>
                <a:ext cx="356833" cy="291933"/>
              </a:xfrm>
              <a:custGeom>
                <a:avLst/>
                <a:gdLst/>
                <a:ahLst/>
                <a:cxnLst>
                  <a:cxn ang="0">
                    <a:pos x="wd2" y="hd2"/>
                  </a:cxn>
                  <a:cxn ang="5400000">
                    <a:pos x="wd2" y="hd2"/>
                  </a:cxn>
                  <a:cxn ang="10800000">
                    <a:pos x="wd2" y="hd2"/>
                  </a:cxn>
                  <a:cxn ang="16200000">
                    <a:pos x="wd2" y="hd2"/>
                  </a:cxn>
                </a:cxnLst>
                <a:rect l="0" t="0" r="r" b="b"/>
                <a:pathLst>
                  <a:path w="21600" h="21600" extrusionOk="0">
                    <a:moveTo>
                      <a:pt x="20618" y="14400"/>
                    </a:moveTo>
                    <a:lnTo>
                      <a:pt x="16349" y="14400"/>
                    </a:lnTo>
                    <a:cubicBezTo>
                      <a:pt x="16227" y="14820"/>
                      <a:pt x="16076" y="15221"/>
                      <a:pt x="15897" y="15600"/>
                    </a:cubicBezTo>
                    <a:lnTo>
                      <a:pt x="20618" y="15600"/>
                    </a:lnTo>
                    <a:lnTo>
                      <a:pt x="20618" y="19200"/>
                    </a:lnTo>
                    <a:cubicBezTo>
                      <a:pt x="20618" y="19862"/>
                      <a:pt x="20178" y="20400"/>
                      <a:pt x="19636" y="20400"/>
                    </a:cubicBezTo>
                    <a:lnTo>
                      <a:pt x="1964" y="20400"/>
                    </a:lnTo>
                    <a:cubicBezTo>
                      <a:pt x="1422" y="20400"/>
                      <a:pt x="982" y="19862"/>
                      <a:pt x="982" y="19200"/>
                    </a:cubicBezTo>
                    <a:lnTo>
                      <a:pt x="982" y="15600"/>
                    </a:lnTo>
                    <a:lnTo>
                      <a:pt x="5704" y="15600"/>
                    </a:lnTo>
                    <a:cubicBezTo>
                      <a:pt x="5524" y="15221"/>
                      <a:pt x="5373" y="14820"/>
                      <a:pt x="5251" y="14400"/>
                    </a:cubicBezTo>
                    <a:lnTo>
                      <a:pt x="982" y="14400"/>
                    </a:lnTo>
                    <a:lnTo>
                      <a:pt x="982" y="4800"/>
                    </a:lnTo>
                    <a:cubicBezTo>
                      <a:pt x="982" y="4138"/>
                      <a:pt x="1422" y="3600"/>
                      <a:pt x="1964" y="3600"/>
                    </a:cubicBezTo>
                    <a:lnTo>
                      <a:pt x="3927" y="3600"/>
                    </a:lnTo>
                    <a:cubicBezTo>
                      <a:pt x="5891" y="3600"/>
                      <a:pt x="5891" y="1200"/>
                      <a:pt x="7364" y="1200"/>
                    </a:cubicBezTo>
                    <a:lnTo>
                      <a:pt x="10800" y="1200"/>
                    </a:lnTo>
                    <a:lnTo>
                      <a:pt x="14236" y="1200"/>
                    </a:lnTo>
                    <a:cubicBezTo>
                      <a:pt x="15709" y="1200"/>
                      <a:pt x="15709" y="3600"/>
                      <a:pt x="17673" y="3600"/>
                    </a:cubicBezTo>
                    <a:lnTo>
                      <a:pt x="19636" y="3600"/>
                    </a:lnTo>
                    <a:cubicBezTo>
                      <a:pt x="20178" y="3600"/>
                      <a:pt x="20618" y="4138"/>
                      <a:pt x="20618" y="4800"/>
                    </a:cubicBezTo>
                    <a:cubicBezTo>
                      <a:pt x="20618" y="4800"/>
                      <a:pt x="20618" y="14400"/>
                      <a:pt x="20618" y="14400"/>
                    </a:cubicBezTo>
                    <a:close/>
                    <a:moveTo>
                      <a:pt x="19636" y="2400"/>
                    </a:moveTo>
                    <a:lnTo>
                      <a:pt x="17673" y="2400"/>
                    </a:lnTo>
                    <a:cubicBezTo>
                      <a:pt x="16200" y="2400"/>
                      <a:pt x="16200" y="0"/>
                      <a:pt x="14236" y="0"/>
                    </a:cubicBezTo>
                    <a:lnTo>
                      <a:pt x="10800" y="0"/>
                    </a:lnTo>
                    <a:lnTo>
                      <a:pt x="7364" y="0"/>
                    </a:lnTo>
                    <a:cubicBezTo>
                      <a:pt x="5400" y="0"/>
                      <a:pt x="5400" y="2400"/>
                      <a:pt x="3927" y="2400"/>
                    </a:cubicBezTo>
                    <a:lnTo>
                      <a:pt x="1964" y="2400"/>
                    </a:lnTo>
                    <a:cubicBezTo>
                      <a:pt x="879" y="2400"/>
                      <a:pt x="0" y="3475"/>
                      <a:pt x="0" y="4800"/>
                    </a:cubicBezTo>
                    <a:lnTo>
                      <a:pt x="0" y="19200"/>
                    </a:lnTo>
                    <a:cubicBezTo>
                      <a:pt x="0" y="20525"/>
                      <a:pt x="879" y="21600"/>
                      <a:pt x="1964" y="21600"/>
                    </a:cubicBezTo>
                    <a:lnTo>
                      <a:pt x="19636" y="21600"/>
                    </a:lnTo>
                    <a:cubicBezTo>
                      <a:pt x="20721" y="21600"/>
                      <a:pt x="21600" y="20525"/>
                      <a:pt x="21600" y="19200"/>
                    </a:cubicBezTo>
                    <a:lnTo>
                      <a:pt x="21600" y="4800"/>
                    </a:lnTo>
                    <a:cubicBezTo>
                      <a:pt x="21600" y="3475"/>
                      <a:pt x="20721" y="2400"/>
                      <a:pt x="19636" y="2400"/>
                    </a:cubicBezTo>
                    <a:moveTo>
                      <a:pt x="18164" y="7200"/>
                    </a:moveTo>
                    <a:cubicBezTo>
                      <a:pt x="17892" y="7200"/>
                      <a:pt x="17673" y="6932"/>
                      <a:pt x="17673" y="6600"/>
                    </a:cubicBezTo>
                    <a:cubicBezTo>
                      <a:pt x="17673" y="6269"/>
                      <a:pt x="17892" y="6000"/>
                      <a:pt x="18164" y="6000"/>
                    </a:cubicBezTo>
                    <a:cubicBezTo>
                      <a:pt x="18435" y="6000"/>
                      <a:pt x="18655" y="6269"/>
                      <a:pt x="18655" y="6600"/>
                    </a:cubicBezTo>
                    <a:cubicBezTo>
                      <a:pt x="18655" y="6932"/>
                      <a:pt x="18435" y="7200"/>
                      <a:pt x="18164" y="7200"/>
                    </a:cubicBezTo>
                    <a:moveTo>
                      <a:pt x="18164" y="4800"/>
                    </a:moveTo>
                    <a:cubicBezTo>
                      <a:pt x="17351" y="4800"/>
                      <a:pt x="16691" y="5607"/>
                      <a:pt x="16691" y="6600"/>
                    </a:cubicBezTo>
                    <a:cubicBezTo>
                      <a:pt x="16691" y="7594"/>
                      <a:pt x="17351" y="8400"/>
                      <a:pt x="18164" y="8400"/>
                    </a:cubicBezTo>
                    <a:cubicBezTo>
                      <a:pt x="18977" y="8400"/>
                      <a:pt x="19636" y="7594"/>
                      <a:pt x="19636" y="6600"/>
                    </a:cubicBezTo>
                    <a:cubicBezTo>
                      <a:pt x="19636" y="5607"/>
                      <a:pt x="18977" y="4800"/>
                      <a:pt x="18164" y="4800"/>
                    </a:cubicBezTo>
                    <a:moveTo>
                      <a:pt x="18164" y="9600"/>
                    </a:moveTo>
                    <a:cubicBezTo>
                      <a:pt x="17892" y="9600"/>
                      <a:pt x="17673" y="9869"/>
                      <a:pt x="17673" y="10200"/>
                    </a:cubicBezTo>
                    <a:cubicBezTo>
                      <a:pt x="17673" y="10532"/>
                      <a:pt x="17892" y="10800"/>
                      <a:pt x="18164" y="10800"/>
                    </a:cubicBezTo>
                    <a:cubicBezTo>
                      <a:pt x="18435" y="10800"/>
                      <a:pt x="18655" y="10532"/>
                      <a:pt x="18655" y="10200"/>
                    </a:cubicBezTo>
                    <a:cubicBezTo>
                      <a:pt x="18655" y="9869"/>
                      <a:pt x="18435" y="9600"/>
                      <a:pt x="18164" y="9600"/>
                    </a:cubicBezTo>
                    <a:moveTo>
                      <a:pt x="10800" y="16800"/>
                    </a:moveTo>
                    <a:cubicBezTo>
                      <a:pt x="8631" y="16800"/>
                      <a:pt x="6873" y="14651"/>
                      <a:pt x="6873" y="12000"/>
                    </a:cubicBezTo>
                    <a:cubicBezTo>
                      <a:pt x="6873" y="9349"/>
                      <a:pt x="8631" y="7200"/>
                      <a:pt x="10800" y="7200"/>
                    </a:cubicBezTo>
                    <a:cubicBezTo>
                      <a:pt x="12969" y="7200"/>
                      <a:pt x="14727" y="9349"/>
                      <a:pt x="14727" y="12000"/>
                    </a:cubicBezTo>
                    <a:cubicBezTo>
                      <a:pt x="14727" y="14651"/>
                      <a:pt x="12969" y="16800"/>
                      <a:pt x="10800" y="16800"/>
                    </a:cubicBezTo>
                    <a:moveTo>
                      <a:pt x="10800" y="6000"/>
                    </a:moveTo>
                    <a:cubicBezTo>
                      <a:pt x="8088" y="6000"/>
                      <a:pt x="5891" y="8687"/>
                      <a:pt x="5891" y="12000"/>
                    </a:cubicBezTo>
                    <a:cubicBezTo>
                      <a:pt x="5891" y="15314"/>
                      <a:pt x="8088" y="18000"/>
                      <a:pt x="10800" y="18000"/>
                    </a:cubicBezTo>
                    <a:cubicBezTo>
                      <a:pt x="13512" y="18000"/>
                      <a:pt x="15709" y="15314"/>
                      <a:pt x="15709" y="12000"/>
                    </a:cubicBezTo>
                    <a:cubicBezTo>
                      <a:pt x="15709" y="8687"/>
                      <a:pt x="13512" y="6000"/>
                      <a:pt x="10800" y="6000"/>
                    </a:cubicBezTo>
                    <a:moveTo>
                      <a:pt x="10800" y="14400"/>
                    </a:moveTo>
                    <a:cubicBezTo>
                      <a:pt x="9716" y="14400"/>
                      <a:pt x="8836" y="13325"/>
                      <a:pt x="8836" y="12000"/>
                    </a:cubicBezTo>
                    <a:cubicBezTo>
                      <a:pt x="8836" y="10675"/>
                      <a:pt x="9716" y="9600"/>
                      <a:pt x="10800" y="9600"/>
                    </a:cubicBezTo>
                    <a:cubicBezTo>
                      <a:pt x="11884" y="9600"/>
                      <a:pt x="12764" y="10675"/>
                      <a:pt x="12764" y="12000"/>
                    </a:cubicBezTo>
                    <a:cubicBezTo>
                      <a:pt x="12764" y="13325"/>
                      <a:pt x="11884" y="14400"/>
                      <a:pt x="10800" y="14400"/>
                    </a:cubicBezTo>
                    <a:moveTo>
                      <a:pt x="10800" y="8400"/>
                    </a:moveTo>
                    <a:cubicBezTo>
                      <a:pt x="9173" y="8400"/>
                      <a:pt x="7855" y="10012"/>
                      <a:pt x="7855" y="12000"/>
                    </a:cubicBezTo>
                    <a:cubicBezTo>
                      <a:pt x="7855" y="13988"/>
                      <a:pt x="9173" y="15600"/>
                      <a:pt x="10800" y="15600"/>
                    </a:cubicBezTo>
                    <a:cubicBezTo>
                      <a:pt x="12426" y="15600"/>
                      <a:pt x="13745" y="13988"/>
                      <a:pt x="13745" y="12000"/>
                    </a:cubicBezTo>
                    <a:cubicBezTo>
                      <a:pt x="13745" y="10012"/>
                      <a:pt x="12426" y="8400"/>
                      <a:pt x="10800" y="8400"/>
                    </a:cubicBezTo>
                    <a:moveTo>
                      <a:pt x="8345" y="3600"/>
                    </a:moveTo>
                    <a:lnTo>
                      <a:pt x="13255" y="3600"/>
                    </a:lnTo>
                    <a:cubicBezTo>
                      <a:pt x="13526" y="3600"/>
                      <a:pt x="13745" y="3332"/>
                      <a:pt x="13745" y="3000"/>
                    </a:cubicBezTo>
                    <a:cubicBezTo>
                      <a:pt x="13745" y="2669"/>
                      <a:pt x="13526" y="2400"/>
                      <a:pt x="13255" y="2400"/>
                    </a:cubicBezTo>
                    <a:lnTo>
                      <a:pt x="8345" y="2400"/>
                    </a:lnTo>
                    <a:cubicBezTo>
                      <a:pt x="8074" y="2400"/>
                      <a:pt x="7855" y="2669"/>
                      <a:pt x="7855" y="3000"/>
                    </a:cubicBezTo>
                    <a:cubicBezTo>
                      <a:pt x="7855" y="3332"/>
                      <a:pt x="8074" y="3600"/>
                      <a:pt x="8345" y="3600"/>
                    </a:cubicBezTo>
                  </a:path>
                </a:pathLst>
              </a:custGeom>
              <a:solidFill>
                <a:schemeClr val="tx2">
                  <a:lumMod val="75000"/>
                  <a:lumOff val="25000"/>
                </a:schemeClr>
              </a:solidFill>
              <a:ln w="12700">
                <a:miter lim="400000"/>
              </a:ln>
            </p:spPr>
            <p:txBody>
              <a:bodyPr anchor="ctr"/>
              <a:lstStyle/>
              <a:p>
                <a:pPr algn="ctr"/>
                <a:endParaRPr>
                  <a:latin typeface="锐字工房云字库细圆GBK" panose="02010604000000000000" pitchFamily="2" charset="-122"/>
                  <a:ea typeface="锐字工房云字库细圆GBK" panose="02010604000000000000" pitchFamily="2" charset="-122"/>
                  <a:cs typeface="+mn-ea"/>
                  <a:sym typeface="+mn-lt"/>
                </a:endParaRPr>
              </a:p>
            </p:txBody>
          </p:sp>
          <p:sp>
            <p:nvSpPr>
              <p:cNvPr id="42" name="ïṧḷïḓê-任意多边形: 形状 26"/>
              <p:cNvSpPr/>
              <p:nvPr/>
            </p:nvSpPr>
            <p:spPr>
              <a:xfrm>
                <a:off x="6957460" y="2263446"/>
                <a:ext cx="356833" cy="259496"/>
              </a:xfrm>
              <a:custGeom>
                <a:avLst/>
                <a:gdLst/>
                <a:ahLst/>
                <a:cxnLst>
                  <a:cxn ang="0">
                    <a:pos x="wd2" y="hd2"/>
                  </a:cxn>
                  <a:cxn ang="5400000">
                    <a:pos x="wd2" y="hd2"/>
                  </a:cxn>
                  <a:cxn ang="10800000">
                    <a:pos x="wd2" y="hd2"/>
                  </a:cxn>
                  <a:cxn ang="16200000">
                    <a:pos x="wd2" y="hd2"/>
                  </a:cxn>
                </a:cxnLst>
                <a:rect l="0" t="0" r="r" b="b"/>
                <a:pathLst>
                  <a:path w="21600" h="21600" extrusionOk="0">
                    <a:moveTo>
                      <a:pt x="10800" y="10755"/>
                    </a:moveTo>
                    <a:lnTo>
                      <a:pt x="1866" y="6075"/>
                    </a:lnTo>
                    <a:lnTo>
                      <a:pt x="10800" y="1395"/>
                    </a:lnTo>
                    <a:lnTo>
                      <a:pt x="19735" y="6075"/>
                    </a:lnTo>
                    <a:cubicBezTo>
                      <a:pt x="19735" y="6075"/>
                      <a:pt x="10800" y="10755"/>
                      <a:pt x="10800" y="10755"/>
                    </a:cubicBezTo>
                    <a:close/>
                    <a:moveTo>
                      <a:pt x="18031" y="17315"/>
                    </a:moveTo>
                    <a:lnTo>
                      <a:pt x="14834" y="16216"/>
                    </a:lnTo>
                    <a:lnTo>
                      <a:pt x="14832" y="16229"/>
                    </a:lnTo>
                    <a:cubicBezTo>
                      <a:pt x="14797" y="16218"/>
                      <a:pt x="14765" y="16200"/>
                      <a:pt x="14727" y="16200"/>
                    </a:cubicBezTo>
                    <a:cubicBezTo>
                      <a:pt x="14627" y="16200"/>
                      <a:pt x="14538" y="16251"/>
                      <a:pt x="14460" y="16324"/>
                    </a:cubicBezTo>
                    <a:lnTo>
                      <a:pt x="14455" y="16313"/>
                    </a:lnTo>
                    <a:lnTo>
                      <a:pt x="10820" y="20061"/>
                    </a:lnTo>
                    <a:lnTo>
                      <a:pt x="7658" y="16334"/>
                    </a:lnTo>
                    <a:lnTo>
                      <a:pt x="7653" y="16344"/>
                    </a:lnTo>
                    <a:cubicBezTo>
                      <a:pt x="7571" y="16259"/>
                      <a:pt x="7474" y="16200"/>
                      <a:pt x="7364" y="16200"/>
                    </a:cubicBezTo>
                    <a:cubicBezTo>
                      <a:pt x="7327" y="16200"/>
                      <a:pt x="7294" y="16218"/>
                      <a:pt x="7259" y="16229"/>
                    </a:cubicBezTo>
                    <a:lnTo>
                      <a:pt x="7257" y="16216"/>
                    </a:lnTo>
                    <a:lnTo>
                      <a:pt x="4013" y="17331"/>
                    </a:lnTo>
                    <a:lnTo>
                      <a:pt x="4767" y="9035"/>
                    </a:lnTo>
                    <a:lnTo>
                      <a:pt x="10589" y="12084"/>
                    </a:lnTo>
                    <a:lnTo>
                      <a:pt x="10591" y="12080"/>
                    </a:lnTo>
                    <a:cubicBezTo>
                      <a:pt x="10655" y="12122"/>
                      <a:pt x="10724" y="12150"/>
                      <a:pt x="10800" y="12150"/>
                    </a:cubicBezTo>
                    <a:cubicBezTo>
                      <a:pt x="10876" y="12150"/>
                      <a:pt x="10946" y="12122"/>
                      <a:pt x="11009" y="12080"/>
                    </a:cubicBezTo>
                    <a:lnTo>
                      <a:pt x="11011" y="12084"/>
                    </a:lnTo>
                    <a:lnTo>
                      <a:pt x="16897" y="9001"/>
                    </a:lnTo>
                    <a:cubicBezTo>
                      <a:pt x="16897" y="9001"/>
                      <a:pt x="18031" y="17315"/>
                      <a:pt x="18031" y="17315"/>
                    </a:cubicBezTo>
                    <a:close/>
                    <a:moveTo>
                      <a:pt x="21600" y="6075"/>
                    </a:moveTo>
                    <a:cubicBezTo>
                      <a:pt x="21600" y="5806"/>
                      <a:pt x="21484" y="5579"/>
                      <a:pt x="21319" y="5470"/>
                    </a:cubicBezTo>
                    <a:lnTo>
                      <a:pt x="21320" y="5466"/>
                    </a:lnTo>
                    <a:lnTo>
                      <a:pt x="21306" y="5458"/>
                    </a:lnTo>
                    <a:cubicBezTo>
                      <a:pt x="21301" y="5455"/>
                      <a:pt x="21296" y="5453"/>
                      <a:pt x="21292" y="5451"/>
                    </a:cubicBezTo>
                    <a:lnTo>
                      <a:pt x="11011" y="66"/>
                    </a:lnTo>
                    <a:lnTo>
                      <a:pt x="11009" y="70"/>
                    </a:lnTo>
                    <a:cubicBezTo>
                      <a:pt x="10946" y="28"/>
                      <a:pt x="10876" y="0"/>
                      <a:pt x="10800" y="0"/>
                    </a:cubicBezTo>
                    <a:cubicBezTo>
                      <a:pt x="10724" y="0"/>
                      <a:pt x="10655" y="28"/>
                      <a:pt x="10591" y="70"/>
                    </a:cubicBezTo>
                    <a:lnTo>
                      <a:pt x="10589" y="66"/>
                    </a:lnTo>
                    <a:lnTo>
                      <a:pt x="309" y="5451"/>
                    </a:lnTo>
                    <a:cubicBezTo>
                      <a:pt x="304" y="5453"/>
                      <a:pt x="299" y="5455"/>
                      <a:pt x="295" y="5458"/>
                    </a:cubicBezTo>
                    <a:lnTo>
                      <a:pt x="280" y="5466"/>
                    </a:lnTo>
                    <a:lnTo>
                      <a:pt x="281" y="5470"/>
                    </a:lnTo>
                    <a:cubicBezTo>
                      <a:pt x="116" y="5579"/>
                      <a:pt x="0" y="5806"/>
                      <a:pt x="0" y="6075"/>
                    </a:cubicBezTo>
                    <a:cubicBezTo>
                      <a:pt x="0" y="6344"/>
                      <a:pt x="116" y="6571"/>
                      <a:pt x="281" y="6680"/>
                    </a:cubicBezTo>
                    <a:lnTo>
                      <a:pt x="280" y="6684"/>
                    </a:lnTo>
                    <a:lnTo>
                      <a:pt x="295" y="6692"/>
                    </a:lnTo>
                    <a:cubicBezTo>
                      <a:pt x="299" y="6695"/>
                      <a:pt x="304" y="6697"/>
                      <a:pt x="309" y="6699"/>
                    </a:cubicBezTo>
                    <a:lnTo>
                      <a:pt x="1230" y="7182"/>
                    </a:lnTo>
                    <a:lnTo>
                      <a:pt x="608" y="13603"/>
                    </a:lnTo>
                    <a:cubicBezTo>
                      <a:pt x="251" y="13805"/>
                      <a:pt x="0" y="14287"/>
                      <a:pt x="0" y="14850"/>
                    </a:cubicBezTo>
                    <a:cubicBezTo>
                      <a:pt x="0" y="15596"/>
                      <a:pt x="439" y="16200"/>
                      <a:pt x="982" y="16200"/>
                    </a:cubicBezTo>
                    <a:cubicBezTo>
                      <a:pt x="1524" y="16200"/>
                      <a:pt x="1964" y="15596"/>
                      <a:pt x="1964" y="14850"/>
                    </a:cubicBezTo>
                    <a:cubicBezTo>
                      <a:pt x="1964" y="14416"/>
                      <a:pt x="1812" y="14034"/>
                      <a:pt x="1580" y="13787"/>
                    </a:cubicBezTo>
                    <a:lnTo>
                      <a:pt x="2173" y="7676"/>
                    </a:lnTo>
                    <a:lnTo>
                      <a:pt x="3822" y="8540"/>
                    </a:lnTo>
                    <a:lnTo>
                      <a:pt x="2950" y="18135"/>
                    </a:lnTo>
                    <a:lnTo>
                      <a:pt x="2958" y="18138"/>
                    </a:lnTo>
                    <a:cubicBezTo>
                      <a:pt x="2955" y="18167"/>
                      <a:pt x="2945" y="18193"/>
                      <a:pt x="2945" y="18225"/>
                    </a:cubicBezTo>
                    <a:cubicBezTo>
                      <a:pt x="2945" y="18598"/>
                      <a:pt x="3165" y="18900"/>
                      <a:pt x="3436" y="18900"/>
                    </a:cubicBezTo>
                    <a:cubicBezTo>
                      <a:pt x="3474" y="18900"/>
                      <a:pt x="3506" y="18884"/>
                      <a:pt x="3541" y="18873"/>
                    </a:cubicBezTo>
                    <a:lnTo>
                      <a:pt x="3543" y="18884"/>
                    </a:lnTo>
                    <a:lnTo>
                      <a:pt x="7238" y="17613"/>
                    </a:lnTo>
                    <a:lnTo>
                      <a:pt x="10506" y="21465"/>
                    </a:lnTo>
                    <a:lnTo>
                      <a:pt x="10510" y="21456"/>
                    </a:lnTo>
                    <a:cubicBezTo>
                      <a:pt x="10593" y="21541"/>
                      <a:pt x="10690" y="21600"/>
                      <a:pt x="10800" y="21600"/>
                    </a:cubicBezTo>
                    <a:cubicBezTo>
                      <a:pt x="10901" y="21600"/>
                      <a:pt x="10989" y="21548"/>
                      <a:pt x="11068" y="21476"/>
                    </a:cubicBezTo>
                    <a:lnTo>
                      <a:pt x="11072" y="21487"/>
                    </a:lnTo>
                    <a:lnTo>
                      <a:pt x="14834" y="17607"/>
                    </a:lnTo>
                    <a:lnTo>
                      <a:pt x="18548" y="18884"/>
                    </a:lnTo>
                    <a:lnTo>
                      <a:pt x="18550" y="18871"/>
                    </a:lnTo>
                    <a:cubicBezTo>
                      <a:pt x="18585" y="18882"/>
                      <a:pt x="18618" y="18900"/>
                      <a:pt x="18655" y="18900"/>
                    </a:cubicBezTo>
                    <a:cubicBezTo>
                      <a:pt x="18926" y="18900"/>
                      <a:pt x="19145" y="18598"/>
                      <a:pt x="19145" y="18225"/>
                    </a:cubicBezTo>
                    <a:cubicBezTo>
                      <a:pt x="19145" y="18181"/>
                      <a:pt x="19135" y="18143"/>
                      <a:pt x="19130" y="18102"/>
                    </a:cubicBezTo>
                    <a:lnTo>
                      <a:pt x="19137" y="18100"/>
                    </a:lnTo>
                    <a:lnTo>
                      <a:pt x="17830" y="8513"/>
                    </a:lnTo>
                    <a:lnTo>
                      <a:pt x="21292" y="6699"/>
                    </a:lnTo>
                    <a:cubicBezTo>
                      <a:pt x="21296" y="6697"/>
                      <a:pt x="21301" y="6695"/>
                      <a:pt x="21306" y="6692"/>
                    </a:cubicBezTo>
                    <a:lnTo>
                      <a:pt x="21320" y="6684"/>
                    </a:lnTo>
                    <a:lnTo>
                      <a:pt x="21319" y="6680"/>
                    </a:lnTo>
                    <a:cubicBezTo>
                      <a:pt x="21484" y="6571"/>
                      <a:pt x="21600" y="6344"/>
                      <a:pt x="21600" y="6075"/>
                    </a:cubicBezTo>
                  </a:path>
                </a:pathLst>
              </a:custGeom>
              <a:solidFill>
                <a:schemeClr val="tx2">
                  <a:lumMod val="75000"/>
                  <a:lumOff val="25000"/>
                </a:schemeClr>
              </a:solidFill>
              <a:ln w="12700">
                <a:miter lim="400000"/>
              </a:ln>
            </p:spPr>
            <p:txBody>
              <a:bodyPr anchor="ctr"/>
              <a:lstStyle/>
              <a:p>
                <a:pPr algn="ctr"/>
                <a:endParaRPr>
                  <a:latin typeface="锐字工房云字库细圆GBK" panose="02010604000000000000" pitchFamily="2" charset="-122"/>
                  <a:ea typeface="锐字工房云字库细圆GBK" panose="02010604000000000000" pitchFamily="2" charset="-122"/>
                  <a:cs typeface="+mn-ea"/>
                  <a:sym typeface="+mn-lt"/>
                </a:endParaRPr>
              </a:p>
            </p:txBody>
          </p:sp>
          <p:sp>
            <p:nvSpPr>
              <p:cNvPr id="43" name="ïṧḷïḓê-任意多边形: 形状 27"/>
              <p:cNvSpPr/>
              <p:nvPr/>
            </p:nvSpPr>
            <p:spPr>
              <a:xfrm>
                <a:off x="4877595" y="4286393"/>
                <a:ext cx="356833" cy="356807"/>
              </a:xfrm>
              <a:custGeom>
                <a:avLst/>
                <a:gdLst/>
                <a:ahLst/>
                <a:cxnLst>
                  <a:cxn ang="0">
                    <a:pos x="wd2" y="hd2"/>
                  </a:cxn>
                  <a:cxn ang="5400000">
                    <a:pos x="wd2" y="hd2"/>
                  </a:cxn>
                  <a:cxn ang="10800000">
                    <a:pos x="wd2" y="hd2"/>
                  </a:cxn>
                  <a:cxn ang="16200000">
                    <a:pos x="wd2" y="hd2"/>
                  </a:cxn>
                </a:cxnLst>
                <a:rect l="0" t="0" r="r" b="b"/>
                <a:pathLst>
                  <a:path w="21600" h="21600" extrusionOk="0">
                    <a:moveTo>
                      <a:pt x="20353" y="11229"/>
                    </a:moveTo>
                    <a:lnTo>
                      <a:pt x="20356" y="11234"/>
                    </a:lnTo>
                    <a:lnTo>
                      <a:pt x="11029" y="16143"/>
                    </a:lnTo>
                    <a:lnTo>
                      <a:pt x="11026" y="16138"/>
                    </a:lnTo>
                    <a:cubicBezTo>
                      <a:pt x="10957" y="16174"/>
                      <a:pt x="10883" y="16200"/>
                      <a:pt x="10800" y="16200"/>
                    </a:cubicBezTo>
                    <a:cubicBezTo>
                      <a:pt x="10717" y="16200"/>
                      <a:pt x="10643" y="16174"/>
                      <a:pt x="10574" y="16138"/>
                    </a:cubicBezTo>
                    <a:lnTo>
                      <a:pt x="10571" y="16143"/>
                    </a:lnTo>
                    <a:lnTo>
                      <a:pt x="1244" y="11234"/>
                    </a:lnTo>
                    <a:lnTo>
                      <a:pt x="1247" y="11229"/>
                    </a:lnTo>
                    <a:cubicBezTo>
                      <a:pt x="1091" y="11147"/>
                      <a:pt x="982" y="10988"/>
                      <a:pt x="982" y="10800"/>
                    </a:cubicBezTo>
                    <a:cubicBezTo>
                      <a:pt x="982" y="10612"/>
                      <a:pt x="1091" y="10453"/>
                      <a:pt x="1247" y="10371"/>
                    </a:cubicBezTo>
                    <a:lnTo>
                      <a:pt x="1244" y="10366"/>
                    </a:lnTo>
                    <a:lnTo>
                      <a:pt x="3562" y="9146"/>
                    </a:lnTo>
                    <a:lnTo>
                      <a:pt x="10113" y="12594"/>
                    </a:lnTo>
                    <a:lnTo>
                      <a:pt x="10117" y="12588"/>
                    </a:lnTo>
                    <a:cubicBezTo>
                      <a:pt x="10322" y="12697"/>
                      <a:pt x="10552" y="12764"/>
                      <a:pt x="10800" y="12764"/>
                    </a:cubicBezTo>
                    <a:cubicBezTo>
                      <a:pt x="11048" y="12764"/>
                      <a:pt x="11278" y="12697"/>
                      <a:pt x="11483" y="12588"/>
                    </a:cubicBezTo>
                    <a:lnTo>
                      <a:pt x="11486" y="12594"/>
                    </a:lnTo>
                    <a:lnTo>
                      <a:pt x="18038" y="9146"/>
                    </a:lnTo>
                    <a:lnTo>
                      <a:pt x="20356" y="10366"/>
                    </a:lnTo>
                    <a:lnTo>
                      <a:pt x="20353" y="10371"/>
                    </a:lnTo>
                    <a:cubicBezTo>
                      <a:pt x="20509" y="10453"/>
                      <a:pt x="20618" y="10612"/>
                      <a:pt x="20618" y="10800"/>
                    </a:cubicBezTo>
                    <a:cubicBezTo>
                      <a:pt x="20618" y="10988"/>
                      <a:pt x="20509" y="11147"/>
                      <a:pt x="20353" y="11229"/>
                    </a:cubicBezTo>
                    <a:moveTo>
                      <a:pt x="20356" y="14784"/>
                    </a:moveTo>
                    <a:lnTo>
                      <a:pt x="20353" y="14790"/>
                    </a:lnTo>
                    <a:cubicBezTo>
                      <a:pt x="20509" y="14872"/>
                      <a:pt x="20618" y="15030"/>
                      <a:pt x="20618" y="15218"/>
                    </a:cubicBezTo>
                    <a:cubicBezTo>
                      <a:pt x="20618" y="15407"/>
                      <a:pt x="20509" y="15565"/>
                      <a:pt x="20353" y="15647"/>
                    </a:cubicBezTo>
                    <a:lnTo>
                      <a:pt x="20356" y="15653"/>
                    </a:lnTo>
                    <a:lnTo>
                      <a:pt x="11029" y="20562"/>
                    </a:lnTo>
                    <a:lnTo>
                      <a:pt x="11026" y="20556"/>
                    </a:lnTo>
                    <a:cubicBezTo>
                      <a:pt x="10957" y="20592"/>
                      <a:pt x="10883" y="20618"/>
                      <a:pt x="10800" y="20618"/>
                    </a:cubicBezTo>
                    <a:cubicBezTo>
                      <a:pt x="10717" y="20618"/>
                      <a:pt x="10643" y="20592"/>
                      <a:pt x="10574" y="20556"/>
                    </a:cubicBezTo>
                    <a:lnTo>
                      <a:pt x="10571" y="20562"/>
                    </a:lnTo>
                    <a:lnTo>
                      <a:pt x="1244" y="15653"/>
                    </a:lnTo>
                    <a:lnTo>
                      <a:pt x="1247" y="15647"/>
                    </a:lnTo>
                    <a:cubicBezTo>
                      <a:pt x="1091" y="15565"/>
                      <a:pt x="982" y="15407"/>
                      <a:pt x="982" y="15218"/>
                    </a:cubicBezTo>
                    <a:cubicBezTo>
                      <a:pt x="982" y="15030"/>
                      <a:pt x="1091" y="14872"/>
                      <a:pt x="1247" y="14790"/>
                    </a:cubicBezTo>
                    <a:lnTo>
                      <a:pt x="1244" y="14784"/>
                    </a:lnTo>
                    <a:lnTo>
                      <a:pt x="3562" y="13564"/>
                    </a:lnTo>
                    <a:lnTo>
                      <a:pt x="10113" y="17012"/>
                    </a:lnTo>
                    <a:lnTo>
                      <a:pt x="10117" y="17006"/>
                    </a:lnTo>
                    <a:cubicBezTo>
                      <a:pt x="10322" y="17115"/>
                      <a:pt x="10552" y="17182"/>
                      <a:pt x="10800" y="17182"/>
                    </a:cubicBezTo>
                    <a:cubicBezTo>
                      <a:pt x="11048" y="17182"/>
                      <a:pt x="11278" y="17115"/>
                      <a:pt x="11483" y="17006"/>
                    </a:cubicBezTo>
                    <a:lnTo>
                      <a:pt x="11486" y="17012"/>
                    </a:lnTo>
                    <a:lnTo>
                      <a:pt x="18038" y="13564"/>
                    </a:lnTo>
                    <a:cubicBezTo>
                      <a:pt x="18038" y="13564"/>
                      <a:pt x="20356" y="14784"/>
                      <a:pt x="20356" y="14784"/>
                    </a:cubicBezTo>
                    <a:close/>
                    <a:moveTo>
                      <a:pt x="1244" y="6816"/>
                    </a:moveTo>
                    <a:lnTo>
                      <a:pt x="1247" y="6811"/>
                    </a:lnTo>
                    <a:cubicBezTo>
                      <a:pt x="1091" y="6728"/>
                      <a:pt x="982" y="6570"/>
                      <a:pt x="982" y="6382"/>
                    </a:cubicBezTo>
                    <a:cubicBezTo>
                      <a:pt x="982" y="6194"/>
                      <a:pt x="1091" y="6035"/>
                      <a:pt x="1247" y="5953"/>
                    </a:cubicBezTo>
                    <a:lnTo>
                      <a:pt x="1244" y="5947"/>
                    </a:lnTo>
                    <a:lnTo>
                      <a:pt x="10571" y="1038"/>
                    </a:lnTo>
                    <a:lnTo>
                      <a:pt x="10574" y="1044"/>
                    </a:lnTo>
                    <a:cubicBezTo>
                      <a:pt x="10643" y="1008"/>
                      <a:pt x="10717" y="982"/>
                      <a:pt x="10800" y="982"/>
                    </a:cubicBezTo>
                    <a:cubicBezTo>
                      <a:pt x="10883" y="982"/>
                      <a:pt x="10957" y="1008"/>
                      <a:pt x="11026" y="1044"/>
                    </a:cubicBezTo>
                    <a:lnTo>
                      <a:pt x="11029" y="1038"/>
                    </a:lnTo>
                    <a:lnTo>
                      <a:pt x="20356" y="5947"/>
                    </a:lnTo>
                    <a:lnTo>
                      <a:pt x="20353" y="5953"/>
                    </a:lnTo>
                    <a:cubicBezTo>
                      <a:pt x="20509" y="6035"/>
                      <a:pt x="20618" y="6194"/>
                      <a:pt x="20618" y="6382"/>
                    </a:cubicBezTo>
                    <a:cubicBezTo>
                      <a:pt x="20618" y="6570"/>
                      <a:pt x="20509" y="6728"/>
                      <a:pt x="20353" y="6811"/>
                    </a:cubicBezTo>
                    <a:lnTo>
                      <a:pt x="20356" y="6816"/>
                    </a:lnTo>
                    <a:lnTo>
                      <a:pt x="11029" y="11725"/>
                    </a:lnTo>
                    <a:lnTo>
                      <a:pt x="11026" y="11720"/>
                    </a:lnTo>
                    <a:cubicBezTo>
                      <a:pt x="10957" y="11756"/>
                      <a:pt x="10883" y="11782"/>
                      <a:pt x="10800" y="11782"/>
                    </a:cubicBezTo>
                    <a:cubicBezTo>
                      <a:pt x="10717" y="11782"/>
                      <a:pt x="10643" y="11756"/>
                      <a:pt x="10574" y="11720"/>
                    </a:cubicBezTo>
                    <a:lnTo>
                      <a:pt x="10571" y="11725"/>
                    </a:lnTo>
                    <a:cubicBezTo>
                      <a:pt x="10571" y="11725"/>
                      <a:pt x="1244" y="6816"/>
                      <a:pt x="1244" y="6816"/>
                    </a:cubicBezTo>
                    <a:close/>
                    <a:moveTo>
                      <a:pt x="21600" y="10800"/>
                    </a:moveTo>
                    <a:cubicBezTo>
                      <a:pt x="21600" y="10234"/>
                      <a:pt x="21278" y="9749"/>
                      <a:pt x="20810" y="9503"/>
                    </a:cubicBezTo>
                    <a:lnTo>
                      <a:pt x="20813" y="9497"/>
                    </a:lnTo>
                    <a:lnTo>
                      <a:pt x="19092" y="8591"/>
                    </a:lnTo>
                    <a:lnTo>
                      <a:pt x="20813" y="7685"/>
                    </a:lnTo>
                    <a:lnTo>
                      <a:pt x="20810" y="7679"/>
                    </a:lnTo>
                    <a:cubicBezTo>
                      <a:pt x="21278" y="7433"/>
                      <a:pt x="21600" y="6948"/>
                      <a:pt x="21600" y="6382"/>
                    </a:cubicBezTo>
                    <a:cubicBezTo>
                      <a:pt x="21600" y="5816"/>
                      <a:pt x="21278" y="5331"/>
                      <a:pt x="20810" y="5085"/>
                    </a:cubicBezTo>
                    <a:lnTo>
                      <a:pt x="20813" y="5079"/>
                    </a:lnTo>
                    <a:lnTo>
                      <a:pt x="11486" y="170"/>
                    </a:lnTo>
                    <a:lnTo>
                      <a:pt x="11483" y="175"/>
                    </a:lnTo>
                    <a:cubicBezTo>
                      <a:pt x="11278" y="67"/>
                      <a:pt x="11048" y="0"/>
                      <a:pt x="10800" y="0"/>
                    </a:cubicBezTo>
                    <a:cubicBezTo>
                      <a:pt x="10552" y="0"/>
                      <a:pt x="10322" y="67"/>
                      <a:pt x="10117" y="175"/>
                    </a:cubicBezTo>
                    <a:lnTo>
                      <a:pt x="10113" y="170"/>
                    </a:lnTo>
                    <a:lnTo>
                      <a:pt x="786" y="5079"/>
                    </a:lnTo>
                    <a:lnTo>
                      <a:pt x="790" y="5085"/>
                    </a:lnTo>
                    <a:cubicBezTo>
                      <a:pt x="322" y="5331"/>
                      <a:pt x="0" y="5816"/>
                      <a:pt x="0" y="6382"/>
                    </a:cubicBezTo>
                    <a:cubicBezTo>
                      <a:pt x="0" y="6948"/>
                      <a:pt x="322" y="7433"/>
                      <a:pt x="790" y="7679"/>
                    </a:cubicBezTo>
                    <a:lnTo>
                      <a:pt x="786" y="7685"/>
                    </a:lnTo>
                    <a:lnTo>
                      <a:pt x="2508" y="8591"/>
                    </a:lnTo>
                    <a:lnTo>
                      <a:pt x="786" y="9497"/>
                    </a:lnTo>
                    <a:lnTo>
                      <a:pt x="790" y="9503"/>
                    </a:lnTo>
                    <a:cubicBezTo>
                      <a:pt x="322" y="9749"/>
                      <a:pt x="0" y="10234"/>
                      <a:pt x="0" y="10800"/>
                    </a:cubicBezTo>
                    <a:cubicBezTo>
                      <a:pt x="0" y="11366"/>
                      <a:pt x="322" y="11851"/>
                      <a:pt x="790" y="12097"/>
                    </a:cubicBezTo>
                    <a:lnTo>
                      <a:pt x="786" y="12103"/>
                    </a:lnTo>
                    <a:lnTo>
                      <a:pt x="2508" y="13009"/>
                    </a:lnTo>
                    <a:lnTo>
                      <a:pt x="786" y="13915"/>
                    </a:lnTo>
                    <a:lnTo>
                      <a:pt x="790" y="13921"/>
                    </a:lnTo>
                    <a:cubicBezTo>
                      <a:pt x="322" y="14167"/>
                      <a:pt x="0" y="14652"/>
                      <a:pt x="0" y="15218"/>
                    </a:cubicBezTo>
                    <a:cubicBezTo>
                      <a:pt x="0" y="15784"/>
                      <a:pt x="322" y="16269"/>
                      <a:pt x="790" y="16515"/>
                    </a:cubicBezTo>
                    <a:lnTo>
                      <a:pt x="786" y="16521"/>
                    </a:lnTo>
                    <a:lnTo>
                      <a:pt x="10113" y="21430"/>
                    </a:lnTo>
                    <a:lnTo>
                      <a:pt x="10117" y="21425"/>
                    </a:lnTo>
                    <a:cubicBezTo>
                      <a:pt x="10322" y="21533"/>
                      <a:pt x="10552" y="21600"/>
                      <a:pt x="10800" y="21600"/>
                    </a:cubicBezTo>
                    <a:cubicBezTo>
                      <a:pt x="11048" y="21600"/>
                      <a:pt x="11278" y="21533"/>
                      <a:pt x="11483" y="21425"/>
                    </a:cubicBezTo>
                    <a:lnTo>
                      <a:pt x="11486" y="21430"/>
                    </a:lnTo>
                    <a:lnTo>
                      <a:pt x="20813" y="16521"/>
                    </a:lnTo>
                    <a:lnTo>
                      <a:pt x="20810" y="16515"/>
                    </a:lnTo>
                    <a:cubicBezTo>
                      <a:pt x="21278" y="16269"/>
                      <a:pt x="21600" y="15784"/>
                      <a:pt x="21600" y="15218"/>
                    </a:cubicBezTo>
                    <a:cubicBezTo>
                      <a:pt x="21600" y="14652"/>
                      <a:pt x="21278" y="14167"/>
                      <a:pt x="20810" y="13921"/>
                    </a:cubicBezTo>
                    <a:lnTo>
                      <a:pt x="20813" y="13915"/>
                    </a:lnTo>
                    <a:lnTo>
                      <a:pt x="19092" y="13009"/>
                    </a:lnTo>
                    <a:lnTo>
                      <a:pt x="20813" y="12103"/>
                    </a:lnTo>
                    <a:lnTo>
                      <a:pt x="20810" y="12097"/>
                    </a:lnTo>
                    <a:cubicBezTo>
                      <a:pt x="21278" y="11851"/>
                      <a:pt x="21600" y="11366"/>
                      <a:pt x="21600" y="10800"/>
                    </a:cubicBezTo>
                  </a:path>
                </a:pathLst>
              </a:custGeom>
              <a:solidFill>
                <a:schemeClr val="tx2">
                  <a:lumMod val="75000"/>
                  <a:lumOff val="25000"/>
                </a:schemeClr>
              </a:solidFill>
              <a:ln w="12700">
                <a:miter lim="400000"/>
              </a:ln>
            </p:spPr>
            <p:txBody>
              <a:bodyPr anchor="ctr"/>
              <a:lstStyle/>
              <a:p>
                <a:pPr algn="ctr"/>
                <a:endParaRPr>
                  <a:latin typeface="锐字工房云字库细圆GBK" panose="02010604000000000000" pitchFamily="2" charset="-122"/>
                  <a:ea typeface="锐字工房云字库细圆GBK" panose="02010604000000000000" pitchFamily="2" charset="-122"/>
                  <a:cs typeface="+mn-ea"/>
                  <a:sym typeface="+mn-lt"/>
                </a:endParaRPr>
              </a:p>
            </p:txBody>
          </p:sp>
          <p:sp>
            <p:nvSpPr>
              <p:cNvPr id="44" name="ïṧḷïḓê-任意多边形: 形状 28"/>
              <p:cNvSpPr/>
              <p:nvPr/>
            </p:nvSpPr>
            <p:spPr>
              <a:xfrm>
                <a:off x="4877816" y="2214782"/>
                <a:ext cx="356612" cy="356825"/>
              </a:xfrm>
              <a:custGeom>
                <a:avLst/>
                <a:gdLst/>
                <a:ahLst/>
                <a:cxnLst>
                  <a:cxn ang="0">
                    <a:pos x="wd2" y="hd2"/>
                  </a:cxn>
                  <a:cxn ang="5400000">
                    <a:pos x="wd2" y="hd2"/>
                  </a:cxn>
                  <a:cxn ang="10800000">
                    <a:pos x="wd2" y="hd2"/>
                  </a:cxn>
                  <a:cxn ang="16200000">
                    <a:pos x="wd2" y="hd2"/>
                  </a:cxn>
                </a:cxnLst>
                <a:rect l="0" t="0" r="r" b="b"/>
                <a:pathLst>
                  <a:path w="21086" h="21600" extrusionOk="0">
                    <a:moveTo>
                      <a:pt x="11502" y="10309"/>
                    </a:moveTo>
                    <a:cubicBezTo>
                      <a:pt x="11767" y="10309"/>
                      <a:pt x="11981" y="10090"/>
                      <a:pt x="11981" y="9818"/>
                    </a:cubicBezTo>
                    <a:cubicBezTo>
                      <a:pt x="11981" y="9547"/>
                      <a:pt x="11767" y="9327"/>
                      <a:pt x="11502" y="9327"/>
                    </a:cubicBezTo>
                    <a:cubicBezTo>
                      <a:pt x="11237" y="9327"/>
                      <a:pt x="11022" y="9547"/>
                      <a:pt x="11022" y="9818"/>
                    </a:cubicBezTo>
                    <a:cubicBezTo>
                      <a:pt x="11022" y="10090"/>
                      <a:pt x="11237" y="10309"/>
                      <a:pt x="11502" y="10309"/>
                    </a:cubicBezTo>
                    <a:moveTo>
                      <a:pt x="15818" y="4909"/>
                    </a:moveTo>
                    <a:cubicBezTo>
                      <a:pt x="16083" y="4909"/>
                      <a:pt x="16297" y="5129"/>
                      <a:pt x="16297" y="5400"/>
                    </a:cubicBezTo>
                    <a:cubicBezTo>
                      <a:pt x="16297" y="5672"/>
                      <a:pt x="16083" y="5891"/>
                      <a:pt x="15818" y="5891"/>
                    </a:cubicBezTo>
                    <a:cubicBezTo>
                      <a:pt x="15553" y="5891"/>
                      <a:pt x="15338" y="5672"/>
                      <a:pt x="15338" y="5400"/>
                    </a:cubicBezTo>
                    <a:cubicBezTo>
                      <a:pt x="15338" y="5129"/>
                      <a:pt x="15553" y="4909"/>
                      <a:pt x="15818" y="4909"/>
                    </a:cubicBezTo>
                    <a:moveTo>
                      <a:pt x="15818" y="6873"/>
                    </a:moveTo>
                    <a:cubicBezTo>
                      <a:pt x="16612" y="6873"/>
                      <a:pt x="17256" y="6213"/>
                      <a:pt x="17256" y="5400"/>
                    </a:cubicBezTo>
                    <a:cubicBezTo>
                      <a:pt x="17256" y="4587"/>
                      <a:pt x="16612" y="3928"/>
                      <a:pt x="15818" y="3928"/>
                    </a:cubicBezTo>
                    <a:cubicBezTo>
                      <a:pt x="15023" y="3928"/>
                      <a:pt x="14379" y="4587"/>
                      <a:pt x="14379" y="5400"/>
                    </a:cubicBezTo>
                    <a:cubicBezTo>
                      <a:pt x="14379" y="6213"/>
                      <a:pt x="15023" y="6873"/>
                      <a:pt x="15818" y="6873"/>
                    </a:cubicBezTo>
                    <a:moveTo>
                      <a:pt x="12941" y="11782"/>
                    </a:moveTo>
                    <a:cubicBezTo>
                      <a:pt x="13206" y="11782"/>
                      <a:pt x="13420" y="11562"/>
                      <a:pt x="13420" y="11291"/>
                    </a:cubicBezTo>
                    <a:cubicBezTo>
                      <a:pt x="13420" y="11020"/>
                      <a:pt x="13206" y="10800"/>
                      <a:pt x="12941" y="10800"/>
                    </a:cubicBezTo>
                    <a:cubicBezTo>
                      <a:pt x="12675" y="10800"/>
                      <a:pt x="12461" y="11020"/>
                      <a:pt x="12461" y="11291"/>
                    </a:cubicBezTo>
                    <a:cubicBezTo>
                      <a:pt x="12461" y="11562"/>
                      <a:pt x="12675" y="11782"/>
                      <a:pt x="12941" y="11782"/>
                    </a:cubicBezTo>
                    <a:moveTo>
                      <a:pt x="10063" y="7855"/>
                    </a:moveTo>
                    <a:cubicBezTo>
                      <a:pt x="9798" y="7855"/>
                      <a:pt x="9584" y="8074"/>
                      <a:pt x="9584" y="8346"/>
                    </a:cubicBezTo>
                    <a:cubicBezTo>
                      <a:pt x="9584" y="8617"/>
                      <a:pt x="9798" y="8836"/>
                      <a:pt x="10063" y="8836"/>
                    </a:cubicBezTo>
                    <a:cubicBezTo>
                      <a:pt x="10328" y="8836"/>
                      <a:pt x="10543" y="8617"/>
                      <a:pt x="10543" y="8346"/>
                    </a:cubicBezTo>
                    <a:cubicBezTo>
                      <a:pt x="10543" y="8074"/>
                      <a:pt x="10328" y="7855"/>
                      <a:pt x="10063" y="7855"/>
                    </a:cubicBezTo>
                    <a:moveTo>
                      <a:pt x="1718" y="19842"/>
                    </a:moveTo>
                    <a:lnTo>
                      <a:pt x="3451" y="15392"/>
                    </a:lnTo>
                    <a:cubicBezTo>
                      <a:pt x="3684" y="15834"/>
                      <a:pt x="3973" y="16253"/>
                      <a:pt x="4312" y="16642"/>
                    </a:cubicBezTo>
                    <a:cubicBezTo>
                      <a:pt x="4824" y="17230"/>
                      <a:pt x="5418" y="17711"/>
                      <a:pt x="6061" y="18068"/>
                    </a:cubicBezTo>
                    <a:cubicBezTo>
                      <a:pt x="6061" y="18068"/>
                      <a:pt x="1718" y="19842"/>
                      <a:pt x="1718" y="19842"/>
                    </a:cubicBezTo>
                    <a:close/>
                    <a:moveTo>
                      <a:pt x="3717" y="12060"/>
                    </a:moveTo>
                    <a:lnTo>
                      <a:pt x="0" y="21600"/>
                    </a:lnTo>
                    <a:lnTo>
                      <a:pt x="9319" y="17795"/>
                    </a:lnTo>
                    <a:cubicBezTo>
                      <a:pt x="9153" y="17815"/>
                      <a:pt x="8987" y="17824"/>
                      <a:pt x="8822" y="17824"/>
                    </a:cubicBezTo>
                    <a:cubicBezTo>
                      <a:pt x="5971" y="17824"/>
                      <a:pt x="3389" y="15002"/>
                      <a:pt x="3717" y="12060"/>
                    </a:cubicBezTo>
                    <a:moveTo>
                      <a:pt x="16115" y="10657"/>
                    </a:moveTo>
                    <a:cubicBezTo>
                      <a:pt x="15925" y="10851"/>
                      <a:pt x="15627" y="11171"/>
                      <a:pt x="15280" y="11542"/>
                    </a:cubicBezTo>
                    <a:cubicBezTo>
                      <a:pt x="14662" y="12204"/>
                      <a:pt x="13712" y="13221"/>
                      <a:pt x="13147" y="13753"/>
                    </a:cubicBezTo>
                    <a:lnTo>
                      <a:pt x="7665" y="8141"/>
                    </a:lnTo>
                    <a:cubicBezTo>
                      <a:pt x="8185" y="7563"/>
                      <a:pt x="9179" y="6590"/>
                      <a:pt x="9825" y="5958"/>
                    </a:cubicBezTo>
                    <a:cubicBezTo>
                      <a:pt x="10188" y="5603"/>
                      <a:pt x="10500" y="5298"/>
                      <a:pt x="10690" y="5103"/>
                    </a:cubicBezTo>
                    <a:cubicBezTo>
                      <a:pt x="13284" y="2447"/>
                      <a:pt x="18271" y="993"/>
                      <a:pt x="20136" y="982"/>
                    </a:cubicBezTo>
                    <a:cubicBezTo>
                      <a:pt x="20132" y="2572"/>
                      <a:pt x="18824" y="7884"/>
                      <a:pt x="16115" y="10657"/>
                    </a:cubicBezTo>
                    <a:moveTo>
                      <a:pt x="12477" y="14563"/>
                    </a:moveTo>
                    <a:cubicBezTo>
                      <a:pt x="12127" y="15873"/>
                      <a:pt x="11665" y="17072"/>
                      <a:pt x="11154" y="18035"/>
                    </a:cubicBezTo>
                    <a:cubicBezTo>
                      <a:pt x="10943" y="17454"/>
                      <a:pt x="10642" y="16798"/>
                      <a:pt x="10214" y="16110"/>
                    </a:cubicBezTo>
                    <a:cubicBezTo>
                      <a:pt x="10035" y="15823"/>
                      <a:pt x="9728" y="15656"/>
                      <a:pt x="9405" y="15656"/>
                    </a:cubicBezTo>
                    <a:cubicBezTo>
                      <a:pt x="9329" y="15656"/>
                      <a:pt x="9252" y="15665"/>
                      <a:pt x="9176" y="15684"/>
                    </a:cubicBezTo>
                    <a:cubicBezTo>
                      <a:pt x="8990" y="15731"/>
                      <a:pt x="8799" y="15755"/>
                      <a:pt x="8610" y="15755"/>
                    </a:cubicBezTo>
                    <a:cubicBezTo>
                      <a:pt x="7905" y="15755"/>
                      <a:pt x="7217" y="15432"/>
                      <a:pt x="6621" y="14822"/>
                    </a:cubicBezTo>
                    <a:cubicBezTo>
                      <a:pt x="5861" y="14044"/>
                      <a:pt x="5561" y="13114"/>
                      <a:pt x="5779" y="12206"/>
                    </a:cubicBezTo>
                    <a:cubicBezTo>
                      <a:pt x="5877" y="11797"/>
                      <a:pt x="5709" y="11370"/>
                      <a:pt x="5363" y="11144"/>
                    </a:cubicBezTo>
                    <a:cubicBezTo>
                      <a:pt x="4690" y="10706"/>
                      <a:pt x="4050" y="10398"/>
                      <a:pt x="3482" y="10183"/>
                    </a:cubicBezTo>
                    <a:cubicBezTo>
                      <a:pt x="4423" y="9658"/>
                      <a:pt x="5594" y="9186"/>
                      <a:pt x="6874" y="8827"/>
                    </a:cubicBezTo>
                    <a:cubicBezTo>
                      <a:pt x="6900" y="8820"/>
                      <a:pt x="6921" y="8803"/>
                      <a:pt x="6946" y="8793"/>
                    </a:cubicBezTo>
                    <a:lnTo>
                      <a:pt x="12510" y="14490"/>
                    </a:lnTo>
                    <a:cubicBezTo>
                      <a:pt x="12501" y="14515"/>
                      <a:pt x="12484" y="14536"/>
                      <a:pt x="12477" y="14563"/>
                    </a:cubicBezTo>
                    <a:moveTo>
                      <a:pt x="20922" y="167"/>
                    </a:moveTo>
                    <a:cubicBezTo>
                      <a:pt x="20813" y="55"/>
                      <a:pt x="20545" y="0"/>
                      <a:pt x="20157" y="0"/>
                    </a:cubicBezTo>
                    <a:cubicBezTo>
                      <a:pt x="18131" y="0"/>
                      <a:pt x="12842" y="1511"/>
                      <a:pt x="10012" y="4409"/>
                    </a:cubicBezTo>
                    <a:cubicBezTo>
                      <a:pt x="9345" y="5092"/>
                      <a:pt x="7134" y="7175"/>
                      <a:pt x="6621" y="7880"/>
                    </a:cubicBezTo>
                    <a:cubicBezTo>
                      <a:pt x="4961" y="8346"/>
                      <a:pt x="2544" y="9277"/>
                      <a:pt x="1196" y="10657"/>
                    </a:cubicBezTo>
                    <a:cubicBezTo>
                      <a:pt x="1196" y="10657"/>
                      <a:pt x="2841" y="10663"/>
                      <a:pt x="4848" y="11972"/>
                    </a:cubicBezTo>
                    <a:cubicBezTo>
                      <a:pt x="4556" y="13190"/>
                      <a:pt x="4926" y="14475"/>
                      <a:pt x="5943" y="15516"/>
                    </a:cubicBezTo>
                    <a:cubicBezTo>
                      <a:pt x="6735" y="16327"/>
                      <a:pt x="7672" y="16737"/>
                      <a:pt x="8610" y="16737"/>
                    </a:cubicBezTo>
                    <a:cubicBezTo>
                      <a:pt x="8876" y="16737"/>
                      <a:pt x="9142" y="16704"/>
                      <a:pt x="9405" y="16637"/>
                    </a:cubicBezTo>
                    <a:cubicBezTo>
                      <a:pt x="10683" y="18692"/>
                      <a:pt x="10690" y="20376"/>
                      <a:pt x="10690" y="20376"/>
                    </a:cubicBezTo>
                    <a:cubicBezTo>
                      <a:pt x="12038" y="18996"/>
                      <a:pt x="12948" y="16521"/>
                      <a:pt x="13402" y="14822"/>
                    </a:cubicBezTo>
                    <a:cubicBezTo>
                      <a:pt x="14091" y="14297"/>
                      <a:pt x="16126" y="12034"/>
                      <a:pt x="16793" y="11351"/>
                    </a:cubicBezTo>
                    <a:cubicBezTo>
                      <a:pt x="20164" y="7900"/>
                      <a:pt x="21600" y="861"/>
                      <a:pt x="20922" y="167"/>
                    </a:cubicBezTo>
                  </a:path>
                </a:pathLst>
              </a:custGeom>
              <a:solidFill>
                <a:schemeClr val="tx2">
                  <a:lumMod val="75000"/>
                  <a:lumOff val="25000"/>
                </a:schemeClr>
              </a:solidFill>
              <a:ln w="12700">
                <a:miter lim="400000"/>
              </a:ln>
            </p:spPr>
            <p:txBody>
              <a:bodyPr anchor="ctr"/>
              <a:lstStyle/>
              <a:p>
                <a:pPr algn="ctr"/>
                <a:endParaRPr>
                  <a:latin typeface="锐字工房云字库细圆GBK" panose="02010604000000000000" pitchFamily="2" charset="-122"/>
                  <a:ea typeface="锐字工房云字库细圆GBK" panose="02010604000000000000" pitchFamily="2" charset="-122"/>
                  <a:cs typeface="+mn-ea"/>
                  <a:sym typeface="+mn-lt"/>
                </a:endParaRPr>
              </a:p>
            </p:txBody>
          </p:sp>
          <p:sp>
            <p:nvSpPr>
              <p:cNvPr id="45" name="ïṧḷïḓê-文本框 29"/>
              <p:cNvSpPr txBox="1"/>
              <p:nvPr/>
            </p:nvSpPr>
            <p:spPr>
              <a:xfrm>
                <a:off x="4258590" y="1612102"/>
                <a:ext cx="1288134" cy="443711"/>
              </a:xfrm>
              <a:prstGeom prst="rect">
                <a:avLst/>
              </a:prstGeom>
              <a:noFill/>
            </p:spPr>
            <p:txBody>
              <a:bodyPr wrap="none">
                <a:normAutofit lnSpcReduction="10000"/>
              </a:bodyPr>
              <a:lstStyle/>
              <a:p>
                <a:r>
                  <a:rPr lang="en-US" sz="2400" b="1">
                    <a:solidFill>
                      <a:schemeClr val="bg2"/>
                    </a:solidFill>
                    <a:latin typeface="锐字工房云字库细圆GBK" panose="02010604000000000000" pitchFamily="2" charset="-122"/>
                    <a:ea typeface="锐字工房云字库细圆GBK" panose="02010604000000000000" pitchFamily="2" charset="-122"/>
                    <a:cs typeface="+mn-ea"/>
                    <a:sym typeface="+mn-lt"/>
                  </a:rPr>
                  <a:t>01</a:t>
                </a:r>
                <a:endParaRPr lang="en-US" sz="2400" b="1">
                  <a:solidFill>
                    <a:schemeClr val="bg2"/>
                  </a:solidFill>
                  <a:latin typeface="锐字工房云字库细圆GBK" panose="02010604000000000000" pitchFamily="2" charset="-122"/>
                  <a:ea typeface="锐字工房云字库细圆GBK" panose="02010604000000000000" pitchFamily="2" charset="-122"/>
                  <a:cs typeface="+mn-ea"/>
                  <a:sym typeface="+mn-lt"/>
                </a:endParaRPr>
              </a:p>
            </p:txBody>
          </p:sp>
          <p:sp>
            <p:nvSpPr>
              <p:cNvPr id="46" name="ïṧḷïḓê-文本框 30"/>
              <p:cNvSpPr txBox="1"/>
              <p:nvPr/>
            </p:nvSpPr>
            <p:spPr>
              <a:xfrm>
                <a:off x="6645275" y="1612102"/>
                <a:ext cx="1288134" cy="443711"/>
              </a:xfrm>
              <a:prstGeom prst="rect">
                <a:avLst/>
              </a:prstGeom>
              <a:noFill/>
            </p:spPr>
            <p:txBody>
              <a:bodyPr wrap="none">
                <a:normAutofit lnSpcReduction="10000"/>
              </a:bodyPr>
              <a:lstStyle/>
              <a:p>
                <a:pPr algn="r"/>
                <a:r>
                  <a:rPr lang="en-US" sz="2400" b="1">
                    <a:solidFill>
                      <a:schemeClr val="bg2"/>
                    </a:solidFill>
                    <a:latin typeface="锐字工房云字库细圆GBK" panose="02010604000000000000" pitchFamily="2" charset="-122"/>
                    <a:ea typeface="锐字工房云字库细圆GBK" panose="02010604000000000000" pitchFamily="2" charset="-122"/>
                    <a:cs typeface="+mn-ea"/>
                    <a:sym typeface="+mn-lt"/>
                  </a:rPr>
                  <a:t>02</a:t>
                </a:r>
                <a:endParaRPr lang="en-US" sz="2400" b="1">
                  <a:solidFill>
                    <a:schemeClr val="bg2"/>
                  </a:solidFill>
                  <a:latin typeface="锐字工房云字库细圆GBK" panose="02010604000000000000" pitchFamily="2" charset="-122"/>
                  <a:ea typeface="锐字工房云字库细圆GBK" panose="02010604000000000000" pitchFamily="2" charset="-122"/>
                  <a:cs typeface="+mn-ea"/>
                  <a:sym typeface="+mn-lt"/>
                </a:endParaRPr>
              </a:p>
            </p:txBody>
          </p:sp>
          <p:sp>
            <p:nvSpPr>
              <p:cNvPr id="47" name="ïṧḷïḓê-文本框 31"/>
              <p:cNvSpPr txBox="1"/>
              <p:nvPr/>
            </p:nvSpPr>
            <p:spPr>
              <a:xfrm>
                <a:off x="6645274" y="4802188"/>
                <a:ext cx="1288135" cy="443711"/>
              </a:xfrm>
              <a:prstGeom prst="rect">
                <a:avLst/>
              </a:prstGeom>
              <a:noFill/>
            </p:spPr>
            <p:txBody>
              <a:bodyPr wrap="none">
                <a:normAutofit lnSpcReduction="10000"/>
              </a:bodyPr>
              <a:lstStyle/>
              <a:p>
                <a:pPr algn="r"/>
                <a:r>
                  <a:rPr lang="en-US" sz="2400" b="1">
                    <a:solidFill>
                      <a:schemeClr val="bg2"/>
                    </a:solidFill>
                    <a:latin typeface="锐字工房云字库细圆GBK" panose="02010604000000000000" pitchFamily="2" charset="-122"/>
                    <a:ea typeface="锐字工房云字库细圆GBK" panose="02010604000000000000" pitchFamily="2" charset="-122"/>
                    <a:cs typeface="+mn-ea"/>
                    <a:sym typeface="+mn-lt"/>
                  </a:rPr>
                  <a:t>03</a:t>
                </a:r>
                <a:endParaRPr lang="en-US" sz="2400" b="1">
                  <a:solidFill>
                    <a:schemeClr val="bg2"/>
                  </a:solidFill>
                  <a:latin typeface="锐字工房云字库细圆GBK" panose="02010604000000000000" pitchFamily="2" charset="-122"/>
                  <a:ea typeface="锐字工房云字库细圆GBK" panose="02010604000000000000" pitchFamily="2" charset="-122"/>
                  <a:cs typeface="+mn-ea"/>
                  <a:sym typeface="+mn-lt"/>
                </a:endParaRPr>
              </a:p>
            </p:txBody>
          </p:sp>
          <p:sp>
            <p:nvSpPr>
              <p:cNvPr id="48" name="ïṧḷïḓê-文本框 32"/>
              <p:cNvSpPr txBox="1"/>
              <p:nvPr/>
            </p:nvSpPr>
            <p:spPr>
              <a:xfrm>
                <a:off x="4258590" y="4802188"/>
                <a:ext cx="1288134" cy="443711"/>
              </a:xfrm>
              <a:prstGeom prst="rect">
                <a:avLst/>
              </a:prstGeom>
              <a:noFill/>
            </p:spPr>
            <p:txBody>
              <a:bodyPr wrap="none">
                <a:normAutofit lnSpcReduction="10000"/>
              </a:bodyPr>
              <a:lstStyle/>
              <a:p>
                <a:r>
                  <a:rPr lang="en-US" sz="2400" b="1">
                    <a:solidFill>
                      <a:schemeClr val="bg2"/>
                    </a:solidFill>
                    <a:latin typeface="锐字工房云字库细圆GBK" panose="02010604000000000000" pitchFamily="2" charset="-122"/>
                    <a:ea typeface="锐字工房云字库细圆GBK" panose="02010604000000000000" pitchFamily="2" charset="-122"/>
                    <a:cs typeface="+mn-ea"/>
                    <a:sym typeface="+mn-lt"/>
                  </a:rPr>
                  <a:t>04</a:t>
                </a:r>
                <a:endParaRPr lang="en-US" sz="2400" b="1">
                  <a:solidFill>
                    <a:schemeClr val="bg2"/>
                  </a:solidFill>
                  <a:latin typeface="锐字工房云字库细圆GBK" panose="02010604000000000000" pitchFamily="2" charset="-122"/>
                  <a:ea typeface="锐字工房云字库细圆GBK" panose="02010604000000000000" pitchFamily="2" charset="-122"/>
                  <a:cs typeface="+mn-ea"/>
                  <a:sym typeface="+mn-lt"/>
                </a:endParaRPr>
              </a:p>
            </p:txBody>
          </p:sp>
          <p:sp>
            <p:nvSpPr>
              <p:cNvPr id="50" name="ïṧḷïḓê-文本框 34"/>
              <p:cNvSpPr txBox="1"/>
              <p:nvPr/>
            </p:nvSpPr>
            <p:spPr>
              <a:xfrm>
                <a:off x="4723129" y="3074035"/>
                <a:ext cx="2746375" cy="709930"/>
              </a:xfrm>
              <a:prstGeom prst="rect">
                <a:avLst/>
              </a:prstGeom>
              <a:noFill/>
            </p:spPr>
            <p:txBody>
              <a:bodyPr wrap="none">
                <a:noAutofit/>
              </a:bodyPr>
              <a:lstStyle/>
              <a:p>
                <a:pPr algn="ctr"/>
                <a:r>
                  <a:rPr lang="zh-CN" altLang="en-US" sz="3200" b="1">
                    <a:solidFill>
                      <a:schemeClr val="bg1"/>
                    </a:solidFill>
                    <a:latin typeface="锐字工房云字库细圆GBK" panose="02010604000000000000" pitchFamily="2" charset="-122"/>
                    <a:ea typeface="锐字工房云字库细圆GBK" panose="02010604000000000000" pitchFamily="2" charset="-122"/>
                    <a:cs typeface="+mn-ea"/>
                    <a:sym typeface="+mn-lt"/>
                  </a:rPr>
                  <a:t>读写课程任务</a:t>
                </a:r>
                <a:endParaRPr lang="zh-CN" altLang="en-US" sz="3200" b="1">
                  <a:solidFill>
                    <a:schemeClr val="bg1"/>
                  </a:solidFill>
                  <a:latin typeface="锐字工房云字库细圆GBK" panose="02010604000000000000" pitchFamily="2" charset="-122"/>
                  <a:ea typeface="锐字工房云字库细圆GBK" panose="02010604000000000000" pitchFamily="2" charset="-122"/>
                  <a:cs typeface="+mn-ea"/>
                  <a:sym typeface="+mn-lt"/>
                </a:endParaRPr>
              </a:p>
            </p:txBody>
          </p:sp>
        </p:grpSp>
        <p:grpSp>
          <p:nvGrpSpPr>
            <p:cNvPr id="17" name="组合 16"/>
            <p:cNvGrpSpPr/>
            <p:nvPr/>
          </p:nvGrpSpPr>
          <p:grpSpPr>
            <a:xfrm>
              <a:off x="803313" y="1955469"/>
              <a:ext cx="10706842" cy="2638622"/>
              <a:chOff x="803313" y="1903525"/>
              <a:chExt cx="10706842" cy="2638622"/>
            </a:xfrm>
          </p:grpSpPr>
          <p:sp>
            <p:nvSpPr>
              <p:cNvPr id="31" name="ïṧḷïḓê-Rectangle 66"/>
              <p:cNvSpPr/>
              <p:nvPr/>
            </p:nvSpPr>
            <p:spPr>
              <a:xfrm>
                <a:off x="8634926" y="1903525"/>
                <a:ext cx="2875229" cy="307777"/>
              </a:xfrm>
              <a:prstGeom prst="rect">
                <a:avLst/>
              </a:prstGeom>
            </p:spPr>
            <p:txBody>
              <a:bodyPr wrap="none" lIns="0" tIns="0" rIns="0" bIns="0">
                <a:noAutofit/>
              </a:bodyPr>
              <a:lstStyle/>
              <a:p>
                <a:pPr algn="l"/>
                <a:r>
                  <a:rPr lang="zh-CN" altLang="en-US" sz="2800" b="1" dirty="0">
                    <a:solidFill>
                      <a:schemeClr val="accent1"/>
                    </a:solidFill>
                    <a:latin typeface="锐字工房云字库细圆GBK" panose="02010604000000000000" pitchFamily="2" charset="-122"/>
                    <a:ea typeface="锐字工房云字库细圆GBK" panose="02010604000000000000" pitchFamily="2" charset="-122"/>
                    <a:cs typeface="+mn-ea"/>
                    <a:sym typeface="+mn-lt"/>
                  </a:rPr>
                  <a:t>课堂讨论及问答</a:t>
                </a:r>
                <a:endParaRPr lang="zh-CN" altLang="en-US" sz="2800" b="1" dirty="0">
                  <a:solidFill>
                    <a:schemeClr val="accent1"/>
                  </a:solidFill>
                  <a:latin typeface="锐字工房云字库细圆GBK" panose="02010604000000000000" pitchFamily="2" charset="-122"/>
                  <a:ea typeface="锐字工房云字库细圆GBK" panose="02010604000000000000" pitchFamily="2" charset="-122"/>
                  <a:cs typeface="+mn-ea"/>
                  <a:sym typeface="+mn-lt"/>
                </a:endParaRPr>
              </a:p>
            </p:txBody>
          </p:sp>
          <p:sp>
            <p:nvSpPr>
              <p:cNvPr id="29" name="ïṧḷïḓê-Rectangle 64"/>
              <p:cNvSpPr/>
              <p:nvPr/>
            </p:nvSpPr>
            <p:spPr>
              <a:xfrm>
                <a:off x="8568251" y="4184205"/>
                <a:ext cx="2875229" cy="307777"/>
              </a:xfrm>
              <a:prstGeom prst="rect">
                <a:avLst/>
              </a:prstGeom>
            </p:spPr>
            <p:txBody>
              <a:bodyPr wrap="none" lIns="0" tIns="0" rIns="0" bIns="0">
                <a:noAutofit/>
              </a:bodyPr>
              <a:lstStyle/>
              <a:p>
                <a:pPr algn="l"/>
                <a:r>
                  <a:rPr lang="zh-CN" altLang="en-US" sz="2800" b="1">
                    <a:solidFill>
                      <a:schemeClr val="accent2"/>
                    </a:solidFill>
                    <a:latin typeface="锐字工房云字库细圆GBK" panose="02010604000000000000" pitchFamily="2" charset="-122"/>
                    <a:ea typeface="锐字工房云字库细圆GBK" panose="02010604000000000000" pitchFamily="2" charset="-122"/>
                    <a:cs typeface="+mn-ea"/>
                    <a:sym typeface="+mn-lt"/>
                  </a:rPr>
                  <a:t>个人</a:t>
                </a:r>
                <a:r>
                  <a:rPr lang="en-US" altLang="zh-CN" sz="2800" b="1">
                    <a:solidFill>
                      <a:schemeClr val="accent2"/>
                    </a:solidFill>
                    <a:latin typeface="锐字工房云字库细圆GBK" panose="02010604000000000000" pitchFamily="2" charset="-122"/>
                    <a:ea typeface="锐字工房云字库细圆GBK" panose="02010604000000000000" pitchFamily="2" charset="-122"/>
                    <a:cs typeface="+mn-ea"/>
                    <a:sym typeface="+mn-lt"/>
                  </a:rPr>
                  <a:t>presentation</a:t>
                </a:r>
                <a:endParaRPr lang="en-US" altLang="zh-CN" sz="2800" b="1">
                  <a:solidFill>
                    <a:schemeClr val="accent2"/>
                  </a:solidFill>
                  <a:latin typeface="锐字工房云字库细圆GBK" panose="02010604000000000000" pitchFamily="2" charset="-122"/>
                  <a:ea typeface="锐字工房云字库细圆GBK" panose="02010604000000000000" pitchFamily="2" charset="-122"/>
                  <a:cs typeface="+mn-ea"/>
                  <a:sym typeface="+mn-lt"/>
                </a:endParaRPr>
              </a:p>
            </p:txBody>
          </p:sp>
          <p:cxnSp>
            <p:nvCxnSpPr>
              <p:cNvPr id="20" name="ïṧḷïḓê-Straight Connector 55"/>
              <p:cNvCxnSpPr/>
              <p:nvPr/>
            </p:nvCxnSpPr>
            <p:spPr>
              <a:xfrm>
                <a:off x="8692738" y="3377057"/>
                <a:ext cx="2695850"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7" name="ïṧḷïḓê-Rectangle 62"/>
              <p:cNvSpPr/>
              <p:nvPr/>
            </p:nvSpPr>
            <p:spPr>
              <a:xfrm>
                <a:off x="803313" y="1903525"/>
                <a:ext cx="2875229" cy="307777"/>
              </a:xfrm>
              <a:prstGeom prst="rect">
                <a:avLst/>
              </a:prstGeom>
            </p:spPr>
            <p:txBody>
              <a:bodyPr wrap="none" lIns="0" tIns="0" rIns="0" bIns="0">
                <a:noAutofit/>
              </a:bodyPr>
              <a:lstStyle/>
              <a:p>
                <a:r>
                  <a:rPr lang="zh-CN" sz="2800" b="1" dirty="0">
                    <a:solidFill>
                      <a:schemeClr val="accent1"/>
                    </a:solidFill>
                    <a:latin typeface="锐字工房云字库细圆GBK" panose="02010604000000000000" pitchFamily="2" charset="-122"/>
                    <a:ea typeface="锐字工房云字库细圆GBK" panose="02010604000000000000" pitchFamily="2" charset="-122"/>
                    <a:cs typeface="+mn-ea"/>
                    <a:sym typeface="+mn-lt"/>
                  </a:rPr>
                  <a:t>分析专业性文章</a:t>
                </a:r>
                <a:endParaRPr lang="zh-CN" sz="2800" b="1" dirty="0">
                  <a:solidFill>
                    <a:schemeClr val="accent1"/>
                  </a:solidFill>
                  <a:latin typeface="锐字工房云字库细圆GBK" panose="02010604000000000000" pitchFamily="2" charset="-122"/>
                  <a:ea typeface="锐字工房云字库细圆GBK" panose="02010604000000000000" pitchFamily="2" charset="-122"/>
                  <a:cs typeface="+mn-ea"/>
                  <a:sym typeface="+mn-lt"/>
                </a:endParaRPr>
              </a:p>
            </p:txBody>
          </p:sp>
          <p:sp>
            <p:nvSpPr>
              <p:cNvPr id="25" name="ïṧḷïḓê-Rectangle 60"/>
              <p:cNvSpPr/>
              <p:nvPr/>
            </p:nvSpPr>
            <p:spPr>
              <a:xfrm>
                <a:off x="897293" y="4234370"/>
                <a:ext cx="2875229" cy="307777"/>
              </a:xfrm>
              <a:prstGeom prst="rect">
                <a:avLst/>
              </a:prstGeom>
            </p:spPr>
            <p:txBody>
              <a:bodyPr wrap="none" lIns="0" tIns="0" rIns="0" bIns="0">
                <a:noAutofit/>
              </a:bodyPr>
              <a:lstStyle/>
              <a:p>
                <a:r>
                  <a:rPr lang="zh-CN" altLang="en-US" sz="2800" b="1" dirty="0">
                    <a:solidFill>
                      <a:schemeClr val="accent2"/>
                    </a:solidFill>
                    <a:latin typeface="锐字工房云字库细圆GBK" panose="02010604000000000000" pitchFamily="2" charset="-122"/>
                    <a:ea typeface="锐字工房云字库细圆GBK" panose="02010604000000000000" pitchFamily="2" charset="-122"/>
                    <a:cs typeface="+mn-ea"/>
                    <a:sym typeface="+mn-lt"/>
                  </a:rPr>
                  <a:t>小作文的撰写</a:t>
                </a:r>
                <a:endParaRPr lang="zh-CN" altLang="en-US" sz="2800" b="1" dirty="0">
                  <a:solidFill>
                    <a:schemeClr val="accent2"/>
                  </a:solidFill>
                  <a:latin typeface="锐字工房云字库细圆GBK" panose="02010604000000000000" pitchFamily="2" charset="-122"/>
                  <a:ea typeface="锐字工房云字库细圆GBK" panose="02010604000000000000" pitchFamily="2" charset="-122"/>
                  <a:cs typeface="+mn-ea"/>
                  <a:sym typeface="+mn-lt"/>
                </a:endParaRPr>
              </a:p>
            </p:txBody>
          </p:sp>
          <p:cxnSp>
            <p:nvCxnSpPr>
              <p:cNvPr id="23" name="ïṧḷïḓê-Straight Connector 58"/>
              <p:cNvCxnSpPr/>
              <p:nvPr/>
            </p:nvCxnSpPr>
            <p:spPr>
              <a:xfrm>
                <a:off x="803412" y="3377057"/>
                <a:ext cx="2695850"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sp>
        <p:nvSpPr>
          <p:cNvPr id="2" name="文本框 1"/>
          <p:cNvSpPr txBox="1"/>
          <p:nvPr/>
        </p:nvSpPr>
        <p:spPr>
          <a:xfrm>
            <a:off x="1390650" y="458470"/>
            <a:ext cx="6892925" cy="521970"/>
          </a:xfrm>
          <a:prstGeom prst="rect">
            <a:avLst/>
          </a:prstGeom>
          <a:noFill/>
        </p:spPr>
        <p:txBody>
          <a:bodyPr wrap="square" rtlCol="0">
            <a:spAutoFit/>
          </a:bodyPr>
          <a:p>
            <a:r>
              <a:rPr lang="zh-CN" altLang="en-US" sz="2800">
                <a:latin typeface="等线" panose="02010600030101010101" charset="-122"/>
                <a:ea typeface="等线" panose="02010600030101010101" charset="-122"/>
              </a:rPr>
              <a:t>作业情况（每个老师不同）：</a:t>
            </a:r>
            <a:endParaRPr lang="zh-CN" altLang="en-US" sz="2800">
              <a:latin typeface="等线" panose="02010600030101010101" charset="-122"/>
              <a:ea typeface="等线" panose="02010600030101010101"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5" name="d4996f65-492e-4946-a57b-e9581865154c"/>
          <p:cNvGrpSpPr>
            <a:grpSpLocks noChangeAspect="1"/>
          </p:cNvGrpSpPr>
          <p:nvPr/>
        </p:nvGrpSpPr>
        <p:grpSpPr>
          <a:xfrm>
            <a:off x="803412" y="1499235"/>
            <a:ext cx="10674993" cy="4394200"/>
            <a:chOff x="803412" y="1231900"/>
            <a:chExt cx="10674993" cy="4394200"/>
          </a:xfrm>
        </p:grpSpPr>
        <p:grpSp>
          <p:nvGrpSpPr>
            <p:cNvPr id="16" name="组合 15"/>
            <p:cNvGrpSpPr/>
            <p:nvPr/>
          </p:nvGrpSpPr>
          <p:grpSpPr>
            <a:xfrm>
              <a:off x="3898899" y="1231900"/>
              <a:ext cx="4394202" cy="4394200"/>
              <a:chOff x="3898899" y="1231900"/>
              <a:chExt cx="4394202" cy="4394200"/>
            </a:xfrm>
            <a:effectLst/>
          </p:grpSpPr>
          <p:sp>
            <p:nvSpPr>
              <p:cNvPr id="32" name="ïṧḷïḓê-Rectangle 67"/>
              <p:cNvSpPr/>
              <p:nvPr/>
            </p:nvSpPr>
            <p:spPr>
              <a:xfrm>
                <a:off x="4722812" y="2055813"/>
                <a:ext cx="2746376" cy="2746375"/>
              </a:xfrm>
              <a:prstGeom prst="rect">
                <a:avLst/>
              </a:prstGeom>
              <a:solidFill>
                <a:schemeClr val="tx2">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锐字工房云字库细圆GBK" panose="02010604000000000000" pitchFamily="2" charset="-122"/>
                  <a:ea typeface="锐字工房云字库细圆GBK" panose="02010604000000000000" pitchFamily="2" charset="-122"/>
                  <a:cs typeface="+mn-ea"/>
                  <a:sym typeface="+mn-lt"/>
                </a:endParaRPr>
              </a:p>
            </p:txBody>
          </p:sp>
          <p:sp>
            <p:nvSpPr>
              <p:cNvPr id="33" name="ïṧḷïḓê-Oval 68"/>
              <p:cNvSpPr/>
              <p:nvPr/>
            </p:nvSpPr>
            <p:spPr>
              <a:xfrm>
                <a:off x="3898899" y="3978275"/>
                <a:ext cx="1647825" cy="1647825"/>
              </a:xfrm>
              <a:prstGeom prst="ellipse">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锐字工房云字库细圆GBK" panose="02010604000000000000" pitchFamily="2" charset="-122"/>
                  <a:ea typeface="锐字工房云字库细圆GBK" panose="02010604000000000000" pitchFamily="2" charset="-122"/>
                  <a:cs typeface="+mn-ea"/>
                  <a:sym typeface="+mn-lt"/>
                </a:endParaRPr>
              </a:p>
            </p:txBody>
          </p:sp>
          <p:sp>
            <p:nvSpPr>
              <p:cNvPr id="34" name="ïṧḷïḓê-Oval 69"/>
              <p:cNvSpPr/>
              <p:nvPr/>
            </p:nvSpPr>
            <p:spPr>
              <a:xfrm>
                <a:off x="6645275" y="3978275"/>
                <a:ext cx="1647825" cy="1647825"/>
              </a:xfrm>
              <a:prstGeom prst="ellipse">
                <a:avLst/>
              </a:prstGeom>
              <a:solidFill>
                <a:schemeClr val="accent3">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锐字工房云字库细圆GBK" panose="02010604000000000000" pitchFamily="2" charset="-122"/>
                  <a:ea typeface="锐字工房云字库细圆GBK" panose="02010604000000000000" pitchFamily="2" charset="-122"/>
                  <a:cs typeface="+mn-ea"/>
                  <a:sym typeface="+mn-lt"/>
                </a:endParaRPr>
              </a:p>
            </p:txBody>
          </p:sp>
          <p:sp>
            <p:nvSpPr>
              <p:cNvPr id="35" name="ïṧḷïḓê-Oval 70"/>
              <p:cNvSpPr/>
              <p:nvPr/>
            </p:nvSpPr>
            <p:spPr>
              <a:xfrm>
                <a:off x="6645276" y="1231900"/>
                <a:ext cx="1647825" cy="1647825"/>
              </a:xfrm>
              <a:prstGeom prst="ellipse">
                <a:avLst/>
              </a:prstGeom>
              <a:solidFill>
                <a:schemeClr val="accent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锐字工房云字库细圆GBK" panose="02010604000000000000" pitchFamily="2" charset="-122"/>
                  <a:ea typeface="锐字工房云字库细圆GBK" panose="02010604000000000000" pitchFamily="2" charset="-122"/>
                  <a:cs typeface="+mn-ea"/>
                  <a:sym typeface="+mn-lt"/>
                </a:endParaRPr>
              </a:p>
            </p:txBody>
          </p:sp>
          <p:sp>
            <p:nvSpPr>
              <p:cNvPr id="36" name="ïṧḷïḓê-Oval 71"/>
              <p:cNvSpPr/>
              <p:nvPr/>
            </p:nvSpPr>
            <p:spPr>
              <a:xfrm>
                <a:off x="3898899" y="1231900"/>
                <a:ext cx="1647825" cy="1647825"/>
              </a:xfrm>
              <a:prstGeom prst="ellipse">
                <a:avLst/>
              </a:prstGeom>
              <a:solidFill>
                <a:schemeClr val="accent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锐字工房云字库细圆GBK" panose="02010604000000000000" pitchFamily="2" charset="-122"/>
                  <a:ea typeface="锐字工房云字库细圆GBK" panose="02010604000000000000" pitchFamily="2" charset="-122"/>
                  <a:cs typeface="+mn-ea"/>
                  <a:sym typeface="+mn-lt"/>
                </a:endParaRPr>
              </a:p>
            </p:txBody>
          </p:sp>
          <p:sp>
            <p:nvSpPr>
              <p:cNvPr id="37" name="ïṧḷïḓê-任意多边形: 形状 20"/>
              <p:cNvSpPr/>
              <p:nvPr/>
            </p:nvSpPr>
            <p:spPr>
              <a:xfrm>
                <a:off x="6645276" y="2055813"/>
                <a:ext cx="823912" cy="823913"/>
              </a:xfrm>
              <a:custGeom>
                <a:avLst/>
                <a:gdLst>
                  <a:gd name="connsiteX0" fmla="*/ 0 w 1371599"/>
                  <a:gd name="connsiteY0" fmla="*/ 0 h 1371600"/>
                  <a:gd name="connsiteX1" fmla="*/ 1371599 w 1371599"/>
                  <a:gd name="connsiteY1" fmla="*/ 0 h 1371600"/>
                  <a:gd name="connsiteX2" fmla="*/ 1371599 w 1371599"/>
                  <a:gd name="connsiteY2" fmla="*/ 1371600 h 1371600"/>
                  <a:gd name="connsiteX3" fmla="*/ 1231362 w 1371599"/>
                  <a:gd name="connsiteY3" fmla="*/ 1364519 h 1371600"/>
                  <a:gd name="connsiteX4" fmla="*/ 0 w 1371599"/>
                  <a:gd name="connsiteY4" fmla="*/ 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1599" h="1371600">
                    <a:moveTo>
                      <a:pt x="0" y="0"/>
                    </a:moveTo>
                    <a:lnTo>
                      <a:pt x="1371599" y="0"/>
                    </a:lnTo>
                    <a:lnTo>
                      <a:pt x="1371599" y="1371600"/>
                    </a:lnTo>
                    <a:lnTo>
                      <a:pt x="1231362" y="1364519"/>
                    </a:lnTo>
                    <a:cubicBezTo>
                      <a:pt x="539724" y="1294279"/>
                      <a:pt x="0" y="710170"/>
                      <a:pt x="0" y="0"/>
                    </a:cubicBez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锐字工房云字库细圆GBK" panose="02010604000000000000" pitchFamily="2" charset="-122"/>
                  <a:ea typeface="锐字工房云字库细圆GBK" panose="02010604000000000000" pitchFamily="2" charset="-122"/>
                  <a:cs typeface="+mn-ea"/>
                  <a:sym typeface="+mn-lt"/>
                </a:endParaRPr>
              </a:p>
            </p:txBody>
          </p:sp>
          <p:sp>
            <p:nvSpPr>
              <p:cNvPr id="38" name="ïṧḷïḓê-任意多边形: 形状 21"/>
              <p:cNvSpPr/>
              <p:nvPr/>
            </p:nvSpPr>
            <p:spPr>
              <a:xfrm>
                <a:off x="6645275" y="3978275"/>
                <a:ext cx="823913" cy="823913"/>
              </a:xfrm>
              <a:custGeom>
                <a:avLst/>
                <a:gdLst>
                  <a:gd name="connsiteX0" fmla="*/ 1371600 w 1371600"/>
                  <a:gd name="connsiteY0" fmla="*/ 0 h 1371600"/>
                  <a:gd name="connsiteX1" fmla="*/ 1371600 w 1371600"/>
                  <a:gd name="connsiteY1" fmla="*/ 1371600 h 1371600"/>
                  <a:gd name="connsiteX2" fmla="*/ 0 w 1371600"/>
                  <a:gd name="connsiteY2" fmla="*/ 1371600 h 1371600"/>
                  <a:gd name="connsiteX3" fmla="*/ 1371600 w 1371600"/>
                  <a:gd name="connsiteY3" fmla="*/ 0 h 1371600"/>
                </a:gdLst>
                <a:ahLst/>
                <a:cxnLst>
                  <a:cxn ang="0">
                    <a:pos x="connsiteX0" y="connsiteY0"/>
                  </a:cxn>
                  <a:cxn ang="0">
                    <a:pos x="connsiteX1" y="connsiteY1"/>
                  </a:cxn>
                  <a:cxn ang="0">
                    <a:pos x="connsiteX2" y="connsiteY2"/>
                  </a:cxn>
                  <a:cxn ang="0">
                    <a:pos x="connsiteX3" y="connsiteY3"/>
                  </a:cxn>
                </a:cxnLst>
                <a:rect l="l" t="t" r="r" b="b"/>
                <a:pathLst>
                  <a:path w="1371600" h="1371600">
                    <a:moveTo>
                      <a:pt x="1371600" y="0"/>
                    </a:moveTo>
                    <a:lnTo>
                      <a:pt x="1371600" y="1371600"/>
                    </a:lnTo>
                    <a:lnTo>
                      <a:pt x="0" y="1371600"/>
                    </a:lnTo>
                    <a:cubicBezTo>
                      <a:pt x="0" y="614086"/>
                      <a:pt x="614086" y="0"/>
                      <a:pt x="1371600" y="0"/>
                    </a:cubicBez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锐字工房云字库细圆GBK" panose="02010604000000000000" pitchFamily="2" charset="-122"/>
                  <a:ea typeface="锐字工房云字库细圆GBK" panose="02010604000000000000" pitchFamily="2" charset="-122"/>
                  <a:cs typeface="+mn-ea"/>
                  <a:sym typeface="+mn-lt"/>
                </a:endParaRPr>
              </a:p>
            </p:txBody>
          </p:sp>
          <p:sp>
            <p:nvSpPr>
              <p:cNvPr id="39" name="ïṧḷïḓê-任意多边形: 形状 22"/>
              <p:cNvSpPr/>
              <p:nvPr/>
            </p:nvSpPr>
            <p:spPr>
              <a:xfrm>
                <a:off x="4722813" y="3978275"/>
                <a:ext cx="823912" cy="823913"/>
              </a:xfrm>
              <a:custGeom>
                <a:avLst/>
                <a:gdLst>
                  <a:gd name="connsiteX0" fmla="*/ 0 w 1371599"/>
                  <a:gd name="connsiteY0" fmla="*/ 0 h 1371600"/>
                  <a:gd name="connsiteX1" fmla="*/ 140237 w 1371599"/>
                  <a:gd name="connsiteY1" fmla="*/ 7082 h 1371600"/>
                  <a:gd name="connsiteX2" fmla="*/ 1371599 w 1371599"/>
                  <a:gd name="connsiteY2" fmla="*/ 1371600 h 1371600"/>
                  <a:gd name="connsiteX3" fmla="*/ 0 w 1371599"/>
                  <a:gd name="connsiteY3" fmla="*/ 1371600 h 1371600"/>
                </a:gdLst>
                <a:ahLst/>
                <a:cxnLst>
                  <a:cxn ang="0">
                    <a:pos x="connsiteX0" y="connsiteY0"/>
                  </a:cxn>
                  <a:cxn ang="0">
                    <a:pos x="connsiteX1" y="connsiteY1"/>
                  </a:cxn>
                  <a:cxn ang="0">
                    <a:pos x="connsiteX2" y="connsiteY2"/>
                  </a:cxn>
                  <a:cxn ang="0">
                    <a:pos x="connsiteX3" y="connsiteY3"/>
                  </a:cxn>
                </a:cxnLst>
                <a:rect l="l" t="t" r="r" b="b"/>
                <a:pathLst>
                  <a:path w="1371599" h="1371600">
                    <a:moveTo>
                      <a:pt x="0" y="0"/>
                    </a:moveTo>
                    <a:lnTo>
                      <a:pt x="140237" y="7082"/>
                    </a:lnTo>
                    <a:cubicBezTo>
                      <a:pt x="831875" y="77321"/>
                      <a:pt x="1371599" y="661431"/>
                      <a:pt x="1371599" y="1371600"/>
                    </a:cubicBezTo>
                    <a:lnTo>
                      <a:pt x="0" y="13716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锐字工房云字库细圆GBK" panose="02010604000000000000" pitchFamily="2" charset="-122"/>
                  <a:ea typeface="锐字工房云字库细圆GBK" panose="02010604000000000000" pitchFamily="2" charset="-122"/>
                  <a:cs typeface="+mn-ea"/>
                  <a:sym typeface="+mn-lt"/>
                </a:endParaRPr>
              </a:p>
            </p:txBody>
          </p:sp>
          <p:sp>
            <p:nvSpPr>
              <p:cNvPr id="40" name="ïṧḷïḓê-任意多边形: 形状 23"/>
              <p:cNvSpPr/>
              <p:nvPr/>
            </p:nvSpPr>
            <p:spPr>
              <a:xfrm>
                <a:off x="4722813" y="2055813"/>
                <a:ext cx="823912" cy="823913"/>
              </a:xfrm>
              <a:custGeom>
                <a:avLst/>
                <a:gdLst>
                  <a:gd name="connsiteX0" fmla="*/ 0 w 1371599"/>
                  <a:gd name="connsiteY0" fmla="*/ 0 h 1371600"/>
                  <a:gd name="connsiteX1" fmla="*/ 1371599 w 1371599"/>
                  <a:gd name="connsiteY1" fmla="*/ 0 h 1371600"/>
                  <a:gd name="connsiteX2" fmla="*/ 140237 w 1371599"/>
                  <a:gd name="connsiteY2" fmla="*/ 1364519 h 1371600"/>
                  <a:gd name="connsiteX3" fmla="*/ 0 w 1371599"/>
                  <a:gd name="connsiteY3" fmla="*/ 1371600 h 1371600"/>
                </a:gdLst>
                <a:ahLst/>
                <a:cxnLst>
                  <a:cxn ang="0">
                    <a:pos x="connsiteX0" y="connsiteY0"/>
                  </a:cxn>
                  <a:cxn ang="0">
                    <a:pos x="connsiteX1" y="connsiteY1"/>
                  </a:cxn>
                  <a:cxn ang="0">
                    <a:pos x="connsiteX2" y="connsiteY2"/>
                  </a:cxn>
                  <a:cxn ang="0">
                    <a:pos x="connsiteX3" y="connsiteY3"/>
                  </a:cxn>
                </a:cxnLst>
                <a:rect l="l" t="t" r="r" b="b"/>
                <a:pathLst>
                  <a:path w="1371599" h="1371600">
                    <a:moveTo>
                      <a:pt x="0" y="0"/>
                    </a:moveTo>
                    <a:lnTo>
                      <a:pt x="1371599" y="0"/>
                    </a:lnTo>
                    <a:cubicBezTo>
                      <a:pt x="1371599" y="710170"/>
                      <a:pt x="831875" y="1294279"/>
                      <a:pt x="140237" y="1364519"/>
                    </a:cubicBezTo>
                    <a:lnTo>
                      <a:pt x="0" y="13716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锐字工房云字库细圆GBK" panose="02010604000000000000" pitchFamily="2" charset="-122"/>
                  <a:ea typeface="锐字工房云字库细圆GBK" panose="02010604000000000000" pitchFamily="2" charset="-122"/>
                  <a:cs typeface="+mn-ea"/>
                  <a:sym typeface="+mn-lt"/>
                </a:endParaRPr>
              </a:p>
            </p:txBody>
          </p:sp>
          <p:sp>
            <p:nvSpPr>
              <p:cNvPr id="41" name="ïṧḷïḓê-任意多边形: 形状 25"/>
              <p:cNvSpPr/>
              <p:nvPr/>
            </p:nvSpPr>
            <p:spPr>
              <a:xfrm>
                <a:off x="6957459" y="4332356"/>
                <a:ext cx="356833" cy="291933"/>
              </a:xfrm>
              <a:custGeom>
                <a:avLst/>
                <a:gdLst/>
                <a:ahLst/>
                <a:cxnLst>
                  <a:cxn ang="0">
                    <a:pos x="wd2" y="hd2"/>
                  </a:cxn>
                  <a:cxn ang="5400000">
                    <a:pos x="wd2" y="hd2"/>
                  </a:cxn>
                  <a:cxn ang="10800000">
                    <a:pos x="wd2" y="hd2"/>
                  </a:cxn>
                  <a:cxn ang="16200000">
                    <a:pos x="wd2" y="hd2"/>
                  </a:cxn>
                </a:cxnLst>
                <a:rect l="0" t="0" r="r" b="b"/>
                <a:pathLst>
                  <a:path w="21600" h="21600" extrusionOk="0">
                    <a:moveTo>
                      <a:pt x="20618" y="14400"/>
                    </a:moveTo>
                    <a:lnTo>
                      <a:pt x="16349" y="14400"/>
                    </a:lnTo>
                    <a:cubicBezTo>
                      <a:pt x="16227" y="14820"/>
                      <a:pt x="16076" y="15221"/>
                      <a:pt x="15897" y="15600"/>
                    </a:cubicBezTo>
                    <a:lnTo>
                      <a:pt x="20618" y="15600"/>
                    </a:lnTo>
                    <a:lnTo>
                      <a:pt x="20618" y="19200"/>
                    </a:lnTo>
                    <a:cubicBezTo>
                      <a:pt x="20618" y="19862"/>
                      <a:pt x="20178" y="20400"/>
                      <a:pt x="19636" y="20400"/>
                    </a:cubicBezTo>
                    <a:lnTo>
                      <a:pt x="1964" y="20400"/>
                    </a:lnTo>
                    <a:cubicBezTo>
                      <a:pt x="1422" y="20400"/>
                      <a:pt x="982" y="19862"/>
                      <a:pt x="982" y="19200"/>
                    </a:cubicBezTo>
                    <a:lnTo>
                      <a:pt x="982" y="15600"/>
                    </a:lnTo>
                    <a:lnTo>
                      <a:pt x="5704" y="15600"/>
                    </a:lnTo>
                    <a:cubicBezTo>
                      <a:pt x="5524" y="15221"/>
                      <a:pt x="5373" y="14820"/>
                      <a:pt x="5251" y="14400"/>
                    </a:cubicBezTo>
                    <a:lnTo>
                      <a:pt x="982" y="14400"/>
                    </a:lnTo>
                    <a:lnTo>
                      <a:pt x="982" y="4800"/>
                    </a:lnTo>
                    <a:cubicBezTo>
                      <a:pt x="982" y="4138"/>
                      <a:pt x="1422" y="3600"/>
                      <a:pt x="1964" y="3600"/>
                    </a:cubicBezTo>
                    <a:lnTo>
                      <a:pt x="3927" y="3600"/>
                    </a:lnTo>
                    <a:cubicBezTo>
                      <a:pt x="5891" y="3600"/>
                      <a:pt x="5891" y="1200"/>
                      <a:pt x="7364" y="1200"/>
                    </a:cubicBezTo>
                    <a:lnTo>
                      <a:pt x="10800" y="1200"/>
                    </a:lnTo>
                    <a:lnTo>
                      <a:pt x="14236" y="1200"/>
                    </a:lnTo>
                    <a:cubicBezTo>
                      <a:pt x="15709" y="1200"/>
                      <a:pt x="15709" y="3600"/>
                      <a:pt x="17673" y="3600"/>
                    </a:cubicBezTo>
                    <a:lnTo>
                      <a:pt x="19636" y="3600"/>
                    </a:lnTo>
                    <a:cubicBezTo>
                      <a:pt x="20178" y="3600"/>
                      <a:pt x="20618" y="4138"/>
                      <a:pt x="20618" y="4800"/>
                    </a:cubicBezTo>
                    <a:cubicBezTo>
                      <a:pt x="20618" y="4800"/>
                      <a:pt x="20618" y="14400"/>
                      <a:pt x="20618" y="14400"/>
                    </a:cubicBezTo>
                    <a:close/>
                    <a:moveTo>
                      <a:pt x="19636" y="2400"/>
                    </a:moveTo>
                    <a:lnTo>
                      <a:pt x="17673" y="2400"/>
                    </a:lnTo>
                    <a:cubicBezTo>
                      <a:pt x="16200" y="2400"/>
                      <a:pt x="16200" y="0"/>
                      <a:pt x="14236" y="0"/>
                    </a:cubicBezTo>
                    <a:lnTo>
                      <a:pt x="10800" y="0"/>
                    </a:lnTo>
                    <a:lnTo>
                      <a:pt x="7364" y="0"/>
                    </a:lnTo>
                    <a:cubicBezTo>
                      <a:pt x="5400" y="0"/>
                      <a:pt x="5400" y="2400"/>
                      <a:pt x="3927" y="2400"/>
                    </a:cubicBezTo>
                    <a:lnTo>
                      <a:pt x="1964" y="2400"/>
                    </a:lnTo>
                    <a:cubicBezTo>
                      <a:pt x="879" y="2400"/>
                      <a:pt x="0" y="3475"/>
                      <a:pt x="0" y="4800"/>
                    </a:cubicBezTo>
                    <a:lnTo>
                      <a:pt x="0" y="19200"/>
                    </a:lnTo>
                    <a:cubicBezTo>
                      <a:pt x="0" y="20525"/>
                      <a:pt x="879" y="21600"/>
                      <a:pt x="1964" y="21600"/>
                    </a:cubicBezTo>
                    <a:lnTo>
                      <a:pt x="19636" y="21600"/>
                    </a:lnTo>
                    <a:cubicBezTo>
                      <a:pt x="20721" y="21600"/>
                      <a:pt x="21600" y="20525"/>
                      <a:pt x="21600" y="19200"/>
                    </a:cubicBezTo>
                    <a:lnTo>
                      <a:pt x="21600" y="4800"/>
                    </a:lnTo>
                    <a:cubicBezTo>
                      <a:pt x="21600" y="3475"/>
                      <a:pt x="20721" y="2400"/>
                      <a:pt x="19636" y="2400"/>
                    </a:cubicBezTo>
                    <a:moveTo>
                      <a:pt x="18164" y="7200"/>
                    </a:moveTo>
                    <a:cubicBezTo>
                      <a:pt x="17892" y="7200"/>
                      <a:pt x="17673" y="6932"/>
                      <a:pt x="17673" y="6600"/>
                    </a:cubicBezTo>
                    <a:cubicBezTo>
                      <a:pt x="17673" y="6269"/>
                      <a:pt x="17892" y="6000"/>
                      <a:pt x="18164" y="6000"/>
                    </a:cubicBezTo>
                    <a:cubicBezTo>
                      <a:pt x="18435" y="6000"/>
                      <a:pt x="18655" y="6269"/>
                      <a:pt x="18655" y="6600"/>
                    </a:cubicBezTo>
                    <a:cubicBezTo>
                      <a:pt x="18655" y="6932"/>
                      <a:pt x="18435" y="7200"/>
                      <a:pt x="18164" y="7200"/>
                    </a:cubicBezTo>
                    <a:moveTo>
                      <a:pt x="18164" y="4800"/>
                    </a:moveTo>
                    <a:cubicBezTo>
                      <a:pt x="17351" y="4800"/>
                      <a:pt x="16691" y="5607"/>
                      <a:pt x="16691" y="6600"/>
                    </a:cubicBezTo>
                    <a:cubicBezTo>
                      <a:pt x="16691" y="7594"/>
                      <a:pt x="17351" y="8400"/>
                      <a:pt x="18164" y="8400"/>
                    </a:cubicBezTo>
                    <a:cubicBezTo>
                      <a:pt x="18977" y="8400"/>
                      <a:pt x="19636" y="7594"/>
                      <a:pt x="19636" y="6600"/>
                    </a:cubicBezTo>
                    <a:cubicBezTo>
                      <a:pt x="19636" y="5607"/>
                      <a:pt x="18977" y="4800"/>
                      <a:pt x="18164" y="4800"/>
                    </a:cubicBezTo>
                    <a:moveTo>
                      <a:pt x="18164" y="9600"/>
                    </a:moveTo>
                    <a:cubicBezTo>
                      <a:pt x="17892" y="9600"/>
                      <a:pt x="17673" y="9869"/>
                      <a:pt x="17673" y="10200"/>
                    </a:cubicBezTo>
                    <a:cubicBezTo>
                      <a:pt x="17673" y="10532"/>
                      <a:pt x="17892" y="10800"/>
                      <a:pt x="18164" y="10800"/>
                    </a:cubicBezTo>
                    <a:cubicBezTo>
                      <a:pt x="18435" y="10800"/>
                      <a:pt x="18655" y="10532"/>
                      <a:pt x="18655" y="10200"/>
                    </a:cubicBezTo>
                    <a:cubicBezTo>
                      <a:pt x="18655" y="9869"/>
                      <a:pt x="18435" y="9600"/>
                      <a:pt x="18164" y="9600"/>
                    </a:cubicBezTo>
                    <a:moveTo>
                      <a:pt x="10800" y="16800"/>
                    </a:moveTo>
                    <a:cubicBezTo>
                      <a:pt x="8631" y="16800"/>
                      <a:pt x="6873" y="14651"/>
                      <a:pt x="6873" y="12000"/>
                    </a:cubicBezTo>
                    <a:cubicBezTo>
                      <a:pt x="6873" y="9349"/>
                      <a:pt x="8631" y="7200"/>
                      <a:pt x="10800" y="7200"/>
                    </a:cubicBezTo>
                    <a:cubicBezTo>
                      <a:pt x="12969" y="7200"/>
                      <a:pt x="14727" y="9349"/>
                      <a:pt x="14727" y="12000"/>
                    </a:cubicBezTo>
                    <a:cubicBezTo>
                      <a:pt x="14727" y="14651"/>
                      <a:pt x="12969" y="16800"/>
                      <a:pt x="10800" y="16800"/>
                    </a:cubicBezTo>
                    <a:moveTo>
                      <a:pt x="10800" y="6000"/>
                    </a:moveTo>
                    <a:cubicBezTo>
                      <a:pt x="8088" y="6000"/>
                      <a:pt x="5891" y="8687"/>
                      <a:pt x="5891" y="12000"/>
                    </a:cubicBezTo>
                    <a:cubicBezTo>
                      <a:pt x="5891" y="15314"/>
                      <a:pt x="8088" y="18000"/>
                      <a:pt x="10800" y="18000"/>
                    </a:cubicBezTo>
                    <a:cubicBezTo>
                      <a:pt x="13512" y="18000"/>
                      <a:pt x="15709" y="15314"/>
                      <a:pt x="15709" y="12000"/>
                    </a:cubicBezTo>
                    <a:cubicBezTo>
                      <a:pt x="15709" y="8687"/>
                      <a:pt x="13512" y="6000"/>
                      <a:pt x="10800" y="6000"/>
                    </a:cubicBezTo>
                    <a:moveTo>
                      <a:pt x="10800" y="14400"/>
                    </a:moveTo>
                    <a:cubicBezTo>
                      <a:pt x="9716" y="14400"/>
                      <a:pt x="8836" y="13325"/>
                      <a:pt x="8836" y="12000"/>
                    </a:cubicBezTo>
                    <a:cubicBezTo>
                      <a:pt x="8836" y="10675"/>
                      <a:pt x="9716" y="9600"/>
                      <a:pt x="10800" y="9600"/>
                    </a:cubicBezTo>
                    <a:cubicBezTo>
                      <a:pt x="11884" y="9600"/>
                      <a:pt x="12764" y="10675"/>
                      <a:pt x="12764" y="12000"/>
                    </a:cubicBezTo>
                    <a:cubicBezTo>
                      <a:pt x="12764" y="13325"/>
                      <a:pt x="11884" y="14400"/>
                      <a:pt x="10800" y="14400"/>
                    </a:cubicBezTo>
                    <a:moveTo>
                      <a:pt x="10800" y="8400"/>
                    </a:moveTo>
                    <a:cubicBezTo>
                      <a:pt x="9173" y="8400"/>
                      <a:pt x="7855" y="10012"/>
                      <a:pt x="7855" y="12000"/>
                    </a:cubicBezTo>
                    <a:cubicBezTo>
                      <a:pt x="7855" y="13988"/>
                      <a:pt x="9173" y="15600"/>
                      <a:pt x="10800" y="15600"/>
                    </a:cubicBezTo>
                    <a:cubicBezTo>
                      <a:pt x="12426" y="15600"/>
                      <a:pt x="13745" y="13988"/>
                      <a:pt x="13745" y="12000"/>
                    </a:cubicBezTo>
                    <a:cubicBezTo>
                      <a:pt x="13745" y="10012"/>
                      <a:pt x="12426" y="8400"/>
                      <a:pt x="10800" y="8400"/>
                    </a:cubicBezTo>
                    <a:moveTo>
                      <a:pt x="8345" y="3600"/>
                    </a:moveTo>
                    <a:lnTo>
                      <a:pt x="13255" y="3600"/>
                    </a:lnTo>
                    <a:cubicBezTo>
                      <a:pt x="13526" y="3600"/>
                      <a:pt x="13745" y="3332"/>
                      <a:pt x="13745" y="3000"/>
                    </a:cubicBezTo>
                    <a:cubicBezTo>
                      <a:pt x="13745" y="2669"/>
                      <a:pt x="13526" y="2400"/>
                      <a:pt x="13255" y="2400"/>
                    </a:cubicBezTo>
                    <a:lnTo>
                      <a:pt x="8345" y="2400"/>
                    </a:lnTo>
                    <a:cubicBezTo>
                      <a:pt x="8074" y="2400"/>
                      <a:pt x="7855" y="2669"/>
                      <a:pt x="7855" y="3000"/>
                    </a:cubicBezTo>
                    <a:cubicBezTo>
                      <a:pt x="7855" y="3332"/>
                      <a:pt x="8074" y="3600"/>
                      <a:pt x="8345" y="3600"/>
                    </a:cubicBezTo>
                  </a:path>
                </a:pathLst>
              </a:custGeom>
              <a:solidFill>
                <a:schemeClr val="tx2">
                  <a:lumMod val="75000"/>
                  <a:lumOff val="25000"/>
                </a:schemeClr>
              </a:solidFill>
              <a:ln w="12700">
                <a:miter lim="400000"/>
              </a:ln>
            </p:spPr>
            <p:txBody>
              <a:bodyPr anchor="ctr"/>
              <a:lstStyle/>
              <a:p>
                <a:pPr algn="ctr"/>
                <a:endParaRPr>
                  <a:latin typeface="锐字工房云字库细圆GBK" panose="02010604000000000000" pitchFamily="2" charset="-122"/>
                  <a:ea typeface="锐字工房云字库细圆GBK" panose="02010604000000000000" pitchFamily="2" charset="-122"/>
                  <a:cs typeface="+mn-ea"/>
                  <a:sym typeface="+mn-lt"/>
                </a:endParaRPr>
              </a:p>
            </p:txBody>
          </p:sp>
          <p:sp>
            <p:nvSpPr>
              <p:cNvPr id="42" name="ïṧḷïḓê-任意多边形: 形状 26"/>
              <p:cNvSpPr/>
              <p:nvPr/>
            </p:nvSpPr>
            <p:spPr>
              <a:xfrm>
                <a:off x="6957460" y="2263446"/>
                <a:ext cx="356833" cy="259496"/>
              </a:xfrm>
              <a:custGeom>
                <a:avLst/>
                <a:gdLst/>
                <a:ahLst/>
                <a:cxnLst>
                  <a:cxn ang="0">
                    <a:pos x="wd2" y="hd2"/>
                  </a:cxn>
                  <a:cxn ang="5400000">
                    <a:pos x="wd2" y="hd2"/>
                  </a:cxn>
                  <a:cxn ang="10800000">
                    <a:pos x="wd2" y="hd2"/>
                  </a:cxn>
                  <a:cxn ang="16200000">
                    <a:pos x="wd2" y="hd2"/>
                  </a:cxn>
                </a:cxnLst>
                <a:rect l="0" t="0" r="r" b="b"/>
                <a:pathLst>
                  <a:path w="21600" h="21600" extrusionOk="0">
                    <a:moveTo>
                      <a:pt x="10800" y="10755"/>
                    </a:moveTo>
                    <a:lnTo>
                      <a:pt x="1866" y="6075"/>
                    </a:lnTo>
                    <a:lnTo>
                      <a:pt x="10800" y="1395"/>
                    </a:lnTo>
                    <a:lnTo>
                      <a:pt x="19735" y="6075"/>
                    </a:lnTo>
                    <a:cubicBezTo>
                      <a:pt x="19735" y="6075"/>
                      <a:pt x="10800" y="10755"/>
                      <a:pt x="10800" y="10755"/>
                    </a:cubicBezTo>
                    <a:close/>
                    <a:moveTo>
                      <a:pt x="18031" y="17315"/>
                    </a:moveTo>
                    <a:lnTo>
                      <a:pt x="14834" y="16216"/>
                    </a:lnTo>
                    <a:lnTo>
                      <a:pt x="14832" y="16229"/>
                    </a:lnTo>
                    <a:cubicBezTo>
                      <a:pt x="14797" y="16218"/>
                      <a:pt x="14765" y="16200"/>
                      <a:pt x="14727" y="16200"/>
                    </a:cubicBezTo>
                    <a:cubicBezTo>
                      <a:pt x="14627" y="16200"/>
                      <a:pt x="14538" y="16251"/>
                      <a:pt x="14460" y="16324"/>
                    </a:cubicBezTo>
                    <a:lnTo>
                      <a:pt x="14455" y="16313"/>
                    </a:lnTo>
                    <a:lnTo>
                      <a:pt x="10820" y="20061"/>
                    </a:lnTo>
                    <a:lnTo>
                      <a:pt x="7658" y="16334"/>
                    </a:lnTo>
                    <a:lnTo>
                      <a:pt x="7653" y="16344"/>
                    </a:lnTo>
                    <a:cubicBezTo>
                      <a:pt x="7571" y="16259"/>
                      <a:pt x="7474" y="16200"/>
                      <a:pt x="7364" y="16200"/>
                    </a:cubicBezTo>
                    <a:cubicBezTo>
                      <a:pt x="7327" y="16200"/>
                      <a:pt x="7294" y="16218"/>
                      <a:pt x="7259" y="16229"/>
                    </a:cubicBezTo>
                    <a:lnTo>
                      <a:pt x="7257" y="16216"/>
                    </a:lnTo>
                    <a:lnTo>
                      <a:pt x="4013" y="17331"/>
                    </a:lnTo>
                    <a:lnTo>
                      <a:pt x="4767" y="9035"/>
                    </a:lnTo>
                    <a:lnTo>
                      <a:pt x="10589" y="12084"/>
                    </a:lnTo>
                    <a:lnTo>
                      <a:pt x="10591" y="12080"/>
                    </a:lnTo>
                    <a:cubicBezTo>
                      <a:pt x="10655" y="12122"/>
                      <a:pt x="10724" y="12150"/>
                      <a:pt x="10800" y="12150"/>
                    </a:cubicBezTo>
                    <a:cubicBezTo>
                      <a:pt x="10876" y="12150"/>
                      <a:pt x="10946" y="12122"/>
                      <a:pt x="11009" y="12080"/>
                    </a:cubicBezTo>
                    <a:lnTo>
                      <a:pt x="11011" y="12084"/>
                    </a:lnTo>
                    <a:lnTo>
                      <a:pt x="16897" y="9001"/>
                    </a:lnTo>
                    <a:cubicBezTo>
                      <a:pt x="16897" y="9001"/>
                      <a:pt x="18031" y="17315"/>
                      <a:pt x="18031" y="17315"/>
                    </a:cubicBezTo>
                    <a:close/>
                    <a:moveTo>
                      <a:pt x="21600" y="6075"/>
                    </a:moveTo>
                    <a:cubicBezTo>
                      <a:pt x="21600" y="5806"/>
                      <a:pt x="21484" y="5579"/>
                      <a:pt x="21319" y="5470"/>
                    </a:cubicBezTo>
                    <a:lnTo>
                      <a:pt x="21320" y="5466"/>
                    </a:lnTo>
                    <a:lnTo>
                      <a:pt x="21306" y="5458"/>
                    </a:lnTo>
                    <a:cubicBezTo>
                      <a:pt x="21301" y="5455"/>
                      <a:pt x="21296" y="5453"/>
                      <a:pt x="21292" y="5451"/>
                    </a:cubicBezTo>
                    <a:lnTo>
                      <a:pt x="11011" y="66"/>
                    </a:lnTo>
                    <a:lnTo>
                      <a:pt x="11009" y="70"/>
                    </a:lnTo>
                    <a:cubicBezTo>
                      <a:pt x="10946" y="28"/>
                      <a:pt x="10876" y="0"/>
                      <a:pt x="10800" y="0"/>
                    </a:cubicBezTo>
                    <a:cubicBezTo>
                      <a:pt x="10724" y="0"/>
                      <a:pt x="10655" y="28"/>
                      <a:pt x="10591" y="70"/>
                    </a:cubicBezTo>
                    <a:lnTo>
                      <a:pt x="10589" y="66"/>
                    </a:lnTo>
                    <a:lnTo>
                      <a:pt x="309" y="5451"/>
                    </a:lnTo>
                    <a:cubicBezTo>
                      <a:pt x="304" y="5453"/>
                      <a:pt x="299" y="5455"/>
                      <a:pt x="295" y="5458"/>
                    </a:cubicBezTo>
                    <a:lnTo>
                      <a:pt x="280" y="5466"/>
                    </a:lnTo>
                    <a:lnTo>
                      <a:pt x="281" y="5470"/>
                    </a:lnTo>
                    <a:cubicBezTo>
                      <a:pt x="116" y="5579"/>
                      <a:pt x="0" y="5806"/>
                      <a:pt x="0" y="6075"/>
                    </a:cubicBezTo>
                    <a:cubicBezTo>
                      <a:pt x="0" y="6344"/>
                      <a:pt x="116" y="6571"/>
                      <a:pt x="281" y="6680"/>
                    </a:cubicBezTo>
                    <a:lnTo>
                      <a:pt x="280" y="6684"/>
                    </a:lnTo>
                    <a:lnTo>
                      <a:pt x="295" y="6692"/>
                    </a:lnTo>
                    <a:cubicBezTo>
                      <a:pt x="299" y="6695"/>
                      <a:pt x="304" y="6697"/>
                      <a:pt x="309" y="6699"/>
                    </a:cubicBezTo>
                    <a:lnTo>
                      <a:pt x="1230" y="7182"/>
                    </a:lnTo>
                    <a:lnTo>
                      <a:pt x="608" y="13603"/>
                    </a:lnTo>
                    <a:cubicBezTo>
                      <a:pt x="251" y="13805"/>
                      <a:pt x="0" y="14287"/>
                      <a:pt x="0" y="14850"/>
                    </a:cubicBezTo>
                    <a:cubicBezTo>
                      <a:pt x="0" y="15596"/>
                      <a:pt x="439" y="16200"/>
                      <a:pt x="982" y="16200"/>
                    </a:cubicBezTo>
                    <a:cubicBezTo>
                      <a:pt x="1524" y="16200"/>
                      <a:pt x="1964" y="15596"/>
                      <a:pt x="1964" y="14850"/>
                    </a:cubicBezTo>
                    <a:cubicBezTo>
                      <a:pt x="1964" y="14416"/>
                      <a:pt x="1812" y="14034"/>
                      <a:pt x="1580" y="13787"/>
                    </a:cubicBezTo>
                    <a:lnTo>
                      <a:pt x="2173" y="7676"/>
                    </a:lnTo>
                    <a:lnTo>
                      <a:pt x="3822" y="8540"/>
                    </a:lnTo>
                    <a:lnTo>
                      <a:pt x="2950" y="18135"/>
                    </a:lnTo>
                    <a:lnTo>
                      <a:pt x="2958" y="18138"/>
                    </a:lnTo>
                    <a:cubicBezTo>
                      <a:pt x="2955" y="18167"/>
                      <a:pt x="2945" y="18193"/>
                      <a:pt x="2945" y="18225"/>
                    </a:cubicBezTo>
                    <a:cubicBezTo>
                      <a:pt x="2945" y="18598"/>
                      <a:pt x="3165" y="18900"/>
                      <a:pt x="3436" y="18900"/>
                    </a:cubicBezTo>
                    <a:cubicBezTo>
                      <a:pt x="3474" y="18900"/>
                      <a:pt x="3506" y="18884"/>
                      <a:pt x="3541" y="18873"/>
                    </a:cubicBezTo>
                    <a:lnTo>
                      <a:pt x="3543" y="18884"/>
                    </a:lnTo>
                    <a:lnTo>
                      <a:pt x="7238" y="17613"/>
                    </a:lnTo>
                    <a:lnTo>
                      <a:pt x="10506" y="21465"/>
                    </a:lnTo>
                    <a:lnTo>
                      <a:pt x="10510" y="21456"/>
                    </a:lnTo>
                    <a:cubicBezTo>
                      <a:pt x="10593" y="21541"/>
                      <a:pt x="10690" y="21600"/>
                      <a:pt x="10800" y="21600"/>
                    </a:cubicBezTo>
                    <a:cubicBezTo>
                      <a:pt x="10901" y="21600"/>
                      <a:pt x="10989" y="21548"/>
                      <a:pt x="11068" y="21476"/>
                    </a:cubicBezTo>
                    <a:lnTo>
                      <a:pt x="11072" y="21487"/>
                    </a:lnTo>
                    <a:lnTo>
                      <a:pt x="14834" y="17607"/>
                    </a:lnTo>
                    <a:lnTo>
                      <a:pt x="18548" y="18884"/>
                    </a:lnTo>
                    <a:lnTo>
                      <a:pt x="18550" y="18871"/>
                    </a:lnTo>
                    <a:cubicBezTo>
                      <a:pt x="18585" y="18882"/>
                      <a:pt x="18618" y="18900"/>
                      <a:pt x="18655" y="18900"/>
                    </a:cubicBezTo>
                    <a:cubicBezTo>
                      <a:pt x="18926" y="18900"/>
                      <a:pt x="19145" y="18598"/>
                      <a:pt x="19145" y="18225"/>
                    </a:cubicBezTo>
                    <a:cubicBezTo>
                      <a:pt x="19145" y="18181"/>
                      <a:pt x="19135" y="18143"/>
                      <a:pt x="19130" y="18102"/>
                    </a:cubicBezTo>
                    <a:lnTo>
                      <a:pt x="19137" y="18100"/>
                    </a:lnTo>
                    <a:lnTo>
                      <a:pt x="17830" y="8513"/>
                    </a:lnTo>
                    <a:lnTo>
                      <a:pt x="21292" y="6699"/>
                    </a:lnTo>
                    <a:cubicBezTo>
                      <a:pt x="21296" y="6697"/>
                      <a:pt x="21301" y="6695"/>
                      <a:pt x="21306" y="6692"/>
                    </a:cubicBezTo>
                    <a:lnTo>
                      <a:pt x="21320" y="6684"/>
                    </a:lnTo>
                    <a:lnTo>
                      <a:pt x="21319" y="6680"/>
                    </a:lnTo>
                    <a:cubicBezTo>
                      <a:pt x="21484" y="6571"/>
                      <a:pt x="21600" y="6344"/>
                      <a:pt x="21600" y="6075"/>
                    </a:cubicBezTo>
                  </a:path>
                </a:pathLst>
              </a:custGeom>
              <a:solidFill>
                <a:schemeClr val="tx2">
                  <a:lumMod val="75000"/>
                  <a:lumOff val="25000"/>
                </a:schemeClr>
              </a:solidFill>
              <a:ln w="12700">
                <a:miter lim="400000"/>
              </a:ln>
            </p:spPr>
            <p:txBody>
              <a:bodyPr anchor="ctr"/>
              <a:lstStyle/>
              <a:p>
                <a:pPr algn="ctr"/>
                <a:endParaRPr>
                  <a:latin typeface="锐字工房云字库细圆GBK" panose="02010604000000000000" pitchFamily="2" charset="-122"/>
                  <a:ea typeface="锐字工房云字库细圆GBK" panose="02010604000000000000" pitchFamily="2" charset="-122"/>
                  <a:cs typeface="+mn-ea"/>
                  <a:sym typeface="+mn-lt"/>
                </a:endParaRPr>
              </a:p>
            </p:txBody>
          </p:sp>
          <p:sp>
            <p:nvSpPr>
              <p:cNvPr id="43" name="ïṧḷïḓê-任意多边形: 形状 27"/>
              <p:cNvSpPr/>
              <p:nvPr/>
            </p:nvSpPr>
            <p:spPr>
              <a:xfrm>
                <a:off x="4877595" y="4286393"/>
                <a:ext cx="356833" cy="356807"/>
              </a:xfrm>
              <a:custGeom>
                <a:avLst/>
                <a:gdLst/>
                <a:ahLst/>
                <a:cxnLst>
                  <a:cxn ang="0">
                    <a:pos x="wd2" y="hd2"/>
                  </a:cxn>
                  <a:cxn ang="5400000">
                    <a:pos x="wd2" y="hd2"/>
                  </a:cxn>
                  <a:cxn ang="10800000">
                    <a:pos x="wd2" y="hd2"/>
                  </a:cxn>
                  <a:cxn ang="16200000">
                    <a:pos x="wd2" y="hd2"/>
                  </a:cxn>
                </a:cxnLst>
                <a:rect l="0" t="0" r="r" b="b"/>
                <a:pathLst>
                  <a:path w="21600" h="21600" extrusionOk="0">
                    <a:moveTo>
                      <a:pt x="20353" y="11229"/>
                    </a:moveTo>
                    <a:lnTo>
                      <a:pt x="20356" y="11234"/>
                    </a:lnTo>
                    <a:lnTo>
                      <a:pt x="11029" y="16143"/>
                    </a:lnTo>
                    <a:lnTo>
                      <a:pt x="11026" y="16138"/>
                    </a:lnTo>
                    <a:cubicBezTo>
                      <a:pt x="10957" y="16174"/>
                      <a:pt x="10883" y="16200"/>
                      <a:pt x="10800" y="16200"/>
                    </a:cubicBezTo>
                    <a:cubicBezTo>
                      <a:pt x="10717" y="16200"/>
                      <a:pt x="10643" y="16174"/>
                      <a:pt x="10574" y="16138"/>
                    </a:cubicBezTo>
                    <a:lnTo>
                      <a:pt x="10571" y="16143"/>
                    </a:lnTo>
                    <a:lnTo>
                      <a:pt x="1244" y="11234"/>
                    </a:lnTo>
                    <a:lnTo>
                      <a:pt x="1247" y="11229"/>
                    </a:lnTo>
                    <a:cubicBezTo>
                      <a:pt x="1091" y="11147"/>
                      <a:pt x="982" y="10988"/>
                      <a:pt x="982" y="10800"/>
                    </a:cubicBezTo>
                    <a:cubicBezTo>
                      <a:pt x="982" y="10612"/>
                      <a:pt x="1091" y="10453"/>
                      <a:pt x="1247" y="10371"/>
                    </a:cubicBezTo>
                    <a:lnTo>
                      <a:pt x="1244" y="10366"/>
                    </a:lnTo>
                    <a:lnTo>
                      <a:pt x="3562" y="9146"/>
                    </a:lnTo>
                    <a:lnTo>
                      <a:pt x="10113" y="12594"/>
                    </a:lnTo>
                    <a:lnTo>
                      <a:pt x="10117" y="12588"/>
                    </a:lnTo>
                    <a:cubicBezTo>
                      <a:pt x="10322" y="12697"/>
                      <a:pt x="10552" y="12764"/>
                      <a:pt x="10800" y="12764"/>
                    </a:cubicBezTo>
                    <a:cubicBezTo>
                      <a:pt x="11048" y="12764"/>
                      <a:pt x="11278" y="12697"/>
                      <a:pt x="11483" y="12588"/>
                    </a:cubicBezTo>
                    <a:lnTo>
                      <a:pt x="11486" y="12594"/>
                    </a:lnTo>
                    <a:lnTo>
                      <a:pt x="18038" y="9146"/>
                    </a:lnTo>
                    <a:lnTo>
                      <a:pt x="20356" y="10366"/>
                    </a:lnTo>
                    <a:lnTo>
                      <a:pt x="20353" y="10371"/>
                    </a:lnTo>
                    <a:cubicBezTo>
                      <a:pt x="20509" y="10453"/>
                      <a:pt x="20618" y="10612"/>
                      <a:pt x="20618" y="10800"/>
                    </a:cubicBezTo>
                    <a:cubicBezTo>
                      <a:pt x="20618" y="10988"/>
                      <a:pt x="20509" y="11147"/>
                      <a:pt x="20353" y="11229"/>
                    </a:cubicBezTo>
                    <a:moveTo>
                      <a:pt x="20356" y="14784"/>
                    </a:moveTo>
                    <a:lnTo>
                      <a:pt x="20353" y="14790"/>
                    </a:lnTo>
                    <a:cubicBezTo>
                      <a:pt x="20509" y="14872"/>
                      <a:pt x="20618" y="15030"/>
                      <a:pt x="20618" y="15218"/>
                    </a:cubicBezTo>
                    <a:cubicBezTo>
                      <a:pt x="20618" y="15407"/>
                      <a:pt x="20509" y="15565"/>
                      <a:pt x="20353" y="15647"/>
                    </a:cubicBezTo>
                    <a:lnTo>
                      <a:pt x="20356" y="15653"/>
                    </a:lnTo>
                    <a:lnTo>
                      <a:pt x="11029" y="20562"/>
                    </a:lnTo>
                    <a:lnTo>
                      <a:pt x="11026" y="20556"/>
                    </a:lnTo>
                    <a:cubicBezTo>
                      <a:pt x="10957" y="20592"/>
                      <a:pt x="10883" y="20618"/>
                      <a:pt x="10800" y="20618"/>
                    </a:cubicBezTo>
                    <a:cubicBezTo>
                      <a:pt x="10717" y="20618"/>
                      <a:pt x="10643" y="20592"/>
                      <a:pt x="10574" y="20556"/>
                    </a:cubicBezTo>
                    <a:lnTo>
                      <a:pt x="10571" y="20562"/>
                    </a:lnTo>
                    <a:lnTo>
                      <a:pt x="1244" y="15653"/>
                    </a:lnTo>
                    <a:lnTo>
                      <a:pt x="1247" y="15647"/>
                    </a:lnTo>
                    <a:cubicBezTo>
                      <a:pt x="1091" y="15565"/>
                      <a:pt x="982" y="15407"/>
                      <a:pt x="982" y="15218"/>
                    </a:cubicBezTo>
                    <a:cubicBezTo>
                      <a:pt x="982" y="15030"/>
                      <a:pt x="1091" y="14872"/>
                      <a:pt x="1247" y="14790"/>
                    </a:cubicBezTo>
                    <a:lnTo>
                      <a:pt x="1244" y="14784"/>
                    </a:lnTo>
                    <a:lnTo>
                      <a:pt x="3562" y="13564"/>
                    </a:lnTo>
                    <a:lnTo>
                      <a:pt x="10113" y="17012"/>
                    </a:lnTo>
                    <a:lnTo>
                      <a:pt x="10117" y="17006"/>
                    </a:lnTo>
                    <a:cubicBezTo>
                      <a:pt x="10322" y="17115"/>
                      <a:pt x="10552" y="17182"/>
                      <a:pt x="10800" y="17182"/>
                    </a:cubicBezTo>
                    <a:cubicBezTo>
                      <a:pt x="11048" y="17182"/>
                      <a:pt x="11278" y="17115"/>
                      <a:pt x="11483" y="17006"/>
                    </a:cubicBezTo>
                    <a:lnTo>
                      <a:pt x="11486" y="17012"/>
                    </a:lnTo>
                    <a:lnTo>
                      <a:pt x="18038" y="13564"/>
                    </a:lnTo>
                    <a:cubicBezTo>
                      <a:pt x="18038" y="13564"/>
                      <a:pt x="20356" y="14784"/>
                      <a:pt x="20356" y="14784"/>
                    </a:cubicBezTo>
                    <a:close/>
                    <a:moveTo>
                      <a:pt x="1244" y="6816"/>
                    </a:moveTo>
                    <a:lnTo>
                      <a:pt x="1247" y="6811"/>
                    </a:lnTo>
                    <a:cubicBezTo>
                      <a:pt x="1091" y="6728"/>
                      <a:pt x="982" y="6570"/>
                      <a:pt x="982" y="6382"/>
                    </a:cubicBezTo>
                    <a:cubicBezTo>
                      <a:pt x="982" y="6194"/>
                      <a:pt x="1091" y="6035"/>
                      <a:pt x="1247" y="5953"/>
                    </a:cubicBezTo>
                    <a:lnTo>
                      <a:pt x="1244" y="5947"/>
                    </a:lnTo>
                    <a:lnTo>
                      <a:pt x="10571" y="1038"/>
                    </a:lnTo>
                    <a:lnTo>
                      <a:pt x="10574" y="1044"/>
                    </a:lnTo>
                    <a:cubicBezTo>
                      <a:pt x="10643" y="1008"/>
                      <a:pt x="10717" y="982"/>
                      <a:pt x="10800" y="982"/>
                    </a:cubicBezTo>
                    <a:cubicBezTo>
                      <a:pt x="10883" y="982"/>
                      <a:pt x="10957" y="1008"/>
                      <a:pt x="11026" y="1044"/>
                    </a:cubicBezTo>
                    <a:lnTo>
                      <a:pt x="11029" y="1038"/>
                    </a:lnTo>
                    <a:lnTo>
                      <a:pt x="20356" y="5947"/>
                    </a:lnTo>
                    <a:lnTo>
                      <a:pt x="20353" y="5953"/>
                    </a:lnTo>
                    <a:cubicBezTo>
                      <a:pt x="20509" y="6035"/>
                      <a:pt x="20618" y="6194"/>
                      <a:pt x="20618" y="6382"/>
                    </a:cubicBezTo>
                    <a:cubicBezTo>
                      <a:pt x="20618" y="6570"/>
                      <a:pt x="20509" y="6728"/>
                      <a:pt x="20353" y="6811"/>
                    </a:cubicBezTo>
                    <a:lnTo>
                      <a:pt x="20356" y="6816"/>
                    </a:lnTo>
                    <a:lnTo>
                      <a:pt x="11029" y="11725"/>
                    </a:lnTo>
                    <a:lnTo>
                      <a:pt x="11026" y="11720"/>
                    </a:lnTo>
                    <a:cubicBezTo>
                      <a:pt x="10957" y="11756"/>
                      <a:pt x="10883" y="11782"/>
                      <a:pt x="10800" y="11782"/>
                    </a:cubicBezTo>
                    <a:cubicBezTo>
                      <a:pt x="10717" y="11782"/>
                      <a:pt x="10643" y="11756"/>
                      <a:pt x="10574" y="11720"/>
                    </a:cubicBezTo>
                    <a:lnTo>
                      <a:pt x="10571" y="11725"/>
                    </a:lnTo>
                    <a:cubicBezTo>
                      <a:pt x="10571" y="11725"/>
                      <a:pt x="1244" y="6816"/>
                      <a:pt x="1244" y="6816"/>
                    </a:cubicBezTo>
                    <a:close/>
                    <a:moveTo>
                      <a:pt x="21600" y="10800"/>
                    </a:moveTo>
                    <a:cubicBezTo>
                      <a:pt x="21600" y="10234"/>
                      <a:pt x="21278" y="9749"/>
                      <a:pt x="20810" y="9503"/>
                    </a:cubicBezTo>
                    <a:lnTo>
                      <a:pt x="20813" y="9497"/>
                    </a:lnTo>
                    <a:lnTo>
                      <a:pt x="19092" y="8591"/>
                    </a:lnTo>
                    <a:lnTo>
                      <a:pt x="20813" y="7685"/>
                    </a:lnTo>
                    <a:lnTo>
                      <a:pt x="20810" y="7679"/>
                    </a:lnTo>
                    <a:cubicBezTo>
                      <a:pt x="21278" y="7433"/>
                      <a:pt x="21600" y="6948"/>
                      <a:pt x="21600" y="6382"/>
                    </a:cubicBezTo>
                    <a:cubicBezTo>
                      <a:pt x="21600" y="5816"/>
                      <a:pt x="21278" y="5331"/>
                      <a:pt x="20810" y="5085"/>
                    </a:cubicBezTo>
                    <a:lnTo>
                      <a:pt x="20813" y="5079"/>
                    </a:lnTo>
                    <a:lnTo>
                      <a:pt x="11486" y="170"/>
                    </a:lnTo>
                    <a:lnTo>
                      <a:pt x="11483" y="175"/>
                    </a:lnTo>
                    <a:cubicBezTo>
                      <a:pt x="11278" y="67"/>
                      <a:pt x="11048" y="0"/>
                      <a:pt x="10800" y="0"/>
                    </a:cubicBezTo>
                    <a:cubicBezTo>
                      <a:pt x="10552" y="0"/>
                      <a:pt x="10322" y="67"/>
                      <a:pt x="10117" y="175"/>
                    </a:cubicBezTo>
                    <a:lnTo>
                      <a:pt x="10113" y="170"/>
                    </a:lnTo>
                    <a:lnTo>
                      <a:pt x="786" y="5079"/>
                    </a:lnTo>
                    <a:lnTo>
                      <a:pt x="790" y="5085"/>
                    </a:lnTo>
                    <a:cubicBezTo>
                      <a:pt x="322" y="5331"/>
                      <a:pt x="0" y="5816"/>
                      <a:pt x="0" y="6382"/>
                    </a:cubicBezTo>
                    <a:cubicBezTo>
                      <a:pt x="0" y="6948"/>
                      <a:pt x="322" y="7433"/>
                      <a:pt x="790" y="7679"/>
                    </a:cubicBezTo>
                    <a:lnTo>
                      <a:pt x="786" y="7685"/>
                    </a:lnTo>
                    <a:lnTo>
                      <a:pt x="2508" y="8591"/>
                    </a:lnTo>
                    <a:lnTo>
                      <a:pt x="786" y="9497"/>
                    </a:lnTo>
                    <a:lnTo>
                      <a:pt x="790" y="9503"/>
                    </a:lnTo>
                    <a:cubicBezTo>
                      <a:pt x="322" y="9749"/>
                      <a:pt x="0" y="10234"/>
                      <a:pt x="0" y="10800"/>
                    </a:cubicBezTo>
                    <a:cubicBezTo>
                      <a:pt x="0" y="11366"/>
                      <a:pt x="322" y="11851"/>
                      <a:pt x="790" y="12097"/>
                    </a:cubicBezTo>
                    <a:lnTo>
                      <a:pt x="786" y="12103"/>
                    </a:lnTo>
                    <a:lnTo>
                      <a:pt x="2508" y="13009"/>
                    </a:lnTo>
                    <a:lnTo>
                      <a:pt x="786" y="13915"/>
                    </a:lnTo>
                    <a:lnTo>
                      <a:pt x="790" y="13921"/>
                    </a:lnTo>
                    <a:cubicBezTo>
                      <a:pt x="322" y="14167"/>
                      <a:pt x="0" y="14652"/>
                      <a:pt x="0" y="15218"/>
                    </a:cubicBezTo>
                    <a:cubicBezTo>
                      <a:pt x="0" y="15784"/>
                      <a:pt x="322" y="16269"/>
                      <a:pt x="790" y="16515"/>
                    </a:cubicBezTo>
                    <a:lnTo>
                      <a:pt x="786" y="16521"/>
                    </a:lnTo>
                    <a:lnTo>
                      <a:pt x="10113" y="21430"/>
                    </a:lnTo>
                    <a:lnTo>
                      <a:pt x="10117" y="21425"/>
                    </a:lnTo>
                    <a:cubicBezTo>
                      <a:pt x="10322" y="21533"/>
                      <a:pt x="10552" y="21600"/>
                      <a:pt x="10800" y="21600"/>
                    </a:cubicBezTo>
                    <a:cubicBezTo>
                      <a:pt x="11048" y="21600"/>
                      <a:pt x="11278" y="21533"/>
                      <a:pt x="11483" y="21425"/>
                    </a:cubicBezTo>
                    <a:lnTo>
                      <a:pt x="11486" y="21430"/>
                    </a:lnTo>
                    <a:lnTo>
                      <a:pt x="20813" y="16521"/>
                    </a:lnTo>
                    <a:lnTo>
                      <a:pt x="20810" y="16515"/>
                    </a:lnTo>
                    <a:cubicBezTo>
                      <a:pt x="21278" y="16269"/>
                      <a:pt x="21600" y="15784"/>
                      <a:pt x="21600" y="15218"/>
                    </a:cubicBezTo>
                    <a:cubicBezTo>
                      <a:pt x="21600" y="14652"/>
                      <a:pt x="21278" y="14167"/>
                      <a:pt x="20810" y="13921"/>
                    </a:cubicBezTo>
                    <a:lnTo>
                      <a:pt x="20813" y="13915"/>
                    </a:lnTo>
                    <a:lnTo>
                      <a:pt x="19092" y="13009"/>
                    </a:lnTo>
                    <a:lnTo>
                      <a:pt x="20813" y="12103"/>
                    </a:lnTo>
                    <a:lnTo>
                      <a:pt x="20810" y="12097"/>
                    </a:lnTo>
                    <a:cubicBezTo>
                      <a:pt x="21278" y="11851"/>
                      <a:pt x="21600" y="11366"/>
                      <a:pt x="21600" y="10800"/>
                    </a:cubicBezTo>
                  </a:path>
                </a:pathLst>
              </a:custGeom>
              <a:solidFill>
                <a:schemeClr val="tx2">
                  <a:lumMod val="75000"/>
                  <a:lumOff val="25000"/>
                </a:schemeClr>
              </a:solidFill>
              <a:ln w="12700">
                <a:miter lim="400000"/>
              </a:ln>
            </p:spPr>
            <p:txBody>
              <a:bodyPr anchor="ctr"/>
              <a:lstStyle/>
              <a:p>
                <a:pPr algn="ctr"/>
                <a:endParaRPr>
                  <a:latin typeface="锐字工房云字库细圆GBK" panose="02010604000000000000" pitchFamily="2" charset="-122"/>
                  <a:ea typeface="锐字工房云字库细圆GBK" panose="02010604000000000000" pitchFamily="2" charset="-122"/>
                  <a:cs typeface="+mn-ea"/>
                  <a:sym typeface="+mn-lt"/>
                </a:endParaRPr>
              </a:p>
            </p:txBody>
          </p:sp>
          <p:sp>
            <p:nvSpPr>
              <p:cNvPr id="44" name="ïṧḷïḓê-任意多边形: 形状 28"/>
              <p:cNvSpPr/>
              <p:nvPr/>
            </p:nvSpPr>
            <p:spPr>
              <a:xfrm>
                <a:off x="4877816" y="2214782"/>
                <a:ext cx="356612" cy="356825"/>
              </a:xfrm>
              <a:custGeom>
                <a:avLst/>
                <a:gdLst/>
                <a:ahLst/>
                <a:cxnLst>
                  <a:cxn ang="0">
                    <a:pos x="wd2" y="hd2"/>
                  </a:cxn>
                  <a:cxn ang="5400000">
                    <a:pos x="wd2" y="hd2"/>
                  </a:cxn>
                  <a:cxn ang="10800000">
                    <a:pos x="wd2" y="hd2"/>
                  </a:cxn>
                  <a:cxn ang="16200000">
                    <a:pos x="wd2" y="hd2"/>
                  </a:cxn>
                </a:cxnLst>
                <a:rect l="0" t="0" r="r" b="b"/>
                <a:pathLst>
                  <a:path w="21086" h="21600" extrusionOk="0">
                    <a:moveTo>
                      <a:pt x="11502" y="10309"/>
                    </a:moveTo>
                    <a:cubicBezTo>
                      <a:pt x="11767" y="10309"/>
                      <a:pt x="11981" y="10090"/>
                      <a:pt x="11981" y="9818"/>
                    </a:cubicBezTo>
                    <a:cubicBezTo>
                      <a:pt x="11981" y="9547"/>
                      <a:pt x="11767" y="9327"/>
                      <a:pt x="11502" y="9327"/>
                    </a:cubicBezTo>
                    <a:cubicBezTo>
                      <a:pt x="11237" y="9327"/>
                      <a:pt x="11022" y="9547"/>
                      <a:pt x="11022" y="9818"/>
                    </a:cubicBezTo>
                    <a:cubicBezTo>
                      <a:pt x="11022" y="10090"/>
                      <a:pt x="11237" y="10309"/>
                      <a:pt x="11502" y="10309"/>
                    </a:cubicBezTo>
                    <a:moveTo>
                      <a:pt x="15818" y="4909"/>
                    </a:moveTo>
                    <a:cubicBezTo>
                      <a:pt x="16083" y="4909"/>
                      <a:pt x="16297" y="5129"/>
                      <a:pt x="16297" y="5400"/>
                    </a:cubicBezTo>
                    <a:cubicBezTo>
                      <a:pt x="16297" y="5672"/>
                      <a:pt x="16083" y="5891"/>
                      <a:pt x="15818" y="5891"/>
                    </a:cubicBezTo>
                    <a:cubicBezTo>
                      <a:pt x="15553" y="5891"/>
                      <a:pt x="15338" y="5672"/>
                      <a:pt x="15338" y="5400"/>
                    </a:cubicBezTo>
                    <a:cubicBezTo>
                      <a:pt x="15338" y="5129"/>
                      <a:pt x="15553" y="4909"/>
                      <a:pt x="15818" y="4909"/>
                    </a:cubicBezTo>
                    <a:moveTo>
                      <a:pt x="15818" y="6873"/>
                    </a:moveTo>
                    <a:cubicBezTo>
                      <a:pt x="16612" y="6873"/>
                      <a:pt x="17256" y="6213"/>
                      <a:pt x="17256" y="5400"/>
                    </a:cubicBezTo>
                    <a:cubicBezTo>
                      <a:pt x="17256" y="4587"/>
                      <a:pt x="16612" y="3928"/>
                      <a:pt x="15818" y="3928"/>
                    </a:cubicBezTo>
                    <a:cubicBezTo>
                      <a:pt x="15023" y="3928"/>
                      <a:pt x="14379" y="4587"/>
                      <a:pt x="14379" y="5400"/>
                    </a:cubicBezTo>
                    <a:cubicBezTo>
                      <a:pt x="14379" y="6213"/>
                      <a:pt x="15023" y="6873"/>
                      <a:pt x="15818" y="6873"/>
                    </a:cubicBezTo>
                    <a:moveTo>
                      <a:pt x="12941" y="11782"/>
                    </a:moveTo>
                    <a:cubicBezTo>
                      <a:pt x="13206" y="11782"/>
                      <a:pt x="13420" y="11562"/>
                      <a:pt x="13420" y="11291"/>
                    </a:cubicBezTo>
                    <a:cubicBezTo>
                      <a:pt x="13420" y="11020"/>
                      <a:pt x="13206" y="10800"/>
                      <a:pt x="12941" y="10800"/>
                    </a:cubicBezTo>
                    <a:cubicBezTo>
                      <a:pt x="12675" y="10800"/>
                      <a:pt x="12461" y="11020"/>
                      <a:pt x="12461" y="11291"/>
                    </a:cubicBezTo>
                    <a:cubicBezTo>
                      <a:pt x="12461" y="11562"/>
                      <a:pt x="12675" y="11782"/>
                      <a:pt x="12941" y="11782"/>
                    </a:cubicBezTo>
                    <a:moveTo>
                      <a:pt x="10063" y="7855"/>
                    </a:moveTo>
                    <a:cubicBezTo>
                      <a:pt x="9798" y="7855"/>
                      <a:pt x="9584" y="8074"/>
                      <a:pt x="9584" y="8346"/>
                    </a:cubicBezTo>
                    <a:cubicBezTo>
                      <a:pt x="9584" y="8617"/>
                      <a:pt x="9798" y="8836"/>
                      <a:pt x="10063" y="8836"/>
                    </a:cubicBezTo>
                    <a:cubicBezTo>
                      <a:pt x="10328" y="8836"/>
                      <a:pt x="10543" y="8617"/>
                      <a:pt x="10543" y="8346"/>
                    </a:cubicBezTo>
                    <a:cubicBezTo>
                      <a:pt x="10543" y="8074"/>
                      <a:pt x="10328" y="7855"/>
                      <a:pt x="10063" y="7855"/>
                    </a:cubicBezTo>
                    <a:moveTo>
                      <a:pt x="1718" y="19842"/>
                    </a:moveTo>
                    <a:lnTo>
                      <a:pt x="3451" y="15392"/>
                    </a:lnTo>
                    <a:cubicBezTo>
                      <a:pt x="3684" y="15834"/>
                      <a:pt x="3973" y="16253"/>
                      <a:pt x="4312" y="16642"/>
                    </a:cubicBezTo>
                    <a:cubicBezTo>
                      <a:pt x="4824" y="17230"/>
                      <a:pt x="5418" y="17711"/>
                      <a:pt x="6061" y="18068"/>
                    </a:cubicBezTo>
                    <a:cubicBezTo>
                      <a:pt x="6061" y="18068"/>
                      <a:pt x="1718" y="19842"/>
                      <a:pt x="1718" y="19842"/>
                    </a:cubicBezTo>
                    <a:close/>
                    <a:moveTo>
                      <a:pt x="3717" y="12060"/>
                    </a:moveTo>
                    <a:lnTo>
                      <a:pt x="0" y="21600"/>
                    </a:lnTo>
                    <a:lnTo>
                      <a:pt x="9319" y="17795"/>
                    </a:lnTo>
                    <a:cubicBezTo>
                      <a:pt x="9153" y="17815"/>
                      <a:pt x="8987" y="17824"/>
                      <a:pt x="8822" y="17824"/>
                    </a:cubicBezTo>
                    <a:cubicBezTo>
                      <a:pt x="5971" y="17824"/>
                      <a:pt x="3389" y="15002"/>
                      <a:pt x="3717" y="12060"/>
                    </a:cubicBezTo>
                    <a:moveTo>
                      <a:pt x="16115" y="10657"/>
                    </a:moveTo>
                    <a:cubicBezTo>
                      <a:pt x="15925" y="10851"/>
                      <a:pt x="15627" y="11171"/>
                      <a:pt x="15280" y="11542"/>
                    </a:cubicBezTo>
                    <a:cubicBezTo>
                      <a:pt x="14662" y="12204"/>
                      <a:pt x="13712" y="13221"/>
                      <a:pt x="13147" y="13753"/>
                    </a:cubicBezTo>
                    <a:lnTo>
                      <a:pt x="7665" y="8141"/>
                    </a:lnTo>
                    <a:cubicBezTo>
                      <a:pt x="8185" y="7563"/>
                      <a:pt x="9179" y="6590"/>
                      <a:pt x="9825" y="5958"/>
                    </a:cubicBezTo>
                    <a:cubicBezTo>
                      <a:pt x="10188" y="5603"/>
                      <a:pt x="10500" y="5298"/>
                      <a:pt x="10690" y="5103"/>
                    </a:cubicBezTo>
                    <a:cubicBezTo>
                      <a:pt x="13284" y="2447"/>
                      <a:pt x="18271" y="993"/>
                      <a:pt x="20136" y="982"/>
                    </a:cubicBezTo>
                    <a:cubicBezTo>
                      <a:pt x="20132" y="2572"/>
                      <a:pt x="18824" y="7884"/>
                      <a:pt x="16115" y="10657"/>
                    </a:cubicBezTo>
                    <a:moveTo>
                      <a:pt x="12477" y="14563"/>
                    </a:moveTo>
                    <a:cubicBezTo>
                      <a:pt x="12127" y="15873"/>
                      <a:pt x="11665" y="17072"/>
                      <a:pt x="11154" y="18035"/>
                    </a:cubicBezTo>
                    <a:cubicBezTo>
                      <a:pt x="10943" y="17454"/>
                      <a:pt x="10642" y="16798"/>
                      <a:pt x="10214" y="16110"/>
                    </a:cubicBezTo>
                    <a:cubicBezTo>
                      <a:pt x="10035" y="15823"/>
                      <a:pt x="9728" y="15656"/>
                      <a:pt x="9405" y="15656"/>
                    </a:cubicBezTo>
                    <a:cubicBezTo>
                      <a:pt x="9329" y="15656"/>
                      <a:pt x="9252" y="15665"/>
                      <a:pt x="9176" y="15684"/>
                    </a:cubicBezTo>
                    <a:cubicBezTo>
                      <a:pt x="8990" y="15731"/>
                      <a:pt x="8799" y="15755"/>
                      <a:pt x="8610" y="15755"/>
                    </a:cubicBezTo>
                    <a:cubicBezTo>
                      <a:pt x="7905" y="15755"/>
                      <a:pt x="7217" y="15432"/>
                      <a:pt x="6621" y="14822"/>
                    </a:cubicBezTo>
                    <a:cubicBezTo>
                      <a:pt x="5861" y="14044"/>
                      <a:pt x="5561" y="13114"/>
                      <a:pt x="5779" y="12206"/>
                    </a:cubicBezTo>
                    <a:cubicBezTo>
                      <a:pt x="5877" y="11797"/>
                      <a:pt x="5709" y="11370"/>
                      <a:pt x="5363" y="11144"/>
                    </a:cubicBezTo>
                    <a:cubicBezTo>
                      <a:pt x="4690" y="10706"/>
                      <a:pt x="4050" y="10398"/>
                      <a:pt x="3482" y="10183"/>
                    </a:cubicBezTo>
                    <a:cubicBezTo>
                      <a:pt x="4423" y="9658"/>
                      <a:pt x="5594" y="9186"/>
                      <a:pt x="6874" y="8827"/>
                    </a:cubicBezTo>
                    <a:cubicBezTo>
                      <a:pt x="6900" y="8820"/>
                      <a:pt x="6921" y="8803"/>
                      <a:pt x="6946" y="8793"/>
                    </a:cubicBezTo>
                    <a:lnTo>
                      <a:pt x="12510" y="14490"/>
                    </a:lnTo>
                    <a:cubicBezTo>
                      <a:pt x="12501" y="14515"/>
                      <a:pt x="12484" y="14536"/>
                      <a:pt x="12477" y="14563"/>
                    </a:cubicBezTo>
                    <a:moveTo>
                      <a:pt x="20922" y="167"/>
                    </a:moveTo>
                    <a:cubicBezTo>
                      <a:pt x="20813" y="55"/>
                      <a:pt x="20545" y="0"/>
                      <a:pt x="20157" y="0"/>
                    </a:cubicBezTo>
                    <a:cubicBezTo>
                      <a:pt x="18131" y="0"/>
                      <a:pt x="12842" y="1511"/>
                      <a:pt x="10012" y="4409"/>
                    </a:cubicBezTo>
                    <a:cubicBezTo>
                      <a:pt x="9345" y="5092"/>
                      <a:pt x="7134" y="7175"/>
                      <a:pt x="6621" y="7880"/>
                    </a:cubicBezTo>
                    <a:cubicBezTo>
                      <a:pt x="4961" y="8346"/>
                      <a:pt x="2544" y="9277"/>
                      <a:pt x="1196" y="10657"/>
                    </a:cubicBezTo>
                    <a:cubicBezTo>
                      <a:pt x="1196" y="10657"/>
                      <a:pt x="2841" y="10663"/>
                      <a:pt x="4848" y="11972"/>
                    </a:cubicBezTo>
                    <a:cubicBezTo>
                      <a:pt x="4556" y="13190"/>
                      <a:pt x="4926" y="14475"/>
                      <a:pt x="5943" y="15516"/>
                    </a:cubicBezTo>
                    <a:cubicBezTo>
                      <a:pt x="6735" y="16327"/>
                      <a:pt x="7672" y="16737"/>
                      <a:pt x="8610" y="16737"/>
                    </a:cubicBezTo>
                    <a:cubicBezTo>
                      <a:pt x="8876" y="16737"/>
                      <a:pt x="9142" y="16704"/>
                      <a:pt x="9405" y="16637"/>
                    </a:cubicBezTo>
                    <a:cubicBezTo>
                      <a:pt x="10683" y="18692"/>
                      <a:pt x="10690" y="20376"/>
                      <a:pt x="10690" y="20376"/>
                    </a:cubicBezTo>
                    <a:cubicBezTo>
                      <a:pt x="12038" y="18996"/>
                      <a:pt x="12948" y="16521"/>
                      <a:pt x="13402" y="14822"/>
                    </a:cubicBezTo>
                    <a:cubicBezTo>
                      <a:pt x="14091" y="14297"/>
                      <a:pt x="16126" y="12034"/>
                      <a:pt x="16793" y="11351"/>
                    </a:cubicBezTo>
                    <a:cubicBezTo>
                      <a:pt x="20164" y="7900"/>
                      <a:pt x="21600" y="861"/>
                      <a:pt x="20922" y="167"/>
                    </a:cubicBezTo>
                  </a:path>
                </a:pathLst>
              </a:custGeom>
              <a:solidFill>
                <a:schemeClr val="tx2">
                  <a:lumMod val="75000"/>
                  <a:lumOff val="25000"/>
                </a:schemeClr>
              </a:solidFill>
              <a:ln w="12700">
                <a:miter lim="400000"/>
              </a:ln>
            </p:spPr>
            <p:txBody>
              <a:bodyPr anchor="ctr"/>
              <a:lstStyle/>
              <a:p>
                <a:pPr algn="ctr"/>
                <a:endParaRPr>
                  <a:latin typeface="锐字工房云字库细圆GBK" panose="02010604000000000000" pitchFamily="2" charset="-122"/>
                  <a:ea typeface="锐字工房云字库细圆GBK" panose="02010604000000000000" pitchFamily="2" charset="-122"/>
                  <a:cs typeface="+mn-ea"/>
                  <a:sym typeface="+mn-lt"/>
                </a:endParaRPr>
              </a:p>
            </p:txBody>
          </p:sp>
          <p:sp>
            <p:nvSpPr>
              <p:cNvPr id="45" name="ïṧḷïḓê-文本框 29"/>
              <p:cNvSpPr txBox="1"/>
              <p:nvPr/>
            </p:nvSpPr>
            <p:spPr>
              <a:xfrm>
                <a:off x="4258590" y="1612102"/>
                <a:ext cx="1288134" cy="443711"/>
              </a:xfrm>
              <a:prstGeom prst="rect">
                <a:avLst/>
              </a:prstGeom>
              <a:noFill/>
            </p:spPr>
            <p:txBody>
              <a:bodyPr wrap="none">
                <a:normAutofit lnSpcReduction="10000"/>
              </a:bodyPr>
              <a:lstStyle/>
              <a:p>
                <a:r>
                  <a:rPr lang="en-US" sz="2400" b="1">
                    <a:solidFill>
                      <a:schemeClr val="bg2"/>
                    </a:solidFill>
                    <a:latin typeface="锐字工房云字库细圆GBK" panose="02010604000000000000" pitchFamily="2" charset="-122"/>
                    <a:ea typeface="锐字工房云字库细圆GBK" panose="02010604000000000000" pitchFamily="2" charset="-122"/>
                    <a:cs typeface="+mn-ea"/>
                    <a:sym typeface="+mn-lt"/>
                  </a:rPr>
                  <a:t>01</a:t>
                </a:r>
                <a:endParaRPr lang="en-US" sz="2400" b="1">
                  <a:solidFill>
                    <a:schemeClr val="bg2"/>
                  </a:solidFill>
                  <a:latin typeface="锐字工房云字库细圆GBK" panose="02010604000000000000" pitchFamily="2" charset="-122"/>
                  <a:ea typeface="锐字工房云字库细圆GBK" panose="02010604000000000000" pitchFamily="2" charset="-122"/>
                  <a:cs typeface="+mn-ea"/>
                  <a:sym typeface="+mn-lt"/>
                </a:endParaRPr>
              </a:p>
            </p:txBody>
          </p:sp>
          <p:sp>
            <p:nvSpPr>
              <p:cNvPr id="46" name="ïṧḷïḓê-文本框 30"/>
              <p:cNvSpPr txBox="1"/>
              <p:nvPr/>
            </p:nvSpPr>
            <p:spPr>
              <a:xfrm>
                <a:off x="6645275" y="1612102"/>
                <a:ext cx="1288134" cy="443711"/>
              </a:xfrm>
              <a:prstGeom prst="rect">
                <a:avLst/>
              </a:prstGeom>
              <a:noFill/>
            </p:spPr>
            <p:txBody>
              <a:bodyPr wrap="none">
                <a:normAutofit lnSpcReduction="10000"/>
              </a:bodyPr>
              <a:lstStyle/>
              <a:p>
                <a:pPr algn="r"/>
                <a:r>
                  <a:rPr lang="en-US" sz="2400" b="1">
                    <a:solidFill>
                      <a:schemeClr val="bg2"/>
                    </a:solidFill>
                    <a:latin typeface="锐字工房云字库细圆GBK" panose="02010604000000000000" pitchFamily="2" charset="-122"/>
                    <a:ea typeface="锐字工房云字库细圆GBK" panose="02010604000000000000" pitchFamily="2" charset="-122"/>
                    <a:cs typeface="+mn-ea"/>
                    <a:sym typeface="+mn-lt"/>
                  </a:rPr>
                  <a:t>02</a:t>
                </a:r>
                <a:endParaRPr lang="en-US" sz="2400" b="1">
                  <a:solidFill>
                    <a:schemeClr val="bg2"/>
                  </a:solidFill>
                  <a:latin typeface="锐字工房云字库细圆GBK" panose="02010604000000000000" pitchFamily="2" charset="-122"/>
                  <a:ea typeface="锐字工房云字库细圆GBK" panose="02010604000000000000" pitchFamily="2" charset="-122"/>
                  <a:cs typeface="+mn-ea"/>
                  <a:sym typeface="+mn-lt"/>
                </a:endParaRPr>
              </a:p>
            </p:txBody>
          </p:sp>
          <p:sp>
            <p:nvSpPr>
              <p:cNvPr id="47" name="ïṧḷïḓê-文本框 31"/>
              <p:cNvSpPr txBox="1"/>
              <p:nvPr/>
            </p:nvSpPr>
            <p:spPr>
              <a:xfrm>
                <a:off x="6645274" y="4802188"/>
                <a:ext cx="1288135" cy="443711"/>
              </a:xfrm>
              <a:prstGeom prst="rect">
                <a:avLst/>
              </a:prstGeom>
              <a:noFill/>
            </p:spPr>
            <p:txBody>
              <a:bodyPr wrap="none">
                <a:normAutofit lnSpcReduction="10000"/>
              </a:bodyPr>
              <a:lstStyle/>
              <a:p>
                <a:pPr algn="r"/>
                <a:r>
                  <a:rPr lang="en-US" sz="2400" b="1">
                    <a:solidFill>
                      <a:schemeClr val="bg2"/>
                    </a:solidFill>
                    <a:latin typeface="锐字工房云字库细圆GBK" panose="02010604000000000000" pitchFamily="2" charset="-122"/>
                    <a:ea typeface="锐字工房云字库细圆GBK" panose="02010604000000000000" pitchFamily="2" charset="-122"/>
                    <a:cs typeface="+mn-ea"/>
                    <a:sym typeface="+mn-lt"/>
                  </a:rPr>
                  <a:t>03</a:t>
                </a:r>
                <a:endParaRPr lang="en-US" sz="2400" b="1">
                  <a:solidFill>
                    <a:schemeClr val="bg2"/>
                  </a:solidFill>
                  <a:latin typeface="锐字工房云字库细圆GBK" panose="02010604000000000000" pitchFamily="2" charset="-122"/>
                  <a:ea typeface="锐字工房云字库细圆GBK" panose="02010604000000000000" pitchFamily="2" charset="-122"/>
                  <a:cs typeface="+mn-ea"/>
                  <a:sym typeface="+mn-lt"/>
                </a:endParaRPr>
              </a:p>
            </p:txBody>
          </p:sp>
          <p:sp>
            <p:nvSpPr>
              <p:cNvPr id="48" name="ïṧḷïḓê-文本框 32"/>
              <p:cNvSpPr txBox="1"/>
              <p:nvPr/>
            </p:nvSpPr>
            <p:spPr>
              <a:xfrm>
                <a:off x="4258590" y="4802188"/>
                <a:ext cx="1288134" cy="443711"/>
              </a:xfrm>
              <a:prstGeom prst="rect">
                <a:avLst/>
              </a:prstGeom>
              <a:noFill/>
            </p:spPr>
            <p:txBody>
              <a:bodyPr wrap="none">
                <a:normAutofit lnSpcReduction="10000"/>
              </a:bodyPr>
              <a:lstStyle/>
              <a:p>
                <a:r>
                  <a:rPr lang="en-US" sz="2400" b="1">
                    <a:solidFill>
                      <a:schemeClr val="bg2"/>
                    </a:solidFill>
                    <a:latin typeface="锐字工房云字库细圆GBK" panose="02010604000000000000" pitchFamily="2" charset="-122"/>
                    <a:ea typeface="锐字工房云字库细圆GBK" panose="02010604000000000000" pitchFamily="2" charset="-122"/>
                    <a:cs typeface="+mn-ea"/>
                    <a:sym typeface="+mn-lt"/>
                  </a:rPr>
                  <a:t>04</a:t>
                </a:r>
                <a:endParaRPr lang="en-US" sz="2400" b="1">
                  <a:solidFill>
                    <a:schemeClr val="bg2"/>
                  </a:solidFill>
                  <a:latin typeface="锐字工房云字库细圆GBK" panose="02010604000000000000" pitchFamily="2" charset="-122"/>
                  <a:ea typeface="锐字工房云字库细圆GBK" panose="02010604000000000000" pitchFamily="2" charset="-122"/>
                  <a:cs typeface="+mn-ea"/>
                  <a:sym typeface="+mn-lt"/>
                </a:endParaRPr>
              </a:p>
            </p:txBody>
          </p:sp>
          <p:sp>
            <p:nvSpPr>
              <p:cNvPr id="50" name="ïṧḷïḓê-文本框 34"/>
              <p:cNvSpPr txBox="1"/>
              <p:nvPr/>
            </p:nvSpPr>
            <p:spPr>
              <a:xfrm>
                <a:off x="4723129" y="3074035"/>
                <a:ext cx="2746375" cy="709930"/>
              </a:xfrm>
              <a:prstGeom prst="rect">
                <a:avLst/>
              </a:prstGeom>
              <a:noFill/>
            </p:spPr>
            <p:txBody>
              <a:bodyPr wrap="none">
                <a:noAutofit/>
              </a:bodyPr>
              <a:lstStyle/>
              <a:p>
                <a:pPr algn="ctr"/>
                <a:r>
                  <a:rPr lang="zh-CN" altLang="en-US" sz="3200" b="1">
                    <a:solidFill>
                      <a:schemeClr val="bg1"/>
                    </a:solidFill>
                    <a:latin typeface="锐字工房云字库细圆GBK" panose="02010604000000000000" pitchFamily="2" charset="-122"/>
                    <a:ea typeface="锐字工房云字库细圆GBK" panose="02010604000000000000" pitchFamily="2" charset="-122"/>
                    <a:cs typeface="+mn-ea"/>
                    <a:sym typeface="+mn-lt"/>
                  </a:rPr>
                  <a:t>听说课程任务</a:t>
                </a:r>
                <a:endParaRPr lang="zh-CN" altLang="en-US" sz="3200" b="1">
                  <a:solidFill>
                    <a:schemeClr val="bg1"/>
                  </a:solidFill>
                  <a:latin typeface="锐字工房云字库细圆GBK" panose="02010604000000000000" pitchFamily="2" charset="-122"/>
                  <a:ea typeface="锐字工房云字库细圆GBK" panose="02010604000000000000" pitchFamily="2" charset="-122"/>
                  <a:cs typeface="+mn-ea"/>
                  <a:sym typeface="+mn-lt"/>
                </a:endParaRPr>
              </a:p>
            </p:txBody>
          </p:sp>
        </p:grpSp>
        <p:grpSp>
          <p:nvGrpSpPr>
            <p:cNvPr id="17" name="组合 16"/>
            <p:cNvGrpSpPr/>
            <p:nvPr/>
          </p:nvGrpSpPr>
          <p:grpSpPr>
            <a:xfrm>
              <a:off x="803412" y="1554149"/>
              <a:ext cx="10674993" cy="3039942"/>
              <a:chOff x="803412" y="1502205"/>
              <a:chExt cx="10674993" cy="3039942"/>
            </a:xfrm>
          </p:grpSpPr>
          <p:sp>
            <p:nvSpPr>
              <p:cNvPr id="31" name="ïṧḷïḓê-Rectangle 66"/>
              <p:cNvSpPr/>
              <p:nvPr/>
            </p:nvSpPr>
            <p:spPr>
              <a:xfrm>
                <a:off x="8603176" y="1502205"/>
                <a:ext cx="2875229" cy="307777"/>
              </a:xfrm>
              <a:prstGeom prst="rect">
                <a:avLst/>
              </a:prstGeom>
            </p:spPr>
            <p:txBody>
              <a:bodyPr wrap="none" lIns="0" tIns="0" rIns="0" bIns="0">
                <a:noAutofit/>
              </a:bodyPr>
              <a:lstStyle/>
              <a:p>
                <a:pPr algn="l"/>
                <a:r>
                  <a:rPr lang="zh-CN" altLang="en-US" sz="2800" b="1" dirty="0">
                    <a:solidFill>
                      <a:schemeClr val="accent1"/>
                    </a:solidFill>
                    <a:latin typeface="锐字工房云字库细圆GBK" panose="02010604000000000000" pitchFamily="2" charset="-122"/>
                    <a:ea typeface="锐字工房云字库细圆GBK" panose="02010604000000000000" pitchFamily="2" charset="-122"/>
                    <a:cs typeface="+mn-ea"/>
                    <a:sym typeface="+mn-lt"/>
                  </a:rPr>
                  <a:t>限定主题进行讨论</a:t>
                </a:r>
                <a:endParaRPr lang="zh-CN" altLang="en-US" sz="2800" b="1" dirty="0">
                  <a:solidFill>
                    <a:schemeClr val="accent1"/>
                  </a:solidFill>
                  <a:latin typeface="锐字工房云字库细圆GBK" panose="02010604000000000000" pitchFamily="2" charset="-122"/>
                  <a:ea typeface="锐字工房云字库细圆GBK" panose="02010604000000000000" pitchFamily="2" charset="-122"/>
                  <a:cs typeface="+mn-ea"/>
                  <a:sym typeface="+mn-lt"/>
                </a:endParaRPr>
              </a:p>
            </p:txBody>
          </p:sp>
          <p:sp>
            <p:nvSpPr>
              <p:cNvPr id="29" name="ïṧḷïḓê-Rectangle 64"/>
              <p:cNvSpPr/>
              <p:nvPr/>
            </p:nvSpPr>
            <p:spPr>
              <a:xfrm>
                <a:off x="8568251" y="4184205"/>
                <a:ext cx="2875229" cy="307777"/>
              </a:xfrm>
              <a:prstGeom prst="rect">
                <a:avLst/>
              </a:prstGeom>
            </p:spPr>
            <p:txBody>
              <a:bodyPr wrap="none" lIns="0" tIns="0" rIns="0" bIns="0">
                <a:noAutofit/>
              </a:bodyPr>
              <a:lstStyle/>
              <a:p>
                <a:pPr algn="l"/>
                <a:r>
                  <a:rPr lang="zh-CN" altLang="en-US" sz="2800" b="1">
                    <a:solidFill>
                      <a:schemeClr val="accent2"/>
                    </a:solidFill>
                    <a:latin typeface="锐字工房云字库细圆GBK" panose="02010604000000000000" pitchFamily="2" charset="-122"/>
                    <a:ea typeface="锐字工房云字库细圆GBK" panose="02010604000000000000" pitchFamily="2" charset="-122"/>
                    <a:cs typeface="+mn-ea"/>
                    <a:sym typeface="+mn-lt"/>
                  </a:rPr>
                  <a:t>个人</a:t>
                </a:r>
                <a:r>
                  <a:rPr lang="en-US" altLang="zh-CN" sz="2800" b="1">
                    <a:solidFill>
                      <a:schemeClr val="accent2"/>
                    </a:solidFill>
                    <a:latin typeface="锐字工房云字库细圆GBK" panose="02010604000000000000" pitchFamily="2" charset="-122"/>
                    <a:ea typeface="锐字工房云字库细圆GBK" panose="02010604000000000000" pitchFamily="2" charset="-122"/>
                    <a:cs typeface="+mn-ea"/>
                    <a:sym typeface="+mn-lt"/>
                  </a:rPr>
                  <a:t>presentation</a:t>
                </a:r>
                <a:endParaRPr lang="en-US" altLang="zh-CN" sz="2800" b="1">
                  <a:solidFill>
                    <a:schemeClr val="accent2"/>
                  </a:solidFill>
                  <a:latin typeface="锐字工房云字库细圆GBK" panose="02010604000000000000" pitchFamily="2" charset="-122"/>
                  <a:ea typeface="锐字工房云字库细圆GBK" panose="02010604000000000000" pitchFamily="2" charset="-122"/>
                  <a:cs typeface="+mn-ea"/>
                  <a:sym typeface="+mn-lt"/>
                </a:endParaRPr>
              </a:p>
            </p:txBody>
          </p:sp>
          <p:cxnSp>
            <p:nvCxnSpPr>
              <p:cNvPr id="20" name="ïṧḷïḓê-Straight Connector 55"/>
              <p:cNvCxnSpPr/>
              <p:nvPr/>
            </p:nvCxnSpPr>
            <p:spPr>
              <a:xfrm>
                <a:off x="8692738" y="3377057"/>
                <a:ext cx="2695850"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7" name="ïṧḷïḓê-Rectangle 62"/>
              <p:cNvSpPr/>
              <p:nvPr/>
            </p:nvSpPr>
            <p:spPr>
              <a:xfrm>
                <a:off x="897293" y="1560625"/>
                <a:ext cx="2875229" cy="307777"/>
              </a:xfrm>
              <a:prstGeom prst="rect">
                <a:avLst/>
              </a:prstGeom>
            </p:spPr>
            <p:txBody>
              <a:bodyPr wrap="none" lIns="0" tIns="0" rIns="0" bIns="0">
                <a:noAutofit/>
              </a:bodyPr>
              <a:lstStyle/>
              <a:p>
                <a:r>
                  <a:rPr lang="zh-CN" altLang="en-US" sz="2800" b="1" dirty="0">
                    <a:solidFill>
                      <a:schemeClr val="accent1"/>
                    </a:solidFill>
                    <a:latin typeface="锐字工房云字库细圆GBK" panose="02010604000000000000" pitchFamily="2" charset="-122"/>
                    <a:ea typeface="锐字工房云字库细圆GBK" panose="02010604000000000000" pitchFamily="2" charset="-122"/>
                    <a:cs typeface="+mn-ea"/>
                    <a:sym typeface="+mn-lt"/>
                  </a:rPr>
                  <a:t>看文献写</a:t>
                </a:r>
                <a:r>
                  <a:rPr lang="en-US" altLang="zh-CN" sz="2800" b="1" dirty="0">
                    <a:solidFill>
                      <a:schemeClr val="accent1"/>
                    </a:solidFill>
                    <a:latin typeface="锐字工房云字库细圆GBK" panose="02010604000000000000" pitchFamily="2" charset="-122"/>
                    <a:ea typeface="锐字工房云字库细圆GBK" panose="02010604000000000000" pitchFamily="2" charset="-122"/>
                    <a:cs typeface="+mn-ea"/>
                    <a:sym typeface="+mn-lt"/>
                  </a:rPr>
                  <a:t>summary</a:t>
                </a:r>
                <a:endParaRPr lang="en-US" altLang="zh-CN" sz="2800" b="1" dirty="0">
                  <a:solidFill>
                    <a:schemeClr val="accent1"/>
                  </a:solidFill>
                  <a:latin typeface="锐字工房云字库细圆GBK" panose="02010604000000000000" pitchFamily="2" charset="-122"/>
                  <a:ea typeface="锐字工房云字库细圆GBK" panose="02010604000000000000" pitchFamily="2" charset="-122"/>
                  <a:cs typeface="+mn-ea"/>
                  <a:sym typeface="+mn-lt"/>
                </a:endParaRPr>
              </a:p>
            </p:txBody>
          </p:sp>
          <p:sp>
            <p:nvSpPr>
              <p:cNvPr id="25" name="ïṧḷïḓê-Rectangle 60"/>
              <p:cNvSpPr/>
              <p:nvPr/>
            </p:nvSpPr>
            <p:spPr>
              <a:xfrm>
                <a:off x="897293" y="4234370"/>
                <a:ext cx="2875229" cy="307777"/>
              </a:xfrm>
              <a:prstGeom prst="rect">
                <a:avLst/>
              </a:prstGeom>
            </p:spPr>
            <p:txBody>
              <a:bodyPr wrap="none" lIns="0" tIns="0" rIns="0" bIns="0">
                <a:noAutofit/>
              </a:bodyPr>
              <a:lstStyle/>
              <a:p>
                <a:r>
                  <a:rPr lang="zh-CN" altLang="en-US" sz="2800" b="1" dirty="0">
                    <a:solidFill>
                      <a:schemeClr val="accent2"/>
                    </a:solidFill>
                    <a:latin typeface="锐字工房云字库细圆GBK" panose="02010604000000000000" pitchFamily="2" charset="-122"/>
                    <a:ea typeface="锐字工房云字库细圆GBK" panose="02010604000000000000" pitchFamily="2" charset="-122"/>
                    <a:cs typeface="+mn-ea"/>
                    <a:sym typeface="+mn-lt"/>
                  </a:rPr>
                  <a:t>提前布置问题</a:t>
                </a:r>
                <a:endParaRPr lang="zh-CN" altLang="en-US" sz="2800" b="1" dirty="0">
                  <a:solidFill>
                    <a:schemeClr val="accent2"/>
                  </a:solidFill>
                  <a:latin typeface="锐字工房云字库细圆GBK" panose="02010604000000000000" pitchFamily="2" charset="-122"/>
                  <a:ea typeface="锐字工房云字库细圆GBK" panose="02010604000000000000" pitchFamily="2" charset="-122"/>
                  <a:cs typeface="+mn-ea"/>
                  <a:sym typeface="+mn-lt"/>
                </a:endParaRPr>
              </a:p>
            </p:txBody>
          </p:sp>
          <p:cxnSp>
            <p:nvCxnSpPr>
              <p:cNvPr id="23" name="ïṧḷïḓê-Straight Connector 58"/>
              <p:cNvCxnSpPr/>
              <p:nvPr/>
            </p:nvCxnSpPr>
            <p:spPr>
              <a:xfrm>
                <a:off x="803412" y="3377057"/>
                <a:ext cx="2695850"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sp>
        <p:nvSpPr>
          <p:cNvPr id="2" name="文本框 1"/>
          <p:cNvSpPr txBox="1"/>
          <p:nvPr/>
        </p:nvSpPr>
        <p:spPr>
          <a:xfrm>
            <a:off x="1390650" y="458470"/>
            <a:ext cx="6892925" cy="521970"/>
          </a:xfrm>
          <a:prstGeom prst="rect">
            <a:avLst/>
          </a:prstGeom>
          <a:noFill/>
        </p:spPr>
        <p:txBody>
          <a:bodyPr wrap="square" rtlCol="0">
            <a:spAutoFit/>
          </a:bodyPr>
          <a:p>
            <a:r>
              <a:rPr lang="zh-CN" altLang="en-US" sz="2800">
                <a:latin typeface="等线" panose="02010600030101010101" charset="-122"/>
                <a:ea typeface="等线" panose="02010600030101010101" charset="-122"/>
              </a:rPr>
              <a:t>作业情况（每个老师不同）：</a:t>
            </a:r>
            <a:endParaRPr lang="zh-CN" altLang="en-US" sz="2800">
              <a:latin typeface="等线" panose="02010600030101010101" charset="-122"/>
              <a:ea typeface="等线" panose="02010600030101010101"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47700" y="220345"/>
            <a:ext cx="10563860" cy="583565"/>
          </a:xfrm>
          <a:prstGeom prst="rect">
            <a:avLst/>
          </a:prstGeom>
          <a:noFill/>
        </p:spPr>
        <p:txBody>
          <a:bodyPr wrap="square" rtlCol="0">
            <a:spAutoFit/>
          </a:bodyPr>
          <a:p>
            <a:r>
              <a:rPr lang="zh-CN" altLang="en-US" sz="3200">
                <a:latin typeface="黑体" panose="02010609060101010101" pitchFamily="49" charset="-122"/>
                <a:ea typeface="黑体" panose="02010609060101010101" pitchFamily="49" charset="-122"/>
              </a:rPr>
              <a:t>经验总结：</a:t>
            </a:r>
            <a:endParaRPr lang="zh-CN" altLang="en-US" sz="2000">
              <a:latin typeface="黑体" panose="02010609060101010101" pitchFamily="49" charset="-122"/>
              <a:ea typeface="黑体" panose="02010609060101010101" pitchFamily="49" charset="-122"/>
            </a:endParaRPr>
          </a:p>
        </p:txBody>
      </p:sp>
      <p:sp>
        <p:nvSpPr>
          <p:cNvPr id="3" name="文本框 2"/>
          <p:cNvSpPr txBox="1"/>
          <p:nvPr/>
        </p:nvSpPr>
        <p:spPr>
          <a:xfrm>
            <a:off x="647700" y="1024890"/>
            <a:ext cx="11327130" cy="3046095"/>
          </a:xfrm>
          <a:prstGeom prst="rect">
            <a:avLst/>
          </a:prstGeom>
          <a:noFill/>
        </p:spPr>
        <p:txBody>
          <a:bodyPr wrap="square" rtlCol="0">
            <a:spAutoFit/>
          </a:bodyPr>
          <a:p>
            <a:pPr fontAlgn="auto">
              <a:lnSpc>
                <a:spcPct val="150000"/>
              </a:lnSpc>
            </a:pPr>
            <a:r>
              <a:rPr lang="en-US" altLang="zh-CN" sz="2000">
                <a:latin typeface="等线" panose="02010600030101010101" charset="-122"/>
                <a:ea typeface="等线" panose="02010600030101010101" charset="-122"/>
                <a:cs typeface="等线" panose="02010600030101010101" charset="-122"/>
              </a:rPr>
              <a:t>1.</a:t>
            </a:r>
            <a:r>
              <a:rPr lang="zh-CN" altLang="en-US" sz="2000">
                <a:latin typeface="等线" panose="02010600030101010101" charset="-122"/>
                <a:ea typeface="等线" panose="02010600030101010101" charset="-122"/>
                <a:cs typeface="等线" panose="02010600030101010101" charset="-122"/>
              </a:rPr>
              <a:t>如果评定结果是慕课，又想上博士英语的话，建议秋季学期先学习博士英语，春季学期学习慕课；</a:t>
            </a:r>
            <a:endParaRPr lang="zh-CN" altLang="en-US" sz="2000">
              <a:latin typeface="等线" panose="02010600030101010101" charset="-122"/>
              <a:ea typeface="等线" panose="02010600030101010101" charset="-122"/>
              <a:cs typeface="等线" panose="02010600030101010101" charset="-122"/>
            </a:endParaRPr>
          </a:p>
          <a:p>
            <a:pPr fontAlgn="auto">
              <a:lnSpc>
                <a:spcPct val="150000"/>
              </a:lnSpc>
            </a:pPr>
            <a:r>
              <a:rPr lang="zh-CN" altLang="en-US" sz="2000">
                <a:latin typeface="等线" panose="02010600030101010101" charset="-122"/>
                <a:ea typeface="等线" panose="02010600030101010101" charset="-122"/>
                <a:cs typeface="等线" panose="02010600030101010101" charset="-122"/>
              </a:rPr>
              <a:t>（选课人较少，任务量分散较好完成）</a:t>
            </a:r>
            <a:endParaRPr lang="zh-CN" altLang="en-US" sz="2000">
              <a:latin typeface="等线" panose="02010600030101010101" charset="-122"/>
              <a:ea typeface="等线" panose="02010600030101010101" charset="-122"/>
              <a:cs typeface="等线" panose="02010600030101010101" charset="-122"/>
            </a:endParaRPr>
          </a:p>
          <a:p>
            <a:pPr fontAlgn="auto">
              <a:lnSpc>
                <a:spcPct val="150000"/>
              </a:lnSpc>
            </a:pPr>
            <a:r>
              <a:rPr lang="en-US" altLang="zh-CN" sz="2000">
                <a:latin typeface="等线" panose="02010600030101010101" charset="-122"/>
                <a:ea typeface="等线" panose="02010600030101010101" charset="-122"/>
                <a:cs typeface="等线" panose="02010600030101010101" charset="-122"/>
              </a:rPr>
              <a:t>2.</a:t>
            </a:r>
            <a:r>
              <a:rPr lang="zh-CN" altLang="en-US" sz="2000">
                <a:latin typeface="等线" panose="02010600030101010101" charset="-122"/>
                <a:ea typeface="等线" panose="02010600030101010101" charset="-122"/>
                <a:cs typeface="等线" panose="02010600030101010101" charset="-122"/>
              </a:rPr>
              <a:t>博士英语课程的任务比较琐碎，根据老师的不同可能作业量会有很大的不同，可以提前询问师兄师姐，尽量不要踩雷；</a:t>
            </a:r>
            <a:endParaRPr lang="zh-CN" altLang="en-US" sz="2000">
              <a:latin typeface="等线" panose="02010600030101010101" charset="-122"/>
              <a:ea typeface="等线" panose="02010600030101010101" charset="-122"/>
              <a:cs typeface="等线" panose="02010600030101010101" charset="-122"/>
            </a:endParaRPr>
          </a:p>
          <a:p>
            <a:pPr fontAlgn="auto">
              <a:lnSpc>
                <a:spcPct val="150000"/>
              </a:lnSpc>
            </a:pPr>
            <a:r>
              <a:rPr lang="en-US" altLang="zh-CN">
                <a:latin typeface="等线" panose="02010600030101010101" charset="-122"/>
                <a:ea typeface="等线" panose="02010600030101010101" charset="-122"/>
                <a:cs typeface="等线" panose="02010600030101010101" charset="-122"/>
              </a:rPr>
              <a:t>3.</a:t>
            </a:r>
            <a:r>
              <a:rPr lang="zh-CN" altLang="en-US">
                <a:latin typeface="等线" panose="02010600030101010101" charset="-122"/>
                <a:ea typeface="等线" panose="02010600030101010101" charset="-122"/>
                <a:cs typeface="等线" panose="02010600030101010101" charset="-122"/>
              </a:rPr>
              <a:t>笔试成绩占比较重，大家可以通过刷题的方式了解题型、题量和难度；（学校打印店卖的有题集，也可以大批量从网上打印）</a:t>
            </a:r>
            <a:endParaRPr lang="en-US" altLang="zh-CN">
              <a:latin typeface="等线" panose="02010600030101010101" charset="-122"/>
              <a:ea typeface="等线" panose="02010600030101010101" charset="-122"/>
              <a:cs typeface="等线" panose="02010600030101010101" charset="-122"/>
            </a:endParaRPr>
          </a:p>
          <a:p>
            <a:endParaRPr lang="zh-CN" altLang="en-US">
              <a:latin typeface="等线" panose="02010600030101010101" charset="-122"/>
              <a:ea typeface="等线" panose="02010600030101010101" charset="-122"/>
              <a:cs typeface="等线" panose="02010600030101010101" charset="-122"/>
            </a:endParaRPr>
          </a:p>
        </p:txBody>
      </p:sp>
      <p:pic>
        <p:nvPicPr>
          <p:cNvPr id="4" name="图片 3"/>
          <p:cNvPicPr>
            <a:picLocks noChangeAspect="1"/>
          </p:cNvPicPr>
          <p:nvPr/>
        </p:nvPicPr>
        <p:blipFill>
          <a:blip r:embed="rId1"/>
          <a:srcRect t="18004" b="19060"/>
          <a:stretch>
            <a:fillRect/>
          </a:stretch>
        </p:blipFill>
        <p:spPr>
          <a:xfrm>
            <a:off x="3966210" y="220345"/>
            <a:ext cx="4479925" cy="574611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rot="0">
            <a:off x="386080" y="1350645"/>
            <a:ext cx="11379200" cy="6055995"/>
            <a:chOff x="386079" y="1350570"/>
            <a:chExt cx="11379201" cy="6056070"/>
          </a:xfrm>
        </p:grpSpPr>
        <p:grpSp>
          <p:nvGrpSpPr>
            <p:cNvPr id="20" name="组合 19"/>
            <p:cNvGrpSpPr/>
            <p:nvPr/>
          </p:nvGrpSpPr>
          <p:grpSpPr>
            <a:xfrm>
              <a:off x="386079" y="4236720"/>
              <a:ext cx="4815841" cy="3169920"/>
              <a:chOff x="609599" y="3942080"/>
              <a:chExt cx="4815841" cy="3169920"/>
            </a:xfrm>
          </p:grpSpPr>
          <p:sp>
            <p:nvSpPr>
              <p:cNvPr id="28" name="矩形 27"/>
              <p:cNvSpPr/>
              <p:nvPr/>
            </p:nvSpPr>
            <p:spPr>
              <a:xfrm>
                <a:off x="609599" y="3942080"/>
                <a:ext cx="4815841" cy="316992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锐字工房云字库细圆GBK" panose="02010604000000000000" pitchFamily="2" charset="-122"/>
                  <a:ea typeface="锐字工房云字库细圆GBK" panose="02010604000000000000" pitchFamily="2" charset="-122"/>
                  <a:sym typeface="Segoe Script" panose="030B0504020000000003" pitchFamily="66" charset="0"/>
                </a:endParaRPr>
              </a:p>
            </p:txBody>
          </p:sp>
          <p:sp>
            <p:nvSpPr>
              <p:cNvPr id="29" name="文本框 28"/>
              <p:cNvSpPr txBox="1"/>
              <p:nvPr/>
            </p:nvSpPr>
            <p:spPr>
              <a:xfrm>
                <a:off x="914400" y="4337765"/>
                <a:ext cx="2509520" cy="583572"/>
              </a:xfrm>
              <a:prstGeom prst="rect">
                <a:avLst/>
              </a:prstGeom>
              <a:noFill/>
            </p:spPr>
            <p:txBody>
              <a:bodyPr wrap="square" rtlCol="0">
                <a:spAutoFit/>
              </a:bodyPr>
              <a:lstStyle/>
              <a:p>
                <a:pPr algn="l"/>
                <a:r>
                  <a:rPr lang="zh-CN" altLang="en-US" sz="3200" b="1" spc="600" dirty="0">
                    <a:solidFill>
                      <a:schemeClr val="accent2">
                        <a:lumMod val="75000"/>
                      </a:schemeClr>
                    </a:solidFill>
                    <a:latin typeface="锐字工房云字库细圆GBK" panose="02010604000000000000" pitchFamily="2" charset="-122"/>
                    <a:ea typeface="锐字工房云字库细圆GBK" panose="02010604000000000000" pitchFamily="2" charset="-122"/>
                    <a:sym typeface="Segoe Script" panose="030B0504020000000003" pitchFamily="66" charset="0"/>
                  </a:rPr>
                  <a:t>招财</a:t>
                </a:r>
                <a:endParaRPr lang="zh-CN" altLang="en-US" sz="3200" b="1" spc="600" dirty="0">
                  <a:solidFill>
                    <a:schemeClr val="accent2">
                      <a:lumMod val="75000"/>
                    </a:schemeClr>
                  </a:solidFill>
                  <a:latin typeface="锐字工房云字库细圆GBK" panose="02010604000000000000" pitchFamily="2" charset="-122"/>
                  <a:ea typeface="锐字工房云字库细圆GBK" panose="02010604000000000000" pitchFamily="2" charset="-122"/>
                  <a:sym typeface="Segoe Script" panose="030B0504020000000003" pitchFamily="66" charset="0"/>
                </a:endParaRPr>
              </a:p>
            </p:txBody>
          </p:sp>
          <p:sp>
            <p:nvSpPr>
              <p:cNvPr id="30" name="文本框 29"/>
              <p:cNvSpPr txBox="1"/>
              <p:nvPr/>
            </p:nvSpPr>
            <p:spPr>
              <a:xfrm>
                <a:off x="914400" y="4860985"/>
                <a:ext cx="2814320" cy="398785"/>
              </a:xfrm>
              <a:prstGeom prst="rect">
                <a:avLst/>
              </a:prstGeom>
              <a:noFill/>
            </p:spPr>
            <p:txBody>
              <a:bodyPr wrap="square" rtlCol="0">
                <a:spAutoFit/>
              </a:bodyPr>
              <a:lstStyle/>
              <a:p>
                <a:pPr algn="r"/>
                <a:r>
                  <a:rPr lang="zh-CN" altLang="en-US" sz="2000" b="1" dirty="0">
                    <a:solidFill>
                      <a:schemeClr val="accent2">
                        <a:lumMod val="75000"/>
                      </a:schemeClr>
                    </a:solidFill>
                    <a:latin typeface="锐字工房云字库细圆GBK" panose="02010604000000000000" pitchFamily="2" charset="-122"/>
                    <a:ea typeface="锐字工房云字库细圆GBK" panose="02010604000000000000" pitchFamily="2" charset="-122"/>
                    <a:sym typeface="Segoe Script" panose="030B0504020000000003" pitchFamily="66" charset="0"/>
                  </a:rPr>
                  <a:t>中国地震局地震研究所</a:t>
                </a:r>
                <a:r>
                  <a:rPr lang="en-US" altLang="zh-CN" sz="2000" b="1" dirty="0">
                    <a:solidFill>
                      <a:schemeClr val="accent2">
                        <a:lumMod val="75000"/>
                      </a:schemeClr>
                    </a:solidFill>
                    <a:latin typeface="锐字工房云字库细圆GBK" panose="02010604000000000000" pitchFamily="2" charset="-122"/>
                    <a:ea typeface="锐字工房云字库细圆GBK" panose="02010604000000000000" pitchFamily="2" charset="-122"/>
                    <a:sym typeface="Segoe Script" panose="030B0504020000000003" pitchFamily="66" charset="0"/>
                  </a:rPr>
                  <a:t>.</a:t>
                </a:r>
                <a:endParaRPr lang="en-US" altLang="zh-CN" sz="2000" b="1" dirty="0">
                  <a:solidFill>
                    <a:schemeClr val="accent2">
                      <a:lumMod val="75000"/>
                    </a:schemeClr>
                  </a:solidFill>
                  <a:latin typeface="锐字工房云字库细圆GBK" panose="02010604000000000000" pitchFamily="2" charset="-122"/>
                  <a:ea typeface="锐字工房云字库细圆GBK" panose="02010604000000000000" pitchFamily="2" charset="-122"/>
                  <a:sym typeface="Segoe Script" panose="030B0504020000000003" pitchFamily="66" charset="0"/>
                </a:endParaRPr>
              </a:p>
            </p:txBody>
          </p:sp>
          <p:sp>
            <p:nvSpPr>
              <p:cNvPr id="31" name="矩形 30"/>
              <p:cNvSpPr/>
              <p:nvPr/>
            </p:nvSpPr>
            <p:spPr>
              <a:xfrm>
                <a:off x="850264" y="5508439"/>
                <a:ext cx="4058920" cy="829955"/>
              </a:xfrm>
              <a:prstGeom prst="rect">
                <a:avLst/>
              </a:prstGeom>
            </p:spPr>
            <p:txBody>
              <a:bodyPr wrap="square">
                <a:spAutoFit/>
              </a:bodyPr>
              <a:lstStyle/>
              <a:p>
                <a:pPr>
                  <a:lnSpc>
                    <a:spcPct val="150000"/>
                  </a:lnSpc>
                </a:pPr>
                <a:r>
                  <a:rPr lang="zh-CN" altLang="en-US" sz="1600" b="1" dirty="0">
                    <a:solidFill>
                      <a:schemeClr val="tx1">
                        <a:lumMod val="75000"/>
                        <a:lumOff val="25000"/>
                      </a:schemeClr>
                    </a:solidFill>
                    <a:latin typeface="锐字工房云字库细圆GBK" panose="02010604000000000000" pitchFamily="2" charset="-122"/>
                    <a:ea typeface="锐字工房云字库细圆GBK" panose="02010604000000000000" pitchFamily="2" charset="-122"/>
                    <a:sym typeface="Segoe Script" panose="030B0504020000000003" pitchFamily="66" charset="0"/>
                  </a:rPr>
                  <a:t>主讲：英语慕课学习情况（春季学期）</a:t>
                </a:r>
                <a:endParaRPr lang="zh-CN" altLang="en-US" sz="1600" b="1" dirty="0">
                  <a:solidFill>
                    <a:schemeClr val="tx1">
                      <a:lumMod val="75000"/>
                      <a:lumOff val="25000"/>
                    </a:schemeClr>
                  </a:solidFill>
                  <a:latin typeface="锐字工房云字库细圆GBK" panose="02010604000000000000" pitchFamily="2" charset="-122"/>
                  <a:ea typeface="锐字工房云字库细圆GBK" panose="02010604000000000000" pitchFamily="2" charset="-122"/>
                  <a:sym typeface="Segoe Script" panose="030B0504020000000003" pitchFamily="66" charset="0"/>
                </a:endParaRPr>
              </a:p>
              <a:p>
                <a:pPr>
                  <a:lnSpc>
                    <a:spcPct val="150000"/>
                  </a:lnSpc>
                </a:pPr>
                <a:r>
                  <a:rPr lang="zh-CN" altLang="en-US" sz="1600" b="1" dirty="0">
                    <a:solidFill>
                      <a:schemeClr val="tx1">
                        <a:lumMod val="75000"/>
                        <a:lumOff val="25000"/>
                      </a:schemeClr>
                    </a:solidFill>
                    <a:latin typeface="锐字工房云字库细圆GBK" panose="02010604000000000000" pitchFamily="2" charset="-122"/>
                    <a:ea typeface="锐字工房云字库细圆GBK" panose="02010604000000000000" pitchFamily="2" charset="-122"/>
                    <a:sym typeface="Segoe Script" panose="030B0504020000000003" pitchFamily="66" charset="0"/>
                  </a:rPr>
                  <a:t>      英语</a:t>
                </a:r>
                <a:r>
                  <a:rPr lang="en-US" altLang="zh-CN" sz="1600" b="1" dirty="0">
                    <a:solidFill>
                      <a:schemeClr val="tx1">
                        <a:lumMod val="75000"/>
                        <a:lumOff val="25000"/>
                      </a:schemeClr>
                    </a:solidFill>
                    <a:latin typeface="锐字工房云字库细圆GBK" panose="02010604000000000000" pitchFamily="2" charset="-122"/>
                    <a:ea typeface="锐字工房云字库细圆GBK" panose="02010604000000000000" pitchFamily="2" charset="-122"/>
                    <a:sym typeface="Segoe Script" panose="030B0504020000000003" pitchFamily="66" charset="0"/>
                  </a:rPr>
                  <a:t>B</a:t>
                </a:r>
                <a:r>
                  <a:rPr lang="zh-CN" altLang="en-US" sz="1600" b="1" dirty="0">
                    <a:solidFill>
                      <a:schemeClr val="tx1">
                        <a:lumMod val="75000"/>
                        <a:lumOff val="25000"/>
                      </a:schemeClr>
                    </a:solidFill>
                    <a:latin typeface="锐字工房云字库细圆GBK" panose="02010604000000000000" pitchFamily="2" charset="-122"/>
                    <a:ea typeface="锐字工房云字库细圆GBK" panose="02010604000000000000" pitchFamily="2" charset="-122"/>
                    <a:sym typeface="Segoe Script" panose="030B0504020000000003" pitchFamily="66" charset="0"/>
                  </a:rPr>
                  <a:t>上课情况（秋季学期）</a:t>
                </a:r>
                <a:endParaRPr lang="zh-CN" altLang="en-US" sz="1600" b="1" dirty="0">
                  <a:solidFill>
                    <a:schemeClr val="tx1">
                      <a:lumMod val="75000"/>
                      <a:lumOff val="25000"/>
                    </a:schemeClr>
                  </a:solidFill>
                  <a:latin typeface="锐字工房云字库细圆GBK" panose="02010604000000000000" pitchFamily="2" charset="-122"/>
                  <a:ea typeface="锐字工房云字库细圆GBK" panose="02010604000000000000" pitchFamily="2" charset="-122"/>
                  <a:sym typeface="Segoe Script" panose="030B0504020000000003" pitchFamily="66" charset="0"/>
                </a:endParaRPr>
              </a:p>
            </p:txBody>
          </p:sp>
        </p:grpSp>
        <p:grpSp>
          <p:nvGrpSpPr>
            <p:cNvPr id="21" name="组合 20"/>
            <p:cNvGrpSpPr/>
            <p:nvPr/>
          </p:nvGrpSpPr>
          <p:grpSpPr>
            <a:xfrm>
              <a:off x="7630160" y="1350570"/>
              <a:ext cx="4135120" cy="4341478"/>
              <a:chOff x="7640320" y="1147365"/>
              <a:chExt cx="4135120" cy="4341478"/>
            </a:xfrm>
          </p:grpSpPr>
          <p:sp>
            <p:nvSpPr>
              <p:cNvPr id="25" name="矩形 24"/>
              <p:cNvSpPr/>
              <p:nvPr/>
            </p:nvSpPr>
            <p:spPr>
              <a:xfrm>
                <a:off x="7640321" y="1147365"/>
                <a:ext cx="4135119" cy="829955"/>
              </a:xfrm>
              <a:prstGeom prst="rect">
                <a:avLst/>
              </a:prstGeom>
            </p:spPr>
            <p:txBody>
              <a:bodyPr wrap="square">
                <a:spAutoFit/>
              </a:bodyPr>
              <a:lstStyle/>
              <a:p>
                <a:pPr>
                  <a:lnSpc>
                    <a:spcPct val="150000"/>
                  </a:lnSpc>
                </a:pPr>
                <a:r>
                  <a:rPr lang="zh-CN" altLang="en-US" sz="1600" b="1" dirty="0">
                    <a:solidFill>
                      <a:schemeClr val="tx1">
                        <a:lumMod val="75000"/>
                        <a:lumOff val="25000"/>
                      </a:schemeClr>
                    </a:solidFill>
                    <a:latin typeface="锐字工房云字库细圆GBK" panose="02010604000000000000" pitchFamily="2" charset="-122"/>
                    <a:ea typeface="锐字工房云字库细圆GBK" panose="02010604000000000000" pitchFamily="2" charset="-122"/>
                    <a:sym typeface="Segoe Script" panose="030B0504020000000003" pitchFamily="66" charset="0"/>
                  </a:rPr>
                  <a:t>全国英语竞赛</a:t>
                </a:r>
                <a:r>
                  <a:rPr lang="en-US" altLang="zh-CN" sz="1600" b="1" dirty="0">
                    <a:solidFill>
                      <a:schemeClr val="tx1">
                        <a:lumMod val="75000"/>
                        <a:lumOff val="25000"/>
                      </a:schemeClr>
                    </a:solidFill>
                    <a:latin typeface="锐字工房云字库细圆GBK" panose="02010604000000000000" pitchFamily="2" charset="-122"/>
                    <a:ea typeface="锐字工房云字库细圆GBK" panose="02010604000000000000" pitchFamily="2" charset="-122"/>
                    <a:sym typeface="Segoe Script" panose="030B0504020000000003" pitchFamily="66" charset="0"/>
                  </a:rPr>
                  <a:t>C</a:t>
                </a:r>
                <a:r>
                  <a:rPr lang="zh-CN" altLang="en-US" sz="1600" b="1" dirty="0">
                    <a:solidFill>
                      <a:schemeClr val="tx1">
                        <a:lumMod val="75000"/>
                        <a:lumOff val="25000"/>
                      </a:schemeClr>
                    </a:solidFill>
                    <a:latin typeface="锐字工房云字库细圆GBK" panose="02010604000000000000" pitchFamily="2" charset="-122"/>
                    <a:ea typeface="锐字工房云字库细圆GBK" panose="02010604000000000000" pitchFamily="2" charset="-122"/>
                    <a:sym typeface="Segoe Script" panose="030B0504020000000003" pitchFamily="66" charset="0"/>
                  </a:rPr>
                  <a:t>类二等奖</a:t>
                </a:r>
                <a:endParaRPr lang="zh-CN" altLang="en-US" sz="1600" b="1" dirty="0">
                  <a:solidFill>
                    <a:schemeClr val="tx1">
                      <a:lumMod val="75000"/>
                      <a:lumOff val="25000"/>
                    </a:schemeClr>
                  </a:solidFill>
                  <a:latin typeface="锐字工房云字库细圆GBK" panose="02010604000000000000" pitchFamily="2" charset="-122"/>
                  <a:ea typeface="锐字工房云字库细圆GBK" panose="02010604000000000000" pitchFamily="2" charset="-122"/>
                  <a:sym typeface="Segoe Script" panose="030B0504020000000003" pitchFamily="66" charset="0"/>
                </a:endParaRPr>
              </a:p>
              <a:p>
                <a:pPr>
                  <a:lnSpc>
                    <a:spcPct val="150000"/>
                  </a:lnSpc>
                </a:pPr>
                <a:r>
                  <a:rPr lang="zh-CN" altLang="en-US" sz="1600" b="1" dirty="0">
                    <a:solidFill>
                      <a:schemeClr val="tx1">
                        <a:lumMod val="75000"/>
                        <a:lumOff val="25000"/>
                      </a:schemeClr>
                    </a:solidFill>
                    <a:latin typeface="锐字工房云字库细圆GBK" panose="02010604000000000000" pitchFamily="2" charset="-122"/>
                    <a:ea typeface="锐字工房云字库细圆GBK" panose="02010604000000000000" pitchFamily="2" charset="-122"/>
                    <a:sym typeface="Segoe Script" panose="030B0504020000000003" pitchFamily="66" charset="0"/>
                  </a:rPr>
                  <a:t>国际会议投稿参会</a:t>
                </a:r>
                <a:endParaRPr lang="zh-CN" altLang="en-US" sz="1600" b="1" dirty="0">
                  <a:solidFill>
                    <a:schemeClr val="tx1">
                      <a:lumMod val="75000"/>
                      <a:lumOff val="25000"/>
                    </a:schemeClr>
                  </a:solidFill>
                  <a:latin typeface="锐字工房云字库细圆GBK" panose="02010604000000000000" pitchFamily="2" charset="-122"/>
                  <a:ea typeface="锐字工房云字库细圆GBK" panose="02010604000000000000" pitchFamily="2" charset="-122"/>
                  <a:sym typeface="Segoe Script" panose="030B0504020000000003" pitchFamily="66" charset="0"/>
                </a:endParaRPr>
              </a:p>
            </p:txBody>
          </p:sp>
          <p:sp>
            <p:nvSpPr>
              <p:cNvPr id="26" name="矩形 25"/>
              <p:cNvSpPr/>
              <p:nvPr/>
            </p:nvSpPr>
            <p:spPr>
              <a:xfrm>
                <a:off x="7640320" y="2551216"/>
                <a:ext cx="4135119" cy="829955"/>
              </a:xfrm>
              <a:prstGeom prst="rect">
                <a:avLst/>
              </a:prstGeom>
            </p:spPr>
            <p:txBody>
              <a:bodyPr wrap="square">
                <a:spAutoFit/>
              </a:bodyPr>
              <a:lstStyle/>
              <a:p>
                <a:pPr>
                  <a:lnSpc>
                    <a:spcPct val="150000"/>
                  </a:lnSpc>
                </a:pPr>
                <a:r>
                  <a:rPr lang="zh-CN" altLang="en-US" sz="1600" b="1" dirty="0">
                    <a:solidFill>
                      <a:schemeClr val="tx1">
                        <a:lumMod val="75000"/>
                        <a:lumOff val="25000"/>
                      </a:schemeClr>
                    </a:solidFill>
                    <a:latin typeface="锐字工房云字库细圆GBK" panose="02010604000000000000" pitchFamily="2" charset="-122"/>
                    <a:ea typeface="锐字工房云字库细圆GBK" panose="02010604000000000000" pitchFamily="2" charset="-122"/>
                    <a:sym typeface="Segoe Script" panose="030B0504020000000003" pitchFamily="66" charset="0"/>
                  </a:rPr>
                  <a:t>中国科学院大学三好学生</a:t>
                </a:r>
                <a:endParaRPr lang="zh-CN" altLang="en-US" sz="1600" b="1" dirty="0">
                  <a:solidFill>
                    <a:schemeClr val="tx1">
                      <a:lumMod val="75000"/>
                      <a:lumOff val="25000"/>
                    </a:schemeClr>
                  </a:solidFill>
                  <a:latin typeface="锐字工房云字库细圆GBK" panose="02010604000000000000" pitchFamily="2" charset="-122"/>
                  <a:ea typeface="锐字工房云字库细圆GBK" panose="02010604000000000000" pitchFamily="2" charset="-122"/>
                  <a:sym typeface="Segoe Script" panose="030B0504020000000003" pitchFamily="66" charset="0"/>
                </a:endParaRPr>
              </a:p>
              <a:p>
                <a:pPr>
                  <a:lnSpc>
                    <a:spcPct val="150000"/>
                  </a:lnSpc>
                </a:pPr>
                <a:r>
                  <a:rPr lang="zh-CN" altLang="en-US" sz="1600" b="1" dirty="0">
                    <a:solidFill>
                      <a:schemeClr val="tx1">
                        <a:lumMod val="75000"/>
                        <a:lumOff val="25000"/>
                      </a:schemeClr>
                    </a:solidFill>
                    <a:latin typeface="锐字工房云字库细圆GBK" panose="02010604000000000000" pitchFamily="2" charset="-122"/>
                    <a:ea typeface="锐字工房云字库细圆GBK" panose="02010604000000000000" pitchFamily="2" charset="-122"/>
                    <a:sym typeface="Segoe Script" panose="030B0504020000000003" pitchFamily="66" charset="0"/>
                  </a:rPr>
                  <a:t>学业一等奖学金</a:t>
                </a:r>
                <a:endParaRPr lang="zh-CN" altLang="en-US" sz="1600" b="1" dirty="0">
                  <a:solidFill>
                    <a:schemeClr val="tx1">
                      <a:lumMod val="75000"/>
                      <a:lumOff val="25000"/>
                    </a:schemeClr>
                  </a:solidFill>
                  <a:latin typeface="锐字工房云字库细圆GBK" panose="02010604000000000000" pitchFamily="2" charset="-122"/>
                  <a:ea typeface="锐字工房云字库细圆GBK" panose="02010604000000000000" pitchFamily="2" charset="-122"/>
                  <a:sym typeface="Segoe Script" panose="030B0504020000000003" pitchFamily="66" charset="0"/>
                </a:endParaRPr>
              </a:p>
            </p:txBody>
          </p:sp>
          <p:sp>
            <p:nvSpPr>
              <p:cNvPr id="27" name="矩形 26"/>
              <p:cNvSpPr/>
              <p:nvPr/>
            </p:nvSpPr>
            <p:spPr>
              <a:xfrm>
                <a:off x="7640320" y="4125884"/>
                <a:ext cx="4135119" cy="1362959"/>
              </a:xfrm>
              <a:prstGeom prst="rect">
                <a:avLst/>
              </a:prstGeom>
            </p:spPr>
            <p:txBody>
              <a:bodyPr wrap="square">
                <a:spAutoFit/>
              </a:bodyPr>
              <a:lstStyle/>
              <a:p>
                <a:pPr>
                  <a:lnSpc>
                    <a:spcPct val="150000"/>
                  </a:lnSpc>
                </a:pPr>
                <a:r>
                  <a:rPr lang="zh-CN" altLang="en-US" sz="1600" b="1" dirty="0">
                    <a:solidFill>
                      <a:schemeClr val="tx1">
                        <a:lumMod val="75000"/>
                        <a:lumOff val="25000"/>
                      </a:schemeClr>
                    </a:solidFill>
                    <a:latin typeface="锐字工房云字库细圆GBK" panose="02010604000000000000" pitchFamily="2" charset="-122"/>
                    <a:ea typeface="锐字工房云字库细圆GBK" panose="02010604000000000000" pitchFamily="2" charset="-122"/>
                    <a:sym typeface="Segoe Script" panose="030B0504020000000003" pitchFamily="66" charset="0"/>
                  </a:rPr>
                  <a:t>慕课学习的小技巧</a:t>
                </a:r>
                <a:endParaRPr lang="zh-CN" altLang="en-US" sz="1600" b="1" dirty="0">
                  <a:solidFill>
                    <a:schemeClr val="tx1">
                      <a:lumMod val="75000"/>
                      <a:lumOff val="25000"/>
                    </a:schemeClr>
                  </a:solidFill>
                  <a:latin typeface="锐字工房云字库细圆GBK" panose="02010604000000000000" pitchFamily="2" charset="-122"/>
                  <a:ea typeface="锐字工房云字库细圆GBK" panose="02010604000000000000" pitchFamily="2" charset="-122"/>
                  <a:sym typeface="Segoe Script" panose="030B0504020000000003" pitchFamily="66" charset="0"/>
                </a:endParaRPr>
              </a:p>
              <a:p>
                <a:pPr>
                  <a:lnSpc>
                    <a:spcPct val="150000"/>
                  </a:lnSpc>
                </a:pPr>
                <a:r>
                  <a:rPr lang="zh-CN" altLang="en-US" sz="1600" b="1" dirty="0">
                    <a:solidFill>
                      <a:schemeClr val="tx1">
                        <a:lumMod val="75000"/>
                        <a:lumOff val="25000"/>
                      </a:schemeClr>
                    </a:solidFill>
                    <a:latin typeface="锐字工房云字库细圆GBK" panose="02010604000000000000" pitchFamily="2" charset="-122"/>
                    <a:ea typeface="锐字工房云字库细圆GBK" panose="02010604000000000000" pitchFamily="2" charset="-122"/>
                    <a:sym typeface="Segoe Script" panose="030B0504020000000003" pitchFamily="66" charset="0"/>
                  </a:rPr>
                  <a:t>英语</a:t>
                </a:r>
                <a:r>
                  <a:rPr lang="en-US" altLang="zh-CN" sz="1600" b="1" dirty="0">
                    <a:solidFill>
                      <a:schemeClr val="tx1">
                        <a:lumMod val="75000"/>
                        <a:lumOff val="25000"/>
                      </a:schemeClr>
                    </a:solidFill>
                    <a:latin typeface="锐字工房云字库细圆GBK" panose="02010604000000000000" pitchFamily="2" charset="-122"/>
                    <a:ea typeface="锐字工房云字库细圆GBK" panose="02010604000000000000" pitchFamily="2" charset="-122"/>
                    <a:sym typeface="Segoe Script" panose="030B0504020000000003" pitchFamily="66" charset="0"/>
                  </a:rPr>
                  <a:t>B</a:t>
                </a:r>
                <a:r>
                  <a:rPr lang="zh-CN" altLang="en-US" sz="1600" b="1" dirty="0">
                    <a:solidFill>
                      <a:schemeClr val="tx1">
                        <a:lumMod val="75000"/>
                        <a:lumOff val="25000"/>
                      </a:schemeClr>
                    </a:solidFill>
                    <a:latin typeface="锐字工房云字库细圆GBK" panose="02010604000000000000" pitchFamily="2" charset="-122"/>
                    <a:ea typeface="锐字工房云字库细圆GBK" panose="02010604000000000000" pitchFamily="2" charset="-122"/>
                    <a:sym typeface="Segoe Script" panose="030B0504020000000003" pitchFamily="66" charset="0"/>
                  </a:rPr>
                  <a:t>学习感悟</a:t>
                </a:r>
                <a:endParaRPr lang="zh-CN" altLang="en-US" sz="1600" b="1" dirty="0">
                  <a:solidFill>
                    <a:schemeClr val="tx1">
                      <a:lumMod val="75000"/>
                      <a:lumOff val="25000"/>
                    </a:schemeClr>
                  </a:solidFill>
                  <a:latin typeface="锐字工房云字库细圆GBK" panose="02010604000000000000" pitchFamily="2" charset="-122"/>
                  <a:ea typeface="锐字工房云字库细圆GBK" panose="02010604000000000000" pitchFamily="2" charset="-122"/>
                  <a:sym typeface="Segoe Script" panose="030B0504020000000003" pitchFamily="66" charset="0"/>
                </a:endParaRPr>
              </a:p>
              <a:p>
                <a:pPr>
                  <a:lnSpc>
                    <a:spcPct val="150000"/>
                  </a:lnSpc>
                </a:pPr>
                <a:r>
                  <a:rPr lang="zh-CN" altLang="en-US" sz="1600" b="1" dirty="0">
                    <a:solidFill>
                      <a:schemeClr val="tx1">
                        <a:lumMod val="75000"/>
                        <a:lumOff val="25000"/>
                      </a:schemeClr>
                    </a:solidFill>
                    <a:latin typeface="锐字工房云字库细圆GBK" panose="02010604000000000000" pitchFamily="2" charset="-122"/>
                    <a:ea typeface="锐字工房云字库细圆GBK" panose="02010604000000000000" pitchFamily="2" charset="-122"/>
                    <a:sym typeface="Segoe Script" panose="030B0504020000000003" pitchFamily="66" charset="0"/>
                  </a:rPr>
                  <a:t>相关的经验总结</a:t>
                </a:r>
                <a:endParaRPr lang="zh-CN" altLang="en-US" sz="1600" b="1" dirty="0">
                  <a:solidFill>
                    <a:schemeClr val="tx1">
                      <a:lumMod val="75000"/>
                      <a:lumOff val="25000"/>
                    </a:schemeClr>
                  </a:solidFill>
                  <a:latin typeface="锐字工房云字库细圆GBK" panose="02010604000000000000" pitchFamily="2" charset="-122"/>
                  <a:ea typeface="锐字工房云字库细圆GBK" panose="02010604000000000000" pitchFamily="2" charset="-122"/>
                  <a:sym typeface="Segoe Script" panose="030B0504020000000003" pitchFamily="66" charset="0"/>
                </a:endParaRPr>
              </a:p>
            </p:txBody>
          </p:sp>
        </p:grpSp>
        <p:sp>
          <p:nvSpPr>
            <p:cNvPr id="22" name="矩形 21"/>
            <p:cNvSpPr/>
            <p:nvPr/>
          </p:nvSpPr>
          <p:spPr>
            <a:xfrm>
              <a:off x="7034107" y="1622557"/>
              <a:ext cx="413173" cy="7112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锐字工房云字库细圆GBK" panose="02010604000000000000" pitchFamily="2" charset="-122"/>
                <a:ea typeface="锐字工房云字库细圆GBK" panose="02010604000000000000" pitchFamily="2" charset="-122"/>
                <a:sym typeface="Segoe Script" panose="030B0504020000000003" pitchFamily="66" charset="0"/>
              </a:endParaRPr>
            </a:p>
          </p:txBody>
        </p:sp>
        <p:sp>
          <p:nvSpPr>
            <p:cNvPr id="23" name="矩形 22"/>
            <p:cNvSpPr/>
            <p:nvPr/>
          </p:nvSpPr>
          <p:spPr>
            <a:xfrm>
              <a:off x="7034107" y="3134359"/>
              <a:ext cx="413173" cy="7112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锐字工房云字库细圆GBK" panose="02010604000000000000" pitchFamily="2" charset="-122"/>
                <a:ea typeface="锐字工房云字库细圆GBK" panose="02010604000000000000" pitchFamily="2" charset="-122"/>
                <a:sym typeface="Segoe Script" panose="030B0504020000000003" pitchFamily="66" charset="0"/>
              </a:endParaRPr>
            </a:p>
          </p:txBody>
        </p:sp>
        <p:sp>
          <p:nvSpPr>
            <p:cNvPr id="24" name="矩形 23"/>
            <p:cNvSpPr/>
            <p:nvPr/>
          </p:nvSpPr>
          <p:spPr>
            <a:xfrm>
              <a:off x="7034107" y="4646161"/>
              <a:ext cx="413173" cy="7112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锐字工房云字库细圆GBK" panose="02010604000000000000" pitchFamily="2" charset="-122"/>
                <a:ea typeface="锐字工房云字库细圆GBK" panose="02010604000000000000" pitchFamily="2" charset="-122"/>
                <a:sym typeface="Segoe Script" panose="030B0504020000000003" pitchFamily="66" charset="0"/>
              </a:endParaRPr>
            </a:p>
          </p:txBody>
        </p:sp>
      </p:grpSp>
      <p:pic>
        <p:nvPicPr>
          <p:cNvPr id="32" name="图片 3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874769" y="477840"/>
            <a:ext cx="2174882" cy="456069"/>
          </a:xfrm>
          <a:prstGeom prst="rect">
            <a:avLst/>
          </a:prstGeom>
        </p:spPr>
      </p:pic>
      <p:pic>
        <p:nvPicPr>
          <p:cNvPr id="1026" name="Picture 2" descr="C:\Users\ASUS\Desktop\2.jpg2"/>
          <p:cNvPicPr>
            <a:picLocks noChangeAspect="1" noChangeArrowheads="1"/>
          </p:cNvPicPr>
          <p:nvPr/>
        </p:nvPicPr>
        <p:blipFill>
          <a:blip r:embed="rId2"/>
          <a:srcRect/>
          <a:stretch>
            <a:fillRect/>
          </a:stretch>
        </p:blipFill>
        <p:spPr bwMode="auto">
          <a:xfrm>
            <a:off x="386080" y="1350645"/>
            <a:ext cx="3743960" cy="24968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E7EFF2"/>
        </a:solidFill>
        <a:effectLst/>
      </p:bgPr>
    </p:bg>
    <p:spTree>
      <p:nvGrpSpPr>
        <p:cNvPr id="1" name=""/>
        <p:cNvGrpSpPr/>
        <p:nvPr/>
      </p:nvGrpSpPr>
      <p:grpSpPr/>
      <p:sp>
        <p:nvSpPr>
          <p:cNvPr id="5" name="矩形 4"/>
          <p:cNvSpPr/>
          <p:nvPr/>
        </p:nvSpPr>
        <p:spPr>
          <a:xfrm>
            <a:off x="0" y="4072467"/>
            <a:ext cx="12192000" cy="44451"/>
          </a:xfrm>
          <a:prstGeom prst="rect">
            <a:avLst/>
          </a:prstGeom>
          <a:solidFill>
            <a:srgbClr val="000099"/>
          </a:solidFill>
          <a:ln>
            <a:noFill/>
          </a:ln>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1" hangingPunct="1">
              <a:lnSpc>
                <a:spcPct val="100000"/>
              </a:lnSpc>
              <a:spcBef>
                <a:spcPct val="0"/>
              </a:spcBef>
              <a:spcAft>
                <a:spcPct val="0"/>
              </a:spcAft>
              <a:buClrTx/>
              <a:buSzTx/>
              <a:buFontTx/>
              <a:buNone/>
              <a:defRPr/>
            </a:pPr>
            <a:endParaRPr kumimoji="1" lang="zh-CN" altLang="en-US" sz="3200" b="0" i="0" u="none" strike="noStrike" kern="1200" cap="none" spc="0" normalizeH="0" baseline="0" noProof="0" dirty="0">
              <a:ln>
                <a:solidFill>
                  <a:schemeClr val="tx2">
                    <a:lumMod val="60000"/>
                    <a:lumOff val="40000"/>
                  </a:schemeClr>
                </a:solidFill>
              </a:ln>
              <a:solidFill>
                <a:schemeClr val="tx2"/>
              </a:solidFill>
              <a:effectLst/>
              <a:uLnTx/>
              <a:uFillTx/>
              <a:latin typeface="+mn-lt"/>
              <a:ea typeface="+mn-ea"/>
              <a:cs typeface="+mn-cs"/>
            </a:endParaRPr>
          </a:p>
        </p:txBody>
      </p:sp>
      <p:sp>
        <p:nvSpPr>
          <p:cNvPr id="6147" name="TextBox 6"/>
          <p:cNvSpPr txBox="1"/>
          <p:nvPr/>
        </p:nvSpPr>
        <p:spPr>
          <a:xfrm>
            <a:off x="4143375" y="5048251"/>
            <a:ext cx="3905251" cy="829945"/>
          </a:xfrm>
          <a:prstGeom prst="rect">
            <a:avLst/>
          </a:prstGeom>
          <a:noFill/>
          <a:ln w="9525">
            <a:noFill/>
          </a:ln>
        </p:spPr>
        <p:txBody>
          <a:bodyPr>
            <a:spAutoFit/>
          </a:bodyPr>
          <a:p>
            <a:pPr algn="ctr" eaLnBrk="1" latinLnBrk="1" hangingPunct="1"/>
            <a:r>
              <a:rPr lang="en-US" altLang="zh-CN" sz="4800" dirty="0">
                <a:solidFill>
                  <a:srgbClr val="C00000"/>
                </a:solidFill>
                <a:latin typeface="Arial Black" panose="020B0A04020102020204" pitchFamily="34" charset="0"/>
                <a:ea typeface="黑体" panose="02010609060101010101" pitchFamily="49" charset="-122"/>
              </a:rPr>
              <a:t>THANKS</a:t>
            </a:r>
            <a:endParaRPr lang="zh-CN" altLang="en-US" sz="4800" dirty="0">
              <a:solidFill>
                <a:srgbClr val="C00000"/>
              </a:solidFill>
              <a:latin typeface="Arial Black" panose="020B0A04020102020204" pitchFamily="34" charset="0"/>
              <a:ea typeface="黑体" panose="02010609060101010101" pitchFamily="49" charset="-122"/>
            </a:endParaRPr>
          </a:p>
        </p:txBody>
      </p:sp>
      <p:pic>
        <p:nvPicPr>
          <p:cNvPr id="6148" name="图片 10" descr="笔墨纸砚－周韧林.jpg"/>
          <p:cNvPicPr>
            <a:picLocks noChangeAspect="1"/>
          </p:cNvPicPr>
          <p:nvPr/>
        </p:nvPicPr>
        <p:blipFill>
          <a:blip r:embed="rId1"/>
          <a:stretch>
            <a:fillRect/>
          </a:stretch>
        </p:blipFill>
        <p:spPr>
          <a:xfrm>
            <a:off x="0" y="0"/>
            <a:ext cx="12192000" cy="4415367"/>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cstate="screen">
            <a:alphaModFix amt="50000"/>
            <a:lum/>
          </a:blip>
          <a:srcRect/>
          <a:stretch>
            <a:fillRect/>
          </a:stretch>
        </a:blipFill>
        <a:effectLst/>
      </p:bgPr>
    </p:bg>
    <p:spTree>
      <p:nvGrpSpPr>
        <p:cNvPr id="1" name=""/>
        <p:cNvGrpSpPr/>
        <p:nvPr/>
      </p:nvGrpSpPr>
      <p:grpSpPr>
        <a:xfrm>
          <a:off x="0" y="0"/>
          <a:ext cx="0" cy="0"/>
          <a:chOff x="0" y="0"/>
          <a:chExt cx="0" cy="0"/>
        </a:xfrm>
      </p:grpSpPr>
      <p:sp>
        <p:nvSpPr>
          <p:cNvPr id="10242" name="Freeform 5"/>
          <p:cNvSpPr/>
          <p:nvPr/>
        </p:nvSpPr>
        <p:spPr bwMode="auto">
          <a:xfrm>
            <a:off x="771225" y="1754842"/>
            <a:ext cx="2935728" cy="487172"/>
          </a:xfrm>
          <a:custGeom>
            <a:avLst/>
            <a:gdLst>
              <a:gd name="T0" fmla="*/ 275 w 3851"/>
              <a:gd name="T1" fmla="*/ 0 h 633"/>
              <a:gd name="T2" fmla="*/ 3575 w 3851"/>
              <a:gd name="T3" fmla="*/ 0 h 633"/>
              <a:gd name="T4" fmla="*/ 3851 w 3851"/>
              <a:gd name="T5" fmla="*/ 633 h 633"/>
              <a:gd name="T6" fmla="*/ 0 w 3851"/>
              <a:gd name="T7" fmla="*/ 633 h 633"/>
              <a:gd name="T8" fmla="*/ 275 w 3851"/>
              <a:gd name="T9" fmla="*/ 0 h 633"/>
            </a:gdLst>
            <a:ahLst/>
            <a:cxnLst>
              <a:cxn ang="0">
                <a:pos x="T0" y="T1"/>
              </a:cxn>
              <a:cxn ang="0">
                <a:pos x="T2" y="T3"/>
              </a:cxn>
              <a:cxn ang="0">
                <a:pos x="T4" y="T5"/>
              </a:cxn>
              <a:cxn ang="0">
                <a:pos x="T6" y="T7"/>
              </a:cxn>
              <a:cxn ang="0">
                <a:pos x="T8" y="T9"/>
              </a:cxn>
            </a:cxnLst>
            <a:rect l="0" t="0" r="r" b="b"/>
            <a:pathLst>
              <a:path w="3851" h="633">
                <a:moveTo>
                  <a:pt x="275" y="0"/>
                </a:moveTo>
                <a:lnTo>
                  <a:pt x="3575" y="0"/>
                </a:lnTo>
                <a:lnTo>
                  <a:pt x="3851" y="633"/>
                </a:lnTo>
                <a:lnTo>
                  <a:pt x="0" y="633"/>
                </a:lnTo>
                <a:lnTo>
                  <a:pt x="275" y="0"/>
                </a:lnTo>
                <a:close/>
              </a:path>
            </a:pathLst>
          </a:custGeom>
          <a:solidFill>
            <a:schemeClr val="tx1">
              <a:lumMod val="75000"/>
              <a:lumOff val="25000"/>
            </a:schemeClr>
          </a:solidFill>
          <a:ln>
            <a:noFill/>
          </a:ln>
        </p:spPr>
        <p:txBody>
          <a:bodyPr/>
          <a:lstStyle/>
          <a:p>
            <a:pPr marL="0" marR="0" lvl="0" indent="0" algn="l" defTabSz="913765"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D7004"/>
              </a:solidFill>
              <a:effectLst/>
              <a:uLnTx/>
              <a:uFillTx/>
              <a:latin typeface="Arial" panose="020B0604020202020204" pitchFamily="34" charset="0"/>
              <a:ea typeface="宋体" panose="02010600030101010101" pitchFamily="2" charset="-122"/>
              <a:cs typeface="+mn-cs"/>
            </a:endParaRPr>
          </a:p>
        </p:txBody>
      </p:sp>
      <p:sp>
        <p:nvSpPr>
          <p:cNvPr id="10243" name="Rectangle 6"/>
          <p:cNvSpPr>
            <a:spLocks noChangeArrowheads="1"/>
          </p:cNvSpPr>
          <p:nvPr/>
        </p:nvSpPr>
        <p:spPr bwMode="auto">
          <a:xfrm>
            <a:off x="1" y="2245189"/>
            <a:ext cx="12192000" cy="2196242"/>
          </a:xfrm>
          <a:prstGeom prst="rect">
            <a:avLst/>
          </a:prstGeom>
          <a:gradFill flip="none" rotWithShape="1">
            <a:gsLst>
              <a:gs pos="0">
                <a:srgbClr val="0C4994">
                  <a:shade val="30000"/>
                  <a:satMod val="115000"/>
                </a:srgbClr>
              </a:gs>
              <a:gs pos="50000">
                <a:srgbClr val="0C4994">
                  <a:shade val="67500"/>
                  <a:satMod val="115000"/>
                </a:srgbClr>
              </a:gs>
              <a:gs pos="100000">
                <a:srgbClr val="0C4994">
                  <a:shade val="100000"/>
                  <a:satMod val="115000"/>
                </a:srgbClr>
              </a:gs>
            </a:gsLst>
            <a:lin ang="0" scaled="1"/>
            <a:tileRect/>
          </a:gra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3765"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D7004"/>
              </a:solidFill>
              <a:effectLst/>
              <a:uLnTx/>
              <a:uFillTx/>
              <a:latin typeface="Arial" panose="020B0604020202020204" pitchFamily="34" charset="0"/>
              <a:ea typeface="宋体" panose="02010600030101010101" pitchFamily="2" charset="-122"/>
              <a:cs typeface="+mn-cs"/>
            </a:endParaRPr>
          </a:p>
        </p:txBody>
      </p:sp>
      <p:sp>
        <p:nvSpPr>
          <p:cNvPr id="10244" name="Rectangle 7"/>
          <p:cNvSpPr>
            <a:spLocks noChangeArrowheads="1"/>
          </p:cNvSpPr>
          <p:nvPr/>
        </p:nvSpPr>
        <p:spPr bwMode="auto">
          <a:xfrm>
            <a:off x="980692" y="1754842"/>
            <a:ext cx="2513618" cy="2686588"/>
          </a:xfrm>
          <a:prstGeom prst="rect">
            <a:avLst/>
          </a:prstGeom>
          <a:solidFill>
            <a:schemeClr val="accent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3765"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D7004"/>
              </a:solidFill>
              <a:effectLst/>
              <a:uLnTx/>
              <a:uFillTx/>
              <a:latin typeface="Arial" panose="020B0604020202020204" pitchFamily="34" charset="0"/>
              <a:ea typeface="宋体" panose="02010600030101010101" pitchFamily="2" charset="-122"/>
              <a:cs typeface="+mn-cs"/>
            </a:endParaRPr>
          </a:p>
        </p:txBody>
      </p:sp>
      <p:sp>
        <p:nvSpPr>
          <p:cNvPr id="10245" name="TextBox 23"/>
          <p:cNvSpPr txBox="1">
            <a:spLocks noChangeArrowheads="1"/>
          </p:cNvSpPr>
          <p:nvPr/>
        </p:nvSpPr>
        <p:spPr bwMode="auto">
          <a:xfrm>
            <a:off x="3792644" y="3064018"/>
            <a:ext cx="5614382" cy="1291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3765" rtl="0" eaLnBrk="1" fontAlgn="base" latinLnBrk="0" hangingPunct="1">
              <a:lnSpc>
                <a:spcPct val="150000"/>
              </a:lnSpc>
              <a:spcBef>
                <a:spcPct val="0"/>
              </a:spcBef>
              <a:spcAft>
                <a:spcPct val="0"/>
              </a:spcAft>
              <a:buClrTx/>
              <a:buSzTx/>
              <a:buFontTx/>
              <a:buNone/>
              <a:defRPr/>
            </a:pPr>
            <a:r>
              <a:rPr kumimoji="0" lang="en-US" altLang="zh-CN" sz="2600" b="0" i="0" u="none" strike="noStrike" kern="1200" cap="none" spc="0" normalizeH="0" baseline="0" noProof="0" dirty="0">
                <a:ln>
                  <a:noFill/>
                </a:ln>
                <a:solidFill>
                  <a:srgbClr val="FFFFFF"/>
                </a:solidFill>
                <a:effectLst/>
                <a:uLnTx/>
                <a:uFillTx/>
                <a:latin typeface="微软雅黑" panose="020B0503020204020204" charset="-122"/>
                <a:ea typeface="微软雅黑" panose="020B0503020204020204" charset="-122"/>
                <a:cs typeface="+mn-cs"/>
              </a:rPr>
              <a:t>◎</a:t>
            </a:r>
            <a:r>
              <a:rPr kumimoji="0" lang="zh-CN" altLang="en-US" sz="2600" b="0" i="0" u="none" strike="noStrike" kern="1200" cap="none" spc="0" normalizeH="0" baseline="0" noProof="0" dirty="0">
                <a:ln>
                  <a:noFill/>
                </a:ln>
                <a:solidFill>
                  <a:srgbClr val="FFFFFF"/>
                </a:solidFill>
                <a:effectLst/>
                <a:uLnTx/>
                <a:uFillTx/>
                <a:latin typeface="微软雅黑" panose="020B0503020204020204" charset="-122"/>
                <a:ea typeface="微软雅黑" panose="020B0503020204020204" charset="-122"/>
                <a:cs typeface="+mn-cs"/>
              </a:rPr>
              <a:t>资格要求</a:t>
            </a:r>
            <a:r>
              <a:rPr kumimoji="0" lang="zh-CN" altLang="en-US" sz="2600" b="0" i="0" u="none" strike="noStrike" kern="1200" cap="none" spc="0" normalizeH="0" baseline="0" noProof="0" dirty="0">
                <a:ln>
                  <a:noFill/>
                </a:ln>
                <a:solidFill>
                  <a:srgbClr val="FFFFFF"/>
                </a:solidFill>
                <a:effectLst/>
                <a:uLnTx/>
                <a:uFillTx/>
                <a:latin typeface="微软雅黑" panose="020B0503020204020204" charset="-122"/>
                <a:ea typeface="微软雅黑" panose="020B0503020204020204" charset="-122"/>
                <a:cs typeface="+mn-cs"/>
              </a:rPr>
              <a:t>     </a:t>
            </a:r>
            <a:r>
              <a:rPr kumimoji="0" lang="en-US" altLang="zh-CN" sz="2600" b="0" i="0" u="none" strike="noStrike" kern="1200" cap="none" spc="0" normalizeH="0" baseline="0" noProof="0" dirty="0">
                <a:ln>
                  <a:noFill/>
                </a:ln>
                <a:solidFill>
                  <a:srgbClr val="FFFFFF"/>
                </a:solidFill>
                <a:effectLst/>
                <a:uLnTx/>
                <a:uFillTx/>
                <a:latin typeface="微软雅黑" panose="020B0503020204020204" charset="-122"/>
                <a:ea typeface="微软雅黑" panose="020B0503020204020204" charset="-122"/>
                <a:cs typeface="+mn-cs"/>
              </a:rPr>
              <a:t>◎</a:t>
            </a:r>
            <a:r>
              <a:rPr kumimoji="0" lang="zh-CN" altLang="en-US" sz="2600" b="0" i="0" u="none" strike="noStrike" kern="1200" cap="none" spc="0" normalizeH="0" baseline="0" noProof="0" dirty="0">
                <a:ln>
                  <a:noFill/>
                </a:ln>
                <a:solidFill>
                  <a:srgbClr val="FFFFFF"/>
                </a:solidFill>
                <a:effectLst/>
                <a:uLnTx/>
                <a:uFillTx/>
                <a:latin typeface="微软雅黑" panose="020B0503020204020204" charset="-122"/>
                <a:ea typeface="微软雅黑" panose="020B0503020204020204" charset="-122"/>
                <a:cs typeface="+mn-cs"/>
              </a:rPr>
              <a:t>整体情况</a:t>
            </a:r>
            <a:r>
              <a:rPr kumimoji="0" lang="zh-CN" altLang="en-US" sz="2600" b="0" i="0" u="none" strike="noStrike" kern="1200" cap="none" spc="0" normalizeH="0" baseline="0" noProof="0" dirty="0">
                <a:ln>
                  <a:noFill/>
                </a:ln>
                <a:solidFill>
                  <a:srgbClr val="FFFFFF"/>
                </a:solidFill>
                <a:effectLst/>
                <a:uLnTx/>
                <a:uFillTx/>
                <a:latin typeface="微软雅黑" panose="020B0503020204020204" charset="-122"/>
                <a:ea typeface="微软雅黑" panose="020B0503020204020204" charset="-122"/>
                <a:cs typeface="+mn-cs"/>
              </a:rPr>
              <a:t>  </a:t>
            </a:r>
            <a:endParaRPr kumimoji="0" lang="en-US" altLang="zh-CN" sz="2600" b="0" i="0" u="none" strike="noStrike" kern="1200" cap="none" spc="0" normalizeH="0" baseline="0" noProof="0" dirty="0">
              <a:ln>
                <a:noFill/>
              </a:ln>
              <a:solidFill>
                <a:srgbClr val="FFFFFF"/>
              </a:solidFill>
              <a:effectLst/>
              <a:uLnTx/>
              <a:uFillTx/>
              <a:latin typeface="微软雅黑" panose="020B0503020204020204" charset="-122"/>
              <a:ea typeface="微软雅黑" panose="020B0503020204020204" charset="-122"/>
              <a:cs typeface="+mn-cs"/>
            </a:endParaRPr>
          </a:p>
          <a:p>
            <a:pPr marL="0" marR="0" lvl="0" indent="0" algn="l" defTabSz="913765" rtl="0" eaLnBrk="1" fontAlgn="base" latinLnBrk="0" hangingPunct="1">
              <a:lnSpc>
                <a:spcPct val="150000"/>
              </a:lnSpc>
              <a:spcBef>
                <a:spcPct val="0"/>
              </a:spcBef>
              <a:spcAft>
                <a:spcPct val="0"/>
              </a:spcAft>
              <a:buClrTx/>
              <a:buSzTx/>
              <a:buFontTx/>
              <a:buNone/>
              <a:defRPr/>
            </a:pPr>
            <a:r>
              <a:rPr kumimoji="0" lang="en-US" altLang="zh-CN" sz="2600" b="0" i="0" u="none" strike="noStrike" kern="1200" cap="none" spc="0" normalizeH="0" baseline="0" noProof="0" dirty="0">
                <a:ln>
                  <a:noFill/>
                </a:ln>
                <a:solidFill>
                  <a:srgbClr val="FFFFFF"/>
                </a:solidFill>
                <a:effectLst/>
                <a:uLnTx/>
                <a:uFillTx/>
                <a:latin typeface="微软雅黑" panose="020B0503020204020204" charset="-122"/>
                <a:ea typeface="微软雅黑" panose="020B0503020204020204" charset="-122"/>
                <a:cs typeface="+mn-cs"/>
              </a:rPr>
              <a:t>◎</a:t>
            </a:r>
            <a:r>
              <a:rPr kumimoji="0" lang="zh-CN" altLang="en-US" sz="2600" b="0" i="0" u="none" strike="noStrike" kern="1200" cap="none" spc="0" normalizeH="0" baseline="0" noProof="0" dirty="0">
                <a:ln>
                  <a:noFill/>
                </a:ln>
                <a:solidFill>
                  <a:srgbClr val="FFFFFF"/>
                </a:solidFill>
                <a:effectLst/>
                <a:uLnTx/>
                <a:uFillTx/>
                <a:latin typeface="微软雅黑" panose="020B0503020204020204" charset="-122"/>
                <a:ea typeface="微软雅黑" panose="020B0503020204020204" charset="-122"/>
                <a:cs typeface="+mn-cs"/>
              </a:rPr>
              <a:t>学习内容</a:t>
            </a:r>
            <a:r>
              <a:rPr kumimoji="0" lang="zh-CN" altLang="en-US" sz="2600" b="0" i="0" u="none" strike="noStrike" kern="1200" cap="none" spc="0" normalizeH="0" baseline="0" noProof="0" dirty="0">
                <a:ln>
                  <a:noFill/>
                </a:ln>
                <a:solidFill>
                  <a:srgbClr val="FFFFFF"/>
                </a:solidFill>
                <a:effectLst/>
                <a:uLnTx/>
                <a:uFillTx/>
                <a:latin typeface="微软雅黑" panose="020B0503020204020204" charset="-122"/>
                <a:ea typeface="微软雅黑" panose="020B0503020204020204" charset="-122"/>
                <a:cs typeface="+mn-cs"/>
              </a:rPr>
              <a:t>     </a:t>
            </a:r>
            <a:r>
              <a:rPr kumimoji="0" lang="en-US" altLang="zh-CN" sz="2600" b="0" i="0" u="none" strike="noStrike" kern="1200" cap="none" spc="0" normalizeH="0" baseline="0" noProof="0" dirty="0">
                <a:ln>
                  <a:noFill/>
                </a:ln>
                <a:solidFill>
                  <a:srgbClr val="FFFFFF"/>
                </a:solidFill>
                <a:effectLst/>
                <a:uLnTx/>
                <a:uFillTx/>
                <a:latin typeface="微软雅黑" panose="020B0503020204020204" charset="-122"/>
                <a:ea typeface="微软雅黑" panose="020B0503020204020204" charset="-122"/>
                <a:cs typeface="+mn-cs"/>
              </a:rPr>
              <a:t>◎</a:t>
            </a:r>
            <a:r>
              <a:rPr kumimoji="0" lang="zh-CN" altLang="en-US" sz="2600" b="0" i="0" u="none" strike="noStrike" kern="1200" cap="none" spc="0" normalizeH="0" baseline="0" noProof="0" dirty="0">
                <a:ln>
                  <a:noFill/>
                </a:ln>
                <a:solidFill>
                  <a:srgbClr val="FFFFFF"/>
                </a:solidFill>
                <a:effectLst/>
                <a:uLnTx/>
                <a:uFillTx/>
                <a:latin typeface="微软雅黑" panose="020B0503020204020204" charset="-122"/>
                <a:ea typeface="微软雅黑" panose="020B0503020204020204" charset="-122"/>
                <a:cs typeface="+mn-cs"/>
              </a:rPr>
              <a:t>经验</a:t>
            </a:r>
            <a:r>
              <a:rPr kumimoji="0" lang="zh-CN" altLang="en-US" sz="2600" b="0" i="0" u="none" strike="noStrike" kern="1200" cap="none" spc="0" normalizeH="0" baseline="0" noProof="0" dirty="0">
                <a:ln>
                  <a:noFill/>
                </a:ln>
                <a:solidFill>
                  <a:srgbClr val="FFFFFF"/>
                </a:solidFill>
                <a:effectLst/>
                <a:uLnTx/>
                <a:uFillTx/>
                <a:latin typeface="微软雅黑" panose="020B0503020204020204" charset="-122"/>
                <a:ea typeface="微软雅黑" panose="020B0503020204020204" charset="-122"/>
                <a:cs typeface="+mn-cs"/>
              </a:rPr>
              <a:t>总结</a:t>
            </a:r>
            <a:endParaRPr kumimoji="0" lang="zh-CN" altLang="en-US" sz="2600" b="0" i="0" u="none" strike="noStrike" kern="1200" cap="none" spc="0" normalizeH="0" baseline="0" noProof="0" dirty="0">
              <a:ln>
                <a:noFill/>
              </a:ln>
              <a:solidFill>
                <a:srgbClr val="FFFFFF"/>
              </a:solidFill>
              <a:effectLst/>
              <a:uLnTx/>
              <a:uFillTx/>
              <a:latin typeface="微软雅黑" panose="020B0503020204020204" charset="-122"/>
              <a:ea typeface="微软雅黑" panose="020B0503020204020204" charset="-122"/>
              <a:cs typeface="+mn-cs"/>
            </a:endParaRPr>
          </a:p>
        </p:txBody>
      </p:sp>
      <p:sp>
        <p:nvSpPr>
          <p:cNvPr id="10246" name="TextBox 25"/>
          <p:cNvSpPr txBox="1">
            <a:spLocks noChangeArrowheads="1"/>
          </p:cNvSpPr>
          <p:nvPr/>
        </p:nvSpPr>
        <p:spPr bwMode="auto">
          <a:xfrm>
            <a:off x="3778363" y="2349922"/>
            <a:ext cx="550806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3765"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smtClean="0">
                <a:ln>
                  <a:noFill/>
                </a:ln>
                <a:solidFill>
                  <a:srgbClr val="FDCB34"/>
                </a:solidFill>
                <a:effectLst/>
                <a:uLnTx/>
                <a:uFillTx/>
                <a:latin typeface="微软雅黑" panose="020B0503020204020204" charset="-122"/>
                <a:ea typeface="微软雅黑" panose="020B0503020204020204" charset="-122"/>
                <a:cs typeface="+mn-cs"/>
              </a:rPr>
              <a:t>英语慕课学习</a:t>
            </a:r>
            <a:endParaRPr kumimoji="0" lang="zh-CN" altLang="en-US" sz="4000" b="1" i="0" u="none" strike="noStrike" kern="1200" cap="none" spc="0" normalizeH="0" baseline="0" noProof="0" dirty="0">
              <a:ln>
                <a:noFill/>
              </a:ln>
              <a:solidFill>
                <a:srgbClr val="FDCB34"/>
              </a:solidFill>
              <a:effectLst/>
              <a:uLnTx/>
              <a:uFillTx/>
              <a:latin typeface="微软雅黑" panose="020B0503020204020204" charset="-122"/>
              <a:ea typeface="微软雅黑" panose="020B0503020204020204" charset="-122"/>
              <a:cs typeface="+mn-cs"/>
            </a:endParaRPr>
          </a:p>
        </p:txBody>
      </p:sp>
      <p:sp>
        <p:nvSpPr>
          <p:cNvPr id="10247" name="TextBox 26"/>
          <p:cNvSpPr txBox="1">
            <a:spLocks noChangeArrowheads="1"/>
          </p:cNvSpPr>
          <p:nvPr/>
        </p:nvSpPr>
        <p:spPr bwMode="auto">
          <a:xfrm>
            <a:off x="1198095" y="2245187"/>
            <a:ext cx="2081987" cy="1937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3765" rtl="0" eaLnBrk="1" fontAlgn="base" latinLnBrk="0" hangingPunct="1">
              <a:lnSpc>
                <a:spcPct val="100000"/>
              </a:lnSpc>
              <a:spcBef>
                <a:spcPct val="0"/>
              </a:spcBef>
              <a:spcAft>
                <a:spcPct val="0"/>
              </a:spcAft>
              <a:buClrTx/>
              <a:buSzTx/>
              <a:buFontTx/>
              <a:buNone/>
              <a:defRPr/>
            </a:pPr>
            <a:r>
              <a:rPr kumimoji="0" lang="en-US" altLang="zh-CN" sz="11995" b="1" i="0" u="none" strike="noStrike" kern="1200" cap="none" spc="0" normalizeH="0" baseline="0" noProof="0" dirty="0">
                <a:ln>
                  <a:noFill/>
                </a:ln>
                <a:solidFill>
                  <a:srgbClr val="FFFFFF"/>
                </a:solidFill>
                <a:effectLst/>
                <a:uLnTx/>
                <a:uFillTx/>
                <a:latin typeface="微软雅黑" panose="020B0503020204020204" charset="-122"/>
                <a:ea typeface="微软雅黑" panose="020B0503020204020204" charset="-122"/>
                <a:cs typeface="+mn-cs"/>
              </a:rPr>
              <a:t>01</a:t>
            </a:r>
            <a:endParaRPr kumimoji="0" lang="zh-CN" altLang="en-US" sz="11995" b="1" i="0" u="none" strike="noStrike" kern="1200" cap="none" spc="0" normalizeH="0" baseline="0" noProof="0" dirty="0">
              <a:ln>
                <a:noFill/>
              </a:ln>
              <a:solidFill>
                <a:srgbClr val="FFFFFF"/>
              </a:solidFill>
              <a:effectLst/>
              <a:uLnTx/>
              <a:uFillTx/>
              <a:latin typeface="微软雅黑" panose="020B0503020204020204" charset="-122"/>
              <a:ea typeface="微软雅黑" panose="020B0503020204020204" charset="-122"/>
              <a:cs typeface="+mn-cs"/>
            </a:endParaRPr>
          </a:p>
        </p:txBody>
      </p:sp>
      <p:pic>
        <p:nvPicPr>
          <p:cNvPr id="11" name="图片 10" descr="横版组合——透明.png"/>
          <p:cNvPicPr>
            <a:picLocks noChangeAspect="1"/>
          </p:cNvPicPr>
          <p:nvPr/>
        </p:nvPicPr>
        <p:blipFill>
          <a:blip r:embed="rId2" cstate="screen"/>
          <a:srcRect/>
          <a:stretch>
            <a:fillRect/>
          </a:stretch>
        </p:blipFill>
        <p:spPr bwMode="auto">
          <a:xfrm>
            <a:off x="8468075" y="127196"/>
            <a:ext cx="3429530" cy="72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243"/>
                                        </p:tgtEl>
                                        <p:attrNameLst>
                                          <p:attrName>style.visibility</p:attrName>
                                        </p:attrNameLst>
                                      </p:cBhvr>
                                      <p:to>
                                        <p:strVal val="visible"/>
                                      </p:to>
                                    </p:set>
                                    <p:animEffect transition="in" filter="wipe(left)">
                                      <p:cBhvr>
                                        <p:cTn id="7" dur="500"/>
                                        <p:tgtEl>
                                          <p:spTgt spid="10243"/>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0242"/>
                                        </p:tgtEl>
                                        <p:attrNameLst>
                                          <p:attrName>style.visibility</p:attrName>
                                        </p:attrNameLst>
                                      </p:cBhvr>
                                      <p:to>
                                        <p:strVal val="visible"/>
                                      </p:to>
                                    </p:set>
                                    <p:animEffect transition="in" filter="wipe(down)">
                                      <p:cBhvr>
                                        <p:cTn id="11" dur="300"/>
                                        <p:tgtEl>
                                          <p:spTgt spid="10242"/>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0244"/>
                                        </p:tgtEl>
                                        <p:attrNameLst>
                                          <p:attrName>style.visibility</p:attrName>
                                        </p:attrNameLst>
                                      </p:cBhvr>
                                      <p:to>
                                        <p:strVal val="visible"/>
                                      </p:to>
                                    </p:set>
                                    <p:animEffect transition="in" filter="wipe(up)">
                                      <p:cBhvr>
                                        <p:cTn id="15" dur="500"/>
                                        <p:tgtEl>
                                          <p:spTgt spid="10244"/>
                                        </p:tgtEl>
                                      </p:cBhvr>
                                    </p:animEffect>
                                  </p:childTnLst>
                                </p:cTn>
                              </p:par>
                            </p:childTnLst>
                          </p:cTn>
                        </p:par>
                        <p:par>
                          <p:cTn id="16" fill="hold">
                            <p:stCondLst>
                              <p:cond delay="1500"/>
                            </p:stCondLst>
                            <p:childTnLst>
                              <p:par>
                                <p:cTn id="17" presetID="1" presetClass="entr" presetSubtype="0" fill="hold" grpId="0" nodeType="afterEffect">
                                  <p:stCondLst>
                                    <p:cond delay="0"/>
                                  </p:stCondLst>
                                  <p:childTnLst>
                                    <p:set>
                                      <p:cBhvr>
                                        <p:cTn id="18" dur="1" fill="hold">
                                          <p:stCondLst>
                                            <p:cond delay="0"/>
                                          </p:stCondLst>
                                        </p:cTn>
                                        <p:tgtEl>
                                          <p:spTgt spid="10247"/>
                                        </p:tgtEl>
                                        <p:attrNameLst>
                                          <p:attrName>style.visibility</p:attrName>
                                        </p:attrNameLst>
                                      </p:cBhvr>
                                      <p:to>
                                        <p:strVal val="visible"/>
                                      </p:to>
                                    </p:set>
                                  </p:childTnLst>
                                </p:cTn>
                              </p:par>
                            </p:childTnLst>
                          </p:cTn>
                        </p:par>
                        <p:par>
                          <p:cTn id="19" fill="hold">
                            <p:stCondLst>
                              <p:cond delay="1500"/>
                            </p:stCondLst>
                            <p:childTnLst>
                              <p:par>
                                <p:cTn id="20" presetID="1" presetClass="entr" presetSubtype="0" fill="hold" grpId="0" nodeType="afterEffect">
                                  <p:stCondLst>
                                    <p:cond delay="0"/>
                                  </p:stCondLst>
                                  <p:childTnLst>
                                    <p:set>
                                      <p:cBhvr>
                                        <p:cTn id="21" dur="1" fill="hold">
                                          <p:stCondLst>
                                            <p:cond delay="0"/>
                                          </p:stCondLst>
                                        </p:cTn>
                                        <p:tgtEl>
                                          <p:spTgt spid="10246"/>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02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animBg="1" autoUpdateAnimBg="0"/>
      <p:bldP spid="10244" grpId="0" animBg="1" autoUpdateAnimBg="0"/>
      <p:bldP spid="10245" grpId="0" autoUpdateAnimBg="0"/>
      <p:bldP spid="10246" grpId="0" autoUpdateAnimBg="0"/>
      <p:bldP spid="10247"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44220" y="897890"/>
            <a:ext cx="4825365" cy="583565"/>
          </a:xfrm>
          <a:prstGeom prst="rect">
            <a:avLst/>
          </a:prstGeom>
          <a:noFill/>
        </p:spPr>
        <p:txBody>
          <a:bodyPr wrap="square" rtlCol="0">
            <a:spAutoFit/>
          </a:bodyPr>
          <a:p>
            <a:r>
              <a:rPr lang="zh-CN" altLang="en-US" sz="3200">
                <a:latin typeface="黑体" panose="02010609060101010101" pitchFamily="49" charset="-122"/>
                <a:ea typeface="黑体" panose="02010609060101010101" pitchFamily="49" charset="-122"/>
              </a:rPr>
              <a:t>慕课的资格要求：</a:t>
            </a:r>
            <a:endParaRPr lang="zh-CN" altLang="en-US" sz="3200">
              <a:latin typeface="黑体" panose="02010609060101010101" pitchFamily="49" charset="-122"/>
              <a:ea typeface="黑体" panose="02010609060101010101" pitchFamily="49" charset="-122"/>
            </a:endParaRPr>
          </a:p>
        </p:txBody>
      </p:sp>
      <p:sp>
        <p:nvSpPr>
          <p:cNvPr id="3" name="文本框 2"/>
          <p:cNvSpPr txBox="1"/>
          <p:nvPr/>
        </p:nvSpPr>
        <p:spPr>
          <a:xfrm>
            <a:off x="744220" y="1481455"/>
            <a:ext cx="10812145" cy="3969385"/>
          </a:xfrm>
          <a:prstGeom prst="rect">
            <a:avLst/>
          </a:prstGeom>
          <a:noFill/>
        </p:spPr>
        <p:txBody>
          <a:bodyPr wrap="square" rtlCol="0">
            <a:spAutoFit/>
          </a:bodyPr>
          <a:p>
            <a:r>
              <a:rPr lang="zh-CN" altLang="en-US">
                <a:latin typeface="等线" panose="02010600030101010101" charset="-122"/>
                <a:ea typeface="等线" panose="02010600030101010101" charset="-122"/>
                <a:cs typeface="等线" panose="02010600030101010101" charset="-122"/>
              </a:rPr>
              <a:t>符合下列条件之一的学生，经审核获准慕课学习资格后，无需参加线下课程学习，但必须在</a:t>
            </a:r>
            <a:r>
              <a:rPr lang="zh-CN" altLang="en-US" b="1">
                <a:solidFill>
                  <a:srgbClr val="FF0000"/>
                </a:solidFill>
                <a:latin typeface="等线" panose="02010600030101010101" charset="-122"/>
                <a:ea typeface="等线" panose="02010600030101010101" charset="-122"/>
                <a:cs typeface="等线" panose="02010600030101010101" charset="-122"/>
              </a:rPr>
              <a:t>春季学期</a:t>
            </a:r>
            <a:r>
              <a:rPr lang="zh-CN" altLang="en-US">
                <a:latin typeface="等线" panose="02010600030101010101" charset="-122"/>
                <a:ea typeface="等线" panose="02010600030101010101" charset="-122"/>
                <a:cs typeface="等线" panose="02010600030101010101" charset="-122"/>
              </a:rPr>
              <a:t>参加线上慕课学习，</a:t>
            </a:r>
            <a:r>
              <a:rPr lang="zh-CN" altLang="en-US" b="1">
                <a:solidFill>
                  <a:srgbClr val="FF0000"/>
                </a:solidFill>
                <a:latin typeface="等线" panose="02010600030101010101" charset="-122"/>
                <a:ea typeface="等线" panose="02010600030101010101" charset="-122"/>
                <a:cs typeface="等线" panose="02010600030101010101" charset="-122"/>
              </a:rPr>
              <a:t>20学时（2学时/周，共10周）</a:t>
            </a:r>
            <a:r>
              <a:rPr lang="zh-CN" altLang="en-US">
                <a:latin typeface="等线" panose="02010600030101010101" charset="-122"/>
                <a:ea typeface="等线" panose="02010600030101010101" charset="-122"/>
                <a:cs typeface="等线" panose="02010600030101010101" charset="-122"/>
              </a:rPr>
              <a:t>，方可获得</a:t>
            </a:r>
            <a:r>
              <a:rPr lang="zh-CN" altLang="en-US" b="1">
                <a:solidFill>
                  <a:srgbClr val="FF0000"/>
                </a:solidFill>
                <a:latin typeface="等线" panose="02010600030101010101" charset="-122"/>
                <a:ea typeface="等线" panose="02010600030101010101" charset="-122"/>
                <a:cs typeface="等线" panose="02010600030101010101" charset="-122"/>
              </a:rPr>
              <a:t>硕士学位英语学分</a:t>
            </a:r>
            <a:r>
              <a:rPr lang="zh-CN" altLang="en-US">
                <a:latin typeface="等线" panose="02010600030101010101" charset="-122"/>
                <a:ea typeface="等线" panose="02010600030101010101" charset="-122"/>
                <a:cs typeface="等线" panose="02010600030101010101" charset="-122"/>
              </a:rPr>
              <a:t>。</a:t>
            </a:r>
            <a:endParaRPr lang="zh-CN" altLang="en-US">
              <a:latin typeface="等线" panose="02010600030101010101" charset="-122"/>
              <a:ea typeface="等线" panose="02010600030101010101" charset="-122"/>
              <a:cs typeface="等线" panose="02010600030101010101" charset="-122"/>
            </a:endParaRPr>
          </a:p>
          <a:p>
            <a:r>
              <a:rPr lang="zh-CN" altLang="en-US">
                <a:latin typeface="等线" panose="02010600030101010101" charset="-122"/>
                <a:ea typeface="等线" panose="02010600030101010101" charset="-122"/>
                <a:cs typeface="等线" panose="02010600030101010101" charset="-122"/>
              </a:rPr>
              <a:t>硕士学位英语成绩根据参与免修免考认定的成绩和慕课学习情况综合评定。</a:t>
            </a:r>
            <a:endParaRPr lang="zh-CN" altLang="en-US">
              <a:latin typeface="等线" panose="02010600030101010101" charset="-122"/>
              <a:ea typeface="等线" panose="02010600030101010101" charset="-122"/>
              <a:cs typeface="等线" panose="02010600030101010101" charset="-122"/>
            </a:endParaRPr>
          </a:p>
          <a:p>
            <a:endParaRPr lang="zh-CN" altLang="en-US">
              <a:latin typeface="等线" panose="02010600030101010101" charset="-122"/>
              <a:ea typeface="等线" panose="02010600030101010101" charset="-122"/>
              <a:cs typeface="等线" panose="02010600030101010101" charset="-122"/>
            </a:endParaRPr>
          </a:p>
          <a:p>
            <a:pPr fontAlgn="auto">
              <a:lnSpc>
                <a:spcPct val="150000"/>
              </a:lnSpc>
            </a:pPr>
            <a:r>
              <a:rPr lang="zh-CN" altLang="en-US">
                <a:latin typeface="等线" panose="02010600030101010101" charset="-122"/>
                <a:ea typeface="等线" panose="02010600030101010101" charset="-122"/>
                <a:cs typeface="等线" panose="02010600030101010101" charset="-122"/>
              </a:rPr>
              <a:t>（1）中国科学院大学硕士研究生入学英语（一）成绩60-64分；</a:t>
            </a:r>
            <a:endParaRPr lang="zh-CN" altLang="en-US">
              <a:latin typeface="等线" panose="02010600030101010101" charset="-122"/>
              <a:ea typeface="等线" panose="02010600030101010101" charset="-122"/>
              <a:cs typeface="等线" panose="02010600030101010101" charset="-122"/>
            </a:endParaRPr>
          </a:p>
          <a:p>
            <a:pPr fontAlgn="auto">
              <a:lnSpc>
                <a:spcPct val="150000"/>
              </a:lnSpc>
            </a:pPr>
            <a:r>
              <a:rPr lang="zh-CN" altLang="en-US">
                <a:latin typeface="等线" panose="02010600030101010101" charset="-122"/>
                <a:ea typeface="等线" panose="02010600030101010101" charset="-122"/>
                <a:cs typeface="等线" panose="02010600030101010101" charset="-122"/>
              </a:rPr>
              <a:t>（2）中国科学院大学硕士研究生入学英语（二）成绩65-69分；</a:t>
            </a:r>
            <a:endParaRPr lang="zh-CN" altLang="en-US">
              <a:latin typeface="等线" panose="02010600030101010101" charset="-122"/>
              <a:ea typeface="等线" panose="02010600030101010101" charset="-122"/>
              <a:cs typeface="等线" panose="02010600030101010101" charset="-122"/>
            </a:endParaRPr>
          </a:p>
          <a:p>
            <a:pPr fontAlgn="auto">
              <a:lnSpc>
                <a:spcPct val="150000"/>
              </a:lnSpc>
            </a:pPr>
            <a:r>
              <a:rPr lang="zh-CN" altLang="en-US">
                <a:latin typeface="等线" panose="02010600030101010101" charset="-122"/>
                <a:ea typeface="等线" panose="02010600030101010101" charset="-122"/>
                <a:cs typeface="等线" panose="02010600030101010101" charset="-122"/>
              </a:rPr>
              <a:t>（3）全国大学英语六级考试（CET）470-549分，有效期4年；</a:t>
            </a:r>
            <a:endParaRPr lang="zh-CN" altLang="en-US">
              <a:latin typeface="等线" panose="02010600030101010101" charset="-122"/>
              <a:ea typeface="等线" panose="02010600030101010101" charset="-122"/>
              <a:cs typeface="等线" panose="02010600030101010101" charset="-122"/>
            </a:endParaRPr>
          </a:p>
          <a:p>
            <a:pPr fontAlgn="auto">
              <a:lnSpc>
                <a:spcPct val="150000"/>
              </a:lnSpc>
            </a:pPr>
            <a:r>
              <a:rPr lang="zh-CN" altLang="en-US">
                <a:latin typeface="等线" panose="02010600030101010101" charset="-122"/>
                <a:ea typeface="等线" panose="02010600030101010101" charset="-122"/>
                <a:cs typeface="等线" panose="02010600030101010101" charset="-122"/>
              </a:rPr>
              <a:t>（4）雅思考试（IELTS）成绩5-6分，有效期3年；</a:t>
            </a:r>
            <a:endParaRPr lang="zh-CN" altLang="en-US">
              <a:latin typeface="等线" panose="02010600030101010101" charset="-122"/>
              <a:ea typeface="等线" panose="02010600030101010101" charset="-122"/>
              <a:cs typeface="等线" panose="02010600030101010101" charset="-122"/>
            </a:endParaRPr>
          </a:p>
          <a:p>
            <a:pPr fontAlgn="auto">
              <a:lnSpc>
                <a:spcPct val="150000"/>
              </a:lnSpc>
            </a:pPr>
            <a:r>
              <a:rPr lang="zh-CN" altLang="en-US">
                <a:latin typeface="等线" panose="02010600030101010101" charset="-122"/>
                <a:ea typeface="等线" panose="02010600030101010101" charset="-122"/>
                <a:cs typeface="等线" panose="02010600030101010101" charset="-122"/>
              </a:rPr>
              <a:t>（5）托福考试（TOEFL）成绩80-89分，有效期3年；</a:t>
            </a:r>
            <a:endParaRPr lang="zh-CN" altLang="en-US">
              <a:latin typeface="等线" panose="02010600030101010101" charset="-122"/>
              <a:ea typeface="等线" panose="02010600030101010101" charset="-122"/>
              <a:cs typeface="等线" panose="02010600030101010101" charset="-122"/>
            </a:endParaRPr>
          </a:p>
          <a:p>
            <a:pPr fontAlgn="auto">
              <a:lnSpc>
                <a:spcPct val="150000"/>
              </a:lnSpc>
            </a:pPr>
            <a:r>
              <a:rPr lang="zh-CN" altLang="en-US">
                <a:latin typeface="等线" panose="02010600030101010101" charset="-122"/>
                <a:ea typeface="等线" panose="02010600030101010101" charset="-122"/>
                <a:cs typeface="等线" panose="02010600030101010101" charset="-122"/>
              </a:rPr>
              <a:t>（6）美国研究生入学考试（GRE）成绩280-309分，有效期3年。</a:t>
            </a:r>
            <a:endParaRPr lang="zh-CN" altLang="en-US">
              <a:latin typeface="等线" panose="02010600030101010101" charset="-122"/>
              <a:ea typeface="等线" panose="02010600030101010101" charset="-122"/>
              <a:cs typeface="等线" panose="02010600030101010101" charset="-122"/>
            </a:endParaRPr>
          </a:p>
          <a:p>
            <a:endParaRPr lang="zh-CN" altLang="en-US">
              <a:latin typeface="等线" panose="02010600030101010101" charset="-122"/>
              <a:ea typeface="等线" panose="02010600030101010101" charset="-122"/>
              <a:cs typeface="等线" panose="02010600030101010101"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47700" y="220345"/>
            <a:ext cx="10563860" cy="583565"/>
          </a:xfrm>
          <a:prstGeom prst="rect">
            <a:avLst/>
          </a:prstGeom>
          <a:noFill/>
        </p:spPr>
        <p:txBody>
          <a:bodyPr wrap="square" rtlCol="0">
            <a:spAutoFit/>
          </a:bodyPr>
          <a:p>
            <a:r>
              <a:rPr lang="zh-CN" altLang="en-US" sz="3200">
                <a:latin typeface="黑体" panose="02010609060101010101" pitchFamily="49" charset="-122"/>
                <a:ea typeface="黑体" panose="02010609060101010101" pitchFamily="49" charset="-122"/>
              </a:rPr>
              <a:t>慕课的整体简介：</a:t>
            </a:r>
            <a:r>
              <a:rPr lang="zh-CN" altLang="en-US" sz="2000">
                <a:latin typeface="黑体" panose="02010609060101010101" pitchFamily="49" charset="-122"/>
                <a:ea typeface="黑体" panose="02010609060101010101" pitchFamily="49" charset="-122"/>
              </a:rPr>
              <a:t>（以</a:t>
            </a:r>
            <a:r>
              <a:rPr lang="en-US" altLang="zh-CN" sz="2000">
                <a:latin typeface="黑体" panose="02010609060101010101" pitchFamily="49" charset="-122"/>
                <a:ea typeface="黑体" panose="02010609060101010101" pitchFamily="49" charset="-122"/>
              </a:rPr>
              <a:t>2020-2021</a:t>
            </a:r>
            <a:r>
              <a:rPr lang="zh-CN" altLang="en-US" sz="2000">
                <a:latin typeface="黑体" panose="02010609060101010101" pitchFamily="49" charset="-122"/>
                <a:ea typeface="黑体" panose="02010609060101010101" pitchFamily="49" charset="-122"/>
              </a:rPr>
              <a:t>学年春季学期为例）</a:t>
            </a:r>
            <a:endParaRPr lang="zh-CN" altLang="en-US" sz="2000">
              <a:latin typeface="黑体" panose="02010609060101010101" pitchFamily="49" charset="-122"/>
              <a:ea typeface="黑体" panose="02010609060101010101" pitchFamily="49" charset="-122"/>
            </a:endParaRPr>
          </a:p>
        </p:txBody>
      </p:sp>
      <p:sp>
        <p:nvSpPr>
          <p:cNvPr id="3" name="文本框 2"/>
          <p:cNvSpPr txBox="1"/>
          <p:nvPr/>
        </p:nvSpPr>
        <p:spPr>
          <a:xfrm>
            <a:off x="647700" y="803910"/>
            <a:ext cx="10812145" cy="5631180"/>
          </a:xfrm>
          <a:prstGeom prst="rect">
            <a:avLst/>
          </a:prstGeom>
          <a:noFill/>
        </p:spPr>
        <p:txBody>
          <a:bodyPr wrap="square" rtlCol="0">
            <a:spAutoFit/>
          </a:bodyPr>
          <a:p>
            <a:r>
              <a:rPr lang="zh-CN" altLang="en-US">
                <a:latin typeface="等线" panose="02010600030101010101" charset="-122"/>
                <a:ea typeface="等线" panose="02010600030101010101" charset="-122"/>
                <a:cs typeface="等线" panose="02010600030101010101" charset="-122"/>
              </a:rPr>
              <a:t>一、学习平台：</a:t>
            </a:r>
            <a:endParaRPr lang="zh-CN" altLang="en-US">
              <a:latin typeface="等线" panose="02010600030101010101" charset="-122"/>
              <a:ea typeface="等线" panose="02010600030101010101" charset="-122"/>
              <a:cs typeface="等线" panose="02010600030101010101" charset="-122"/>
            </a:endParaRPr>
          </a:p>
          <a:p>
            <a:r>
              <a:rPr lang="zh-CN" altLang="en-US">
                <a:latin typeface="等线" panose="02010600030101010101" charset="-122"/>
                <a:ea typeface="等线" panose="02010600030101010101" charset="-122"/>
                <a:cs typeface="等线" panose="02010600030101010101" charset="-122"/>
              </a:rPr>
              <a:t>“国科大在线”APP或</a:t>
            </a:r>
            <a:r>
              <a:rPr lang="zh-CN" altLang="en-US">
                <a:latin typeface="等线" panose="02010600030101010101" charset="-122"/>
                <a:ea typeface="等线" panose="02010600030101010101" charset="-122"/>
                <a:cs typeface="等线" panose="02010600030101010101" charset="-122"/>
              </a:rPr>
              <a:t>登录http://ecourse.ucas.ac.cn/portal，进入平台。</a:t>
            </a:r>
            <a:endParaRPr lang="zh-CN" altLang="en-US">
              <a:latin typeface="等线" panose="02010600030101010101" charset="-122"/>
              <a:ea typeface="等线" panose="02010600030101010101" charset="-122"/>
              <a:cs typeface="等线" panose="02010600030101010101" charset="-122"/>
            </a:endParaRPr>
          </a:p>
          <a:p>
            <a:endParaRPr lang="zh-CN" altLang="en-US">
              <a:latin typeface="等线" panose="02010600030101010101" charset="-122"/>
              <a:ea typeface="等线" panose="02010600030101010101" charset="-122"/>
              <a:cs typeface="等线" panose="02010600030101010101" charset="-122"/>
            </a:endParaRPr>
          </a:p>
          <a:p>
            <a:r>
              <a:rPr lang="zh-CN" altLang="en-US">
                <a:latin typeface="等线" panose="02010600030101010101" charset="-122"/>
                <a:ea typeface="等线" panose="02010600030101010101" charset="-122"/>
                <a:cs typeface="等线" panose="02010600030101010101" charset="-122"/>
              </a:rPr>
              <a:t>二、课程介绍：</a:t>
            </a:r>
            <a:endParaRPr lang="zh-CN" altLang="en-US">
              <a:latin typeface="等线" panose="02010600030101010101" charset="-122"/>
              <a:ea typeface="等线" panose="02010600030101010101" charset="-122"/>
              <a:cs typeface="等线" panose="02010600030101010101" charset="-122"/>
            </a:endParaRPr>
          </a:p>
          <a:p>
            <a:r>
              <a:rPr lang="zh-CN" altLang="en-US">
                <a:latin typeface="等线" panose="02010600030101010101" charset="-122"/>
                <a:ea typeface="等线" panose="02010600030101010101" charset="-122"/>
                <a:cs typeface="等线" panose="02010600030101010101" charset="-122"/>
              </a:rPr>
              <a:t>课程分为三个部分：</a:t>
            </a:r>
            <a:r>
              <a:rPr lang="zh-CN" altLang="en-US" b="1">
                <a:solidFill>
                  <a:srgbClr val="FF0000"/>
                </a:solidFill>
                <a:latin typeface="等线" panose="02010600030101010101" charset="-122"/>
                <a:ea typeface="等线" panose="02010600030101010101" charset="-122"/>
                <a:cs typeface="等线" panose="02010600030101010101" charset="-122"/>
              </a:rPr>
              <a:t>视频、章节测验和作业</a:t>
            </a:r>
            <a:r>
              <a:rPr lang="zh-CN" altLang="en-US">
                <a:latin typeface="等线" panose="02010600030101010101" charset="-122"/>
                <a:ea typeface="等线" panose="02010600030101010101" charset="-122"/>
                <a:cs typeface="等线" panose="02010600030101010101" charset="-122"/>
              </a:rPr>
              <a:t>。参加慕课学习的同学需认真学习所有微课视频、阅读相关文档、并在</a:t>
            </a:r>
            <a:r>
              <a:rPr lang="zh-CN" altLang="en-US" b="1">
                <a:solidFill>
                  <a:srgbClr val="FF0000"/>
                </a:solidFill>
                <a:latin typeface="等线" panose="02010600030101010101" charset="-122"/>
                <a:ea typeface="等线" panose="02010600030101010101" charset="-122"/>
                <a:cs typeface="等线" panose="02010600030101010101" charset="-122"/>
              </a:rPr>
              <a:t>规定的时间之内</a:t>
            </a:r>
            <a:r>
              <a:rPr lang="zh-CN" altLang="en-US">
                <a:latin typeface="等线" panose="02010600030101010101" charset="-122"/>
                <a:ea typeface="等线" panose="02010600030101010101" charset="-122"/>
                <a:cs typeface="等线" panose="02010600030101010101" charset="-122"/>
              </a:rPr>
              <a:t>完成所有章节测验及作业。</a:t>
            </a:r>
            <a:endParaRPr lang="zh-CN" altLang="en-US">
              <a:latin typeface="等线" panose="02010600030101010101" charset="-122"/>
              <a:ea typeface="等线" panose="02010600030101010101" charset="-122"/>
              <a:cs typeface="等线" panose="02010600030101010101" charset="-122"/>
            </a:endParaRPr>
          </a:p>
          <a:p>
            <a:endParaRPr lang="zh-CN" altLang="en-US">
              <a:latin typeface="等线" panose="02010600030101010101" charset="-122"/>
              <a:ea typeface="等线" panose="02010600030101010101" charset="-122"/>
              <a:cs typeface="等线" panose="02010600030101010101" charset="-122"/>
            </a:endParaRPr>
          </a:p>
          <a:p>
            <a:r>
              <a:rPr lang="zh-CN" altLang="en-US">
                <a:latin typeface="等线" panose="02010600030101010101" charset="-122"/>
                <a:ea typeface="等线" panose="02010600030101010101" charset="-122"/>
                <a:cs typeface="等线" panose="02010600030101010101" charset="-122"/>
              </a:rPr>
              <a:t>三、课程安排：</a:t>
            </a:r>
            <a:endParaRPr lang="zh-CN" altLang="en-US">
              <a:latin typeface="等线" panose="02010600030101010101" charset="-122"/>
              <a:ea typeface="等线" panose="02010600030101010101" charset="-122"/>
              <a:cs typeface="等线" panose="02010600030101010101" charset="-122"/>
            </a:endParaRPr>
          </a:p>
          <a:p>
            <a:r>
              <a:rPr lang="zh-CN" altLang="en-US">
                <a:latin typeface="等线" panose="02010600030101010101" charset="-122"/>
                <a:ea typeface="等线" panose="02010600030101010101" charset="-122"/>
                <a:cs typeface="等线" panose="02010600030101010101" charset="-122"/>
              </a:rPr>
              <a:t>慕课课程试运行阶段共计20学时，</a:t>
            </a:r>
            <a:r>
              <a:rPr lang="zh-CN" altLang="en-US" b="1">
                <a:solidFill>
                  <a:srgbClr val="FF0000"/>
                </a:solidFill>
                <a:latin typeface="等线" panose="02010600030101010101" charset="-122"/>
                <a:ea typeface="等线" panose="02010600030101010101" charset="-122"/>
                <a:cs typeface="等线" panose="02010600030101010101" charset="-122"/>
              </a:rPr>
              <a:t>2学时/周，共10周</a:t>
            </a:r>
            <a:r>
              <a:rPr lang="zh-CN" altLang="en-US">
                <a:latin typeface="等线" panose="02010600030101010101" charset="-122"/>
                <a:ea typeface="等线" panose="02010600030101010101" charset="-122"/>
                <a:cs typeface="等线" panose="02010600030101010101" charset="-122"/>
              </a:rPr>
              <a:t>。课程视频正式上线时间为春季学期教学周的第11周。每周课程的上线时间为教学周的</a:t>
            </a:r>
            <a:r>
              <a:rPr lang="zh-CN" altLang="en-US" b="1">
                <a:solidFill>
                  <a:srgbClr val="FF0000"/>
                </a:solidFill>
                <a:latin typeface="等线" panose="02010600030101010101" charset="-122"/>
                <a:ea typeface="等线" panose="02010600030101010101" charset="-122"/>
                <a:cs typeface="等线" panose="02010600030101010101" charset="-122"/>
              </a:rPr>
              <a:t>周一</a:t>
            </a:r>
            <a:r>
              <a:rPr lang="zh-CN" altLang="en-US">
                <a:latin typeface="等线" panose="02010600030101010101" charset="-122"/>
                <a:ea typeface="等线" panose="02010600030101010101" charset="-122"/>
                <a:cs typeface="等线" panose="02010600030101010101" charset="-122"/>
              </a:rPr>
              <a:t>。慕课课程的视频与文档可以在课程上线期间反复学习。课程将于2021年7月31日下线。</a:t>
            </a:r>
            <a:endParaRPr lang="zh-CN" altLang="en-US">
              <a:latin typeface="等线" panose="02010600030101010101" charset="-122"/>
              <a:ea typeface="等线" panose="02010600030101010101" charset="-122"/>
              <a:cs typeface="等线" panose="02010600030101010101" charset="-122"/>
            </a:endParaRPr>
          </a:p>
          <a:p>
            <a:endParaRPr lang="zh-CN" altLang="en-US">
              <a:latin typeface="等线" panose="02010600030101010101" charset="-122"/>
              <a:ea typeface="等线" panose="02010600030101010101" charset="-122"/>
              <a:cs typeface="等线" panose="02010600030101010101" charset="-122"/>
            </a:endParaRPr>
          </a:p>
          <a:p>
            <a:r>
              <a:rPr lang="zh-CN" altLang="en-US">
                <a:latin typeface="等线" panose="02010600030101010101" charset="-122"/>
                <a:ea typeface="等线" panose="02010600030101010101" charset="-122"/>
                <a:cs typeface="等线" panose="02010600030101010101" charset="-122"/>
              </a:rPr>
              <a:t>四、课程考核：</a:t>
            </a:r>
            <a:endParaRPr lang="zh-CN" altLang="en-US">
              <a:latin typeface="等线" panose="02010600030101010101" charset="-122"/>
              <a:ea typeface="等线" panose="02010600030101010101" charset="-122"/>
              <a:cs typeface="等线" panose="02010600030101010101" charset="-122"/>
            </a:endParaRPr>
          </a:p>
          <a:p>
            <a:r>
              <a:rPr lang="zh-CN" altLang="en-US">
                <a:latin typeface="等线" panose="02010600030101010101" charset="-122"/>
                <a:ea typeface="等线" panose="02010600030101010101" charset="-122"/>
                <a:cs typeface="等线" panose="02010600030101010101" charset="-122"/>
              </a:rPr>
              <a:t>试运行阶段，慕课课程总成绩由两部分构成，其中</a:t>
            </a:r>
            <a:r>
              <a:rPr lang="zh-CN" altLang="en-US" b="1">
                <a:solidFill>
                  <a:srgbClr val="FF0000"/>
                </a:solidFill>
                <a:latin typeface="等线" panose="02010600030101010101" charset="-122"/>
                <a:ea typeface="等线" panose="02010600030101010101" charset="-122"/>
                <a:cs typeface="等线" panose="02010600030101010101" charset="-122"/>
              </a:rPr>
              <a:t>免修免考认定的成绩占总成绩的40%</a:t>
            </a:r>
            <a:r>
              <a:rPr lang="zh-CN" altLang="en-US">
                <a:latin typeface="等线" panose="02010600030101010101" charset="-122"/>
                <a:ea typeface="等线" panose="02010600030101010101" charset="-122"/>
                <a:cs typeface="等线" panose="02010600030101010101" charset="-122"/>
              </a:rPr>
              <a:t>，</a:t>
            </a:r>
            <a:r>
              <a:rPr lang="zh-CN" altLang="en-US" b="1">
                <a:solidFill>
                  <a:srgbClr val="FF0000"/>
                </a:solidFill>
                <a:latin typeface="等线" panose="02010600030101010101" charset="-122"/>
                <a:ea typeface="等线" panose="02010600030101010101" charset="-122"/>
                <a:cs typeface="等线" panose="02010600030101010101" charset="-122"/>
              </a:rPr>
              <a:t>慕课学习占总成绩的60%</a:t>
            </a:r>
            <a:r>
              <a:rPr lang="zh-CN" altLang="en-US">
                <a:latin typeface="等线" panose="02010600030101010101" charset="-122"/>
                <a:ea typeface="等线" panose="02010600030101010101" charset="-122"/>
                <a:cs typeface="等线" panose="02010600030101010101" charset="-122"/>
              </a:rPr>
              <a:t>。在2020学年秋季学期申请硕士学位英语课程免修免考认定并获得“慕课学习”资格的学生获得认定成绩，记为40分。</a:t>
            </a:r>
            <a:endParaRPr lang="zh-CN" altLang="en-US">
              <a:latin typeface="等线" panose="02010600030101010101" charset="-122"/>
              <a:ea typeface="等线" panose="02010600030101010101" charset="-122"/>
              <a:cs typeface="等线" panose="02010600030101010101" charset="-122"/>
            </a:endParaRPr>
          </a:p>
          <a:p>
            <a:r>
              <a:rPr lang="zh-CN" altLang="en-US">
                <a:latin typeface="等线" panose="02010600030101010101" charset="-122"/>
                <a:ea typeface="等线" panose="02010600030101010101" charset="-122"/>
                <a:cs typeface="等线" panose="02010600030101010101" charset="-122"/>
              </a:rPr>
              <a:t>慕课学习各部分内容占课程总成绩的比重分别为：</a:t>
            </a:r>
            <a:r>
              <a:rPr lang="zh-CN" altLang="en-US" b="1">
                <a:solidFill>
                  <a:srgbClr val="FF0000"/>
                </a:solidFill>
                <a:latin typeface="等线" panose="02010600030101010101" charset="-122"/>
                <a:ea typeface="等线" panose="02010600030101010101" charset="-122"/>
                <a:cs typeface="等线" panose="02010600030101010101" charset="-122"/>
              </a:rPr>
              <a:t>视频—20%；章节测验—20%；作业—20%</a:t>
            </a:r>
            <a:r>
              <a:rPr lang="zh-CN" altLang="en-US">
                <a:latin typeface="等线" panose="02010600030101010101" charset="-122"/>
                <a:ea typeface="等线" panose="02010600030101010101" charset="-122"/>
                <a:cs typeface="等线" panose="02010600030101010101" charset="-122"/>
              </a:rPr>
              <a:t>。</a:t>
            </a:r>
            <a:endParaRPr lang="zh-CN" altLang="en-US">
              <a:latin typeface="等线" panose="02010600030101010101" charset="-122"/>
              <a:ea typeface="等线" panose="02010600030101010101" charset="-122"/>
              <a:cs typeface="等线" panose="02010600030101010101" charset="-122"/>
            </a:endParaRPr>
          </a:p>
          <a:p>
            <a:r>
              <a:rPr lang="zh-CN" altLang="en-US">
                <a:latin typeface="等线" panose="02010600030101010101" charset="-122"/>
                <a:ea typeface="等线" panose="02010600030101010101" charset="-122"/>
                <a:cs typeface="等线" panose="02010600030101010101" charset="-122"/>
              </a:rPr>
              <a:t>慕课课程总成绩未达到60分者，须自行填写并提交《公共外语必修课补考申请表》至国科大外语系申请课程补考。</a:t>
            </a:r>
            <a:endParaRPr lang="zh-CN" altLang="en-US">
              <a:latin typeface="等线" panose="02010600030101010101" charset="-122"/>
              <a:ea typeface="等线" panose="02010600030101010101" charset="-122"/>
              <a:cs typeface="等线" panose="02010600030101010101" charset="-122"/>
            </a:endParaRPr>
          </a:p>
          <a:p>
            <a:endParaRPr lang="zh-CN" altLang="en-US">
              <a:latin typeface="等线" panose="02010600030101010101" charset="-122"/>
              <a:ea typeface="等线" panose="02010600030101010101" charset="-122"/>
              <a:cs typeface="等线" panose="02010600030101010101"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47700" y="220345"/>
            <a:ext cx="10563860" cy="583565"/>
          </a:xfrm>
          <a:prstGeom prst="rect">
            <a:avLst/>
          </a:prstGeom>
          <a:noFill/>
        </p:spPr>
        <p:txBody>
          <a:bodyPr wrap="square" rtlCol="0">
            <a:spAutoFit/>
          </a:bodyPr>
          <a:p>
            <a:r>
              <a:rPr lang="zh-CN" altLang="en-US" sz="3200">
                <a:latin typeface="黑体" panose="02010609060101010101" pitchFamily="49" charset="-122"/>
                <a:ea typeface="黑体" panose="02010609060101010101" pitchFamily="49" charset="-122"/>
              </a:rPr>
              <a:t>慕课的整体简介：</a:t>
            </a:r>
            <a:r>
              <a:rPr lang="zh-CN" altLang="en-US" sz="2000">
                <a:latin typeface="黑体" panose="02010609060101010101" pitchFamily="49" charset="-122"/>
                <a:ea typeface="黑体" panose="02010609060101010101" pitchFamily="49" charset="-122"/>
              </a:rPr>
              <a:t>（以</a:t>
            </a:r>
            <a:r>
              <a:rPr lang="en-US" altLang="zh-CN" sz="2000">
                <a:latin typeface="黑体" panose="02010609060101010101" pitchFamily="49" charset="-122"/>
                <a:ea typeface="黑体" panose="02010609060101010101" pitchFamily="49" charset="-122"/>
              </a:rPr>
              <a:t>2020-2021</a:t>
            </a:r>
            <a:r>
              <a:rPr lang="zh-CN" altLang="en-US" sz="2000">
                <a:latin typeface="黑体" panose="02010609060101010101" pitchFamily="49" charset="-122"/>
                <a:ea typeface="黑体" panose="02010609060101010101" pitchFamily="49" charset="-122"/>
              </a:rPr>
              <a:t>学年春季学期为例）</a:t>
            </a:r>
            <a:endParaRPr lang="zh-CN" altLang="en-US" sz="2000">
              <a:latin typeface="黑体" panose="02010609060101010101" pitchFamily="49" charset="-122"/>
              <a:ea typeface="黑体" panose="02010609060101010101" pitchFamily="49" charset="-122"/>
            </a:endParaRPr>
          </a:p>
        </p:txBody>
      </p:sp>
      <p:sp>
        <p:nvSpPr>
          <p:cNvPr id="3" name="文本框 2"/>
          <p:cNvSpPr txBox="1"/>
          <p:nvPr/>
        </p:nvSpPr>
        <p:spPr>
          <a:xfrm>
            <a:off x="647700" y="1135380"/>
            <a:ext cx="10812145" cy="2584450"/>
          </a:xfrm>
          <a:prstGeom prst="rect">
            <a:avLst/>
          </a:prstGeom>
          <a:noFill/>
        </p:spPr>
        <p:txBody>
          <a:bodyPr wrap="square" rtlCol="0">
            <a:spAutoFit/>
          </a:bodyPr>
          <a:p>
            <a:r>
              <a:rPr lang="zh-CN" altLang="en-US">
                <a:latin typeface="等线" panose="02010600030101010101" charset="-122"/>
                <a:ea typeface="等线" panose="02010600030101010101" charset="-122"/>
                <a:cs typeface="等线" panose="02010600030101010101" charset="-122"/>
              </a:rPr>
              <a:t>五、课程教材：</a:t>
            </a:r>
            <a:endParaRPr lang="zh-CN" altLang="en-US">
              <a:latin typeface="等线" panose="02010600030101010101" charset="-122"/>
              <a:ea typeface="等线" panose="02010600030101010101" charset="-122"/>
              <a:cs typeface="等线" panose="02010600030101010101" charset="-122"/>
            </a:endParaRPr>
          </a:p>
          <a:p>
            <a:r>
              <a:rPr lang="zh-CN" altLang="en-US">
                <a:latin typeface="等线" panose="02010600030101010101" charset="-122"/>
                <a:ea typeface="等线" panose="02010600030101010101" charset="-122"/>
                <a:cs typeface="等线" panose="02010600030101010101" charset="-122"/>
              </a:rPr>
              <a:t>慕课课程使用的教材为</a:t>
            </a:r>
            <a:r>
              <a:rPr lang="zh-CN" altLang="en-US" b="1">
                <a:solidFill>
                  <a:srgbClr val="FF0000"/>
                </a:solidFill>
                <a:latin typeface="等线" panose="02010600030101010101" charset="-122"/>
                <a:ea typeface="等线" panose="02010600030101010101" charset="-122"/>
                <a:cs typeface="等线" panose="02010600030101010101" charset="-122"/>
              </a:rPr>
              <a:t>《研究生学术英语读写教程》</a:t>
            </a:r>
            <a:r>
              <a:rPr lang="zh-CN" altLang="en-US">
                <a:latin typeface="等线" panose="02010600030101010101" charset="-122"/>
                <a:ea typeface="等线" panose="02010600030101010101" charset="-122"/>
                <a:cs typeface="等线" panose="02010600030101010101" charset="-122"/>
              </a:rPr>
              <a:t>（总主编：高原；主编：于华，姜文东。外语教学与研究出版社2019年1月出版）。课程主要内容为教程中的第一单元、第三单元、第六单元、第七单元和第九单元，每单元为4学时，共计20学时。</a:t>
            </a:r>
            <a:endParaRPr lang="zh-CN" altLang="en-US">
              <a:latin typeface="等线" panose="02010600030101010101" charset="-122"/>
              <a:ea typeface="等线" panose="02010600030101010101" charset="-122"/>
              <a:cs typeface="等线" panose="02010600030101010101" charset="-122"/>
            </a:endParaRPr>
          </a:p>
          <a:p>
            <a:endParaRPr lang="zh-CN" altLang="en-US">
              <a:latin typeface="等线" panose="02010600030101010101" charset="-122"/>
              <a:ea typeface="等线" panose="02010600030101010101" charset="-122"/>
              <a:cs typeface="等线" panose="02010600030101010101" charset="-122"/>
            </a:endParaRPr>
          </a:p>
          <a:p>
            <a:r>
              <a:rPr lang="zh-CN" altLang="en-US">
                <a:latin typeface="等线" panose="02010600030101010101" charset="-122"/>
                <a:ea typeface="等线" panose="02010600030101010101" charset="-122"/>
                <a:cs typeface="等线" panose="02010600030101010101" charset="-122"/>
              </a:rPr>
              <a:t>六、学习要求：</a:t>
            </a:r>
            <a:endParaRPr lang="zh-CN" altLang="en-US">
              <a:latin typeface="等线" panose="02010600030101010101" charset="-122"/>
              <a:ea typeface="等线" panose="02010600030101010101" charset="-122"/>
              <a:cs typeface="等线" panose="02010600030101010101" charset="-122"/>
            </a:endParaRPr>
          </a:p>
          <a:p>
            <a:r>
              <a:rPr lang="zh-CN" altLang="en-US">
                <a:latin typeface="等线" panose="02010600030101010101" charset="-122"/>
                <a:ea typeface="等线" panose="02010600030101010101" charset="-122"/>
                <a:cs typeface="等线" panose="02010600030101010101" charset="-122"/>
              </a:rPr>
              <a:t>参加慕课学习的同学须本人独立完成全部课程内容，“国科大在线”平台可记录观看视频和文档的时长，对章节测验和作业等部分进行在线监测。在慕课学习过程中如发现有抄袭舞弊、未经授权擅自传播课程相关资料等违规行为，将按照《中国科学院大学学生纪律处分实施办法》处理。</a:t>
            </a:r>
            <a:endParaRPr lang="zh-CN" altLang="en-US">
              <a:latin typeface="等线" panose="02010600030101010101" charset="-122"/>
              <a:ea typeface="等线" panose="02010600030101010101" charset="-122"/>
              <a:cs typeface="等线" panose="02010600030101010101" charset="-122"/>
            </a:endParaRPr>
          </a:p>
        </p:txBody>
      </p:sp>
      <p:pic>
        <p:nvPicPr>
          <p:cNvPr id="100" name="图片 99"/>
          <p:cNvPicPr/>
          <p:nvPr/>
        </p:nvPicPr>
        <p:blipFill>
          <a:blip r:embed="rId1" r:link="rId2"/>
          <a:stretch>
            <a:fillRect/>
          </a:stretch>
        </p:blipFill>
        <p:spPr>
          <a:xfrm>
            <a:off x="1083310" y="3719830"/>
            <a:ext cx="2606675" cy="2642870"/>
          </a:xfrm>
          <a:prstGeom prst="rect">
            <a:avLst/>
          </a:prstGeom>
          <a:noFill/>
          <a:ln w="9525">
            <a:noFill/>
          </a:ln>
        </p:spPr>
      </p:pic>
      <p:sp>
        <p:nvSpPr>
          <p:cNvPr id="4" name="文本框 3"/>
          <p:cNvSpPr txBox="1"/>
          <p:nvPr/>
        </p:nvSpPr>
        <p:spPr>
          <a:xfrm>
            <a:off x="4560570" y="4368800"/>
            <a:ext cx="6249670" cy="645160"/>
          </a:xfrm>
          <a:prstGeom prst="rect">
            <a:avLst/>
          </a:prstGeom>
          <a:noFill/>
        </p:spPr>
        <p:txBody>
          <a:bodyPr wrap="square" rtlCol="0">
            <a:spAutoFit/>
          </a:bodyPr>
          <a:p>
            <a:r>
              <a:rPr lang="zh-CN" altLang="en-US">
                <a:latin typeface="黑体" panose="02010609060101010101" pitchFamily="49" charset="-122"/>
                <a:ea typeface="黑体" panose="02010609060101010101" pitchFamily="49" charset="-122"/>
              </a:rPr>
              <a:t>课程按照教材的章节讲授，</a:t>
            </a:r>
            <a:endParaRPr lang="zh-CN" altLang="en-US">
              <a:latin typeface="黑体" panose="02010609060101010101" pitchFamily="49" charset="-122"/>
              <a:ea typeface="黑体" panose="02010609060101010101" pitchFamily="49" charset="-122"/>
            </a:endParaRPr>
          </a:p>
          <a:p>
            <a:r>
              <a:rPr lang="zh-CN" altLang="en-US">
                <a:latin typeface="黑体" panose="02010609060101010101" pitchFamily="49" charset="-122"/>
                <a:ea typeface="黑体" panose="02010609060101010101" pitchFamily="49" charset="-122"/>
              </a:rPr>
              <a:t>如果需要的话可以去学校打印店或者网上购买。</a:t>
            </a:r>
            <a:endParaRPr lang="zh-CN" altLang="en-US">
              <a:latin typeface="黑体" panose="02010609060101010101" pitchFamily="49" charset="-122"/>
              <a:ea typeface="黑体" panose="02010609060101010101" pitchFamily="49"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ïṧḷïďê"/>
          <p:cNvSpPr/>
          <p:nvPr/>
        </p:nvSpPr>
        <p:spPr bwMode="auto">
          <a:xfrm>
            <a:off x="7330594" y="3114774"/>
            <a:ext cx="836894" cy="836894"/>
          </a:xfrm>
          <a:prstGeom prst="ellipse">
            <a:avLst/>
          </a:prstGeom>
          <a:solidFill>
            <a:schemeClr val="tx1">
              <a:lumMod val="50000"/>
              <a:lumOff val="50000"/>
            </a:schemeClr>
          </a:solidFill>
          <a:ln>
            <a:solidFill>
              <a:schemeClr val="bg1">
                <a:lumMod val="95000"/>
              </a:schemeClr>
            </a:solidFill>
          </a:ln>
          <a:effectLst>
            <a:outerShdw sx="110000" sy="110000" algn="ctr" rotWithShape="0">
              <a:schemeClr val="tx2">
                <a:alpha val="19000"/>
              </a:schemeClr>
            </a:outerShdw>
          </a:effectLst>
        </p:spPr>
        <p:txBody>
          <a:bodyPr wrap="square" lIns="91440" tIns="45720" rIns="91440" bIns="4572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3200" b="0" i="0" u="none" strike="noStrike" kern="1200" cap="none" spc="0" normalizeH="0" baseline="0" noProof="0">
              <a:ln>
                <a:noFill/>
              </a:ln>
              <a:solidFill>
                <a:srgbClr val="000000"/>
              </a:solidFill>
              <a:effectLst/>
              <a:uLnTx/>
              <a:uFillTx/>
              <a:latin typeface="锐字工房云字库细圆GBK" panose="02010604000000000000" pitchFamily="2" charset="-122"/>
              <a:ea typeface="锐字工房云字库细圆GBK" panose="02010604000000000000" pitchFamily="2" charset="-122"/>
              <a:sym typeface="Segoe Script" panose="030B0504020000000003" pitchFamily="66" charset="0"/>
            </a:endParaRPr>
          </a:p>
        </p:txBody>
      </p:sp>
      <p:sp>
        <p:nvSpPr>
          <p:cNvPr id="2" name="文本框 1"/>
          <p:cNvSpPr txBox="1"/>
          <p:nvPr/>
        </p:nvSpPr>
        <p:spPr>
          <a:xfrm>
            <a:off x="647700" y="220345"/>
            <a:ext cx="10563860" cy="583565"/>
          </a:xfrm>
          <a:prstGeom prst="rect">
            <a:avLst/>
          </a:prstGeom>
          <a:noFill/>
        </p:spPr>
        <p:txBody>
          <a:bodyPr wrap="square" rtlCol="0">
            <a:spAutoFit/>
          </a:bodyPr>
          <a:p>
            <a:r>
              <a:rPr lang="zh-CN" altLang="en-US" sz="3200">
                <a:latin typeface="黑体" panose="02010609060101010101" pitchFamily="49" charset="-122"/>
                <a:ea typeface="黑体" panose="02010609060101010101" pitchFamily="49" charset="-122"/>
              </a:rPr>
              <a:t>学习内容：</a:t>
            </a:r>
            <a:r>
              <a:rPr lang="zh-CN" altLang="en-US" sz="2000">
                <a:latin typeface="黑体" panose="02010609060101010101" pitchFamily="49" charset="-122"/>
                <a:ea typeface="黑体" panose="02010609060101010101" pitchFamily="49" charset="-122"/>
              </a:rPr>
              <a:t>（以</a:t>
            </a:r>
            <a:r>
              <a:rPr lang="en-US" altLang="zh-CN" sz="2000">
                <a:latin typeface="黑体" panose="02010609060101010101" pitchFamily="49" charset="-122"/>
                <a:ea typeface="黑体" panose="02010609060101010101" pitchFamily="49" charset="-122"/>
              </a:rPr>
              <a:t>2020-2021</a:t>
            </a:r>
            <a:r>
              <a:rPr lang="zh-CN" altLang="en-US" sz="2000">
                <a:latin typeface="黑体" panose="02010609060101010101" pitchFamily="49" charset="-122"/>
                <a:ea typeface="黑体" panose="02010609060101010101" pitchFamily="49" charset="-122"/>
              </a:rPr>
              <a:t>学年春季学期为例）</a:t>
            </a:r>
            <a:endParaRPr lang="zh-CN" altLang="en-US" sz="2000">
              <a:latin typeface="黑体" panose="02010609060101010101" pitchFamily="49" charset="-122"/>
              <a:ea typeface="黑体" panose="02010609060101010101" pitchFamily="49" charset="-122"/>
            </a:endParaRPr>
          </a:p>
        </p:txBody>
      </p:sp>
      <p:grpSp>
        <p:nvGrpSpPr>
          <p:cNvPr id="15" name="83943533-02ec-424e-a2f7-e21ba11e0616"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60400" y="1267559"/>
            <a:ext cx="10803409" cy="4462083"/>
            <a:chOff x="660400" y="1267559"/>
            <a:chExt cx="10803409" cy="4462083"/>
          </a:xfrm>
        </p:grpSpPr>
        <p:sp>
          <p:nvSpPr>
            <p:cNvPr id="43" name="ïSliḑè"/>
            <p:cNvSpPr/>
            <p:nvPr/>
          </p:nvSpPr>
          <p:spPr bwMode="auto">
            <a:xfrm>
              <a:off x="3320423" y="1754106"/>
              <a:ext cx="3585592" cy="3425135"/>
            </a:xfrm>
            <a:custGeom>
              <a:avLst/>
              <a:gdLst>
                <a:gd name="connsiteX0" fmla="*/ 1898462 w 3795963"/>
                <a:gd name="connsiteY0" fmla="*/ 0 h 3626091"/>
                <a:gd name="connsiteX1" fmla="*/ 2576443 w 3795963"/>
                <a:gd name="connsiteY1" fmla="*/ 298451 h 3626091"/>
                <a:gd name="connsiteX2" fmla="*/ 3749231 w 3795963"/>
                <a:gd name="connsiteY2" fmla="*/ 2326246 h 3626091"/>
                <a:gd name="connsiteX3" fmla="*/ 3751610 w 3795963"/>
                <a:gd name="connsiteY3" fmla="*/ 2338160 h 3626091"/>
                <a:gd name="connsiteX4" fmla="*/ 3140237 w 3795963"/>
                <a:gd name="connsiteY4" fmla="*/ 3498603 h 3626091"/>
                <a:gd name="connsiteX5" fmla="*/ 3137859 w 3795963"/>
                <a:gd name="connsiteY5" fmla="*/ 3503368 h 3626091"/>
                <a:gd name="connsiteX6" fmla="*/ 689991 w 3795963"/>
                <a:gd name="connsiteY6" fmla="*/ 3512900 h 3626091"/>
                <a:gd name="connsiteX7" fmla="*/ 687613 w 3795963"/>
                <a:gd name="connsiteY7" fmla="*/ 3505751 h 3626091"/>
                <a:gd name="connsiteX8" fmla="*/ 42936 w 3795963"/>
                <a:gd name="connsiteY8" fmla="*/ 2338160 h 3626091"/>
                <a:gd name="connsiteX9" fmla="*/ 1220481 w 3795963"/>
                <a:gd name="connsiteY9" fmla="*/ 298451 h 3626091"/>
                <a:gd name="connsiteX10" fmla="*/ 1898462 w 3795963"/>
                <a:gd name="connsiteY10" fmla="*/ 0 h 3626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95963" h="3626091">
                  <a:moveTo>
                    <a:pt x="1898462" y="0"/>
                  </a:moveTo>
                  <a:cubicBezTo>
                    <a:pt x="2147650" y="0"/>
                    <a:pt x="2396837" y="99484"/>
                    <a:pt x="2576443" y="298451"/>
                  </a:cubicBezTo>
                  <a:cubicBezTo>
                    <a:pt x="3068871" y="820292"/>
                    <a:pt x="3523237" y="1642371"/>
                    <a:pt x="3749231" y="2326246"/>
                  </a:cubicBezTo>
                  <a:cubicBezTo>
                    <a:pt x="3749231" y="2331012"/>
                    <a:pt x="3751610" y="2335778"/>
                    <a:pt x="3751610" y="2338160"/>
                  </a:cubicBezTo>
                  <a:cubicBezTo>
                    <a:pt x="3910995" y="2826642"/>
                    <a:pt x="3625529" y="3355632"/>
                    <a:pt x="3140237" y="3498603"/>
                  </a:cubicBezTo>
                  <a:cubicBezTo>
                    <a:pt x="3137859" y="3503368"/>
                    <a:pt x="3137859" y="3503368"/>
                    <a:pt x="3137859" y="3503368"/>
                  </a:cubicBezTo>
                  <a:cubicBezTo>
                    <a:pt x="2436089" y="3672550"/>
                    <a:pt x="1398898" y="3658253"/>
                    <a:pt x="689991" y="3512900"/>
                  </a:cubicBezTo>
                  <a:cubicBezTo>
                    <a:pt x="687613" y="3505751"/>
                    <a:pt x="687613" y="3505751"/>
                    <a:pt x="687613" y="3505751"/>
                  </a:cubicBezTo>
                  <a:cubicBezTo>
                    <a:pt x="183290" y="3377078"/>
                    <a:pt x="-116449" y="2838556"/>
                    <a:pt x="42936" y="2338160"/>
                  </a:cubicBezTo>
                  <a:cubicBezTo>
                    <a:pt x="268930" y="1651903"/>
                    <a:pt x="725674" y="822675"/>
                    <a:pt x="1220481" y="298451"/>
                  </a:cubicBezTo>
                  <a:cubicBezTo>
                    <a:pt x="1400087" y="99484"/>
                    <a:pt x="1649274" y="0"/>
                    <a:pt x="1898462" y="0"/>
                  </a:cubicBezTo>
                  <a:close/>
                </a:path>
              </a:pathLst>
            </a:custGeom>
            <a:blipFill>
              <a:blip r:embed="rId2"/>
              <a:stretch>
                <a:fillRect/>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锐字工房云字库细圆GBK" panose="02010604000000000000" pitchFamily="2" charset="-122"/>
                <a:ea typeface="锐字工房云字库细圆GBK" panose="02010604000000000000" pitchFamily="2" charset="-122"/>
                <a:sym typeface="Segoe Script" panose="030B0504020000000003" pitchFamily="66" charset="0"/>
              </a:endParaRPr>
            </a:p>
          </p:txBody>
        </p:sp>
        <p:sp>
          <p:nvSpPr>
            <p:cNvPr id="17" name="íŝḻiḍè"/>
            <p:cNvSpPr txBox="1"/>
            <p:nvPr/>
          </p:nvSpPr>
          <p:spPr>
            <a:xfrm>
              <a:off x="660400" y="2565633"/>
              <a:ext cx="3548584" cy="967258"/>
            </a:xfrm>
            <a:prstGeom prst="rect">
              <a:avLst/>
            </a:prstGeom>
            <a:noFill/>
            <a:ln>
              <a:noFill/>
            </a:ln>
          </p:spPr>
          <p:txBody>
            <a:bodyPr wrap="square" lIns="91440" tIns="45720" rIns="91440" bIns="45720" anchor="b" anchorCtr="0">
              <a:normAutofit/>
            </a:bodyPr>
            <a:lstStyle/>
            <a:p>
              <a:pPr marL="0" marR="0" lvl="0" indent="0" algn="l" defTabSz="913765" rtl="0" eaLnBrk="1" fontAlgn="auto" latinLnBrk="0" hangingPunct="1">
                <a:lnSpc>
                  <a:spcPct val="100000"/>
                </a:lnSpc>
                <a:spcBef>
                  <a:spcPts val="0"/>
                </a:spcBef>
                <a:spcAft>
                  <a:spcPts val="0"/>
                </a:spcAft>
                <a:buClrTx/>
                <a:buSzPct val="25000"/>
                <a:buFontTx/>
                <a:buNone/>
                <a:defRPr/>
              </a:pPr>
              <a:r>
                <a:rPr kumimoji="0" lang="zh-CN" altLang="en-US" sz="4000" b="1" i="0" u="none" strike="noStrike" kern="1200" cap="none" spc="600" normalizeH="0" baseline="0" noProof="0" dirty="0">
                  <a:ln>
                    <a:noFill/>
                  </a:ln>
                  <a:solidFill>
                    <a:schemeClr val="accent1">
                      <a:lumMod val="50000"/>
                    </a:schemeClr>
                  </a:solidFill>
                  <a:effectLst/>
                  <a:uLnTx/>
                  <a:uFillTx/>
                  <a:latin typeface="锐字工房云字库细圆GBK" panose="02010604000000000000" pitchFamily="2" charset="-122"/>
                  <a:ea typeface="锐字工房云字库细圆GBK" panose="02010604000000000000" pitchFamily="2" charset="-122"/>
                  <a:sym typeface="Segoe Script" panose="030B0504020000000003" pitchFamily="66" charset="0"/>
                </a:rPr>
                <a:t>任务分类</a:t>
              </a:r>
              <a:endParaRPr kumimoji="0" lang="zh-CN" altLang="en-US" sz="4000" b="1" i="0" u="none" strike="noStrike" kern="1200" cap="none" spc="600" normalizeH="0" baseline="0" noProof="0" dirty="0">
                <a:ln>
                  <a:noFill/>
                </a:ln>
                <a:solidFill>
                  <a:schemeClr val="accent1">
                    <a:lumMod val="50000"/>
                  </a:schemeClr>
                </a:solidFill>
                <a:effectLst/>
                <a:uLnTx/>
                <a:uFillTx/>
                <a:latin typeface="锐字工房云字库细圆GBK" panose="02010604000000000000" pitchFamily="2" charset="-122"/>
                <a:ea typeface="锐字工房云字库细圆GBK" panose="02010604000000000000" pitchFamily="2" charset="-122"/>
                <a:sym typeface="Segoe Script" panose="030B0504020000000003" pitchFamily="66" charset="0"/>
              </a:endParaRPr>
            </a:p>
          </p:txBody>
        </p:sp>
        <p:grpSp>
          <p:nvGrpSpPr>
            <p:cNvPr id="19" name="iṩ1iḓê"/>
            <p:cNvGrpSpPr/>
            <p:nvPr/>
          </p:nvGrpSpPr>
          <p:grpSpPr>
            <a:xfrm>
              <a:off x="7329959" y="1267559"/>
              <a:ext cx="4133850" cy="836894"/>
              <a:chOff x="7329959" y="1267559"/>
              <a:chExt cx="4133850" cy="836894"/>
            </a:xfrm>
          </p:grpSpPr>
          <p:grpSp>
            <p:nvGrpSpPr>
              <p:cNvPr id="34" name="îS1iḓè"/>
              <p:cNvGrpSpPr/>
              <p:nvPr/>
            </p:nvGrpSpPr>
            <p:grpSpPr>
              <a:xfrm>
                <a:off x="7329959" y="1267559"/>
                <a:ext cx="836894" cy="836894"/>
                <a:chOff x="5873273" y="1148999"/>
                <a:chExt cx="1297072" cy="1297072"/>
              </a:xfrm>
            </p:grpSpPr>
            <p:sp>
              <p:nvSpPr>
                <p:cNvPr id="38" name="ïṧḷïďê"/>
                <p:cNvSpPr/>
                <p:nvPr/>
              </p:nvSpPr>
              <p:spPr bwMode="auto">
                <a:xfrm>
                  <a:off x="5873273" y="1148999"/>
                  <a:ext cx="1297072" cy="1297072"/>
                </a:xfrm>
                <a:prstGeom prst="ellipse">
                  <a:avLst/>
                </a:prstGeom>
                <a:solidFill>
                  <a:schemeClr val="tx1">
                    <a:lumMod val="50000"/>
                    <a:lumOff val="50000"/>
                  </a:schemeClr>
                </a:solidFill>
                <a:ln>
                  <a:solidFill>
                    <a:schemeClr val="bg1">
                      <a:lumMod val="95000"/>
                    </a:schemeClr>
                  </a:solidFill>
                </a:ln>
                <a:effectLst>
                  <a:outerShdw sx="110000" sy="110000" algn="ctr" rotWithShape="0">
                    <a:schemeClr val="tx2">
                      <a:alpha val="19000"/>
                    </a:schemeClr>
                  </a:outerShdw>
                </a:effectLst>
              </p:spPr>
              <p:txBody>
                <a:bodyPr wrap="square" lIns="91440" tIns="45720" rIns="91440" bIns="4572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3200" b="0" i="0" u="none" strike="noStrike" kern="1200" cap="none" spc="0" normalizeH="0" baseline="0" noProof="0">
                    <a:ln>
                      <a:noFill/>
                    </a:ln>
                    <a:solidFill>
                      <a:srgbClr val="000000"/>
                    </a:solidFill>
                    <a:effectLst/>
                    <a:uLnTx/>
                    <a:uFillTx/>
                    <a:latin typeface="锐字工房云字库细圆GBK" panose="02010604000000000000" pitchFamily="2" charset="-122"/>
                    <a:ea typeface="锐字工房云字库细圆GBK" panose="02010604000000000000" pitchFamily="2" charset="-122"/>
                    <a:sym typeface="Segoe Script" panose="030B0504020000000003" pitchFamily="66" charset="0"/>
                  </a:endParaRPr>
                </a:p>
              </p:txBody>
            </p:sp>
            <p:sp>
              <p:nvSpPr>
                <p:cNvPr id="39" name="isļîďe"/>
                <p:cNvSpPr/>
                <p:nvPr/>
              </p:nvSpPr>
              <p:spPr bwMode="auto">
                <a:xfrm>
                  <a:off x="6271493" y="1556431"/>
                  <a:ext cx="498672" cy="480241"/>
                </a:xfrm>
                <a:custGeom>
                  <a:avLst/>
                  <a:gdLst>
                    <a:gd name="connsiteX0" fmla="*/ 216243 w 609050"/>
                    <a:gd name="connsiteY0" fmla="*/ 412730 h 586540"/>
                    <a:gd name="connsiteX1" fmla="*/ 216243 w 609050"/>
                    <a:gd name="connsiteY1" fmla="*/ 456594 h 586540"/>
                    <a:gd name="connsiteX2" fmla="*/ 293953 w 609050"/>
                    <a:gd name="connsiteY2" fmla="*/ 456594 h 586540"/>
                    <a:gd name="connsiteX3" fmla="*/ 293953 w 609050"/>
                    <a:gd name="connsiteY3" fmla="*/ 412730 h 586540"/>
                    <a:gd name="connsiteX4" fmla="*/ 69884 w 609050"/>
                    <a:gd name="connsiteY4" fmla="*/ 412730 h 586540"/>
                    <a:gd name="connsiteX5" fmla="*/ 69884 w 609050"/>
                    <a:gd name="connsiteY5" fmla="*/ 456594 h 586540"/>
                    <a:gd name="connsiteX6" fmla="*/ 147595 w 609050"/>
                    <a:gd name="connsiteY6" fmla="*/ 456594 h 586540"/>
                    <a:gd name="connsiteX7" fmla="*/ 147595 w 609050"/>
                    <a:gd name="connsiteY7" fmla="*/ 412730 h 586540"/>
                    <a:gd name="connsiteX8" fmla="*/ 460769 w 609050"/>
                    <a:gd name="connsiteY8" fmla="*/ 376268 h 586540"/>
                    <a:gd name="connsiteX9" fmla="*/ 460769 w 609050"/>
                    <a:gd name="connsiteY9" fmla="*/ 414786 h 586540"/>
                    <a:gd name="connsiteX10" fmla="*/ 555916 w 609050"/>
                    <a:gd name="connsiteY10" fmla="*/ 414786 h 586540"/>
                    <a:gd name="connsiteX11" fmla="*/ 555916 w 609050"/>
                    <a:gd name="connsiteY11" fmla="*/ 376268 h 586540"/>
                    <a:gd name="connsiteX12" fmla="*/ 216243 w 609050"/>
                    <a:gd name="connsiteY12" fmla="*/ 339670 h 586540"/>
                    <a:gd name="connsiteX13" fmla="*/ 216243 w 609050"/>
                    <a:gd name="connsiteY13" fmla="*/ 383533 h 586540"/>
                    <a:gd name="connsiteX14" fmla="*/ 293953 w 609050"/>
                    <a:gd name="connsiteY14" fmla="*/ 383533 h 586540"/>
                    <a:gd name="connsiteX15" fmla="*/ 293953 w 609050"/>
                    <a:gd name="connsiteY15" fmla="*/ 339670 h 586540"/>
                    <a:gd name="connsiteX16" fmla="*/ 69884 w 609050"/>
                    <a:gd name="connsiteY16" fmla="*/ 339670 h 586540"/>
                    <a:gd name="connsiteX17" fmla="*/ 69884 w 609050"/>
                    <a:gd name="connsiteY17" fmla="*/ 383533 h 586540"/>
                    <a:gd name="connsiteX18" fmla="*/ 147595 w 609050"/>
                    <a:gd name="connsiteY18" fmla="*/ 383533 h 586540"/>
                    <a:gd name="connsiteX19" fmla="*/ 147595 w 609050"/>
                    <a:gd name="connsiteY19" fmla="*/ 339670 h 586540"/>
                    <a:gd name="connsiteX20" fmla="*/ 460769 w 609050"/>
                    <a:gd name="connsiteY20" fmla="*/ 303071 h 586540"/>
                    <a:gd name="connsiteX21" fmla="*/ 460769 w 609050"/>
                    <a:gd name="connsiteY21" fmla="*/ 341726 h 586540"/>
                    <a:gd name="connsiteX22" fmla="*/ 555916 w 609050"/>
                    <a:gd name="connsiteY22" fmla="*/ 341726 h 586540"/>
                    <a:gd name="connsiteX23" fmla="*/ 555916 w 609050"/>
                    <a:gd name="connsiteY23" fmla="*/ 303071 h 586540"/>
                    <a:gd name="connsiteX24" fmla="*/ 216243 w 609050"/>
                    <a:gd name="connsiteY24" fmla="*/ 266609 h 586540"/>
                    <a:gd name="connsiteX25" fmla="*/ 216243 w 609050"/>
                    <a:gd name="connsiteY25" fmla="*/ 310473 h 586540"/>
                    <a:gd name="connsiteX26" fmla="*/ 293953 w 609050"/>
                    <a:gd name="connsiteY26" fmla="*/ 310473 h 586540"/>
                    <a:gd name="connsiteX27" fmla="*/ 293953 w 609050"/>
                    <a:gd name="connsiteY27" fmla="*/ 266609 h 586540"/>
                    <a:gd name="connsiteX28" fmla="*/ 69884 w 609050"/>
                    <a:gd name="connsiteY28" fmla="*/ 266609 h 586540"/>
                    <a:gd name="connsiteX29" fmla="*/ 69884 w 609050"/>
                    <a:gd name="connsiteY29" fmla="*/ 310473 h 586540"/>
                    <a:gd name="connsiteX30" fmla="*/ 147595 w 609050"/>
                    <a:gd name="connsiteY30" fmla="*/ 310473 h 586540"/>
                    <a:gd name="connsiteX31" fmla="*/ 147595 w 609050"/>
                    <a:gd name="connsiteY31" fmla="*/ 266609 h 586540"/>
                    <a:gd name="connsiteX32" fmla="*/ 460769 w 609050"/>
                    <a:gd name="connsiteY32" fmla="*/ 230010 h 586540"/>
                    <a:gd name="connsiteX33" fmla="*/ 460769 w 609050"/>
                    <a:gd name="connsiteY33" fmla="*/ 268528 h 586540"/>
                    <a:gd name="connsiteX34" fmla="*/ 555916 w 609050"/>
                    <a:gd name="connsiteY34" fmla="*/ 268528 h 586540"/>
                    <a:gd name="connsiteX35" fmla="*/ 555916 w 609050"/>
                    <a:gd name="connsiteY35" fmla="*/ 230010 h 586540"/>
                    <a:gd name="connsiteX36" fmla="*/ 216243 w 609050"/>
                    <a:gd name="connsiteY36" fmla="*/ 193549 h 586540"/>
                    <a:gd name="connsiteX37" fmla="*/ 216243 w 609050"/>
                    <a:gd name="connsiteY37" fmla="*/ 237412 h 586540"/>
                    <a:gd name="connsiteX38" fmla="*/ 293953 w 609050"/>
                    <a:gd name="connsiteY38" fmla="*/ 237412 h 586540"/>
                    <a:gd name="connsiteX39" fmla="*/ 293953 w 609050"/>
                    <a:gd name="connsiteY39" fmla="*/ 193549 h 586540"/>
                    <a:gd name="connsiteX40" fmla="*/ 69884 w 609050"/>
                    <a:gd name="connsiteY40" fmla="*/ 193549 h 586540"/>
                    <a:gd name="connsiteX41" fmla="*/ 69884 w 609050"/>
                    <a:gd name="connsiteY41" fmla="*/ 237412 h 586540"/>
                    <a:gd name="connsiteX42" fmla="*/ 147595 w 609050"/>
                    <a:gd name="connsiteY42" fmla="*/ 237412 h 586540"/>
                    <a:gd name="connsiteX43" fmla="*/ 147595 w 609050"/>
                    <a:gd name="connsiteY43" fmla="*/ 193549 h 586540"/>
                    <a:gd name="connsiteX44" fmla="*/ 460769 w 609050"/>
                    <a:gd name="connsiteY44" fmla="*/ 156950 h 586540"/>
                    <a:gd name="connsiteX45" fmla="*/ 460769 w 609050"/>
                    <a:gd name="connsiteY45" fmla="*/ 195468 h 586540"/>
                    <a:gd name="connsiteX46" fmla="*/ 555916 w 609050"/>
                    <a:gd name="connsiteY46" fmla="*/ 195468 h 586540"/>
                    <a:gd name="connsiteX47" fmla="*/ 555916 w 609050"/>
                    <a:gd name="connsiteY47" fmla="*/ 156950 h 586540"/>
                    <a:gd name="connsiteX48" fmla="*/ 192926 w 609050"/>
                    <a:gd name="connsiteY48" fmla="*/ 96251 h 586540"/>
                    <a:gd name="connsiteX49" fmla="*/ 361366 w 609050"/>
                    <a:gd name="connsiteY49" fmla="*/ 96251 h 586540"/>
                    <a:gd name="connsiteX50" fmla="*/ 361366 w 609050"/>
                    <a:gd name="connsiteY50" fmla="*/ 114880 h 586540"/>
                    <a:gd name="connsiteX51" fmla="*/ 192926 w 609050"/>
                    <a:gd name="connsiteY51" fmla="*/ 114880 h 586540"/>
                    <a:gd name="connsiteX52" fmla="*/ 192926 w 609050"/>
                    <a:gd name="connsiteY52" fmla="*/ 49819 h 586540"/>
                    <a:gd name="connsiteX53" fmla="*/ 361366 w 609050"/>
                    <a:gd name="connsiteY53" fmla="*/ 49819 h 586540"/>
                    <a:gd name="connsiteX54" fmla="*/ 361366 w 609050"/>
                    <a:gd name="connsiteY54" fmla="*/ 68307 h 586540"/>
                    <a:gd name="connsiteX55" fmla="*/ 192926 w 609050"/>
                    <a:gd name="connsiteY55" fmla="*/ 68307 h 586540"/>
                    <a:gd name="connsiteX56" fmla="*/ 166130 w 609050"/>
                    <a:gd name="connsiteY56" fmla="*/ 25222 h 586540"/>
                    <a:gd name="connsiteX57" fmla="*/ 166130 w 609050"/>
                    <a:gd name="connsiteY57" fmla="*/ 155716 h 586540"/>
                    <a:gd name="connsiteX58" fmla="*/ 338987 w 609050"/>
                    <a:gd name="connsiteY58" fmla="*/ 155716 h 586540"/>
                    <a:gd name="connsiteX59" fmla="*/ 338987 w 609050"/>
                    <a:gd name="connsiteY59" fmla="*/ 341040 h 586540"/>
                    <a:gd name="connsiteX60" fmla="*/ 338987 w 609050"/>
                    <a:gd name="connsiteY60" fmla="*/ 531710 h 586540"/>
                    <a:gd name="connsiteX61" fmla="*/ 366721 w 609050"/>
                    <a:gd name="connsiteY61" fmla="*/ 531710 h 586540"/>
                    <a:gd name="connsiteX62" fmla="*/ 366721 w 609050"/>
                    <a:gd name="connsiteY62" fmla="*/ 341040 h 586540"/>
                    <a:gd name="connsiteX63" fmla="*/ 366721 w 609050"/>
                    <a:gd name="connsiteY63" fmla="*/ 155305 h 586540"/>
                    <a:gd name="connsiteX64" fmla="*/ 388002 w 609050"/>
                    <a:gd name="connsiteY64" fmla="*/ 143517 h 586540"/>
                    <a:gd name="connsiteX65" fmla="*/ 388002 w 609050"/>
                    <a:gd name="connsiteY65" fmla="*/ 25222 h 586540"/>
                    <a:gd name="connsiteX66" fmla="*/ 140867 w 609050"/>
                    <a:gd name="connsiteY66" fmla="*/ 0 h 586540"/>
                    <a:gd name="connsiteX67" fmla="*/ 413402 w 609050"/>
                    <a:gd name="connsiteY67" fmla="*/ 0 h 586540"/>
                    <a:gd name="connsiteX68" fmla="*/ 413402 w 609050"/>
                    <a:gd name="connsiteY68" fmla="*/ 129398 h 586540"/>
                    <a:gd name="connsiteX69" fmla="*/ 432486 w 609050"/>
                    <a:gd name="connsiteY69" fmla="*/ 118843 h 586540"/>
                    <a:gd name="connsiteX70" fmla="*/ 584199 w 609050"/>
                    <a:gd name="connsiteY70" fmla="*/ 118843 h 586540"/>
                    <a:gd name="connsiteX71" fmla="*/ 584199 w 609050"/>
                    <a:gd name="connsiteY71" fmla="*/ 531710 h 586540"/>
                    <a:gd name="connsiteX72" fmla="*/ 609050 w 609050"/>
                    <a:gd name="connsiteY72" fmla="*/ 531710 h 586540"/>
                    <a:gd name="connsiteX73" fmla="*/ 609050 w 609050"/>
                    <a:gd name="connsiteY73" fmla="*/ 586540 h 586540"/>
                    <a:gd name="connsiteX74" fmla="*/ 0 w 609050"/>
                    <a:gd name="connsiteY74" fmla="*/ 586540 h 586540"/>
                    <a:gd name="connsiteX75" fmla="*/ 0 w 609050"/>
                    <a:gd name="connsiteY75" fmla="*/ 531710 h 586540"/>
                    <a:gd name="connsiteX76" fmla="*/ 24851 w 609050"/>
                    <a:gd name="connsiteY76" fmla="*/ 531710 h 586540"/>
                    <a:gd name="connsiteX77" fmla="*/ 24851 w 609050"/>
                    <a:gd name="connsiteY77" fmla="*/ 155716 h 586540"/>
                    <a:gd name="connsiteX78" fmla="*/ 140867 w 609050"/>
                    <a:gd name="connsiteY78" fmla="*/ 155716 h 586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609050" h="586540">
                      <a:moveTo>
                        <a:pt x="216243" y="412730"/>
                      </a:moveTo>
                      <a:lnTo>
                        <a:pt x="216243" y="456594"/>
                      </a:lnTo>
                      <a:lnTo>
                        <a:pt x="293953" y="456594"/>
                      </a:lnTo>
                      <a:lnTo>
                        <a:pt x="293953" y="412730"/>
                      </a:lnTo>
                      <a:close/>
                      <a:moveTo>
                        <a:pt x="69884" y="412730"/>
                      </a:moveTo>
                      <a:lnTo>
                        <a:pt x="69884" y="456594"/>
                      </a:lnTo>
                      <a:lnTo>
                        <a:pt x="147595" y="456594"/>
                      </a:lnTo>
                      <a:lnTo>
                        <a:pt x="147595" y="412730"/>
                      </a:lnTo>
                      <a:close/>
                      <a:moveTo>
                        <a:pt x="460769" y="376268"/>
                      </a:moveTo>
                      <a:lnTo>
                        <a:pt x="460769" y="414786"/>
                      </a:lnTo>
                      <a:lnTo>
                        <a:pt x="555916" y="414786"/>
                      </a:lnTo>
                      <a:lnTo>
                        <a:pt x="555916" y="376268"/>
                      </a:lnTo>
                      <a:close/>
                      <a:moveTo>
                        <a:pt x="216243" y="339670"/>
                      </a:moveTo>
                      <a:lnTo>
                        <a:pt x="216243" y="383533"/>
                      </a:lnTo>
                      <a:lnTo>
                        <a:pt x="293953" y="383533"/>
                      </a:lnTo>
                      <a:lnTo>
                        <a:pt x="293953" y="339670"/>
                      </a:lnTo>
                      <a:close/>
                      <a:moveTo>
                        <a:pt x="69884" y="339670"/>
                      </a:moveTo>
                      <a:lnTo>
                        <a:pt x="69884" y="383533"/>
                      </a:lnTo>
                      <a:lnTo>
                        <a:pt x="147595" y="383533"/>
                      </a:lnTo>
                      <a:lnTo>
                        <a:pt x="147595" y="339670"/>
                      </a:lnTo>
                      <a:close/>
                      <a:moveTo>
                        <a:pt x="460769" y="303071"/>
                      </a:moveTo>
                      <a:lnTo>
                        <a:pt x="460769" y="341726"/>
                      </a:lnTo>
                      <a:lnTo>
                        <a:pt x="555916" y="341726"/>
                      </a:lnTo>
                      <a:lnTo>
                        <a:pt x="555916" y="303071"/>
                      </a:lnTo>
                      <a:close/>
                      <a:moveTo>
                        <a:pt x="216243" y="266609"/>
                      </a:moveTo>
                      <a:lnTo>
                        <a:pt x="216243" y="310473"/>
                      </a:lnTo>
                      <a:lnTo>
                        <a:pt x="293953" y="310473"/>
                      </a:lnTo>
                      <a:lnTo>
                        <a:pt x="293953" y="266609"/>
                      </a:lnTo>
                      <a:close/>
                      <a:moveTo>
                        <a:pt x="69884" y="266609"/>
                      </a:moveTo>
                      <a:lnTo>
                        <a:pt x="69884" y="310473"/>
                      </a:lnTo>
                      <a:lnTo>
                        <a:pt x="147595" y="310473"/>
                      </a:lnTo>
                      <a:lnTo>
                        <a:pt x="147595" y="266609"/>
                      </a:lnTo>
                      <a:close/>
                      <a:moveTo>
                        <a:pt x="460769" y="230010"/>
                      </a:moveTo>
                      <a:lnTo>
                        <a:pt x="460769" y="268528"/>
                      </a:lnTo>
                      <a:lnTo>
                        <a:pt x="555916" y="268528"/>
                      </a:lnTo>
                      <a:lnTo>
                        <a:pt x="555916" y="230010"/>
                      </a:lnTo>
                      <a:close/>
                      <a:moveTo>
                        <a:pt x="216243" y="193549"/>
                      </a:moveTo>
                      <a:lnTo>
                        <a:pt x="216243" y="237412"/>
                      </a:lnTo>
                      <a:lnTo>
                        <a:pt x="293953" y="237412"/>
                      </a:lnTo>
                      <a:lnTo>
                        <a:pt x="293953" y="193549"/>
                      </a:lnTo>
                      <a:close/>
                      <a:moveTo>
                        <a:pt x="69884" y="193549"/>
                      </a:moveTo>
                      <a:lnTo>
                        <a:pt x="69884" y="237412"/>
                      </a:lnTo>
                      <a:lnTo>
                        <a:pt x="147595" y="237412"/>
                      </a:lnTo>
                      <a:lnTo>
                        <a:pt x="147595" y="193549"/>
                      </a:lnTo>
                      <a:close/>
                      <a:moveTo>
                        <a:pt x="460769" y="156950"/>
                      </a:moveTo>
                      <a:lnTo>
                        <a:pt x="460769" y="195468"/>
                      </a:lnTo>
                      <a:lnTo>
                        <a:pt x="555916" y="195468"/>
                      </a:lnTo>
                      <a:lnTo>
                        <a:pt x="555916" y="156950"/>
                      </a:lnTo>
                      <a:close/>
                      <a:moveTo>
                        <a:pt x="192926" y="96251"/>
                      </a:moveTo>
                      <a:lnTo>
                        <a:pt x="361366" y="96251"/>
                      </a:lnTo>
                      <a:lnTo>
                        <a:pt x="361366" y="114880"/>
                      </a:lnTo>
                      <a:lnTo>
                        <a:pt x="192926" y="114880"/>
                      </a:lnTo>
                      <a:close/>
                      <a:moveTo>
                        <a:pt x="192926" y="49819"/>
                      </a:moveTo>
                      <a:lnTo>
                        <a:pt x="361366" y="49819"/>
                      </a:lnTo>
                      <a:lnTo>
                        <a:pt x="361366" y="68307"/>
                      </a:lnTo>
                      <a:lnTo>
                        <a:pt x="192926" y="68307"/>
                      </a:lnTo>
                      <a:close/>
                      <a:moveTo>
                        <a:pt x="166130" y="25222"/>
                      </a:moveTo>
                      <a:lnTo>
                        <a:pt x="166130" y="155716"/>
                      </a:lnTo>
                      <a:lnTo>
                        <a:pt x="338987" y="155716"/>
                      </a:lnTo>
                      <a:lnTo>
                        <a:pt x="338987" y="341040"/>
                      </a:lnTo>
                      <a:lnTo>
                        <a:pt x="338987" y="531710"/>
                      </a:lnTo>
                      <a:lnTo>
                        <a:pt x="366721" y="531710"/>
                      </a:lnTo>
                      <a:lnTo>
                        <a:pt x="366721" y="341040"/>
                      </a:lnTo>
                      <a:lnTo>
                        <a:pt x="366721" y="155305"/>
                      </a:lnTo>
                      <a:lnTo>
                        <a:pt x="388002" y="143517"/>
                      </a:lnTo>
                      <a:lnTo>
                        <a:pt x="388002" y="25222"/>
                      </a:lnTo>
                      <a:close/>
                      <a:moveTo>
                        <a:pt x="140867" y="0"/>
                      </a:moveTo>
                      <a:lnTo>
                        <a:pt x="413402" y="0"/>
                      </a:lnTo>
                      <a:lnTo>
                        <a:pt x="413402" y="129398"/>
                      </a:lnTo>
                      <a:lnTo>
                        <a:pt x="432486" y="118843"/>
                      </a:lnTo>
                      <a:lnTo>
                        <a:pt x="584199" y="118843"/>
                      </a:lnTo>
                      <a:lnTo>
                        <a:pt x="584199" y="531710"/>
                      </a:lnTo>
                      <a:lnTo>
                        <a:pt x="609050" y="531710"/>
                      </a:lnTo>
                      <a:lnTo>
                        <a:pt x="609050" y="586540"/>
                      </a:lnTo>
                      <a:lnTo>
                        <a:pt x="0" y="586540"/>
                      </a:lnTo>
                      <a:lnTo>
                        <a:pt x="0" y="531710"/>
                      </a:lnTo>
                      <a:lnTo>
                        <a:pt x="24851" y="531710"/>
                      </a:lnTo>
                      <a:lnTo>
                        <a:pt x="24851" y="155716"/>
                      </a:lnTo>
                      <a:lnTo>
                        <a:pt x="140867" y="155716"/>
                      </a:lnTo>
                      <a:close/>
                    </a:path>
                  </a:pathLst>
                </a:custGeom>
                <a:solidFill>
                  <a:schemeClr val="bg1"/>
                </a:solidFill>
                <a:ln>
                  <a:noFill/>
                </a:ln>
              </p:spPr>
              <p:txBody>
                <a:bodyPr wrap="square" lIns="91440" tIns="45720" rIns="91440" bIns="45720">
                  <a:normAutofit fontScale="92500" lnSpcReduction="20000"/>
                </a:body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锐字工房云字库细圆GBK" panose="02010604000000000000" pitchFamily="2" charset="-122"/>
                    <a:ea typeface="锐字工房云字库细圆GBK" panose="02010604000000000000" pitchFamily="2" charset="-122"/>
                    <a:sym typeface="Segoe Script" panose="030B0504020000000003" pitchFamily="66" charset="0"/>
                  </a:endParaRPr>
                </a:p>
              </p:txBody>
            </p:sp>
          </p:grpSp>
          <p:sp>
            <p:nvSpPr>
              <p:cNvPr id="36" name="iṥḻiḋé"/>
              <p:cNvSpPr txBox="1"/>
              <p:nvPr/>
            </p:nvSpPr>
            <p:spPr bwMode="auto">
              <a:xfrm>
                <a:off x="8371359" y="1484094"/>
                <a:ext cx="3092450" cy="44196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srgbClr val="000000"/>
                    </a:solidFill>
                    <a:effectLst/>
                    <a:uLnTx/>
                    <a:uFillTx/>
                    <a:latin typeface="锐字工房云字库细圆GBK" panose="02010604000000000000" pitchFamily="2" charset="-122"/>
                    <a:ea typeface="锐字工房云字库细圆GBK" panose="02010604000000000000" pitchFamily="2" charset="-122"/>
                    <a:sym typeface="Segoe Script" panose="030B0504020000000003" pitchFamily="66" charset="0"/>
                  </a:rPr>
                  <a:t>视频学习</a:t>
                </a:r>
                <a:r>
                  <a:rPr kumimoji="0" lang="en-US" altLang="zh-CN" sz="2400" b="1" i="0" u="none" strike="noStrike" kern="1200" cap="none" spc="0" normalizeH="0" baseline="0" noProof="0" dirty="0">
                    <a:ln>
                      <a:noFill/>
                    </a:ln>
                    <a:solidFill>
                      <a:srgbClr val="000000"/>
                    </a:solidFill>
                    <a:effectLst/>
                    <a:uLnTx/>
                    <a:uFillTx/>
                    <a:latin typeface="锐字工房云字库细圆GBK" panose="02010604000000000000" pitchFamily="2" charset="-122"/>
                    <a:ea typeface="锐字工房云字库细圆GBK" panose="02010604000000000000" pitchFamily="2" charset="-122"/>
                    <a:sym typeface="Segoe Script" panose="030B0504020000000003" pitchFamily="66" charset="0"/>
                  </a:rPr>
                  <a:t> 20%</a:t>
                </a:r>
                <a:endParaRPr kumimoji="0" lang="en-US" altLang="zh-CN" sz="2400" b="1" i="0" u="none" strike="noStrike" kern="1200" cap="none" spc="0" normalizeH="0" baseline="0" noProof="0" dirty="0">
                  <a:ln>
                    <a:noFill/>
                  </a:ln>
                  <a:solidFill>
                    <a:srgbClr val="000000"/>
                  </a:solidFill>
                  <a:effectLst/>
                  <a:uLnTx/>
                  <a:uFillTx/>
                  <a:latin typeface="锐字工房云字库细圆GBK" panose="02010604000000000000" pitchFamily="2" charset="-122"/>
                  <a:ea typeface="锐字工房云字库细圆GBK" panose="02010604000000000000" pitchFamily="2" charset="-122"/>
                  <a:sym typeface="Segoe Script" panose="030B0504020000000003" pitchFamily="66" charset="0"/>
                </a:endParaRPr>
              </a:p>
            </p:txBody>
          </p:sp>
        </p:grpSp>
        <p:grpSp>
          <p:nvGrpSpPr>
            <p:cNvPr id="20" name="îṥlíḓe"/>
            <p:cNvGrpSpPr/>
            <p:nvPr/>
          </p:nvGrpSpPr>
          <p:grpSpPr>
            <a:xfrm>
              <a:off x="7587533" y="3331515"/>
              <a:ext cx="3876040" cy="441960"/>
              <a:chOff x="7587533" y="1483995"/>
              <a:chExt cx="3876040" cy="441960"/>
            </a:xfrm>
          </p:grpSpPr>
          <p:sp>
            <p:nvSpPr>
              <p:cNvPr id="33" name="îṩ1ïḋê"/>
              <p:cNvSpPr/>
              <p:nvPr/>
            </p:nvSpPr>
            <p:spPr bwMode="auto">
              <a:xfrm>
                <a:off x="7587533" y="1529806"/>
                <a:ext cx="321752" cy="309860"/>
              </a:xfrm>
              <a:custGeom>
                <a:avLst/>
                <a:gdLst>
                  <a:gd name="connsiteX0" fmla="*/ 216243 w 609050"/>
                  <a:gd name="connsiteY0" fmla="*/ 412730 h 586540"/>
                  <a:gd name="connsiteX1" fmla="*/ 216243 w 609050"/>
                  <a:gd name="connsiteY1" fmla="*/ 456594 h 586540"/>
                  <a:gd name="connsiteX2" fmla="*/ 293953 w 609050"/>
                  <a:gd name="connsiteY2" fmla="*/ 456594 h 586540"/>
                  <a:gd name="connsiteX3" fmla="*/ 293953 w 609050"/>
                  <a:gd name="connsiteY3" fmla="*/ 412730 h 586540"/>
                  <a:gd name="connsiteX4" fmla="*/ 69884 w 609050"/>
                  <a:gd name="connsiteY4" fmla="*/ 412730 h 586540"/>
                  <a:gd name="connsiteX5" fmla="*/ 69884 w 609050"/>
                  <a:gd name="connsiteY5" fmla="*/ 456594 h 586540"/>
                  <a:gd name="connsiteX6" fmla="*/ 147595 w 609050"/>
                  <a:gd name="connsiteY6" fmla="*/ 456594 h 586540"/>
                  <a:gd name="connsiteX7" fmla="*/ 147595 w 609050"/>
                  <a:gd name="connsiteY7" fmla="*/ 412730 h 586540"/>
                  <a:gd name="connsiteX8" fmla="*/ 460769 w 609050"/>
                  <a:gd name="connsiteY8" fmla="*/ 376268 h 586540"/>
                  <a:gd name="connsiteX9" fmla="*/ 460769 w 609050"/>
                  <a:gd name="connsiteY9" fmla="*/ 414786 h 586540"/>
                  <a:gd name="connsiteX10" fmla="*/ 555916 w 609050"/>
                  <a:gd name="connsiteY10" fmla="*/ 414786 h 586540"/>
                  <a:gd name="connsiteX11" fmla="*/ 555916 w 609050"/>
                  <a:gd name="connsiteY11" fmla="*/ 376268 h 586540"/>
                  <a:gd name="connsiteX12" fmla="*/ 216243 w 609050"/>
                  <a:gd name="connsiteY12" fmla="*/ 339670 h 586540"/>
                  <a:gd name="connsiteX13" fmla="*/ 216243 w 609050"/>
                  <a:gd name="connsiteY13" fmla="*/ 383533 h 586540"/>
                  <a:gd name="connsiteX14" fmla="*/ 293953 w 609050"/>
                  <a:gd name="connsiteY14" fmla="*/ 383533 h 586540"/>
                  <a:gd name="connsiteX15" fmla="*/ 293953 w 609050"/>
                  <a:gd name="connsiteY15" fmla="*/ 339670 h 586540"/>
                  <a:gd name="connsiteX16" fmla="*/ 69884 w 609050"/>
                  <a:gd name="connsiteY16" fmla="*/ 339670 h 586540"/>
                  <a:gd name="connsiteX17" fmla="*/ 69884 w 609050"/>
                  <a:gd name="connsiteY17" fmla="*/ 383533 h 586540"/>
                  <a:gd name="connsiteX18" fmla="*/ 147595 w 609050"/>
                  <a:gd name="connsiteY18" fmla="*/ 383533 h 586540"/>
                  <a:gd name="connsiteX19" fmla="*/ 147595 w 609050"/>
                  <a:gd name="connsiteY19" fmla="*/ 339670 h 586540"/>
                  <a:gd name="connsiteX20" fmla="*/ 460769 w 609050"/>
                  <a:gd name="connsiteY20" fmla="*/ 303071 h 586540"/>
                  <a:gd name="connsiteX21" fmla="*/ 460769 w 609050"/>
                  <a:gd name="connsiteY21" fmla="*/ 341726 h 586540"/>
                  <a:gd name="connsiteX22" fmla="*/ 555916 w 609050"/>
                  <a:gd name="connsiteY22" fmla="*/ 341726 h 586540"/>
                  <a:gd name="connsiteX23" fmla="*/ 555916 w 609050"/>
                  <a:gd name="connsiteY23" fmla="*/ 303071 h 586540"/>
                  <a:gd name="connsiteX24" fmla="*/ 216243 w 609050"/>
                  <a:gd name="connsiteY24" fmla="*/ 266609 h 586540"/>
                  <a:gd name="connsiteX25" fmla="*/ 216243 w 609050"/>
                  <a:gd name="connsiteY25" fmla="*/ 310473 h 586540"/>
                  <a:gd name="connsiteX26" fmla="*/ 293953 w 609050"/>
                  <a:gd name="connsiteY26" fmla="*/ 310473 h 586540"/>
                  <a:gd name="connsiteX27" fmla="*/ 293953 w 609050"/>
                  <a:gd name="connsiteY27" fmla="*/ 266609 h 586540"/>
                  <a:gd name="connsiteX28" fmla="*/ 69884 w 609050"/>
                  <a:gd name="connsiteY28" fmla="*/ 266609 h 586540"/>
                  <a:gd name="connsiteX29" fmla="*/ 69884 w 609050"/>
                  <a:gd name="connsiteY29" fmla="*/ 310473 h 586540"/>
                  <a:gd name="connsiteX30" fmla="*/ 147595 w 609050"/>
                  <a:gd name="connsiteY30" fmla="*/ 310473 h 586540"/>
                  <a:gd name="connsiteX31" fmla="*/ 147595 w 609050"/>
                  <a:gd name="connsiteY31" fmla="*/ 266609 h 586540"/>
                  <a:gd name="connsiteX32" fmla="*/ 460769 w 609050"/>
                  <a:gd name="connsiteY32" fmla="*/ 230010 h 586540"/>
                  <a:gd name="connsiteX33" fmla="*/ 460769 w 609050"/>
                  <a:gd name="connsiteY33" fmla="*/ 268528 h 586540"/>
                  <a:gd name="connsiteX34" fmla="*/ 555916 w 609050"/>
                  <a:gd name="connsiteY34" fmla="*/ 268528 h 586540"/>
                  <a:gd name="connsiteX35" fmla="*/ 555916 w 609050"/>
                  <a:gd name="connsiteY35" fmla="*/ 230010 h 586540"/>
                  <a:gd name="connsiteX36" fmla="*/ 216243 w 609050"/>
                  <a:gd name="connsiteY36" fmla="*/ 193549 h 586540"/>
                  <a:gd name="connsiteX37" fmla="*/ 216243 w 609050"/>
                  <a:gd name="connsiteY37" fmla="*/ 237412 h 586540"/>
                  <a:gd name="connsiteX38" fmla="*/ 293953 w 609050"/>
                  <a:gd name="connsiteY38" fmla="*/ 237412 h 586540"/>
                  <a:gd name="connsiteX39" fmla="*/ 293953 w 609050"/>
                  <a:gd name="connsiteY39" fmla="*/ 193549 h 586540"/>
                  <a:gd name="connsiteX40" fmla="*/ 69884 w 609050"/>
                  <a:gd name="connsiteY40" fmla="*/ 193549 h 586540"/>
                  <a:gd name="connsiteX41" fmla="*/ 69884 w 609050"/>
                  <a:gd name="connsiteY41" fmla="*/ 237412 h 586540"/>
                  <a:gd name="connsiteX42" fmla="*/ 147595 w 609050"/>
                  <a:gd name="connsiteY42" fmla="*/ 237412 h 586540"/>
                  <a:gd name="connsiteX43" fmla="*/ 147595 w 609050"/>
                  <a:gd name="connsiteY43" fmla="*/ 193549 h 586540"/>
                  <a:gd name="connsiteX44" fmla="*/ 460769 w 609050"/>
                  <a:gd name="connsiteY44" fmla="*/ 156950 h 586540"/>
                  <a:gd name="connsiteX45" fmla="*/ 460769 w 609050"/>
                  <a:gd name="connsiteY45" fmla="*/ 195468 h 586540"/>
                  <a:gd name="connsiteX46" fmla="*/ 555916 w 609050"/>
                  <a:gd name="connsiteY46" fmla="*/ 195468 h 586540"/>
                  <a:gd name="connsiteX47" fmla="*/ 555916 w 609050"/>
                  <a:gd name="connsiteY47" fmla="*/ 156950 h 586540"/>
                  <a:gd name="connsiteX48" fmla="*/ 192926 w 609050"/>
                  <a:gd name="connsiteY48" fmla="*/ 96251 h 586540"/>
                  <a:gd name="connsiteX49" fmla="*/ 361366 w 609050"/>
                  <a:gd name="connsiteY49" fmla="*/ 96251 h 586540"/>
                  <a:gd name="connsiteX50" fmla="*/ 361366 w 609050"/>
                  <a:gd name="connsiteY50" fmla="*/ 114880 h 586540"/>
                  <a:gd name="connsiteX51" fmla="*/ 192926 w 609050"/>
                  <a:gd name="connsiteY51" fmla="*/ 114880 h 586540"/>
                  <a:gd name="connsiteX52" fmla="*/ 192926 w 609050"/>
                  <a:gd name="connsiteY52" fmla="*/ 49819 h 586540"/>
                  <a:gd name="connsiteX53" fmla="*/ 361366 w 609050"/>
                  <a:gd name="connsiteY53" fmla="*/ 49819 h 586540"/>
                  <a:gd name="connsiteX54" fmla="*/ 361366 w 609050"/>
                  <a:gd name="connsiteY54" fmla="*/ 68307 h 586540"/>
                  <a:gd name="connsiteX55" fmla="*/ 192926 w 609050"/>
                  <a:gd name="connsiteY55" fmla="*/ 68307 h 586540"/>
                  <a:gd name="connsiteX56" fmla="*/ 166130 w 609050"/>
                  <a:gd name="connsiteY56" fmla="*/ 25222 h 586540"/>
                  <a:gd name="connsiteX57" fmla="*/ 166130 w 609050"/>
                  <a:gd name="connsiteY57" fmla="*/ 155716 h 586540"/>
                  <a:gd name="connsiteX58" fmla="*/ 338987 w 609050"/>
                  <a:gd name="connsiteY58" fmla="*/ 155716 h 586540"/>
                  <a:gd name="connsiteX59" fmla="*/ 338987 w 609050"/>
                  <a:gd name="connsiteY59" fmla="*/ 341040 h 586540"/>
                  <a:gd name="connsiteX60" fmla="*/ 338987 w 609050"/>
                  <a:gd name="connsiteY60" fmla="*/ 531710 h 586540"/>
                  <a:gd name="connsiteX61" fmla="*/ 366721 w 609050"/>
                  <a:gd name="connsiteY61" fmla="*/ 531710 h 586540"/>
                  <a:gd name="connsiteX62" fmla="*/ 366721 w 609050"/>
                  <a:gd name="connsiteY62" fmla="*/ 341040 h 586540"/>
                  <a:gd name="connsiteX63" fmla="*/ 366721 w 609050"/>
                  <a:gd name="connsiteY63" fmla="*/ 155305 h 586540"/>
                  <a:gd name="connsiteX64" fmla="*/ 388002 w 609050"/>
                  <a:gd name="connsiteY64" fmla="*/ 143517 h 586540"/>
                  <a:gd name="connsiteX65" fmla="*/ 388002 w 609050"/>
                  <a:gd name="connsiteY65" fmla="*/ 25222 h 586540"/>
                  <a:gd name="connsiteX66" fmla="*/ 140867 w 609050"/>
                  <a:gd name="connsiteY66" fmla="*/ 0 h 586540"/>
                  <a:gd name="connsiteX67" fmla="*/ 413402 w 609050"/>
                  <a:gd name="connsiteY67" fmla="*/ 0 h 586540"/>
                  <a:gd name="connsiteX68" fmla="*/ 413402 w 609050"/>
                  <a:gd name="connsiteY68" fmla="*/ 129398 h 586540"/>
                  <a:gd name="connsiteX69" fmla="*/ 432486 w 609050"/>
                  <a:gd name="connsiteY69" fmla="*/ 118843 h 586540"/>
                  <a:gd name="connsiteX70" fmla="*/ 584199 w 609050"/>
                  <a:gd name="connsiteY70" fmla="*/ 118843 h 586540"/>
                  <a:gd name="connsiteX71" fmla="*/ 584199 w 609050"/>
                  <a:gd name="connsiteY71" fmla="*/ 531710 h 586540"/>
                  <a:gd name="connsiteX72" fmla="*/ 609050 w 609050"/>
                  <a:gd name="connsiteY72" fmla="*/ 531710 h 586540"/>
                  <a:gd name="connsiteX73" fmla="*/ 609050 w 609050"/>
                  <a:gd name="connsiteY73" fmla="*/ 586540 h 586540"/>
                  <a:gd name="connsiteX74" fmla="*/ 0 w 609050"/>
                  <a:gd name="connsiteY74" fmla="*/ 586540 h 586540"/>
                  <a:gd name="connsiteX75" fmla="*/ 0 w 609050"/>
                  <a:gd name="connsiteY75" fmla="*/ 531710 h 586540"/>
                  <a:gd name="connsiteX76" fmla="*/ 24851 w 609050"/>
                  <a:gd name="connsiteY76" fmla="*/ 531710 h 586540"/>
                  <a:gd name="connsiteX77" fmla="*/ 24851 w 609050"/>
                  <a:gd name="connsiteY77" fmla="*/ 155716 h 586540"/>
                  <a:gd name="connsiteX78" fmla="*/ 140867 w 609050"/>
                  <a:gd name="connsiteY78" fmla="*/ 155716 h 586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609050" h="586540">
                    <a:moveTo>
                      <a:pt x="216243" y="412730"/>
                    </a:moveTo>
                    <a:lnTo>
                      <a:pt x="216243" y="456594"/>
                    </a:lnTo>
                    <a:lnTo>
                      <a:pt x="293953" y="456594"/>
                    </a:lnTo>
                    <a:lnTo>
                      <a:pt x="293953" y="412730"/>
                    </a:lnTo>
                    <a:close/>
                    <a:moveTo>
                      <a:pt x="69884" y="412730"/>
                    </a:moveTo>
                    <a:lnTo>
                      <a:pt x="69884" y="456594"/>
                    </a:lnTo>
                    <a:lnTo>
                      <a:pt x="147595" y="456594"/>
                    </a:lnTo>
                    <a:lnTo>
                      <a:pt x="147595" y="412730"/>
                    </a:lnTo>
                    <a:close/>
                    <a:moveTo>
                      <a:pt x="460769" y="376268"/>
                    </a:moveTo>
                    <a:lnTo>
                      <a:pt x="460769" y="414786"/>
                    </a:lnTo>
                    <a:lnTo>
                      <a:pt x="555916" y="414786"/>
                    </a:lnTo>
                    <a:lnTo>
                      <a:pt x="555916" y="376268"/>
                    </a:lnTo>
                    <a:close/>
                    <a:moveTo>
                      <a:pt x="216243" y="339670"/>
                    </a:moveTo>
                    <a:lnTo>
                      <a:pt x="216243" y="383533"/>
                    </a:lnTo>
                    <a:lnTo>
                      <a:pt x="293953" y="383533"/>
                    </a:lnTo>
                    <a:lnTo>
                      <a:pt x="293953" y="339670"/>
                    </a:lnTo>
                    <a:close/>
                    <a:moveTo>
                      <a:pt x="69884" y="339670"/>
                    </a:moveTo>
                    <a:lnTo>
                      <a:pt x="69884" y="383533"/>
                    </a:lnTo>
                    <a:lnTo>
                      <a:pt x="147595" y="383533"/>
                    </a:lnTo>
                    <a:lnTo>
                      <a:pt x="147595" y="339670"/>
                    </a:lnTo>
                    <a:close/>
                    <a:moveTo>
                      <a:pt x="460769" y="303071"/>
                    </a:moveTo>
                    <a:lnTo>
                      <a:pt x="460769" y="341726"/>
                    </a:lnTo>
                    <a:lnTo>
                      <a:pt x="555916" y="341726"/>
                    </a:lnTo>
                    <a:lnTo>
                      <a:pt x="555916" y="303071"/>
                    </a:lnTo>
                    <a:close/>
                    <a:moveTo>
                      <a:pt x="216243" y="266609"/>
                    </a:moveTo>
                    <a:lnTo>
                      <a:pt x="216243" y="310473"/>
                    </a:lnTo>
                    <a:lnTo>
                      <a:pt x="293953" y="310473"/>
                    </a:lnTo>
                    <a:lnTo>
                      <a:pt x="293953" y="266609"/>
                    </a:lnTo>
                    <a:close/>
                    <a:moveTo>
                      <a:pt x="69884" y="266609"/>
                    </a:moveTo>
                    <a:lnTo>
                      <a:pt x="69884" y="310473"/>
                    </a:lnTo>
                    <a:lnTo>
                      <a:pt x="147595" y="310473"/>
                    </a:lnTo>
                    <a:lnTo>
                      <a:pt x="147595" y="266609"/>
                    </a:lnTo>
                    <a:close/>
                    <a:moveTo>
                      <a:pt x="460769" y="230010"/>
                    </a:moveTo>
                    <a:lnTo>
                      <a:pt x="460769" y="268528"/>
                    </a:lnTo>
                    <a:lnTo>
                      <a:pt x="555916" y="268528"/>
                    </a:lnTo>
                    <a:lnTo>
                      <a:pt x="555916" y="230010"/>
                    </a:lnTo>
                    <a:close/>
                    <a:moveTo>
                      <a:pt x="216243" y="193549"/>
                    </a:moveTo>
                    <a:lnTo>
                      <a:pt x="216243" y="237412"/>
                    </a:lnTo>
                    <a:lnTo>
                      <a:pt x="293953" y="237412"/>
                    </a:lnTo>
                    <a:lnTo>
                      <a:pt x="293953" y="193549"/>
                    </a:lnTo>
                    <a:close/>
                    <a:moveTo>
                      <a:pt x="69884" y="193549"/>
                    </a:moveTo>
                    <a:lnTo>
                      <a:pt x="69884" y="237412"/>
                    </a:lnTo>
                    <a:lnTo>
                      <a:pt x="147595" y="237412"/>
                    </a:lnTo>
                    <a:lnTo>
                      <a:pt x="147595" y="193549"/>
                    </a:lnTo>
                    <a:close/>
                    <a:moveTo>
                      <a:pt x="460769" y="156950"/>
                    </a:moveTo>
                    <a:lnTo>
                      <a:pt x="460769" y="195468"/>
                    </a:lnTo>
                    <a:lnTo>
                      <a:pt x="555916" y="195468"/>
                    </a:lnTo>
                    <a:lnTo>
                      <a:pt x="555916" y="156950"/>
                    </a:lnTo>
                    <a:close/>
                    <a:moveTo>
                      <a:pt x="192926" y="96251"/>
                    </a:moveTo>
                    <a:lnTo>
                      <a:pt x="361366" y="96251"/>
                    </a:lnTo>
                    <a:lnTo>
                      <a:pt x="361366" y="114880"/>
                    </a:lnTo>
                    <a:lnTo>
                      <a:pt x="192926" y="114880"/>
                    </a:lnTo>
                    <a:close/>
                    <a:moveTo>
                      <a:pt x="192926" y="49819"/>
                    </a:moveTo>
                    <a:lnTo>
                      <a:pt x="361366" y="49819"/>
                    </a:lnTo>
                    <a:lnTo>
                      <a:pt x="361366" y="68307"/>
                    </a:lnTo>
                    <a:lnTo>
                      <a:pt x="192926" y="68307"/>
                    </a:lnTo>
                    <a:close/>
                    <a:moveTo>
                      <a:pt x="166130" y="25222"/>
                    </a:moveTo>
                    <a:lnTo>
                      <a:pt x="166130" y="155716"/>
                    </a:lnTo>
                    <a:lnTo>
                      <a:pt x="338987" y="155716"/>
                    </a:lnTo>
                    <a:lnTo>
                      <a:pt x="338987" y="341040"/>
                    </a:lnTo>
                    <a:lnTo>
                      <a:pt x="338987" y="531710"/>
                    </a:lnTo>
                    <a:lnTo>
                      <a:pt x="366721" y="531710"/>
                    </a:lnTo>
                    <a:lnTo>
                      <a:pt x="366721" y="341040"/>
                    </a:lnTo>
                    <a:lnTo>
                      <a:pt x="366721" y="155305"/>
                    </a:lnTo>
                    <a:lnTo>
                      <a:pt x="388002" y="143517"/>
                    </a:lnTo>
                    <a:lnTo>
                      <a:pt x="388002" y="25222"/>
                    </a:lnTo>
                    <a:close/>
                    <a:moveTo>
                      <a:pt x="140867" y="0"/>
                    </a:moveTo>
                    <a:lnTo>
                      <a:pt x="413402" y="0"/>
                    </a:lnTo>
                    <a:lnTo>
                      <a:pt x="413402" y="129398"/>
                    </a:lnTo>
                    <a:lnTo>
                      <a:pt x="432486" y="118843"/>
                    </a:lnTo>
                    <a:lnTo>
                      <a:pt x="584199" y="118843"/>
                    </a:lnTo>
                    <a:lnTo>
                      <a:pt x="584199" y="531710"/>
                    </a:lnTo>
                    <a:lnTo>
                      <a:pt x="609050" y="531710"/>
                    </a:lnTo>
                    <a:lnTo>
                      <a:pt x="609050" y="586540"/>
                    </a:lnTo>
                    <a:lnTo>
                      <a:pt x="0" y="586540"/>
                    </a:lnTo>
                    <a:lnTo>
                      <a:pt x="0" y="531710"/>
                    </a:lnTo>
                    <a:lnTo>
                      <a:pt x="24851" y="531710"/>
                    </a:lnTo>
                    <a:lnTo>
                      <a:pt x="24851" y="155716"/>
                    </a:lnTo>
                    <a:lnTo>
                      <a:pt x="140867" y="155716"/>
                    </a:lnTo>
                    <a:close/>
                  </a:path>
                </a:pathLst>
              </a:custGeom>
              <a:solidFill>
                <a:schemeClr val="bg1"/>
              </a:solidFill>
              <a:ln>
                <a:noFill/>
              </a:ln>
            </p:spPr>
            <p:txBody>
              <a:bodyPr wrap="square" lIns="91440" tIns="45720" rIns="91440" bIns="45720">
                <a:normAutofit fontScale="92500" lnSpcReduction="20000"/>
              </a:body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锐字工房云字库细圆GBK" panose="02010604000000000000" pitchFamily="2" charset="-122"/>
                  <a:ea typeface="锐字工房云字库细圆GBK" panose="02010604000000000000" pitchFamily="2" charset="-122"/>
                  <a:sym typeface="Segoe Script" panose="030B0504020000000003" pitchFamily="66" charset="0"/>
                </a:endParaRPr>
              </a:p>
            </p:txBody>
          </p:sp>
          <p:sp>
            <p:nvSpPr>
              <p:cNvPr id="30" name="iSlíďè"/>
              <p:cNvSpPr txBox="1"/>
              <p:nvPr/>
            </p:nvSpPr>
            <p:spPr bwMode="auto">
              <a:xfrm>
                <a:off x="8371123" y="1483995"/>
                <a:ext cx="3092450" cy="44196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srgbClr val="000000"/>
                    </a:solidFill>
                    <a:effectLst/>
                    <a:uLnTx/>
                    <a:uFillTx/>
                    <a:latin typeface="锐字工房云字库细圆GBK" panose="02010604000000000000" pitchFamily="2" charset="-122"/>
                    <a:ea typeface="锐字工房云字库细圆GBK" panose="02010604000000000000" pitchFamily="2" charset="-122"/>
                    <a:sym typeface="Segoe Script" panose="030B0504020000000003" pitchFamily="66" charset="0"/>
                  </a:rPr>
                  <a:t>章节测验</a:t>
                </a:r>
                <a:r>
                  <a:rPr kumimoji="0" lang="en-US" altLang="zh-CN" sz="2400" b="1" i="0" u="none" strike="noStrike" kern="1200" cap="none" spc="0" normalizeH="0" baseline="0" noProof="0" dirty="0">
                    <a:ln>
                      <a:noFill/>
                    </a:ln>
                    <a:solidFill>
                      <a:srgbClr val="000000"/>
                    </a:solidFill>
                    <a:effectLst/>
                    <a:uLnTx/>
                    <a:uFillTx/>
                    <a:latin typeface="锐字工房云字库细圆GBK" panose="02010604000000000000" pitchFamily="2" charset="-122"/>
                    <a:ea typeface="锐字工房云字库细圆GBK" panose="02010604000000000000" pitchFamily="2" charset="-122"/>
                    <a:sym typeface="Segoe Script" panose="030B0504020000000003" pitchFamily="66" charset="0"/>
                  </a:rPr>
                  <a:t> 20%</a:t>
                </a:r>
                <a:endParaRPr kumimoji="0" lang="en-US" altLang="zh-CN" sz="2400" b="1" i="0" u="none" strike="noStrike" kern="1200" cap="none" spc="0" normalizeH="0" baseline="0" noProof="0" dirty="0">
                  <a:ln>
                    <a:noFill/>
                  </a:ln>
                  <a:solidFill>
                    <a:srgbClr val="000000"/>
                  </a:solidFill>
                  <a:effectLst/>
                  <a:uLnTx/>
                  <a:uFillTx/>
                  <a:latin typeface="锐字工房云字库细圆GBK" panose="02010604000000000000" pitchFamily="2" charset="-122"/>
                  <a:ea typeface="锐字工房云字库细圆GBK" panose="02010604000000000000" pitchFamily="2" charset="-122"/>
                  <a:sym typeface="Segoe Script" panose="030B0504020000000003" pitchFamily="66" charset="0"/>
                </a:endParaRPr>
              </a:p>
            </p:txBody>
          </p:sp>
        </p:grpSp>
        <p:grpSp>
          <p:nvGrpSpPr>
            <p:cNvPr id="21" name="íṧļíḑe"/>
            <p:cNvGrpSpPr/>
            <p:nvPr/>
          </p:nvGrpSpPr>
          <p:grpSpPr>
            <a:xfrm>
              <a:off x="7330594" y="4892748"/>
              <a:ext cx="4133215" cy="836894"/>
              <a:chOff x="7330594" y="1197709"/>
              <a:chExt cx="4133215" cy="836894"/>
            </a:xfrm>
          </p:grpSpPr>
          <p:grpSp>
            <p:nvGrpSpPr>
              <p:cNvPr id="22" name="iśļïḑé"/>
              <p:cNvGrpSpPr/>
              <p:nvPr/>
            </p:nvGrpSpPr>
            <p:grpSpPr>
              <a:xfrm>
                <a:off x="7330594" y="1197709"/>
                <a:ext cx="836894" cy="836894"/>
                <a:chOff x="5874257" y="1040741"/>
                <a:chExt cx="1297072" cy="1297072"/>
              </a:xfrm>
            </p:grpSpPr>
            <p:sp>
              <p:nvSpPr>
                <p:cNvPr id="26" name="îṡľíḍe"/>
                <p:cNvSpPr/>
                <p:nvPr/>
              </p:nvSpPr>
              <p:spPr bwMode="auto">
                <a:xfrm>
                  <a:off x="5874257" y="1040741"/>
                  <a:ext cx="1297072" cy="1297072"/>
                </a:xfrm>
                <a:prstGeom prst="ellipse">
                  <a:avLst/>
                </a:prstGeom>
                <a:solidFill>
                  <a:schemeClr val="tx1">
                    <a:lumMod val="50000"/>
                    <a:lumOff val="50000"/>
                  </a:schemeClr>
                </a:solidFill>
                <a:ln>
                  <a:solidFill>
                    <a:schemeClr val="bg1">
                      <a:lumMod val="95000"/>
                    </a:schemeClr>
                  </a:solidFill>
                </a:ln>
                <a:effectLst>
                  <a:outerShdw sx="110000" sy="110000" algn="ctr" rotWithShape="0">
                    <a:schemeClr val="tx2">
                      <a:alpha val="19000"/>
                    </a:schemeClr>
                  </a:outerShdw>
                </a:effectLst>
              </p:spPr>
              <p:txBody>
                <a:bodyPr wrap="square" lIns="91440" tIns="45720" rIns="91440" bIns="4572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3200" b="0" i="0" u="none" strike="noStrike" kern="1200" cap="none" spc="0" normalizeH="0" baseline="0" noProof="0">
                    <a:ln>
                      <a:noFill/>
                    </a:ln>
                    <a:solidFill>
                      <a:srgbClr val="000000"/>
                    </a:solidFill>
                    <a:effectLst/>
                    <a:uLnTx/>
                    <a:uFillTx/>
                    <a:latin typeface="锐字工房云字库细圆GBK" panose="02010604000000000000" pitchFamily="2" charset="-122"/>
                    <a:ea typeface="锐字工房云字库细圆GBK" panose="02010604000000000000" pitchFamily="2" charset="-122"/>
                    <a:sym typeface="Segoe Script" panose="030B0504020000000003" pitchFamily="66" charset="0"/>
                  </a:endParaRPr>
                </a:p>
              </p:txBody>
            </p:sp>
            <p:sp>
              <p:nvSpPr>
                <p:cNvPr id="27" name="iṡliďê"/>
                <p:cNvSpPr/>
                <p:nvPr/>
              </p:nvSpPr>
              <p:spPr bwMode="auto">
                <a:xfrm>
                  <a:off x="6271493" y="1557415"/>
                  <a:ext cx="498672" cy="480241"/>
                </a:xfrm>
                <a:custGeom>
                  <a:avLst/>
                  <a:gdLst>
                    <a:gd name="connsiteX0" fmla="*/ 216243 w 609050"/>
                    <a:gd name="connsiteY0" fmla="*/ 412730 h 586540"/>
                    <a:gd name="connsiteX1" fmla="*/ 216243 w 609050"/>
                    <a:gd name="connsiteY1" fmla="*/ 456594 h 586540"/>
                    <a:gd name="connsiteX2" fmla="*/ 293953 w 609050"/>
                    <a:gd name="connsiteY2" fmla="*/ 456594 h 586540"/>
                    <a:gd name="connsiteX3" fmla="*/ 293953 w 609050"/>
                    <a:gd name="connsiteY3" fmla="*/ 412730 h 586540"/>
                    <a:gd name="connsiteX4" fmla="*/ 69884 w 609050"/>
                    <a:gd name="connsiteY4" fmla="*/ 412730 h 586540"/>
                    <a:gd name="connsiteX5" fmla="*/ 69884 w 609050"/>
                    <a:gd name="connsiteY5" fmla="*/ 456594 h 586540"/>
                    <a:gd name="connsiteX6" fmla="*/ 147595 w 609050"/>
                    <a:gd name="connsiteY6" fmla="*/ 456594 h 586540"/>
                    <a:gd name="connsiteX7" fmla="*/ 147595 w 609050"/>
                    <a:gd name="connsiteY7" fmla="*/ 412730 h 586540"/>
                    <a:gd name="connsiteX8" fmla="*/ 460769 w 609050"/>
                    <a:gd name="connsiteY8" fmla="*/ 376268 h 586540"/>
                    <a:gd name="connsiteX9" fmla="*/ 460769 w 609050"/>
                    <a:gd name="connsiteY9" fmla="*/ 414786 h 586540"/>
                    <a:gd name="connsiteX10" fmla="*/ 555916 w 609050"/>
                    <a:gd name="connsiteY10" fmla="*/ 414786 h 586540"/>
                    <a:gd name="connsiteX11" fmla="*/ 555916 w 609050"/>
                    <a:gd name="connsiteY11" fmla="*/ 376268 h 586540"/>
                    <a:gd name="connsiteX12" fmla="*/ 216243 w 609050"/>
                    <a:gd name="connsiteY12" fmla="*/ 339670 h 586540"/>
                    <a:gd name="connsiteX13" fmla="*/ 216243 w 609050"/>
                    <a:gd name="connsiteY13" fmla="*/ 383533 h 586540"/>
                    <a:gd name="connsiteX14" fmla="*/ 293953 w 609050"/>
                    <a:gd name="connsiteY14" fmla="*/ 383533 h 586540"/>
                    <a:gd name="connsiteX15" fmla="*/ 293953 w 609050"/>
                    <a:gd name="connsiteY15" fmla="*/ 339670 h 586540"/>
                    <a:gd name="connsiteX16" fmla="*/ 69884 w 609050"/>
                    <a:gd name="connsiteY16" fmla="*/ 339670 h 586540"/>
                    <a:gd name="connsiteX17" fmla="*/ 69884 w 609050"/>
                    <a:gd name="connsiteY17" fmla="*/ 383533 h 586540"/>
                    <a:gd name="connsiteX18" fmla="*/ 147595 w 609050"/>
                    <a:gd name="connsiteY18" fmla="*/ 383533 h 586540"/>
                    <a:gd name="connsiteX19" fmla="*/ 147595 w 609050"/>
                    <a:gd name="connsiteY19" fmla="*/ 339670 h 586540"/>
                    <a:gd name="connsiteX20" fmla="*/ 460769 w 609050"/>
                    <a:gd name="connsiteY20" fmla="*/ 303071 h 586540"/>
                    <a:gd name="connsiteX21" fmla="*/ 460769 w 609050"/>
                    <a:gd name="connsiteY21" fmla="*/ 341726 h 586540"/>
                    <a:gd name="connsiteX22" fmla="*/ 555916 w 609050"/>
                    <a:gd name="connsiteY22" fmla="*/ 341726 h 586540"/>
                    <a:gd name="connsiteX23" fmla="*/ 555916 w 609050"/>
                    <a:gd name="connsiteY23" fmla="*/ 303071 h 586540"/>
                    <a:gd name="connsiteX24" fmla="*/ 216243 w 609050"/>
                    <a:gd name="connsiteY24" fmla="*/ 266609 h 586540"/>
                    <a:gd name="connsiteX25" fmla="*/ 216243 w 609050"/>
                    <a:gd name="connsiteY25" fmla="*/ 310473 h 586540"/>
                    <a:gd name="connsiteX26" fmla="*/ 293953 w 609050"/>
                    <a:gd name="connsiteY26" fmla="*/ 310473 h 586540"/>
                    <a:gd name="connsiteX27" fmla="*/ 293953 w 609050"/>
                    <a:gd name="connsiteY27" fmla="*/ 266609 h 586540"/>
                    <a:gd name="connsiteX28" fmla="*/ 69884 w 609050"/>
                    <a:gd name="connsiteY28" fmla="*/ 266609 h 586540"/>
                    <a:gd name="connsiteX29" fmla="*/ 69884 w 609050"/>
                    <a:gd name="connsiteY29" fmla="*/ 310473 h 586540"/>
                    <a:gd name="connsiteX30" fmla="*/ 147595 w 609050"/>
                    <a:gd name="connsiteY30" fmla="*/ 310473 h 586540"/>
                    <a:gd name="connsiteX31" fmla="*/ 147595 w 609050"/>
                    <a:gd name="connsiteY31" fmla="*/ 266609 h 586540"/>
                    <a:gd name="connsiteX32" fmla="*/ 460769 w 609050"/>
                    <a:gd name="connsiteY32" fmla="*/ 230010 h 586540"/>
                    <a:gd name="connsiteX33" fmla="*/ 460769 w 609050"/>
                    <a:gd name="connsiteY33" fmla="*/ 268528 h 586540"/>
                    <a:gd name="connsiteX34" fmla="*/ 555916 w 609050"/>
                    <a:gd name="connsiteY34" fmla="*/ 268528 h 586540"/>
                    <a:gd name="connsiteX35" fmla="*/ 555916 w 609050"/>
                    <a:gd name="connsiteY35" fmla="*/ 230010 h 586540"/>
                    <a:gd name="connsiteX36" fmla="*/ 216243 w 609050"/>
                    <a:gd name="connsiteY36" fmla="*/ 193549 h 586540"/>
                    <a:gd name="connsiteX37" fmla="*/ 216243 w 609050"/>
                    <a:gd name="connsiteY37" fmla="*/ 237412 h 586540"/>
                    <a:gd name="connsiteX38" fmla="*/ 293953 w 609050"/>
                    <a:gd name="connsiteY38" fmla="*/ 237412 h 586540"/>
                    <a:gd name="connsiteX39" fmla="*/ 293953 w 609050"/>
                    <a:gd name="connsiteY39" fmla="*/ 193549 h 586540"/>
                    <a:gd name="connsiteX40" fmla="*/ 69884 w 609050"/>
                    <a:gd name="connsiteY40" fmla="*/ 193549 h 586540"/>
                    <a:gd name="connsiteX41" fmla="*/ 69884 w 609050"/>
                    <a:gd name="connsiteY41" fmla="*/ 237412 h 586540"/>
                    <a:gd name="connsiteX42" fmla="*/ 147595 w 609050"/>
                    <a:gd name="connsiteY42" fmla="*/ 237412 h 586540"/>
                    <a:gd name="connsiteX43" fmla="*/ 147595 w 609050"/>
                    <a:gd name="connsiteY43" fmla="*/ 193549 h 586540"/>
                    <a:gd name="connsiteX44" fmla="*/ 460769 w 609050"/>
                    <a:gd name="connsiteY44" fmla="*/ 156950 h 586540"/>
                    <a:gd name="connsiteX45" fmla="*/ 460769 w 609050"/>
                    <a:gd name="connsiteY45" fmla="*/ 195468 h 586540"/>
                    <a:gd name="connsiteX46" fmla="*/ 555916 w 609050"/>
                    <a:gd name="connsiteY46" fmla="*/ 195468 h 586540"/>
                    <a:gd name="connsiteX47" fmla="*/ 555916 w 609050"/>
                    <a:gd name="connsiteY47" fmla="*/ 156950 h 586540"/>
                    <a:gd name="connsiteX48" fmla="*/ 192926 w 609050"/>
                    <a:gd name="connsiteY48" fmla="*/ 96251 h 586540"/>
                    <a:gd name="connsiteX49" fmla="*/ 361366 w 609050"/>
                    <a:gd name="connsiteY49" fmla="*/ 96251 h 586540"/>
                    <a:gd name="connsiteX50" fmla="*/ 361366 w 609050"/>
                    <a:gd name="connsiteY50" fmla="*/ 114880 h 586540"/>
                    <a:gd name="connsiteX51" fmla="*/ 192926 w 609050"/>
                    <a:gd name="connsiteY51" fmla="*/ 114880 h 586540"/>
                    <a:gd name="connsiteX52" fmla="*/ 192926 w 609050"/>
                    <a:gd name="connsiteY52" fmla="*/ 49819 h 586540"/>
                    <a:gd name="connsiteX53" fmla="*/ 361366 w 609050"/>
                    <a:gd name="connsiteY53" fmla="*/ 49819 h 586540"/>
                    <a:gd name="connsiteX54" fmla="*/ 361366 w 609050"/>
                    <a:gd name="connsiteY54" fmla="*/ 68307 h 586540"/>
                    <a:gd name="connsiteX55" fmla="*/ 192926 w 609050"/>
                    <a:gd name="connsiteY55" fmla="*/ 68307 h 586540"/>
                    <a:gd name="connsiteX56" fmla="*/ 166130 w 609050"/>
                    <a:gd name="connsiteY56" fmla="*/ 25222 h 586540"/>
                    <a:gd name="connsiteX57" fmla="*/ 166130 w 609050"/>
                    <a:gd name="connsiteY57" fmla="*/ 155716 h 586540"/>
                    <a:gd name="connsiteX58" fmla="*/ 338987 w 609050"/>
                    <a:gd name="connsiteY58" fmla="*/ 155716 h 586540"/>
                    <a:gd name="connsiteX59" fmla="*/ 338987 w 609050"/>
                    <a:gd name="connsiteY59" fmla="*/ 341040 h 586540"/>
                    <a:gd name="connsiteX60" fmla="*/ 338987 w 609050"/>
                    <a:gd name="connsiteY60" fmla="*/ 531710 h 586540"/>
                    <a:gd name="connsiteX61" fmla="*/ 366721 w 609050"/>
                    <a:gd name="connsiteY61" fmla="*/ 531710 h 586540"/>
                    <a:gd name="connsiteX62" fmla="*/ 366721 w 609050"/>
                    <a:gd name="connsiteY62" fmla="*/ 341040 h 586540"/>
                    <a:gd name="connsiteX63" fmla="*/ 366721 w 609050"/>
                    <a:gd name="connsiteY63" fmla="*/ 155305 h 586540"/>
                    <a:gd name="connsiteX64" fmla="*/ 388002 w 609050"/>
                    <a:gd name="connsiteY64" fmla="*/ 143517 h 586540"/>
                    <a:gd name="connsiteX65" fmla="*/ 388002 w 609050"/>
                    <a:gd name="connsiteY65" fmla="*/ 25222 h 586540"/>
                    <a:gd name="connsiteX66" fmla="*/ 140867 w 609050"/>
                    <a:gd name="connsiteY66" fmla="*/ 0 h 586540"/>
                    <a:gd name="connsiteX67" fmla="*/ 413402 w 609050"/>
                    <a:gd name="connsiteY67" fmla="*/ 0 h 586540"/>
                    <a:gd name="connsiteX68" fmla="*/ 413402 w 609050"/>
                    <a:gd name="connsiteY68" fmla="*/ 129398 h 586540"/>
                    <a:gd name="connsiteX69" fmla="*/ 432486 w 609050"/>
                    <a:gd name="connsiteY69" fmla="*/ 118843 h 586540"/>
                    <a:gd name="connsiteX70" fmla="*/ 584199 w 609050"/>
                    <a:gd name="connsiteY70" fmla="*/ 118843 h 586540"/>
                    <a:gd name="connsiteX71" fmla="*/ 584199 w 609050"/>
                    <a:gd name="connsiteY71" fmla="*/ 531710 h 586540"/>
                    <a:gd name="connsiteX72" fmla="*/ 609050 w 609050"/>
                    <a:gd name="connsiteY72" fmla="*/ 531710 h 586540"/>
                    <a:gd name="connsiteX73" fmla="*/ 609050 w 609050"/>
                    <a:gd name="connsiteY73" fmla="*/ 586540 h 586540"/>
                    <a:gd name="connsiteX74" fmla="*/ 0 w 609050"/>
                    <a:gd name="connsiteY74" fmla="*/ 586540 h 586540"/>
                    <a:gd name="connsiteX75" fmla="*/ 0 w 609050"/>
                    <a:gd name="connsiteY75" fmla="*/ 531710 h 586540"/>
                    <a:gd name="connsiteX76" fmla="*/ 24851 w 609050"/>
                    <a:gd name="connsiteY76" fmla="*/ 531710 h 586540"/>
                    <a:gd name="connsiteX77" fmla="*/ 24851 w 609050"/>
                    <a:gd name="connsiteY77" fmla="*/ 155716 h 586540"/>
                    <a:gd name="connsiteX78" fmla="*/ 140867 w 609050"/>
                    <a:gd name="connsiteY78" fmla="*/ 155716 h 586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609050" h="586540">
                      <a:moveTo>
                        <a:pt x="216243" y="412730"/>
                      </a:moveTo>
                      <a:lnTo>
                        <a:pt x="216243" y="456594"/>
                      </a:lnTo>
                      <a:lnTo>
                        <a:pt x="293953" y="456594"/>
                      </a:lnTo>
                      <a:lnTo>
                        <a:pt x="293953" y="412730"/>
                      </a:lnTo>
                      <a:close/>
                      <a:moveTo>
                        <a:pt x="69884" y="412730"/>
                      </a:moveTo>
                      <a:lnTo>
                        <a:pt x="69884" y="456594"/>
                      </a:lnTo>
                      <a:lnTo>
                        <a:pt x="147595" y="456594"/>
                      </a:lnTo>
                      <a:lnTo>
                        <a:pt x="147595" y="412730"/>
                      </a:lnTo>
                      <a:close/>
                      <a:moveTo>
                        <a:pt x="460769" y="376268"/>
                      </a:moveTo>
                      <a:lnTo>
                        <a:pt x="460769" y="414786"/>
                      </a:lnTo>
                      <a:lnTo>
                        <a:pt x="555916" y="414786"/>
                      </a:lnTo>
                      <a:lnTo>
                        <a:pt x="555916" y="376268"/>
                      </a:lnTo>
                      <a:close/>
                      <a:moveTo>
                        <a:pt x="216243" y="339670"/>
                      </a:moveTo>
                      <a:lnTo>
                        <a:pt x="216243" y="383533"/>
                      </a:lnTo>
                      <a:lnTo>
                        <a:pt x="293953" y="383533"/>
                      </a:lnTo>
                      <a:lnTo>
                        <a:pt x="293953" y="339670"/>
                      </a:lnTo>
                      <a:close/>
                      <a:moveTo>
                        <a:pt x="69884" y="339670"/>
                      </a:moveTo>
                      <a:lnTo>
                        <a:pt x="69884" y="383533"/>
                      </a:lnTo>
                      <a:lnTo>
                        <a:pt x="147595" y="383533"/>
                      </a:lnTo>
                      <a:lnTo>
                        <a:pt x="147595" y="339670"/>
                      </a:lnTo>
                      <a:close/>
                      <a:moveTo>
                        <a:pt x="460769" y="303071"/>
                      </a:moveTo>
                      <a:lnTo>
                        <a:pt x="460769" y="341726"/>
                      </a:lnTo>
                      <a:lnTo>
                        <a:pt x="555916" y="341726"/>
                      </a:lnTo>
                      <a:lnTo>
                        <a:pt x="555916" y="303071"/>
                      </a:lnTo>
                      <a:close/>
                      <a:moveTo>
                        <a:pt x="216243" y="266609"/>
                      </a:moveTo>
                      <a:lnTo>
                        <a:pt x="216243" y="310473"/>
                      </a:lnTo>
                      <a:lnTo>
                        <a:pt x="293953" y="310473"/>
                      </a:lnTo>
                      <a:lnTo>
                        <a:pt x="293953" y="266609"/>
                      </a:lnTo>
                      <a:close/>
                      <a:moveTo>
                        <a:pt x="69884" y="266609"/>
                      </a:moveTo>
                      <a:lnTo>
                        <a:pt x="69884" y="310473"/>
                      </a:lnTo>
                      <a:lnTo>
                        <a:pt x="147595" y="310473"/>
                      </a:lnTo>
                      <a:lnTo>
                        <a:pt x="147595" y="266609"/>
                      </a:lnTo>
                      <a:close/>
                      <a:moveTo>
                        <a:pt x="460769" y="230010"/>
                      </a:moveTo>
                      <a:lnTo>
                        <a:pt x="460769" y="268528"/>
                      </a:lnTo>
                      <a:lnTo>
                        <a:pt x="555916" y="268528"/>
                      </a:lnTo>
                      <a:lnTo>
                        <a:pt x="555916" y="230010"/>
                      </a:lnTo>
                      <a:close/>
                      <a:moveTo>
                        <a:pt x="216243" y="193549"/>
                      </a:moveTo>
                      <a:lnTo>
                        <a:pt x="216243" y="237412"/>
                      </a:lnTo>
                      <a:lnTo>
                        <a:pt x="293953" y="237412"/>
                      </a:lnTo>
                      <a:lnTo>
                        <a:pt x="293953" y="193549"/>
                      </a:lnTo>
                      <a:close/>
                      <a:moveTo>
                        <a:pt x="69884" y="193549"/>
                      </a:moveTo>
                      <a:lnTo>
                        <a:pt x="69884" y="237412"/>
                      </a:lnTo>
                      <a:lnTo>
                        <a:pt x="147595" y="237412"/>
                      </a:lnTo>
                      <a:lnTo>
                        <a:pt x="147595" y="193549"/>
                      </a:lnTo>
                      <a:close/>
                      <a:moveTo>
                        <a:pt x="460769" y="156950"/>
                      </a:moveTo>
                      <a:lnTo>
                        <a:pt x="460769" y="195468"/>
                      </a:lnTo>
                      <a:lnTo>
                        <a:pt x="555916" y="195468"/>
                      </a:lnTo>
                      <a:lnTo>
                        <a:pt x="555916" y="156950"/>
                      </a:lnTo>
                      <a:close/>
                      <a:moveTo>
                        <a:pt x="192926" y="96251"/>
                      </a:moveTo>
                      <a:lnTo>
                        <a:pt x="361366" y="96251"/>
                      </a:lnTo>
                      <a:lnTo>
                        <a:pt x="361366" y="114880"/>
                      </a:lnTo>
                      <a:lnTo>
                        <a:pt x="192926" y="114880"/>
                      </a:lnTo>
                      <a:close/>
                      <a:moveTo>
                        <a:pt x="192926" y="49819"/>
                      </a:moveTo>
                      <a:lnTo>
                        <a:pt x="361366" y="49819"/>
                      </a:lnTo>
                      <a:lnTo>
                        <a:pt x="361366" y="68307"/>
                      </a:lnTo>
                      <a:lnTo>
                        <a:pt x="192926" y="68307"/>
                      </a:lnTo>
                      <a:close/>
                      <a:moveTo>
                        <a:pt x="166130" y="25222"/>
                      </a:moveTo>
                      <a:lnTo>
                        <a:pt x="166130" y="155716"/>
                      </a:lnTo>
                      <a:lnTo>
                        <a:pt x="338987" y="155716"/>
                      </a:lnTo>
                      <a:lnTo>
                        <a:pt x="338987" y="341040"/>
                      </a:lnTo>
                      <a:lnTo>
                        <a:pt x="338987" y="531710"/>
                      </a:lnTo>
                      <a:lnTo>
                        <a:pt x="366721" y="531710"/>
                      </a:lnTo>
                      <a:lnTo>
                        <a:pt x="366721" y="341040"/>
                      </a:lnTo>
                      <a:lnTo>
                        <a:pt x="366721" y="155305"/>
                      </a:lnTo>
                      <a:lnTo>
                        <a:pt x="388002" y="143517"/>
                      </a:lnTo>
                      <a:lnTo>
                        <a:pt x="388002" y="25222"/>
                      </a:lnTo>
                      <a:close/>
                      <a:moveTo>
                        <a:pt x="140867" y="0"/>
                      </a:moveTo>
                      <a:lnTo>
                        <a:pt x="413402" y="0"/>
                      </a:lnTo>
                      <a:lnTo>
                        <a:pt x="413402" y="129398"/>
                      </a:lnTo>
                      <a:lnTo>
                        <a:pt x="432486" y="118843"/>
                      </a:lnTo>
                      <a:lnTo>
                        <a:pt x="584199" y="118843"/>
                      </a:lnTo>
                      <a:lnTo>
                        <a:pt x="584199" y="531710"/>
                      </a:lnTo>
                      <a:lnTo>
                        <a:pt x="609050" y="531710"/>
                      </a:lnTo>
                      <a:lnTo>
                        <a:pt x="609050" y="586540"/>
                      </a:lnTo>
                      <a:lnTo>
                        <a:pt x="0" y="586540"/>
                      </a:lnTo>
                      <a:lnTo>
                        <a:pt x="0" y="531710"/>
                      </a:lnTo>
                      <a:lnTo>
                        <a:pt x="24851" y="531710"/>
                      </a:lnTo>
                      <a:lnTo>
                        <a:pt x="24851" y="155716"/>
                      </a:lnTo>
                      <a:lnTo>
                        <a:pt x="140867" y="155716"/>
                      </a:lnTo>
                      <a:close/>
                    </a:path>
                  </a:pathLst>
                </a:custGeom>
                <a:solidFill>
                  <a:schemeClr val="bg1"/>
                </a:solidFill>
                <a:ln>
                  <a:noFill/>
                </a:ln>
              </p:spPr>
              <p:txBody>
                <a:bodyPr wrap="square" lIns="91440" tIns="45720" rIns="91440" bIns="45720">
                  <a:normAutofit fontScale="92500" lnSpcReduction="20000"/>
                </a:body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锐字工房云字库细圆GBK" panose="02010604000000000000" pitchFamily="2" charset="-122"/>
                    <a:ea typeface="锐字工房云字库细圆GBK" panose="02010604000000000000" pitchFamily="2" charset="-122"/>
                    <a:sym typeface="Segoe Script" panose="030B0504020000000003" pitchFamily="66" charset="0"/>
                  </a:endParaRPr>
                </a:p>
              </p:txBody>
            </p:sp>
          </p:grpSp>
          <p:sp>
            <p:nvSpPr>
              <p:cNvPr id="24" name="îṥlïďè"/>
              <p:cNvSpPr txBox="1"/>
              <p:nvPr/>
            </p:nvSpPr>
            <p:spPr bwMode="auto">
              <a:xfrm>
                <a:off x="8371359" y="1484094"/>
                <a:ext cx="3092450" cy="44196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srgbClr val="000000"/>
                    </a:solidFill>
                    <a:effectLst/>
                    <a:uLnTx/>
                    <a:uFillTx/>
                    <a:latin typeface="锐字工房云字库细圆GBK" panose="02010604000000000000" pitchFamily="2" charset="-122"/>
                    <a:ea typeface="锐字工房云字库细圆GBK" panose="02010604000000000000" pitchFamily="2" charset="-122"/>
                    <a:sym typeface="Segoe Script" panose="030B0504020000000003" pitchFamily="66" charset="0"/>
                  </a:rPr>
                  <a:t>作业（互评）</a:t>
                </a:r>
                <a:r>
                  <a:rPr kumimoji="0" lang="en-US" altLang="zh-CN" sz="2400" b="1" i="0" u="none" strike="noStrike" kern="1200" cap="none" spc="0" normalizeH="0" baseline="0" noProof="0" dirty="0">
                    <a:ln>
                      <a:noFill/>
                    </a:ln>
                    <a:solidFill>
                      <a:srgbClr val="000000"/>
                    </a:solidFill>
                    <a:effectLst/>
                    <a:uLnTx/>
                    <a:uFillTx/>
                    <a:latin typeface="锐字工房云字库细圆GBK" panose="02010604000000000000" pitchFamily="2" charset="-122"/>
                    <a:ea typeface="锐字工房云字库细圆GBK" panose="02010604000000000000" pitchFamily="2" charset="-122"/>
                    <a:sym typeface="Segoe Script" panose="030B0504020000000003" pitchFamily="66" charset="0"/>
                  </a:rPr>
                  <a:t>20%</a:t>
                </a:r>
                <a:endParaRPr kumimoji="0" lang="en-US" altLang="zh-CN" sz="2400" b="1" i="0" u="none" strike="noStrike" kern="1200" cap="none" spc="0" normalizeH="0" baseline="0" noProof="0" dirty="0">
                  <a:ln>
                    <a:noFill/>
                  </a:ln>
                  <a:solidFill>
                    <a:srgbClr val="000000"/>
                  </a:solidFill>
                  <a:effectLst/>
                  <a:uLnTx/>
                  <a:uFillTx/>
                  <a:latin typeface="锐字工房云字库细圆GBK" panose="02010604000000000000" pitchFamily="2" charset="-122"/>
                  <a:ea typeface="锐字工房云字库细圆GBK" panose="02010604000000000000" pitchFamily="2" charset="-122"/>
                  <a:sym typeface="Segoe Script" panose="030B0504020000000003" pitchFamily="66" charset="0"/>
                </a:endParaRPr>
              </a:p>
            </p:txBody>
          </p:sp>
        </p:grpSp>
      </p:grpSp>
      <p:sp>
        <p:nvSpPr>
          <p:cNvPr id="3" name="iṥḻiḋé"/>
          <p:cNvSpPr txBox="1"/>
          <p:nvPr/>
        </p:nvSpPr>
        <p:spPr bwMode="auto">
          <a:xfrm>
            <a:off x="775335" y="3533140"/>
            <a:ext cx="2270125" cy="127444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l" defTabSz="913765"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srgbClr val="000000"/>
                </a:solidFill>
                <a:effectLst/>
                <a:uLnTx/>
                <a:uFillTx/>
                <a:latin typeface="锐字工房云字库细圆GBK" panose="02010604000000000000" pitchFamily="2" charset="-122"/>
                <a:ea typeface="锐字工房云字库细圆GBK" panose="02010604000000000000" pitchFamily="2" charset="-122"/>
                <a:sym typeface="Segoe Script" panose="030B0504020000000003" pitchFamily="66" charset="0"/>
              </a:rPr>
              <a:t>慕课学习</a:t>
            </a:r>
            <a:r>
              <a:rPr kumimoji="0" lang="en-US" altLang="zh-CN" sz="2400" b="1" i="0" u="none" strike="noStrike" kern="1200" cap="none" spc="0" normalizeH="0" baseline="0" noProof="0" dirty="0">
                <a:ln>
                  <a:noFill/>
                </a:ln>
                <a:solidFill>
                  <a:srgbClr val="000000"/>
                </a:solidFill>
                <a:effectLst/>
                <a:uLnTx/>
                <a:uFillTx/>
                <a:latin typeface="锐字工房云字库细圆GBK" panose="02010604000000000000" pitchFamily="2" charset="-122"/>
                <a:ea typeface="锐字工房云字库细圆GBK" panose="02010604000000000000" pitchFamily="2" charset="-122"/>
                <a:sym typeface="Segoe Script" panose="030B0504020000000003" pitchFamily="66" charset="0"/>
              </a:rPr>
              <a:t> 60%</a:t>
            </a:r>
            <a:endParaRPr kumimoji="0" lang="en-US" altLang="zh-CN" sz="2400" b="1" i="0" u="none" strike="noStrike" kern="1200" cap="none" spc="0" normalizeH="0" baseline="0" noProof="0" dirty="0">
              <a:ln>
                <a:noFill/>
              </a:ln>
              <a:solidFill>
                <a:srgbClr val="000000"/>
              </a:solidFill>
              <a:effectLst/>
              <a:uLnTx/>
              <a:uFillTx/>
              <a:latin typeface="锐字工房云字库细圆GBK" panose="02010604000000000000" pitchFamily="2" charset="-122"/>
              <a:ea typeface="锐字工房云字库细圆GBK" panose="02010604000000000000" pitchFamily="2" charset="-122"/>
              <a:sym typeface="Segoe Script" panose="030B0504020000000003" pitchFamily="66" charset="0"/>
            </a:endParaRPr>
          </a:p>
          <a:p>
            <a:pPr marL="0" marR="0" lvl="0" indent="0" algn="l" defTabSz="913765"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srgbClr val="000000"/>
                </a:solidFill>
                <a:effectLst/>
                <a:uLnTx/>
                <a:uFillTx/>
                <a:latin typeface="锐字工房云字库细圆GBK" panose="02010604000000000000" pitchFamily="2" charset="-122"/>
                <a:ea typeface="锐字工房云字库细圆GBK" panose="02010604000000000000" pitchFamily="2" charset="-122"/>
                <a:sym typeface="Segoe Script" panose="030B0504020000000003" pitchFamily="66" charset="0"/>
              </a:rPr>
              <a:t>免修免考</a:t>
            </a:r>
            <a:r>
              <a:rPr kumimoji="0" lang="en-US" altLang="zh-CN" sz="2400" b="1" i="0" u="none" strike="noStrike" kern="1200" cap="none" spc="0" normalizeH="0" baseline="0" noProof="0" dirty="0">
                <a:ln>
                  <a:noFill/>
                </a:ln>
                <a:solidFill>
                  <a:srgbClr val="000000"/>
                </a:solidFill>
                <a:effectLst/>
                <a:uLnTx/>
                <a:uFillTx/>
                <a:latin typeface="锐字工房云字库细圆GBK" panose="02010604000000000000" pitchFamily="2" charset="-122"/>
                <a:ea typeface="锐字工房云字库细圆GBK" panose="02010604000000000000" pitchFamily="2" charset="-122"/>
                <a:sym typeface="Segoe Script" panose="030B0504020000000003" pitchFamily="66" charset="0"/>
              </a:rPr>
              <a:t> 40%</a:t>
            </a:r>
            <a:endParaRPr kumimoji="0" lang="en-US" altLang="zh-CN" sz="2400" b="1" i="0" u="none" strike="noStrike" kern="1200" cap="none" spc="0" normalizeH="0" baseline="0" noProof="0" dirty="0">
              <a:ln>
                <a:noFill/>
              </a:ln>
              <a:solidFill>
                <a:srgbClr val="000000"/>
              </a:solidFill>
              <a:effectLst/>
              <a:uLnTx/>
              <a:uFillTx/>
              <a:latin typeface="锐字工房云字库细圆GBK" panose="02010604000000000000" pitchFamily="2" charset="-122"/>
              <a:ea typeface="锐字工房云字库细圆GBK" panose="02010604000000000000" pitchFamily="2" charset="-122"/>
              <a:sym typeface="Segoe Script" panose="030B0504020000000003" pitchFamily="66"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47700" y="220345"/>
            <a:ext cx="10563860" cy="583565"/>
          </a:xfrm>
          <a:prstGeom prst="rect">
            <a:avLst/>
          </a:prstGeom>
          <a:noFill/>
        </p:spPr>
        <p:txBody>
          <a:bodyPr wrap="square" rtlCol="0">
            <a:spAutoFit/>
          </a:bodyPr>
          <a:p>
            <a:r>
              <a:rPr lang="zh-CN" sz="3200">
                <a:latin typeface="黑体" panose="02010609060101010101" pitchFamily="49" charset="-122"/>
                <a:ea typeface="黑体" panose="02010609060101010101" pitchFamily="49" charset="-122"/>
              </a:rPr>
              <a:t>视频学习：</a:t>
            </a:r>
            <a:endParaRPr lang="zh-CN" sz="2000">
              <a:latin typeface="黑体" panose="02010609060101010101" pitchFamily="49" charset="-122"/>
              <a:ea typeface="黑体" panose="02010609060101010101" pitchFamily="49" charset="-122"/>
            </a:endParaRPr>
          </a:p>
        </p:txBody>
      </p:sp>
      <p:pic>
        <p:nvPicPr>
          <p:cNvPr id="4" name="图片 3"/>
          <p:cNvPicPr>
            <a:picLocks noChangeAspect="1"/>
          </p:cNvPicPr>
          <p:nvPr>
            <p:custDataLst>
              <p:tags r:id="rId1"/>
            </p:custDataLst>
          </p:nvPr>
        </p:nvPicPr>
        <p:blipFill>
          <a:blip r:embed="rId2"/>
          <a:stretch>
            <a:fillRect/>
          </a:stretch>
        </p:blipFill>
        <p:spPr>
          <a:xfrm>
            <a:off x="647700" y="1193165"/>
            <a:ext cx="5391150" cy="4015105"/>
          </a:xfrm>
          <a:prstGeom prst="rect">
            <a:avLst/>
          </a:prstGeom>
        </p:spPr>
      </p:pic>
      <p:pic>
        <p:nvPicPr>
          <p:cNvPr id="5" name="图片 4"/>
          <p:cNvPicPr>
            <a:picLocks noChangeAspect="1"/>
          </p:cNvPicPr>
          <p:nvPr/>
        </p:nvPicPr>
        <p:blipFill>
          <a:blip r:embed="rId3"/>
          <a:stretch>
            <a:fillRect/>
          </a:stretch>
        </p:blipFill>
        <p:spPr>
          <a:xfrm>
            <a:off x="7708900" y="185420"/>
            <a:ext cx="3683000" cy="6029960"/>
          </a:xfrm>
          <a:prstGeom prst="rect">
            <a:avLst/>
          </a:prstGeom>
        </p:spPr>
      </p:pic>
      <p:pic>
        <p:nvPicPr>
          <p:cNvPr id="6" name="图片 5"/>
          <p:cNvPicPr>
            <a:picLocks noChangeAspect="1"/>
          </p:cNvPicPr>
          <p:nvPr/>
        </p:nvPicPr>
        <p:blipFill>
          <a:blip r:embed="rId4"/>
          <a:stretch>
            <a:fillRect/>
          </a:stretch>
        </p:blipFill>
        <p:spPr>
          <a:xfrm>
            <a:off x="3074035" y="1783715"/>
            <a:ext cx="6043930" cy="31254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5" name="00091eef-2658-4908-ae12-dd5286d0267e"/>
          <p:cNvGrpSpPr>
            <a:grpSpLocks noChangeAspect="1"/>
          </p:cNvGrpSpPr>
          <p:nvPr/>
        </p:nvGrpSpPr>
        <p:grpSpPr>
          <a:xfrm>
            <a:off x="-679181" y="649853"/>
            <a:ext cx="13492254" cy="5279320"/>
            <a:chOff x="-725536" y="896868"/>
            <a:chExt cx="13492254" cy="5279320"/>
          </a:xfrm>
        </p:grpSpPr>
        <p:sp>
          <p:nvSpPr>
            <p:cNvPr id="16" name="îṣļîḑé-Oval 33"/>
            <p:cNvSpPr>
              <a:spLocks noChangeAspect="1"/>
            </p:cNvSpPr>
            <p:nvPr/>
          </p:nvSpPr>
          <p:spPr>
            <a:xfrm>
              <a:off x="6022217" y="3276600"/>
              <a:ext cx="152400" cy="152400"/>
            </a:xfrm>
            <a:prstGeom prst="ellipse">
              <a:avLst/>
            </a:prstGeom>
            <a:solidFill>
              <a:schemeClr val="accent3">
                <a:lumMod val="10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p>
              <a:pPr algn="ctr"/>
              <a:endParaRPr>
                <a:latin typeface="锐字工房云字库细圆GBK" panose="02010604000000000000" pitchFamily="2" charset="-122"/>
                <a:ea typeface="锐字工房云字库细圆GBK" panose="02010604000000000000" pitchFamily="2" charset="-122"/>
                <a:cs typeface="+mn-ea"/>
                <a:sym typeface="+mn-lt"/>
              </a:endParaRPr>
            </a:p>
          </p:txBody>
        </p:sp>
        <p:grpSp>
          <p:nvGrpSpPr>
            <p:cNvPr id="17" name="Group 2"/>
            <p:cNvGrpSpPr/>
            <p:nvPr/>
          </p:nvGrpSpPr>
          <p:grpSpPr>
            <a:xfrm>
              <a:off x="4359424" y="3681028"/>
              <a:ext cx="2988950" cy="2495160"/>
              <a:chOff x="4359424" y="3681028"/>
              <a:chExt cx="2988950" cy="2495160"/>
            </a:xfrm>
          </p:grpSpPr>
          <p:sp>
            <p:nvSpPr>
              <p:cNvPr id="68" name="îṣļîḑé-Oval 4"/>
              <p:cNvSpPr/>
              <p:nvPr/>
            </p:nvSpPr>
            <p:spPr bwMode="auto">
              <a:xfrm>
                <a:off x="4853214" y="3681028"/>
                <a:ext cx="2495160" cy="2495160"/>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14:hiddenLine>
                </a:ext>
              </a:extLst>
            </p:spPr>
            <p:txBody>
              <a:bodyPr anchor="ctr"/>
              <a:p>
                <a:pPr algn="ctr"/>
                <a:endParaRPr>
                  <a:latin typeface="锐字工房云字库细圆GBK" panose="02010604000000000000" pitchFamily="2" charset="-122"/>
                  <a:ea typeface="锐字工房云字库细圆GBK" panose="02010604000000000000" pitchFamily="2" charset="-122"/>
                  <a:cs typeface="+mn-ea"/>
                  <a:sym typeface="+mn-lt"/>
                </a:endParaRPr>
              </a:p>
            </p:txBody>
          </p:sp>
          <p:grpSp>
            <p:nvGrpSpPr>
              <p:cNvPr id="69" name="Group 1"/>
              <p:cNvGrpSpPr/>
              <p:nvPr/>
            </p:nvGrpSpPr>
            <p:grpSpPr>
              <a:xfrm>
                <a:off x="4359424" y="3692215"/>
                <a:ext cx="2976945" cy="2306214"/>
                <a:chOff x="4359424" y="3692215"/>
                <a:chExt cx="2976945" cy="2306214"/>
              </a:xfrm>
              <a:solidFill>
                <a:schemeClr val="tx2">
                  <a:lumMod val="60000"/>
                  <a:lumOff val="40000"/>
                </a:schemeClr>
              </a:solidFill>
            </p:grpSpPr>
            <p:sp>
              <p:nvSpPr>
                <p:cNvPr id="70" name="îṣļîḑé-Freeform: Shape 5"/>
                <p:cNvSpPr/>
                <p:nvPr/>
              </p:nvSpPr>
              <p:spPr bwMode="auto">
                <a:xfrm>
                  <a:off x="5481366" y="5974438"/>
                  <a:ext cx="7634"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0" y="0"/>
                        <a:pt x="0" y="0"/>
                      </a:cubicBezTo>
                      <a:cubicBezTo>
                        <a:pt x="0" y="0"/>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p>
                  <a:pPr algn="ctr"/>
                  <a:endParaRPr>
                    <a:latin typeface="锐字工房云字库细圆GBK" panose="02010604000000000000" pitchFamily="2" charset="-122"/>
                    <a:ea typeface="锐字工房云字库细圆GBK" panose="02010604000000000000" pitchFamily="2" charset="-122"/>
                    <a:cs typeface="+mn-ea"/>
                    <a:sym typeface="+mn-lt"/>
                  </a:endParaRPr>
                </a:p>
              </p:txBody>
            </p:sp>
            <p:sp>
              <p:nvSpPr>
                <p:cNvPr id="71" name="ïşḻïďê-Freeform: Shape 6"/>
                <p:cNvSpPr/>
                <p:nvPr/>
              </p:nvSpPr>
              <p:spPr bwMode="auto">
                <a:xfrm>
                  <a:off x="6891437" y="4030001"/>
                  <a:ext cx="69795" cy="38169"/>
                </a:xfrm>
                <a:custGeom>
                  <a:avLst/>
                  <a:gdLst>
                    <a:gd name="T0" fmla="*/ 1 w 9"/>
                    <a:gd name="T1" fmla="*/ 1 h 5"/>
                    <a:gd name="T2" fmla="*/ 2 w 9"/>
                    <a:gd name="T3" fmla="*/ 4 h 5"/>
                    <a:gd name="T4" fmla="*/ 5 w 9"/>
                    <a:gd name="T5" fmla="*/ 4 h 5"/>
                    <a:gd name="T6" fmla="*/ 7 w 9"/>
                    <a:gd name="T7" fmla="*/ 4 h 5"/>
                    <a:gd name="T8" fmla="*/ 9 w 9"/>
                    <a:gd name="T9" fmla="*/ 5 h 5"/>
                    <a:gd name="T10" fmla="*/ 5 w 9"/>
                    <a:gd name="T11" fmla="*/ 1 h 5"/>
                    <a:gd name="T12" fmla="*/ 2 w 9"/>
                    <a:gd name="T13" fmla="*/ 0 h 5"/>
                    <a:gd name="T14" fmla="*/ 1 w 9"/>
                    <a:gd name="T15" fmla="*/ 1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5">
                      <a:moveTo>
                        <a:pt x="1" y="1"/>
                      </a:moveTo>
                      <a:cubicBezTo>
                        <a:pt x="2" y="2"/>
                        <a:pt x="2" y="2"/>
                        <a:pt x="2" y="4"/>
                      </a:cubicBezTo>
                      <a:cubicBezTo>
                        <a:pt x="3" y="5"/>
                        <a:pt x="4" y="4"/>
                        <a:pt x="5" y="4"/>
                      </a:cubicBezTo>
                      <a:cubicBezTo>
                        <a:pt x="5" y="3"/>
                        <a:pt x="5" y="3"/>
                        <a:pt x="7" y="4"/>
                      </a:cubicBezTo>
                      <a:cubicBezTo>
                        <a:pt x="8" y="5"/>
                        <a:pt x="8" y="5"/>
                        <a:pt x="9" y="5"/>
                      </a:cubicBezTo>
                      <a:cubicBezTo>
                        <a:pt x="7" y="4"/>
                        <a:pt x="6" y="2"/>
                        <a:pt x="5" y="1"/>
                      </a:cubicBezTo>
                      <a:cubicBezTo>
                        <a:pt x="4" y="1"/>
                        <a:pt x="3" y="1"/>
                        <a:pt x="2" y="0"/>
                      </a:cubicBezTo>
                      <a:cubicBezTo>
                        <a:pt x="1" y="0"/>
                        <a:pt x="0" y="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p>
                  <a:pPr algn="ctr"/>
                  <a:endParaRPr>
                    <a:latin typeface="锐字工房云字库细圆GBK" panose="02010604000000000000" pitchFamily="2" charset="-122"/>
                    <a:ea typeface="锐字工房云字库细圆GBK" panose="02010604000000000000" pitchFamily="2" charset="-122"/>
                    <a:cs typeface="+mn-ea"/>
                    <a:sym typeface="+mn-lt"/>
                  </a:endParaRPr>
                </a:p>
              </p:txBody>
            </p:sp>
            <p:sp>
              <p:nvSpPr>
                <p:cNvPr id="72" name="ïşḻïďê-Freeform: Shape 7"/>
                <p:cNvSpPr/>
                <p:nvPr/>
              </p:nvSpPr>
              <p:spPr bwMode="auto">
                <a:xfrm>
                  <a:off x="6852177" y="4084529"/>
                  <a:ext cx="39260" cy="45803"/>
                </a:xfrm>
                <a:custGeom>
                  <a:avLst/>
                  <a:gdLst>
                    <a:gd name="T0" fmla="*/ 5 w 5"/>
                    <a:gd name="T1" fmla="*/ 5 h 6"/>
                    <a:gd name="T2" fmla="*/ 0 w 5"/>
                    <a:gd name="T3" fmla="*/ 3 h 6"/>
                    <a:gd name="T4" fmla="*/ 5 w 5"/>
                    <a:gd name="T5" fmla="*/ 5 h 6"/>
                  </a:gdLst>
                  <a:ahLst/>
                  <a:cxnLst>
                    <a:cxn ang="0">
                      <a:pos x="T0" y="T1"/>
                    </a:cxn>
                    <a:cxn ang="0">
                      <a:pos x="T2" y="T3"/>
                    </a:cxn>
                    <a:cxn ang="0">
                      <a:pos x="T4" y="T5"/>
                    </a:cxn>
                  </a:cxnLst>
                  <a:rect l="0" t="0" r="r" b="b"/>
                  <a:pathLst>
                    <a:path w="5" h="6">
                      <a:moveTo>
                        <a:pt x="5" y="5"/>
                      </a:moveTo>
                      <a:cubicBezTo>
                        <a:pt x="5" y="4"/>
                        <a:pt x="1" y="0"/>
                        <a:pt x="0" y="3"/>
                      </a:cubicBezTo>
                      <a:cubicBezTo>
                        <a:pt x="0" y="4"/>
                        <a:pt x="4" y="6"/>
                        <a:pt x="5"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p>
                  <a:pPr algn="ctr"/>
                  <a:endParaRPr>
                    <a:latin typeface="锐字工房云字库细圆GBK" panose="02010604000000000000" pitchFamily="2" charset="-122"/>
                    <a:ea typeface="锐字工房云字库细圆GBK" panose="02010604000000000000" pitchFamily="2" charset="-122"/>
                    <a:cs typeface="+mn-ea"/>
                    <a:sym typeface="+mn-lt"/>
                  </a:endParaRPr>
                </a:p>
              </p:txBody>
            </p:sp>
            <p:sp>
              <p:nvSpPr>
                <p:cNvPr id="73" name="ïşḻïďê-Freeform: Shape 8"/>
                <p:cNvSpPr/>
                <p:nvPr/>
              </p:nvSpPr>
              <p:spPr bwMode="auto">
                <a:xfrm>
                  <a:off x="4907741" y="4681055"/>
                  <a:ext cx="45803" cy="92696"/>
                </a:xfrm>
                <a:custGeom>
                  <a:avLst/>
                  <a:gdLst>
                    <a:gd name="T0" fmla="*/ 2 w 6"/>
                    <a:gd name="T1" fmla="*/ 9 h 12"/>
                    <a:gd name="T2" fmla="*/ 5 w 6"/>
                    <a:gd name="T3" fmla="*/ 11 h 12"/>
                    <a:gd name="T4" fmla="*/ 3 w 6"/>
                    <a:gd name="T5" fmla="*/ 6 h 12"/>
                    <a:gd name="T6" fmla="*/ 1 w 6"/>
                    <a:gd name="T7" fmla="*/ 1 h 12"/>
                    <a:gd name="T8" fmla="*/ 1 w 6"/>
                    <a:gd name="T9" fmla="*/ 0 h 12"/>
                    <a:gd name="T10" fmla="*/ 0 w 6"/>
                    <a:gd name="T11" fmla="*/ 4 h 12"/>
                    <a:gd name="T12" fmla="*/ 1 w 6"/>
                    <a:gd name="T13" fmla="*/ 7 h 12"/>
                    <a:gd name="T14" fmla="*/ 2 w 6"/>
                    <a:gd name="T15" fmla="*/ 9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12">
                      <a:moveTo>
                        <a:pt x="2" y="9"/>
                      </a:moveTo>
                      <a:cubicBezTo>
                        <a:pt x="3" y="9"/>
                        <a:pt x="4" y="12"/>
                        <a:pt x="5" y="11"/>
                      </a:cubicBezTo>
                      <a:cubicBezTo>
                        <a:pt x="6" y="9"/>
                        <a:pt x="3" y="7"/>
                        <a:pt x="3" y="6"/>
                      </a:cubicBezTo>
                      <a:cubicBezTo>
                        <a:pt x="2" y="5"/>
                        <a:pt x="3" y="3"/>
                        <a:pt x="1" y="1"/>
                      </a:cubicBezTo>
                      <a:cubicBezTo>
                        <a:pt x="1" y="1"/>
                        <a:pt x="1" y="0"/>
                        <a:pt x="1" y="0"/>
                      </a:cubicBezTo>
                      <a:cubicBezTo>
                        <a:pt x="0" y="2"/>
                        <a:pt x="0" y="3"/>
                        <a:pt x="0" y="4"/>
                      </a:cubicBezTo>
                      <a:cubicBezTo>
                        <a:pt x="1" y="5"/>
                        <a:pt x="1" y="6"/>
                        <a:pt x="1" y="7"/>
                      </a:cubicBezTo>
                      <a:cubicBezTo>
                        <a:pt x="1" y="8"/>
                        <a:pt x="2" y="8"/>
                        <a:pt x="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p>
                  <a:pPr algn="ctr"/>
                  <a:endParaRPr>
                    <a:latin typeface="锐字工房云字库细圆GBK" panose="02010604000000000000" pitchFamily="2" charset="-122"/>
                    <a:ea typeface="锐字工房云字库细圆GBK" panose="02010604000000000000" pitchFamily="2" charset="-122"/>
                    <a:cs typeface="+mn-ea"/>
                    <a:sym typeface="+mn-lt"/>
                  </a:endParaRPr>
                </a:p>
              </p:txBody>
            </p:sp>
            <p:sp>
              <p:nvSpPr>
                <p:cNvPr id="74" name="ïşḻïďê-Freeform: Shape 9"/>
                <p:cNvSpPr/>
                <p:nvPr/>
              </p:nvSpPr>
              <p:spPr bwMode="auto">
                <a:xfrm>
                  <a:off x="5294883" y="3990742"/>
                  <a:ext cx="46893" cy="31626"/>
                </a:xfrm>
                <a:custGeom>
                  <a:avLst/>
                  <a:gdLst>
                    <a:gd name="T0" fmla="*/ 1 w 6"/>
                    <a:gd name="T1" fmla="*/ 4 h 4"/>
                    <a:gd name="T2" fmla="*/ 3 w 6"/>
                    <a:gd name="T3" fmla="*/ 3 h 4"/>
                    <a:gd name="T4" fmla="*/ 6 w 6"/>
                    <a:gd name="T5" fmla="*/ 1 h 4"/>
                    <a:gd name="T6" fmla="*/ 5 w 6"/>
                    <a:gd name="T7" fmla="*/ 0 h 4"/>
                    <a:gd name="T8" fmla="*/ 0 w 6"/>
                    <a:gd name="T9" fmla="*/ 4 h 4"/>
                    <a:gd name="T10" fmla="*/ 1 w 6"/>
                    <a:gd name="T11" fmla="*/ 4 h 4"/>
                  </a:gdLst>
                  <a:ahLst/>
                  <a:cxnLst>
                    <a:cxn ang="0">
                      <a:pos x="T0" y="T1"/>
                    </a:cxn>
                    <a:cxn ang="0">
                      <a:pos x="T2" y="T3"/>
                    </a:cxn>
                    <a:cxn ang="0">
                      <a:pos x="T4" y="T5"/>
                    </a:cxn>
                    <a:cxn ang="0">
                      <a:pos x="T6" y="T7"/>
                    </a:cxn>
                    <a:cxn ang="0">
                      <a:pos x="T8" y="T9"/>
                    </a:cxn>
                    <a:cxn ang="0">
                      <a:pos x="T10" y="T11"/>
                    </a:cxn>
                  </a:cxnLst>
                  <a:rect l="0" t="0" r="r" b="b"/>
                  <a:pathLst>
                    <a:path w="6" h="4">
                      <a:moveTo>
                        <a:pt x="1" y="4"/>
                      </a:moveTo>
                      <a:cubicBezTo>
                        <a:pt x="1" y="4"/>
                        <a:pt x="3" y="3"/>
                        <a:pt x="3" y="3"/>
                      </a:cubicBezTo>
                      <a:cubicBezTo>
                        <a:pt x="4" y="3"/>
                        <a:pt x="6" y="2"/>
                        <a:pt x="6" y="1"/>
                      </a:cubicBezTo>
                      <a:cubicBezTo>
                        <a:pt x="6" y="0"/>
                        <a:pt x="5" y="0"/>
                        <a:pt x="5" y="0"/>
                      </a:cubicBezTo>
                      <a:cubicBezTo>
                        <a:pt x="3" y="1"/>
                        <a:pt x="2" y="3"/>
                        <a:pt x="0" y="4"/>
                      </a:cubicBezTo>
                      <a:cubicBezTo>
                        <a:pt x="1" y="4"/>
                        <a:pt x="1" y="4"/>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p>
                  <a:pPr algn="ctr"/>
                  <a:endParaRPr>
                    <a:latin typeface="锐字工房云字库细圆GBK" panose="02010604000000000000" pitchFamily="2" charset="-122"/>
                    <a:ea typeface="锐字工房云字库细圆GBK" panose="02010604000000000000" pitchFamily="2" charset="-122"/>
                    <a:cs typeface="+mn-ea"/>
                    <a:sym typeface="+mn-lt"/>
                  </a:endParaRPr>
                </a:p>
              </p:txBody>
            </p:sp>
            <p:sp>
              <p:nvSpPr>
                <p:cNvPr id="75" name="ïşḻïďê-Freeform: Shape 10"/>
                <p:cNvSpPr/>
                <p:nvPr/>
              </p:nvSpPr>
              <p:spPr bwMode="auto">
                <a:xfrm>
                  <a:off x="5357044" y="3920947"/>
                  <a:ext cx="262821" cy="154857"/>
                </a:xfrm>
                <a:custGeom>
                  <a:avLst/>
                  <a:gdLst>
                    <a:gd name="T0" fmla="*/ 0 w 34"/>
                    <a:gd name="T1" fmla="*/ 7 h 20"/>
                    <a:gd name="T2" fmla="*/ 2 w 34"/>
                    <a:gd name="T3" fmla="*/ 6 h 20"/>
                    <a:gd name="T4" fmla="*/ 3 w 34"/>
                    <a:gd name="T5" fmla="*/ 5 h 20"/>
                    <a:gd name="T6" fmla="*/ 4 w 34"/>
                    <a:gd name="T7" fmla="*/ 7 h 20"/>
                    <a:gd name="T8" fmla="*/ 6 w 34"/>
                    <a:gd name="T9" fmla="*/ 7 h 20"/>
                    <a:gd name="T10" fmla="*/ 5 w 34"/>
                    <a:gd name="T11" fmla="*/ 10 h 20"/>
                    <a:gd name="T12" fmla="*/ 4 w 34"/>
                    <a:gd name="T13" fmla="*/ 11 h 20"/>
                    <a:gd name="T14" fmla="*/ 7 w 34"/>
                    <a:gd name="T15" fmla="*/ 11 h 20"/>
                    <a:gd name="T16" fmla="*/ 9 w 34"/>
                    <a:gd name="T17" fmla="*/ 9 h 20"/>
                    <a:gd name="T18" fmla="*/ 11 w 34"/>
                    <a:gd name="T19" fmla="*/ 8 h 20"/>
                    <a:gd name="T20" fmla="*/ 11 w 34"/>
                    <a:gd name="T21" fmla="*/ 10 h 20"/>
                    <a:gd name="T22" fmla="*/ 8 w 34"/>
                    <a:gd name="T23" fmla="*/ 12 h 20"/>
                    <a:gd name="T24" fmla="*/ 5 w 34"/>
                    <a:gd name="T25" fmla="*/ 13 h 20"/>
                    <a:gd name="T26" fmla="*/ 2 w 34"/>
                    <a:gd name="T27" fmla="*/ 14 h 20"/>
                    <a:gd name="T28" fmla="*/ 2 w 34"/>
                    <a:gd name="T29" fmla="*/ 17 h 20"/>
                    <a:gd name="T30" fmla="*/ 4 w 34"/>
                    <a:gd name="T31" fmla="*/ 16 h 20"/>
                    <a:gd name="T32" fmla="*/ 10 w 34"/>
                    <a:gd name="T33" fmla="*/ 16 h 20"/>
                    <a:gd name="T34" fmla="*/ 13 w 34"/>
                    <a:gd name="T35" fmla="*/ 17 h 20"/>
                    <a:gd name="T36" fmla="*/ 15 w 34"/>
                    <a:gd name="T37" fmla="*/ 18 h 20"/>
                    <a:gd name="T38" fmla="*/ 17 w 34"/>
                    <a:gd name="T39" fmla="*/ 18 h 20"/>
                    <a:gd name="T40" fmla="*/ 19 w 34"/>
                    <a:gd name="T41" fmla="*/ 19 h 20"/>
                    <a:gd name="T42" fmla="*/ 22 w 34"/>
                    <a:gd name="T43" fmla="*/ 19 h 20"/>
                    <a:gd name="T44" fmla="*/ 24 w 34"/>
                    <a:gd name="T45" fmla="*/ 18 h 20"/>
                    <a:gd name="T46" fmla="*/ 26 w 34"/>
                    <a:gd name="T47" fmla="*/ 18 h 20"/>
                    <a:gd name="T48" fmla="*/ 26 w 34"/>
                    <a:gd name="T49" fmla="*/ 15 h 20"/>
                    <a:gd name="T50" fmla="*/ 22 w 34"/>
                    <a:gd name="T51" fmla="*/ 13 h 20"/>
                    <a:gd name="T52" fmla="*/ 22 w 34"/>
                    <a:gd name="T53" fmla="*/ 12 h 20"/>
                    <a:gd name="T54" fmla="*/ 26 w 34"/>
                    <a:gd name="T55" fmla="*/ 13 h 20"/>
                    <a:gd name="T56" fmla="*/ 29 w 34"/>
                    <a:gd name="T57" fmla="*/ 13 h 20"/>
                    <a:gd name="T58" fmla="*/ 32 w 34"/>
                    <a:gd name="T59" fmla="*/ 12 h 20"/>
                    <a:gd name="T60" fmla="*/ 34 w 34"/>
                    <a:gd name="T61" fmla="*/ 10 h 20"/>
                    <a:gd name="T62" fmla="*/ 28 w 34"/>
                    <a:gd name="T63" fmla="*/ 9 h 20"/>
                    <a:gd name="T64" fmla="*/ 25 w 34"/>
                    <a:gd name="T65" fmla="*/ 7 h 20"/>
                    <a:gd name="T66" fmla="*/ 22 w 34"/>
                    <a:gd name="T67" fmla="*/ 7 h 20"/>
                    <a:gd name="T68" fmla="*/ 22 w 34"/>
                    <a:gd name="T69" fmla="*/ 3 h 20"/>
                    <a:gd name="T70" fmla="*/ 14 w 34"/>
                    <a:gd name="T71" fmla="*/ 2 h 20"/>
                    <a:gd name="T72" fmla="*/ 8 w 34"/>
                    <a:gd name="T73" fmla="*/ 0 h 20"/>
                    <a:gd name="T74" fmla="*/ 0 w 34"/>
                    <a:gd name="T75" fmla="*/ 7 h 20"/>
                    <a:gd name="T76" fmla="*/ 0 w 34"/>
                    <a:gd name="T77" fmla="*/ 7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4" h="20">
                      <a:moveTo>
                        <a:pt x="0" y="7"/>
                      </a:moveTo>
                      <a:cubicBezTo>
                        <a:pt x="0" y="7"/>
                        <a:pt x="2" y="7"/>
                        <a:pt x="2" y="6"/>
                      </a:cubicBezTo>
                      <a:cubicBezTo>
                        <a:pt x="2" y="5"/>
                        <a:pt x="2" y="5"/>
                        <a:pt x="3" y="5"/>
                      </a:cubicBezTo>
                      <a:cubicBezTo>
                        <a:pt x="3" y="5"/>
                        <a:pt x="2" y="7"/>
                        <a:pt x="4" y="7"/>
                      </a:cubicBezTo>
                      <a:cubicBezTo>
                        <a:pt x="5" y="6"/>
                        <a:pt x="5" y="6"/>
                        <a:pt x="6" y="7"/>
                      </a:cubicBezTo>
                      <a:cubicBezTo>
                        <a:pt x="7" y="7"/>
                        <a:pt x="5" y="9"/>
                        <a:pt x="5" y="10"/>
                      </a:cubicBezTo>
                      <a:cubicBezTo>
                        <a:pt x="4" y="10"/>
                        <a:pt x="3" y="11"/>
                        <a:pt x="4" y="11"/>
                      </a:cubicBezTo>
                      <a:cubicBezTo>
                        <a:pt x="6" y="11"/>
                        <a:pt x="7" y="11"/>
                        <a:pt x="7" y="11"/>
                      </a:cubicBezTo>
                      <a:cubicBezTo>
                        <a:pt x="7" y="11"/>
                        <a:pt x="8" y="9"/>
                        <a:pt x="9" y="9"/>
                      </a:cubicBezTo>
                      <a:cubicBezTo>
                        <a:pt x="9" y="8"/>
                        <a:pt x="10" y="8"/>
                        <a:pt x="11" y="8"/>
                      </a:cubicBezTo>
                      <a:cubicBezTo>
                        <a:pt x="11" y="9"/>
                        <a:pt x="14" y="9"/>
                        <a:pt x="11" y="10"/>
                      </a:cubicBezTo>
                      <a:cubicBezTo>
                        <a:pt x="9" y="11"/>
                        <a:pt x="8" y="11"/>
                        <a:pt x="8" y="12"/>
                      </a:cubicBezTo>
                      <a:cubicBezTo>
                        <a:pt x="7" y="13"/>
                        <a:pt x="7" y="14"/>
                        <a:pt x="5" y="13"/>
                      </a:cubicBezTo>
                      <a:cubicBezTo>
                        <a:pt x="3" y="13"/>
                        <a:pt x="2" y="13"/>
                        <a:pt x="2" y="14"/>
                      </a:cubicBezTo>
                      <a:cubicBezTo>
                        <a:pt x="1" y="15"/>
                        <a:pt x="1" y="17"/>
                        <a:pt x="2" y="17"/>
                      </a:cubicBezTo>
                      <a:cubicBezTo>
                        <a:pt x="3" y="17"/>
                        <a:pt x="3" y="17"/>
                        <a:pt x="4" y="16"/>
                      </a:cubicBezTo>
                      <a:cubicBezTo>
                        <a:pt x="5" y="16"/>
                        <a:pt x="9" y="16"/>
                        <a:pt x="10" y="16"/>
                      </a:cubicBezTo>
                      <a:cubicBezTo>
                        <a:pt x="11" y="16"/>
                        <a:pt x="12" y="17"/>
                        <a:pt x="13" y="17"/>
                      </a:cubicBezTo>
                      <a:cubicBezTo>
                        <a:pt x="13" y="17"/>
                        <a:pt x="14" y="18"/>
                        <a:pt x="15" y="18"/>
                      </a:cubicBezTo>
                      <a:cubicBezTo>
                        <a:pt x="16" y="19"/>
                        <a:pt x="16" y="17"/>
                        <a:pt x="17" y="18"/>
                      </a:cubicBezTo>
                      <a:cubicBezTo>
                        <a:pt x="19" y="19"/>
                        <a:pt x="18" y="19"/>
                        <a:pt x="19" y="19"/>
                      </a:cubicBezTo>
                      <a:cubicBezTo>
                        <a:pt x="20" y="19"/>
                        <a:pt x="22" y="19"/>
                        <a:pt x="22" y="19"/>
                      </a:cubicBezTo>
                      <a:cubicBezTo>
                        <a:pt x="22" y="19"/>
                        <a:pt x="22" y="17"/>
                        <a:pt x="24" y="18"/>
                      </a:cubicBezTo>
                      <a:cubicBezTo>
                        <a:pt x="25" y="18"/>
                        <a:pt x="26" y="20"/>
                        <a:pt x="26" y="18"/>
                      </a:cubicBezTo>
                      <a:cubicBezTo>
                        <a:pt x="26" y="17"/>
                        <a:pt x="27" y="16"/>
                        <a:pt x="26" y="15"/>
                      </a:cubicBezTo>
                      <a:cubicBezTo>
                        <a:pt x="24" y="14"/>
                        <a:pt x="22" y="14"/>
                        <a:pt x="22" y="13"/>
                      </a:cubicBezTo>
                      <a:cubicBezTo>
                        <a:pt x="22" y="13"/>
                        <a:pt x="22" y="12"/>
                        <a:pt x="22" y="12"/>
                      </a:cubicBezTo>
                      <a:cubicBezTo>
                        <a:pt x="23" y="11"/>
                        <a:pt x="25" y="12"/>
                        <a:pt x="26" y="13"/>
                      </a:cubicBezTo>
                      <a:cubicBezTo>
                        <a:pt x="27" y="13"/>
                        <a:pt x="28" y="14"/>
                        <a:pt x="29" y="13"/>
                      </a:cubicBezTo>
                      <a:cubicBezTo>
                        <a:pt x="30" y="13"/>
                        <a:pt x="31" y="12"/>
                        <a:pt x="32" y="12"/>
                      </a:cubicBezTo>
                      <a:cubicBezTo>
                        <a:pt x="32" y="11"/>
                        <a:pt x="34" y="10"/>
                        <a:pt x="34" y="10"/>
                      </a:cubicBezTo>
                      <a:cubicBezTo>
                        <a:pt x="34" y="10"/>
                        <a:pt x="29" y="9"/>
                        <a:pt x="28" y="9"/>
                      </a:cubicBezTo>
                      <a:cubicBezTo>
                        <a:pt x="28" y="8"/>
                        <a:pt x="26" y="7"/>
                        <a:pt x="25" y="7"/>
                      </a:cubicBezTo>
                      <a:cubicBezTo>
                        <a:pt x="25" y="7"/>
                        <a:pt x="23" y="8"/>
                        <a:pt x="22" y="7"/>
                      </a:cubicBezTo>
                      <a:cubicBezTo>
                        <a:pt x="22" y="5"/>
                        <a:pt x="22" y="3"/>
                        <a:pt x="22" y="3"/>
                      </a:cubicBezTo>
                      <a:cubicBezTo>
                        <a:pt x="21" y="3"/>
                        <a:pt x="15" y="3"/>
                        <a:pt x="14" y="2"/>
                      </a:cubicBezTo>
                      <a:cubicBezTo>
                        <a:pt x="13" y="2"/>
                        <a:pt x="10" y="1"/>
                        <a:pt x="8" y="0"/>
                      </a:cubicBezTo>
                      <a:cubicBezTo>
                        <a:pt x="5" y="2"/>
                        <a:pt x="3" y="4"/>
                        <a:pt x="0" y="7"/>
                      </a:cubicBezTo>
                      <a:cubicBezTo>
                        <a:pt x="0" y="7"/>
                        <a:pt x="0" y="7"/>
                        <a:pt x="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p>
                  <a:pPr algn="ctr"/>
                  <a:endParaRPr>
                    <a:latin typeface="锐字工房云字库细圆GBK" panose="02010604000000000000" pitchFamily="2" charset="-122"/>
                    <a:ea typeface="锐字工房云字库细圆GBK" panose="02010604000000000000" pitchFamily="2" charset="-122"/>
                    <a:cs typeface="+mn-ea"/>
                    <a:sym typeface="+mn-lt"/>
                  </a:endParaRPr>
                </a:p>
              </p:txBody>
            </p:sp>
            <p:sp>
              <p:nvSpPr>
                <p:cNvPr id="76" name="ïşḻïďê-Freeform: Shape 11"/>
                <p:cNvSpPr/>
                <p:nvPr/>
              </p:nvSpPr>
              <p:spPr bwMode="auto">
                <a:xfrm>
                  <a:off x="4915375" y="4068170"/>
                  <a:ext cx="1085089" cy="1930259"/>
                </a:xfrm>
                <a:custGeom>
                  <a:avLst/>
                  <a:gdLst>
                    <a:gd name="T0" fmla="*/ 82 w 140"/>
                    <a:gd name="T1" fmla="*/ 249 h 249"/>
                    <a:gd name="T2" fmla="*/ 81 w 140"/>
                    <a:gd name="T3" fmla="*/ 242 h 249"/>
                    <a:gd name="T4" fmla="*/ 86 w 140"/>
                    <a:gd name="T5" fmla="*/ 233 h 249"/>
                    <a:gd name="T6" fmla="*/ 89 w 140"/>
                    <a:gd name="T7" fmla="*/ 227 h 249"/>
                    <a:gd name="T8" fmla="*/ 95 w 140"/>
                    <a:gd name="T9" fmla="*/ 217 h 249"/>
                    <a:gd name="T10" fmla="*/ 109 w 140"/>
                    <a:gd name="T11" fmla="*/ 211 h 249"/>
                    <a:gd name="T12" fmla="*/ 122 w 140"/>
                    <a:gd name="T13" fmla="*/ 197 h 249"/>
                    <a:gd name="T14" fmla="*/ 133 w 140"/>
                    <a:gd name="T15" fmla="*/ 175 h 249"/>
                    <a:gd name="T16" fmla="*/ 127 w 140"/>
                    <a:gd name="T17" fmla="*/ 151 h 249"/>
                    <a:gd name="T18" fmla="*/ 109 w 140"/>
                    <a:gd name="T19" fmla="*/ 150 h 249"/>
                    <a:gd name="T20" fmla="*/ 109 w 140"/>
                    <a:gd name="T21" fmla="*/ 141 h 249"/>
                    <a:gd name="T22" fmla="*/ 90 w 140"/>
                    <a:gd name="T23" fmla="*/ 124 h 249"/>
                    <a:gd name="T24" fmla="*/ 84 w 140"/>
                    <a:gd name="T25" fmla="*/ 119 h 249"/>
                    <a:gd name="T26" fmla="*/ 72 w 140"/>
                    <a:gd name="T27" fmla="*/ 118 h 249"/>
                    <a:gd name="T28" fmla="*/ 65 w 140"/>
                    <a:gd name="T29" fmla="*/ 113 h 249"/>
                    <a:gd name="T30" fmla="*/ 50 w 140"/>
                    <a:gd name="T31" fmla="*/ 119 h 249"/>
                    <a:gd name="T32" fmla="*/ 41 w 140"/>
                    <a:gd name="T33" fmla="*/ 104 h 249"/>
                    <a:gd name="T34" fmla="*/ 36 w 140"/>
                    <a:gd name="T35" fmla="*/ 92 h 249"/>
                    <a:gd name="T36" fmla="*/ 23 w 140"/>
                    <a:gd name="T37" fmla="*/ 98 h 249"/>
                    <a:gd name="T38" fmla="*/ 25 w 140"/>
                    <a:gd name="T39" fmla="*/ 74 h 249"/>
                    <a:gd name="T40" fmla="*/ 40 w 140"/>
                    <a:gd name="T41" fmla="*/ 71 h 249"/>
                    <a:gd name="T42" fmla="*/ 49 w 140"/>
                    <a:gd name="T43" fmla="*/ 78 h 249"/>
                    <a:gd name="T44" fmla="*/ 57 w 140"/>
                    <a:gd name="T45" fmla="*/ 53 h 249"/>
                    <a:gd name="T46" fmla="*/ 65 w 140"/>
                    <a:gd name="T47" fmla="*/ 46 h 249"/>
                    <a:gd name="T48" fmla="*/ 76 w 140"/>
                    <a:gd name="T49" fmla="*/ 37 h 249"/>
                    <a:gd name="T50" fmla="*/ 88 w 140"/>
                    <a:gd name="T51" fmla="*/ 32 h 249"/>
                    <a:gd name="T52" fmla="*/ 80 w 140"/>
                    <a:gd name="T53" fmla="*/ 30 h 249"/>
                    <a:gd name="T54" fmla="*/ 72 w 140"/>
                    <a:gd name="T55" fmla="*/ 26 h 249"/>
                    <a:gd name="T56" fmla="*/ 86 w 140"/>
                    <a:gd name="T57" fmla="*/ 25 h 249"/>
                    <a:gd name="T58" fmla="*/ 91 w 140"/>
                    <a:gd name="T59" fmla="*/ 28 h 249"/>
                    <a:gd name="T60" fmla="*/ 102 w 140"/>
                    <a:gd name="T61" fmla="*/ 30 h 249"/>
                    <a:gd name="T62" fmla="*/ 96 w 140"/>
                    <a:gd name="T63" fmla="*/ 23 h 249"/>
                    <a:gd name="T64" fmla="*/ 88 w 140"/>
                    <a:gd name="T65" fmla="*/ 12 h 249"/>
                    <a:gd name="T66" fmla="*/ 73 w 140"/>
                    <a:gd name="T67" fmla="*/ 6 h 249"/>
                    <a:gd name="T68" fmla="*/ 58 w 140"/>
                    <a:gd name="T69" fmla="*/ 4 h 249"/>
                    <a:gd name="T70" fmla="*/ 56 w 140"/>
                    <a:gd name="T71" fmla="*/ 15 h 249"/>
                    <a:gd name="T72" fmla="*/ 51 w 140"/>
                    <a:gd name="T73" fmla="*/ 21 h 249"/>
                    <a:gd name="T74" fmla="*/ 42 w 140"/>
                    <a:gd name="T75" fmla="*/ 15 h 249"/>
                    <a:gd name="T76" fmla="*/ 2 w 140"/>
                    <a:gd name="T77" fmla="*/ 80 h 249"/>
                    <a:gd name="T78" fmla="*/ 14 w 140"/>
                    <a:gd name="T79" fmla="*/ 101 h 249"/>
                    <a:gd name="T80" fmla="*/ 27 w 140"/>
                    <a:gd name="T81" fmla="*/ 107 h 249"/>
                    <a:gd name="T82" fmla="*/ 40 w 140"/>
                    <a:gd name="T83" fmla="*/ 120 h 249"/>
                    <a:gd name="T84" fmla="*/ 52 w 140"/>
                    <a:gd name="T85" fmla="*/ 123 h 249"/>
                    <a:gd name="T86" fmla="*/ 48 w 140"/>
                    <a:gd name="T87" fmla="*/ 144 h 249"/>
                    <a:gd name="T88" fmla="*/ 58 w 140"/>
                    <a:gd name="T89" fmla="*/ 174 h 249"/>
                    <a:gd name="T90" fmla="*/ 71 w 140"/>
                    <a:gd name="T91" fmla="*/ 198 h 249"/>
                    <a:gd name="T92" fmla="*/ 70 w 140"/>
                    <a:gd name="T93" fmla="*/ 217 h 249"/>
                    <a:gd name="T94" fmla="*/ 70 w 140"/>
                    <a:gd name="T95" fmla="*/ 231 h 249"/>
                    <a:gd name="T96" fmla="*/ 71 w 140"/>
                    <a:gd name="T97" fmla="*/ 241 h 249"/>
                    <a:gd name="T98" fmla="*/ 75 w 140"/>
                    <a:gd name="T99" fmla="*/ 247 h 249"/>
                    <a:gd name="T100" fmla="*/ 54 w 140"/>
                    <a:gd name="T101" fmla="*/ 42 h 249"/>
                    <a:gd name="T102" fmla="*/ 55 w 140"/>
                    <a:gd name="T103" fmla="*/ 38 h 249"/>
                    <a:gd name="T104" fmla="*/ 48 w 140"/>
                    <a:gd name="T105" fmla="*/ 42 h 249"/>
                    <a:gd name="T106" fmla="*/ 39 w 140"/>
                    <a:gd name="T107" fmla="*/ 46 h 249"/>
                    <a:gd name="T108" fmla="*/ 50 w 140"/>
                    <a:gd name="T109" fmla="*/ 34 h 249"/>
                    <a:gd name="T110" fmla="*/ 40 w 140"/>
                    <a:gd name="T111" fmla="*/ 32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40" h="249">
                      <a:moveTo>
                        <a:pt x="77" y="248"/>
                      </a:moveTo>
                      <a:cubicBezTo>
                        <a:pt x="78" y="248"/>
                        <a:pt x="79" y="248"/>
                        <a:pt x="78" y="246"/>
                      </a:cubicBezTo>
                      <a:cubicBezTo>
                        <a:pt x="78" y="245"/>
                        <a:pt x="81" y="246"/>
                        <a:pt x="80" y="247"/>
                      </a:cubicBezTo>
                      <a:cubicBezTo>
                        <a:pt x="78" y="248"/>
                        <a:pt x="78" y="248"/>
                        <a:pt x="78" y="248"/>
                      </a:cubicBezTo>
                      <a:cubicBezTo>
                        <a:pt x="79" y="248"/>
                        <a:pt x="81" y="249"/>
                        <a:pt x="82" y="249"/>
                      </a:cubicBezTo>
                      <a:cubicBezTo>
                        <a:pt x="83" y="249"/>
                        <a:pt x="86" y="249"/>
                        <a:pt x="86" y="249"/>
                      </a:cubicBezTo>
                      <a:cubicBezTo>
                        <a:pt x="86" y="249"/>
                        <a:pt x="89" y="248"/>
                        <a:pt x="90" y="248"/>
                      </a:cubicBezTo>
                      <a:cubicBezTo>
                        <a:pt x="90" y="248"/>
                        <a:pt x="87" y="248"/>
                        <a:pt x="86" y="248"/>
                      </a:cubicBezTo>
                      <a:cubicBezTo>
                        <a:pt x="84" y="247"/>
                        <a:pt x="82" y="246"/>
                        <a:pt x="81" y="245"/>
                      </a:cubicBezTo>
                      <a:cubicBezTo>
                        <a:pt x="81" y="244"/>
                        <a:pt x="80" y="243"/>
                        <a:pt x="81" y="242"/>
                      </a:cubicBezTo>
                      <a:cubicBezTo>
                        <a:pt x="82" y="242"/>
                        <a:pt x="84" y="240"/>
                        <a:pt x="85" y="240"/>
                      </a:cubicBezTo>
                      <a:cubicBezTo>
                        <a:pt x="85" y="240"/>
                        <a:pt x="86" y="238"/>
                        <a:pt x="85" y="238"/>
                      </a:cubicBezTo>
                      <a:cubicBezTo>
                        <a:pt x="85" y="237"/>
                        <a:pt x="83" y="237"/>
                        <a:pt x="82" y="237"/>
                      </a:cubicBezTo>
                      <a:cubicBezTo>
                        <a:pt x="82" y="237"/>
                        <a:pt x="82" y="236"/>
                        <a:pt x="83" y="235"/>
                      </a:cubicBezTo>
                      <a:cubicBezTo>
                        <a:pt x="85" y="234"/>
                        <a:pt x="85" y="233"/>
                        <a:pt x="86" y="233"/>
                      </a:cubicBezTo>
                      <a:cubicBezTo>
                        <a:pt x="86" y="232"/>
                        <a:pt x="87" y="232"/>
                        <a:pt x="88" y="231"/>
                      </a:cubicBezTo>
                      <a:cubicBezTo>
                        <a:pt x="88" y="230"/>
                        <a:pt x="87" y="230"/>
                        <a:pt x="86" y="230"/>
                      </a:cubicBezTo>
                      <a:cubicBezTo>
                        <a:pt x="85" y="230"/>
                        <a:pt x="85" y="229"/>
                        <a:pt x="84" y="228"/>
                      </a:cubicBezTo>
                      <a:cubicBezTo>
                        <a:pt x="84" y="227"/>
                        <a:pt x="87" y="228"/>
                        <a:pt x="89" y="229"/>
                      </a:cubicBezTo>
                      <a:cubicBezTo>
                        <a:pt x="90" y="229"/>
                        <a:pt x="89" y="228"/>
                        <a:pt x="89" y="227"/>
                      </a:cubicBezTo>
                      <a:cubicBezTo>
                        <a:pt x="89" y="226"/>
                        <a:pt x="89" y="225"/>
                        <a:pt x="90" y="225"/>
                      </a:cubicBezTo>
                      <a:cubicBezTo>
                        <a:pt x="91" y="226"/>
                        <a:pt x="96" y="225"/>
                        <a:pt x="96" y="225"/>
                      </a:cubicBezTo>
                      <a:cubicBezTo>
                        <a:pt x="97" y="225"/>
                        <a:pt x="98" y="223"/>
                        <a:pt x="99" y="222"/>
                      </a:cubicBezTo>
                      <a:cubicBezTo>
                        <a:pt x="99" y="221"/>
                        <a:pt x="100" y="221"/>
                        <a:pt x="99" y="220"/>
                      </a:cubicBezTo>
                      <a:cubicBezTo>
                        <a:pt x="98" y="220"/>
                        <a:pt x="95" y="218"/>
                        <a:pt x="95" y="217"/>
                      </a:cubicBezTo>
                      <a:cubicBezTo>
                        <a:pt x="95" y="217"/>
                        <a:pt x="96" y="214"/>
                        <a:pt x="96" y="213"/>
                      </a:cubicBezTo>
                      <a:cubicBezTo>
                        <a:pt x="96" y="213"/>
                        <a:pt x="96" y="218"/>
                        <a:pt x="99" y="219"/>
                      </a:cubicBezTo>
                      <a:cubicBezTo>
                        <a:pt x="101" y="219"/>
                        <a:pt x="102" y="220"/>
                        <a:pt x="104" y="218"/>
                      </a:cubicBezTo>
                      <a:cubicBezTo>
                        <a:pt x="106" y="216"/>
                        <a:pt x="107" y="215"/>
                        <a:pt x="108" y="214"/>
                      </a:cubicBezTo>
                      <a:cubicBezTo>
                        <a:pt x="108" y="212"/>
                        <a:pt x="108" y="211"/>
                        <a:pt x="109" y="211"/>
                      </a:cubicBezTo>
                      <a:cubicBezTo>
                        <a:pt x="110" y="210"/>
                        <a:pt x="110" y="211"/>
                        <a:pt x="111" y="208"/>
                      </a:cubicBezTo>
                      <a:cubicBezTo>
                        <a:pt x="112" y="206"/>
                        <a:pt x="113" y="208"/>
                        <a:pt x="114" y="206"/>
                      </a:cubicBezTo>
                      <a:cubicBezTo>
                        <a:pt x="115" y="204"/>
                        <a:pt x="112" y="202"/>
                        <a:pt x="114" y="201"/>
                      </a:cubicBezTo>
                      <a:cubicBezTo>
                        <a:pt x="116" y="199"/>
                        <a:pt x="119" y="198"/>
                        <a:pt x="119" y="198"/>
                      </a:cubicBezTo>
                      <a:cubicBezTo>
                        <a:pt x="119" y="198"/>
                        <a:pt x="120" y="197"/>
                        <a:pt x="122" y="197"/>
                      </a:cubicBezTo>
                      <a:cubicBezTo>
                        <a:pt x="124" y="196"/>
                        <a:pt x="126" y="197"/>
                        <a:pt x="127" y="196"/>
                      </a:cubicBezTo>
                      <a:cubicBezTo>
                        <a:pt x="127" y="194"/>
                        <a:pt x="128" y="192"/>
                        <a:pt x="129" y="191"/>
                      </a:cubicBezTo>
                      <a:cubicBezTo>
                        <a:pt x="130" y="190"/>
                        <a:pt x="131" y="188"/>
                        <a:pt x="131" y="187"/>
                      </a:cubicBezTo>
                      <a:cubicBezTo>
                        <a:pt x="130" y="186"/>
                        <a:pt x="132" y="182"/>
                        <a:pt x="132" y="181"/>
                      </a:cubicBezTo>
                      <a:cubicBezTo>
                        <a:pt x="132" y="180"/>
                        <a:pt x="130" y="177"/>
                        <a:pt x="133" y="175"/>
                      </a:cubicBezTo>
                      <a:cubicBezTo>
                        <a:pt x="135" y="172"/>
                        <a:pt x="138" y="169"/>
                        <a:pt x="138" y="168"/>
                      </a:cubicBezTo>
                      <a:cubicBezTo>
                        <a:pt x="138" y="167"/>
                        <a:pt x="140" y="163"/>
                        <a:pt x="140" y="161"/>
                      </a:cubicBezTo>
                      <a:cubicBezTo>
                        <a:pt x="140" y="159"/>
                        <a:pt x="138" y="156"/>
                        <a:pt x="137" y="156"/>
                      </a:cubicBezTo>
                      <a:cubicBezTo>
                        <a:pt x="136" y="155"/>
                        <a:pt x="133" y="155"/>
                        <a:pt x="132" y="153"/>
                      </a:cubicBezTo>
                      <a:cubicBezTo>
                        <a:pt x="131" y="152"/>
                        <a:pt x="128" y="150"/>
                        <a:pt x="127" y="151"/>
                      </a:cubicBezTo>
                      <a:cubicBezTo>
                        <a:pt x="126" y="151"/>
                        <a:pt x="124" y="151"/>
                        <a:pt x="122" y="150"/>
                      </a:cubicBezTo>
                      <a:cubicBezTo>
                        <a:pt x="121" y="149"/>
                        <a:pt x="119" y="148"/>
                        <a:pt x="118" y="147"/>
                      </a:cubicBezTo>
                      <a:cubicBezTo>
                        <a:pt x="117" y="146"/>
                        <a:pt x="115" y="146"/>
                        <a:pt x="114" y="146"/>
                      </a:cubicBezTo>
                      <a:cubicBezTo>
                        <a:pt x="113" y="146"/>
                        <a:pt x="113" y="145"/>
                        <a:pt x="111" y="147"/>
                      </a:cubicBezTo>
                      <a:cubicBezTo>
                        <a:pt x="110" y="150"/>
                        <a:pt x="111" y="151"/>
                        <a:pt x="109" y="150"/>
                      </a:cubicBezTo>
                      <a:cubicBezTo>
                        <a:pt x="106" y="150"/>
                        <a:pt x="109" y="150"/>
                        <a:pt x="110" y="147"/>
                      </a:cubicBezTo>
                      <a:cubicBezTo>
                        <a:pt x="112" y="145"/>
                        <a:pt x="110" y="143"/>
                        <a:pt x="108" y="144"/>
                      </a:cubicBezTo>
                      <a:cubicBezTo>
                        <a:pt x="107" y="144"/>
                        <a:pt x="108" y="146"/>
                        <a:pt x="105" y="146"/>
                      </a:cubicBezTo>
                      <a:cubicBezTo>
                        <a:pt x="102" y="147"/>
                        <a:pt x="102" y="145"/>
                        <a:pt x="104" y="144"/>
                      </a:cubicBezTo>
                      <a:cubicBezTo>
                        <a:pt x="106" y="144"/>
                        <a:pt x="109" y="142"/>
                        <a:pt x="109" y="141"/>
                      </a:cubicBezTo>
                      <a:cubicBezTo>
                        <a:pt x="109" y="141"/>
                        <a:pt x="109" y="138"/>
                        <a:pt x="107" y="138"/>
                      </a:cubicBezTo>
                      <a:cubicBezTo>
                        <a:pt x="106" y="138"/>
                        <a:pt x="106" y="136"/>
                        <a:pt x="104" y="134"/>
                      </a:cubicBezTo>
                      <a:cubicBezTo>
                        <a:pt x="102" y="131"/>
                        <a:pt x="99" y="128"/>
                        <a:pt x="97" y="128"/>
                      </a:cubicBezTo>
                      <a:cubicBezTo>
                        <a:pt x="95" y="129"/>
                        <a:pt x="94" y="131"/>
                        <a:pt x="92" y="128"/>
                      </a:cubicBezTo>
                      <a:cubicBezTo>
                        <a:pt x="91" y="126"/>
                        <a:pt x="90" y="126"/>
                        <a:pt x="90" y="124"/>
                      </a:cubicBezTo>
                      <a:cubicBezTo>
                        <a:pt x="89" y="123"/>
                        <a:pt x="87" y="124"/>
                        <a:pt x="87" y="124"/>
                      </a:cubicBezTo>
                      <a:cubicBezTo>
                        <a:pt x="86" y="123"/>
                        <a:pt x="86" y="123"/>
                        <a:pt x="86" y="123"/>
                      </a:cubicBezTo>
                      <a:cubicBezTo>
                        <a:pt x="86" y="123"/>
                        <a:pt x="84" y="124"/>
                        <a:pt x="85" y="122"/>
                      </a:cubicBezTo>
                      <a:cubicBezTo>
                        <a:pt x="86" y="120"/>
                        <a:pt x="87" y="116"/>
                        <a:pt x="86" y="117"/>
                      </a:cubicBezTo>
                      <a:cubicBezTo>
                        <a:pt x="86" y="117"/>
                        <a:pt x="85" y="120"/>
                        <a:pt x="84" y="119"/>
                      </a:cubicBezTo>
                      <a:cubicBezTo>
                        <a:pt x="83" y="119"/>
                        <a:pt x="84" y="119"/>
                        <a:pt x="82" y="118"/>
                      </a:cubicBezTo>
                      <a:cubicBezTo>
                        <a:pt x="80" y="116"/>
                        <a:pt x="78" y="117"/>
                        <a:pt x="78" y="118"/>
                      </a:cubicBezTo>
                      <a:cubicBezTo>
                        <a:pt x="78" y="119"/>
                        <a:pt x="77" y="120"/>
                        <a:pt x="77" y="120"/>
                      </a:cubicBezTo>
                      <a:cubicBezTo>
                        <a:pt x="77" y="120"/>
                        <a:pt x="77" y="120"/>
                        <a:pt x="76" y="118"/>
                      </a:cubicBezTo>
                      <a:cubicBezTo>
                        <a:pt x="76" y="117"/>
                        <a:pt x="73" y="117"/>
                        <a:pt x="72" y="118"/>
                      </a:cubicBezTo>
                      <a:cubicBezTo>
                        <a:pt x="71" y="119"/>
                        <a:pt x="70" y="115"/>
                        <a:pt x="69" y="115"/>
                      </a:cubicBezTo>
                      <a:cubicBezTo>
                        <a:pt x="69" y="115"/>
                        <a:pt x="67" y="116"/>
                        <a:pt x="66" y="118"/>
                      </a:cubicBezTo>
                      <a:cubicBezTo>
                        <a:pt x="65" y="120"/>
                        <a:pt x="66" y="122"/>
                        <a:pt x="65" y="122"/>
                      </a:cubicBezTo>
                      <a:cubicBezTo>
                        <a:pt x="64" y="122"/>
                        <a:pt x="64" y="118"/>
                        <a:pt x="64" y="117"/>
                      </a:cubicBezTo>
                      <a:cubicBezTo>
                        <a:pt x="65" y="116"/>
                        <a:pt x="66" y="114"/>
                        <a:pt x="65" y="113"/>
                      </a:cubicBezTo>
                      <a:cubicBezTo>
                        <a:pt x="64" y="113"/>
                        <a:pt x="62" y="116"/>
                        <a:pt x="61" y="116"/>
                      </a:cubicBezTo>
                      <a:cubicBezTo>
                        <a:pt x="60" y="116"/>
                        <a:pt x="59" y="117"/>
                        <a:pt x="58" y="119"/>
                      </a:cubicBezTo>
                      <a:cubicBezTo>
                        <a:pt x="57" y="120"/>
                        <a:pt x="56" y="121"/>
                        <a:pt x="55" y="122"/>
                      </a:cubicBezTo>
                      <a:cubicBezTo>
                        <a:pt x="55" y="123"/>
                        <a:pt x="53" y="122"/>
                        <a:pt x="53" y="121"/>
                      </a:cubicBezTo>
                      <a:cubicBezTo>
                        <a:pt x="54" y="121"/>
                        <a:pt x="51" y="119"/>
                        <a:pt x="50" y="119"/>
                      </a:cubicBezTo>
                      <a:cubicBezTo>
                        <a:pt x="50" y="120"/>
                        <a:pt x="49" y="121"/>
                        <a:pt x="47" y="121"/>
                      </a:cubicBezTo>
                      <a:cubicBezTo>
                        <a:pt x="46" y="122"/>
                        <a:pt x="45" y="120"/>
                        <a:pt x="44" y="120"/>
                      </a:cubicBezTo>
                      <a:cubicBezTo>
                        <a:pt x="44" y="119"/>
                        <a:pt x="43" y="119"/>
                        <a:pt x="43" y="116"/>
                      </a:cubicBezTo>
                      <a:cubicBezTo>
                        <a:pt x="43" y="113"/>
                        <a:pt x="43" y="111"/>
                        <a:pt x="44" y="109"/>
                      </a:cubicBezTo>
                      <a:cubicBezTo>
                        <a:pt x="44" y="107"/>
                        <a:pt x="42" y="104"/>
                        <a:pt x="41" y="104"/>
                      </a:cubicBezTo>
                      <a:cubicBezTo>
                        <a:pt x="40" y="105"/>
                        <a:pt x="39" y="106"/>
                        <a:pt x="38" y="106"/>
                      </a:cubicBezTo>
                      <a:cubicBezTo>
                        <a:pt x="37" y="106"/>
                        <a:pt x="37" y="105"/>
                        <a:pt x="35" y="105"/>
                      </a:cubicBezTo>
                      <a:cubicBezTo>
                        <a:pt x="34" y="105"/>
                        <a:pt x="35" y="105"/>
                        <a:pt x="35" y="103"/>
                      </a:cubicBezTo>
                      <a:cubicBezTo>
                        <a:pt x="36" y="101"/>
                        <a:pt x="35" y="99"/>
                        <a:pt x="36" y="97"/>
                      </a:cubicBezTo>
                      <a:cubicBezTo>
                        <a:pt x="38" y="96"/>
                        <a:pt x="37" y="92"/>
                        <a:pt x="36" y="92"/>
                      </a:cubicBezTo>
                      <a:cubicBezTo>
                        <a:pt x="35" y="92"/>
                        <a:pt x="34" y="92"/>
                        <a:pt x="32" y="92"/>
                      </a:cubicBezTo>
                      <a:cubicBezTo>
                        <a:pt x="31" y="92"/>
                        <a:pt x="30" y="94"/>
                        <a:pt x="31" y="95"/>
                      </a:cubicBezTo>
                      <a:cubicBezTo>
                        <a:pt x="31" y="97"/>
                        <a:pt x="30" y="98"/>
                        <a:pt x="29" y="98"/>
                      </a:cubicBezTo>
                      <a:cubicBezTo>
                        <a:pt x="29" y="98"/>
                        <a:pt x="28" y="97"/>
                        <a:pt x="27" y="99"/>
                      </a:cubicBezTo>
                      <a:cubicBezTo>
                        <a:pt x="25" y="100"/>
                        <a:pt x="25" y="100"/>
                        <a:pt x="23" y="98"/>
                      </a:cubicBezTo>
                      <a:cubicBezTo>
                        <a:pt x="22" y="96"/>
                        <a:pt x="20" y="94"/>
                        <a:pt x="20" y="92"/>
                      </a:cubicBezTo>
                      <a:cubicBezTo>
                        <a:pt x="20" y="89"/>
                        <a:pt x="20" y="86"/>
                        <a:pt x="20" y="85"/>
                      </a:cubicBezTo>
                      <a:cubicBezTo>
                        <a:pt x="21" y="83"/>
                        <a:pt x="21" y="81"/>
                        <a:pt x="20" y="80"/>
                      </a:cubicBezTo>
                      <a:cubicBezTo>
                        <a:pt x="19" y="80"/>
                        <a:pt x="21" y="78"/>
                        <a:pt x="22" y="77"/>
                      </a:cubicBezTo>
                      <a:cubicBezTo>
                        <a:pt x="23" y="77"/>
                        <a:pt x="25" y="75"/>
                        <a:pt x="25" y="74"/>
                      </a:cubicBezTo>
                      <a:cubicBezTo>
                        <a:pt x="25" y="74"/>
                        <a:pt x="26" y="74"/>
                        <a:pt x="28" y="74"/>
                      </a:cubicBezTo>
                      <a:cubicBezTo>
                        <a:pt x="30" y="74"/>
                        <a:pt x="30" y="74"/>
                        <a:pt x="31" y="75"/>
                      </a:cubicBezTo>
                      <a:cubicBezTo>
                        <a:pt x="33" y="76"/>
                        <a:pt x="33" y="74"/>
                        <a:pt x="33" y="74"/>
                      </a:cubicBezTo>
                      <a:cubicBezTo>
                        <a:pt x="33" y="73"/>
                        <a:pt x="34" y="72"/>
                        <a:pt x="36" y="73"/>
                      </a:cubicBezTo>
                      <a:cubicBezTo>
                        <a:pt x="37" y="73"/>
                        <a:pt x="40" y="71"/>
                        <a:pt x="40" y="71"/>
                      </a:cubicBezTo>
                      <a:cubicBezTo>
                        <a:pt x="40" y="72"/>
                        <a:pt x="41" y="74"/>
                        <a:pt x="42" y="74"/>
                      </a:cubicBezTo>
                      <a:cubicBezTo>
                        <a:pt x="43" y="73"/>
                        <a:pt x="43" y="71"/>
                        <a:pt x="44" y="74"/>
                      </a:cubicBezTo>
                      <a:cubicBezTo>
                        <a:pt x="44" y="76"/>
                        <a:pt x="45" y="80"/>
                        <a:pt x="46" y="80"/>
                      </a:cubicBezTo>
                      <a:cubicBezTo>
                        <a:pt x="47" y="81"/>
                        <a:pt x="46" y="83"/>
                        <a:pt x="48" y="83"/>
                      </a:cubicBezTo>
                      <a:cubicBezTo>
                        <a:pt x="49" y="83"/>
                        <a:pt x="50" y="79"/>
                        <a:pt x="49" y="78"/>
                      </a:cubicBezTo>
                      <a:cubicBezTo>
                        <a:pt x="49" y="77"/>
                        <a:pt x="48" y="73"/>
                        <a:pt x="47" y="72"/>
                      </a:cubicBezTo>
                      <a:cubicBezTo>
                        <a:pt x="47" y="71"/>
                        <a:pt x="48" y="68"/>
                        <a:pt x="50" y="67"/>
                      </a:cubicBezTo>
                      <a:cubicBezTo>
                        <a:pt x="51" y="66"/>
                        <a:pt x="54" y="62"/>
                        <a:pt x="55" y="61"/>
                      </a:cubicBezTo>
                      <a:cubicBezTo>
                        <a:pt x="56" y="60"/>
                        <a:pt x="60" y="59"/>
                        <a:pt x="59" y="58"/>
                      </a:cubicBezTo>
                      <a:cubicBezTo>
                        <a:pt x="58" y="56"/>
                        <a:pt x="57" y="55"/>
                        <a:pt x="57" y="53"/>
                      </a:cubicBezTo>
                      <a:cubicBezTo>
                        <a:pt x="57" y="52"/>
                        <a:pt x="58" y="53"/>
                        <a:pt x="58" y="53"/>
                      </a:cubicBezTo>
                      <a:cubicBezTo>
                        <a:pt x="59" y="54"/>
                        <a:pt x="61" y="52"/>
                        <a:pt x="60" y="51"/>
                      </a:cubicBezTo>
                      <a:cubicBezTo>
                        <a:pt x="60" y="50"/>
                        <a:pt x="60" y="49"/>
                        <a:pt x="61" y="49"/>
                      </a:cubicBezTo>
                      <a:cubicBezTo>
                        <a:pt x="62" y="49"/>
                        <a:pt x="63" y="48"/>
                        <a:pt x="62" y="47"/>
                      </a:cubicBezTo>
                      <a:cubicBezTo>
                        <a:pt x="62" y="46"/>
                        <a:pt x="64" y="45"/>
                        <a:pt x="65" y="46"/>
                      </a:cubicBezTo>
                      <a:cubicBezTo>
                        <a:pt x="66" y="46"/>
                        <a:pt x="69" y="46"/>
                        <a:pt x="70" y="45"/>
                      </a:cubicBezTo>
                      <a:cubicBezTo>
                        <a:pt x="70" y="45"/>
                        <a:pt x="68" y="43"/>
                        <a:pt x="68" y="42"/>
                      </a:cubicBezTo>
                      <a:cubicBezTo>
                        <a:pt x="68" y="40"/>
                        <a:pt x="70" y="39"/>
                        <a:pt x="72" y="38"/>
                      </a:cubicBezTo>
                      <a:cubicBezTo>
                        <a:pt x="73" y="38"/>
                        <a:pt x="74" y="38"/>
                        <a:pt x="74" y="38"/>
                      </a:cubicBezTo>
                      <a:cubicBezTo>
                        <a:pt x="75" y="37"/>
                        <a:pt x="76" y="35"/>
                        <a:pt x="76" y="37"/>
                      </a:cubicBezTo>
                      <a:cubicBezTo>
                        <a:pt x="76" y="38"/>
                        <a:pt x="76" y="40"/>
                        <a:pt x="77" y="40"/>
                      </a:cubicBezTo>
                      <a:cubicBezTo>
                        <a:pt x="79" y="40"/>
                        <a:pt x="80" y="38"/>
                        <a:pt x="81" y="38"/>
                      </a:cubicBezTo>
                      <a:cubicBezTo>
                        <a:pt x="81" y="38"/>
                        <a:pt x="85" y="37"/>
                        <a:pt x="85" y="37"/>
                      </a:cubicBezTo>
                      <a:cubicBezTo>
                        <a:pt x="86" y="37"/>
                        <a:pt x="90" y="36"/>
                        <a:pt x="90" y="35"/>
                      </a:cubicBezTo>
                      <a:cubicBezTo>
                        <a:pt x="89" y="34"/>
                        <a:pt x="89" y="32"/>
                        <a:pt x="88" y="32"/>
                      </a:cubicBezTo>
                      <a:cubicBezTo>
                        <a:pt x="88" y="31"/>
                        <a:pt x="87" y="32"/>
                        <a:pt x="86" y="33"/>
                      </a:cubicBezTo>
                      <a:cubicBezTo>
                        <a:pt x="86" y="34"/>
                        <a:pt x="85" y="34"/>
                        <a:pt x="84" y="33"/>
                      </a:cubicBezTo>
                      <a:cubicBezTo>
                        <a:pt x="84" y="32"/>
                        <a:pt x="85" y="30"/>
                        <a:pt x="83" y="31"/>
                      </a:cubicBezTo>
                      <a:cubicBezTo>
                        <a:pt x="82" y="32"/>
                        <a:pt x="82" y="32"/>
                        <a:pt x="81" y="32"/>
                      </a:cubicBezTo>
                      <a:cubicBezTo>
                        <a:pt x="81" y="32"/>
                        <a:pt x="80" y="30"/>
                        <a:pt x="80" y="30"/>
                      </a:cubicBezTo>
                      <a:cubicBezTo>
                        <a:pt x="80" y="30"/>
                        <a:pt x="82" y="29"/>
                        <a:pt x="81" y="28"/>
                      </a:cubicBezTo>
                      <a:cubicBezTo>
                        <a:pt x="80" y="26"/>
                        <a:pt x="78" y="27"/>
                        <a:pt x="77" y="28"/>
                      </a:cubicBezTo>
                      <a:cubicBezTo>
                        <a:pt x="75" y="29"/>
                        <a:pt x="75" y="29"/>
                        <a:pt x="73" y="29"/>
                      </a:cubicBezTo>
                      <a:cubicBezTo>
                        <a:pt x="71" y="30"/>
                        <a:pt x="70" y="30"/>
                        <a:pt x="70" y="30"/>
                      </a:cubicBezTo>
                      <a:cubicBezTo>
                        <a:pt x="70" y="30"/>
                        <a:pt x="71" y="28"/>
                        <a:pt x="72" y="26"/>
                      </a:cubicBezTo>
                      <a:cubicBezTo>
                        <a:pt x="73" y="25"/>
                        <a:pt x="77" y="25"/>
                        <a:pt x="78" y="24"/>
                      </a:cubicBezTo>
                      <a:cubicBezTo>
                        <a:pt x="79" y="23"/>
                        <a:pt x="81" y="25"/>
                        <a:pt x="81" y="25"/>
                      </a:cubicBezTo>
                      <a:cubicBezTo>
                        <a:pt x="81" y="25"/>
                        <a:pt x="83" y="23"/>
                        <a:pt x="83" y="24"/>
                      </a:cubicBezTo>
                      <a:cubicBezTo>
                        <a:pt x="83" y="25"/>
                        <a:pt x="82" y="27"/>
                        <a:pt x="83" y="27"/>
                      </a:cubicBezTo>
                      <a:cubicBezTo>
                        <a:pt x="84" y="27"/>
                        <a:pt x="87" y="26"/>
                        <a:pt x="86" y="25"/>
                      </a:cubicBezTo>
                      <a:cubicBezTo>
                        <a:pt x="85" y="25"/>
                        <a:pt x="87" y="24"/>
                        <a:pt x="88" y="23"/>
                      </a:cubicBezTo>
                      <a:cubicBezTo>
                        <a:pt x="89" y="22"/>
                        <a:pt x="91" y="23"/>
                        <a:pt x="92" y="23"/>
                      </a:cubicBezTo>
                      <a:cubicBezTo>
                        <a:pt x="92" y="23"/>
                        <a:pt x="93" y="21"/>
                        <a:pt x="94" y="21"/>
                      </a:cubicBezTo>
                      <a:cubicBezTo>
                        <a:pt x="95" y="21"/>
                        <a:pt x="96" y="22"/>
                        <a:pt x="94" y="24"/>
                      </a:cubicBezTo>
                      <a:cubicBezTo>
                        <a:pt x="92" y="25"/>
                        <a:pt x="92" y="28"/>
                        <a:pt x="91" y="28"/>
                      </a:cubicBezTo>
                      <a:cubicBezTo>
                        <a:pt x="90" y="29"/>
                        <a:pt x="91" y="30"/>
                        <a:pt x="92" y="30"/>
                      </a:cubicBezTo>
                      <a:cubicBezTo>
                        <a:pt x="93" y="30"/>
                        <a:pt x="95" y="30"/>
                        <a:pt x="96" y="30"/>
                      </a:cubicBezTo>
                      <a:cubicBezTo>
                        <a:pt x="97" y="29"/>
                        <a:pt x="98" y="30"/>
                        <a:pt x="98" y="30"/>
                      </a:cubicBezTo>
                      <a:cubicBezTo>
                        <a:pt x="98" y="31"/>
                        <a:pt x="99" y="30"/>
                        <a:pt x="99" y="30"/>
                      </a:cubicBezTo>
                      <a:cubicBezTo>
                        <a:pt x="99" y="30"/>
                        <a:pt x="102" y="29"/>
                        <a:pt x="102" y="30"/>
                      </a:cubicBezTo>
                      <a:cubicBezTo>
                        <a:pt x="103" y="31"/>
                        <a:pt x="103" y="29"/>
                        <a:pt x="103" y="29"/>
                      </a:cubicBezTo>
                      <a:cubicBezTo>
                        <a:pt x="102" y="28"/>
                        <a:pt x="102" y="27"/>
                        <a:pt x="101" y="26"/>
                      </a:cubicBezTo>
                      <a:cubicBezTo>
                        <a:pt x="101" y="24"/>
                        <a:pt x="100" y="24"/>
                        <a:pt x="99" y="25"/>
                      </a:cubicBezTo>
                      <a:cubicBezTo>
                        <a:pt x="98" y="25"/>
                        <a:pt x="97" y="24"/>
                        <a:pt x="96" y="24"/>
                      </a:cubicBezTo>
                      <a:cubicBezTo>
                        <a:pt x="96" y="23"/>
                        <a:pt x="95" y="24"/>
                        <a:pt x="96" y="23"/>
                      </a:cubicBezTo>
                      <a:cubicBezTo>
                        <a:pt x="96" y="22"/>
                        <a:pt x="97" y="21"/>
                        <a:pt x="97" y="20"/>
                      </a:cubicBezTo>
                      <a:cubicBezTo>
                        <a:pt x="98" y="19"/>
                        <a:pt x="100" y="17"/>
                        <a:pt x="98" y="17"/>
                      </a:cubicBezTo>
                      <a:cubicBezTo>
                        <a:pt x="96" y="16"/>
                        <a:pt x="95" y="16"/>
                        <a:pt x="95" y="15"/>
                      </a:cubicBezTo>
                      <a:cubicBezTo>
                        <a:pt x="95" y="14"/>
                        <a:pt x="92" y="12"/>
                        <a:pt x="92" y="12"/>
                      </a:cubicBezTo>
                      <a:cubicBezTo>
                        <a:pt x="91" y="12"/>
                        <a:pt x="88" y="13"/>
                        <a:pt x="88" y="12"/>
                      </a:cubicBezTo>
                      <a:cubicBezTo>
                        <a:pt x="88" y="11"/>
                        <a:pt x="87" y="8"/>
                        <a:pt x="86" y="8"/>
                      </a:cubicBezTo>
                      <a:cubicBezTo>
                        <a:pt x="86" y="7"/>
                        <a:pt x="83" y="3"/>
                        <a:pt x="82" y="3"/>
                      </a:cubicBezTo>
                      <a:cubicBezTo>
                        <a:pt x="82" y="3"/>
                        <a:pt x="81" y="3"/>
                        <a:pt x="80" y="5"/>
                      </a:cubicBezTo>
                      <a:cubicBezTo>
                        <a:pt x="78" y="7"/>
                        <a:pt x="77" y="7"/>
                        <a:pt x="76" y="7"/>
                      </a:cubicBezTo>
                      <a:cubicBezTo>
                        <a:pt x="75" y="7"/>
                        <a:pt x="73" y="7"/>
                        <a:pt x="73" y="6"/>
                      </a:cubicBezTo>
                      <a:cubicBezTo>
                        <a:pt x="72" y="5"/>
                        <a:pt x="75" y="4"/>
                        <a:pt x="74" y="3"/>
                      </a:cubicBezTo>
                      <a:cubicBezTo>
                        <a:pt x="74" y="2"/>
                        <a:pt x="72" y="2"/>
                        <a:pt x="70" y="2"/>
                      </a:cubicBezTo>
                      <a:cubicBezTo>
                        <a:pt x="69" y="2"/>
                        <a:pt x="68" y="0"/>
                        <a:pt x="65" y="0"/>
                      </a:cubicBezTo>
                      <a:cubicBezTo>
                        <a:pt x="63" y="0"/>
                        <a:pt x="60" y="1"/>
                        <a:pt x="60" y="1"/>
                      </a:cubicBezTo>
                      <a:cubicBezTo>
                        <a:pt x="59" y="1"/>
                        <a:pt x="59" y="2"/>
                        <a:pt x="58" y="4"/>
                      </a:cubicBezTo>
                      <a:cubicBezTo>
                        <a:pt x="58" y="6"/>
                        <a:pt x="59" y="6"/>
                        <a:pt x="58" y="7"/>
                      </a:cubicBezTo>
                      <a:cubicBezTo>
                        <a:pt x="56" y="7"/>
                        <a:pt x="56" y="7"/>
                        <a:pt x="57" y="8"/>
                      </a:cubicBezTo>
                      <a:cubicBezTo>
                        <a:pt x="58" y="9"/>
                        <a:pt x="60" y="11"/>
                        <a:pt x="60" y="11"/>
                      </a:cubicBezTo>
                      <a:cubicBezTo>
                        <a:pt x="60" y="11"/>
                        <a:pt x="59" y="13"/>
                        <a:pt x="58" y="14"/>
                      </a:cubicBezTo>
                      <a:cubicBezTo>
                        <a:pt x="57" y="15"/>
                        <a:pt x="56" y="16"/>
                        <a:pt x="56" y="15"/>
                      </a:cubicBezTo>
                      <a:cubicBezTo>
                        <a:pt x="55" y="14"/>
                        <a:pt x="53" y="14"/>
                        <a:pt x="54" y="15"/>
                      </a:cubicBezTo>
                      <a:cubicBezTo>
                        <a:pt x="54" y="16"/>
                        <a:pt x="55" y="16"/>
                        <a:pt x="55" y="17"/>
                      </a:cubicBezTo>
                      <a:cubicBezTo>
                        <a:pt x="55" y="19"/>
                        <a:pt x="56" y="21"/>
                        <a:pt x="55" y="22"/>
                      </a:cubicBezTo>
                      <a:cubicBezTo>
                        <a:pt x="54" y="23"/>
                        <a:pt x="53" y="22"/>
                        <a:pt x="52" y="23"/>
                      </a:cubicBezTo>
                      <a:cubicBezTo>
                        <a:pt x="51" y="23"/>
                        <a:pt x="51" y="21"/>
                        <a:pt x="51" y="21"/>
                      </a:cubicBezTo>
                      <a:cubicBezTo>
                        <a:pt x="52" y="21"/>
                        <a:pt x="51" y="18"/>
                        <a:pt x="51" y="18"/>
                      </a:cubicBezTo>
                      <a:cubicBezTo>
                        <a:pt x="51" y="18"/>
                        <a:pt x="49" y="21"/>
                        <a:pt x="50" y="19"/>
                      </a:cubicBezTo>
                      <a:cubicBezTo>
                        <a:pt x="50" y="18"/>
                        <a:pt x="49" y="18"/>
                        <a:pt x="49" y="17"/>
                      </a:cubicBezTo>
                      <a:cubicBezTo>
                        <a:pt x="49" y="15"/>
                        <a:pt x="48" y="14"/>
                        <a:pt x="47" y="14"/>
                      </a:cubicBezTo>
                      <a:cubicBezTo>
                        <a:pt x="46" y="15"/>
                        <a:pt x="44" y="15"/>
                        <a:pt x="42" y="15"/>
                      </a:cubicBezTo>
                      <a:cubicBezTo>
                        <a:pt x="39" y="14"/>
                        <a:pt x="39" y="14"/>
                        <a:pt x="37" y="13"/>
                      </a:cubicBezTo>
                      <a:cubicBezTo>
                        <a:pt x="35" y="12"/>
                        <a:pt x="34" y="13"/>
                        <a:pt x="33" y="13"/>
                      </a:cubicBezTo>
                      <a:cubicBezTo>
                        <a:pt x="32" y="14"/>
                        <a:pt x="32" y="12"/>
                        <a:pt x="32" y="12"/>
                      </a:cubicBezTo>
                      <a:cubicBezTo>
                        <a:pt x="17" y="30"/>
                        <a:pt x="6" y="53"/>
                        <a:pt x="0" y="77"/>
                      </a:cubicBezTo>
                      <a:cubicBezTo>
                        <a:pt x="1" y="78"/>
                        <a:pt x="2" y="80"/>
                        <a:pt x="2" y="80"/>
                      </a:cubicBezTo>
                      <a:cubicBezTo>
                        <a:pt x="3" y="82"/>
                        <a:pt x="5" y="87"/>
                        <a:pt x="6" y="87"/>
                      </a:cubicBezTo>
                      <a:cubicBezTo>
                        <a:pt x="6" y="87"/>
                        <a:pt x="8" y="90"/>
                        <a:pt x="8" y="90"/>
                      </a:cubicBezTo>
                      <a:cubicBezTo>
                        <a:pt x="8" y="90"/>
                        <a:pt x="9" y="92"/>
                        <a:pt x="8" y="93"/>
                      </a:cubicBezTo>
                      <a:cubicBezTo>
                        <a:pt x="8" y="94"/>
                        <a:pt x="9" y="96"/>
                        <a:pt x="10" y="97"/>
                      </a:cubicBezTo>
                      <a:cubicBezTo>
                        <a:pt x="10" y="98"/>
                        <a:pt x="14" y="98"/>
                        <a:pt x="14" y="101"/>
                      </a:cubicBezTo>
                      <a:cubicBezTo>
                        <a:pt x="14" y="101"/>
                        <a:pt x="15" y="105"/>
                        <a:pt x="16" y="105"/>
                      </a:cubicBezTo>
                      <a:cubicBezTo>
                        <a:pt x="18" y="105"/>
                        <a:pt x="20" y="104"/>
                        <a:pt x="20" y="105"/>
                      </a:cubicBezTo>
                      <a:cubicBezTo>
                        <a:pt x="20" y="105"/>
                        <a:pt x="22" y="108"/>
                        <a:pt x="22" y="106"/>
                      </a:cubicBezTo>
                      <a:cubicBezTo>
                        <a:pt x="23" y="105"/>
                        <a:pt x="23" y="104"/>
                        <a:pt x="24" y="104"/>
                      </a:cubicBezTo>
                      <a:cubicBezTo>
                        <a:pt x="26" y="104"/>
                        <a:pt x="26" y="106"/>
                        <a:pt x="27" y="107"/>
                      </a:cubicBezTo>
                      <a:cubicBezTo>
                        <a:pt x="28" y="108"/>
                        <a:pt x="30" y="110"/>
                        <a:pt x="31" y="110"/>
                      </a:cubicBezTo>
                      <a:cubicBezTo>
                        <a:pt x="31" y="110"/>
                        <a:pt x="33" y="112"/>
                        <a:pt x="33" y="111"/>
                      </a:cubicBezTo>
                      <a:cubicBezTo>
                        <a:pt x="34" y="111"/>
                        <a:pt x="35" y="112"/>
                        <a:pt x="36" y="112"/>
                      </a:cubicBezTo>
                      <a:cubicBezTo>
                        <a:pt x="36" y="112"/>
                        <a:pt x="38" y="114"/>
                        <a:pt x="38" y="116"/>
                      </a:cubicBezTo>
                      <a:cubicBezTo>
                        <a:pt x="37" y="119"/>
                        <a:pt x="40" y="119"/>
                        <a:pt x="40" y="120"/>
                      </a:cubicBezTo>
                      <a:cubicBezTo>
                        <a:pt x="41" y="120"/>
                        <a:pt x="43" y="122"/>
                        <a:pt x="43" y="123"/>
                      </a:cubicBezTo>
                      <a:cubicBezTo>
                        <a:pt x="44" y="124"/>
                        <a:pt x="46" y="124"/>
                        <a:pt x="46" y="125"/>
                      </a:cubicBezTo>
                      <a:cubicBezTo>
                        <a:pt x="47" y="125"/>
                        <a:pt x="47" y="126"/>
                        <a:pt x="48" y="125"/>
                      </a:cubicBezTo>
                      <a:cubicBezTo>
                        <a:pt x="50" y="125"/>
                        <a:pt x="49" y="123"/>
                        <a:pt x="49" y="123"/>
                      </a:cubicBezTo>
                      <a:cubicBezTo>
                        <a:pt x="49" y="123"/>
                        <a:pt x="51" y="122"/>
                        <a:pt x="52" y="123"/>
                      </a:cubicBezTo>
                      <a:cubicBezTo>
                        <a:pt x="52" y="124"/>
                        <a:pt x="53" y="127"/>
                        <a:pt x="53" y="127"/>
                      </a:cubicBezTo>
                      <a:cubicBezTo>
                        <a:pt x="54" y="127"/>
                        <a:pt x="55" y="130"/>
                        <a:pt x="54" y="133"/>
                      </a:cubicBezTo>
                      <a:cubicBezTo>
                        <a:pt x="54" y="135"/>
                        <a:pt x="54" y="137"/>
                        <a:pt x="53" y="137"/>
                      </a:cubicBezTo>
                      <a:cubicBezTo>
                        <a:pt x="53" y="137"/>
                        <a:pt x="51" y="139"/>
                        <a:pt x="50" y="139"/>
                      </a:cubicBezTo>
                      <a:cubicBezTo>
                        <a:pt x="49" y="140"/>
                        <a:pt x="48" y="143"/>
                        <a:pt x="48" y="144"/>
                      </a:cubicBezTo>
                      <a:cubicBezTo>
                        <a:pt x="48" y="145"/>
                        <a:pt x="49" y="148"/>
                        <a:pt x="49" y="150"/>
                      </a:cubicBezTo>
                      <a:cubicBezTo>
                        <a:pt x="49" y="151"/>
                        <a:pt x="48" y="152"/>
                        <a:pt x="48" y="154"/>
                      </a:cubicBezTo>
                      <a:cubicBezTo>
                        <a:pt x="49" y="157"/>
                        <a:pt x="52" y="157"/>
                        <a:pt x="52" y="159"/>
                      </a:cubicBezTo>
                      <a:cubicBezTo>
                        <a:pt x="52" y="161"/>
                        <a:pt x="55" y="166"/>
                        <a:pt x="55" y="167"/>
                      </a:cubicBezTo>
                      <a:cubicBezTo>
                        <a:pt x="56" y="169"/>
                        <a:pt x="58" y="172"/>
                        <a:pt x="58" y="174"/>
                      </a:cubicBezTo>
                      <a:cubicBezTo>
                        <a:pt x="58" y="177"/>
                        <a:pt x="63" y="179"/>
                        <a:pt x="64" y="179"/>
                      </a:cubicBezTo>
                      <a:cubicBezTo>
                        <a:pt x="64" y="179"/>
                        <a:pt x="66" y="181"/>
                        <a:pt x="67" y="181"/>
                      </a:cubicBezTo>
                      <a:cubicBezTo>
                        <a:pt x="68" y="182"/>
                        <a:pt x="69" y="183"/>
                        <a:pt x="70" y="185"/>
                      </a:cubicBezTo>
                      <a:cubicBezTo>
                        <a:pt x="71" y="186"/>
                        <a:pt x="71" y="188"/>
                        <a:pt x="71" y="189"/>
                      </a:cubicBezTo>
                      <a:cubicBezTo>
                        <a:pt x="71" y="189"/>
                        <a:pt x="71" y="195"/>
                        <a:pt x="71" y="198"/>
                      </a:cubicBezTo>
                      <a:cubicBezTo>
                        <a:pt x="71" y="201"/>
                        <a:pt x="73" y="204"/>
                        <a:pt x="72" y="205"/>
                      </a:cubicBezTo>
                      <a:cubicBezTo>
                        <a:pt x="71" y="205"/>
                        <a:pt x="69" y="206"/>
                        <a:pt x="70" y="207"/>
                      </a:cubicBezTo>
                      <a:cubicBezTo>
                        <a:pt x="71" y="208"/>
                        <a:pt x="70" y="208"/>
                        <a:pt x="70" y="209"/>
                      </a:cubicBezTo>
                      <a:cubicBezTo>
                        <a:pt x="70" y="209"/>
                        <a:pt x="71" y="212"/>
                        <a:pt x="71" y="213"/>
                      </a:cubicBezTo>
                      <a:cubicBezTo>
                        <a:pt x="70" y="214"/>
                        <a:pt x="70" y="216"/>
                        <a:pt x="70" y="217"/>
                      </a:cubicBezTo>
                      <a:cubicBezTo>
                        <a:pt x="69" y="217"/>
                        <a:pt x="68" y="218"/>
                        <a:pt x="69" y="220"/>
                      </a:cubicBezTo>
                      <a:cubicBezTo>
                        <a:pt x="69" y="221"/>
                        <a:pt x="68" y="221"/>
                        <a:pt x="68" y="222"/>
                      </a:cubicBezTo>
                      <a:cubicBezTo>
                        <a:pt x="68" y="223"/>
                        <a:pt x="70" y="223"/>
                        <a:pt x="70" y="224"/>
                      </a:cubicBezTo>
                      <a:cubicBezTo>
                        <a:pt x="69" y="226"/>
                        <a:pt x="69" y="226"/>
                        <a:pt x="69" y="227"/>
                      </a:cubicBezTo>
                      <a:cubicBezTo>
                        <a:pt x="69" y="229"/>
                        <a:pt x="70" y="230"/>
                        <a:pt x="70" y="231"/>
                      </a:cubicBezTo>
                      <a:cubicBezTo>
                        <a:pt x="70" y="231"/>
                        <a:pt x="70" y="232"/>
                        <a:pt x="69" y="233"/>
                      </a:cubicBezTo>
                      <a:cubicBezTo>
                        <a:pt x="68" y="234"/>
                        <a:pt x="68" y="235"/>
                        <a:pt x="68" y="236"/>
                      </a:cubicBezTo>
                      <a:cubicBezTo>
                        <a:pt x="68" y="236"/>
                        <a:pt x="69" y="237"/>
                        <a:pt x="69" y="238"/>
                      </a:cubicBezTo>
                      <a:cubicBezTo>
                        <a:pt x="69" y="238"/>
                        <a:pt x="68" y="239"/>
                        <a:pt x="69" y="240"/>
                      </a:cubicBezTo>
                      <a:cubicBezTo>
                        <a:pt x="69" y="241"/>
                        <a:pt x="70" y="241"/>
                        <a:pt x="71" y="241"/>
                      </a:cubicBezTo>
                      <a:cubicBezTo>
                        <a:pt x="71" y="242"/>
                        <a:pt x="69" y="242"/>
                        <a:pt x="70" y="243"/>
                      </a:cubicBezTo>
                      <a:cubicBezTo>
                        <a:pt x="71" y="244"/>
                        <a:pt x="72" y="243"/>
                        <a:pt x="72" y="245"/>
                      </a:cubicBezTo>
                      <a:cubicBezTo>
                        <a:pt x="72" y="245"/>
                        <a:pt x="73" y="246"/>
                        <a:pt x="73" y="246"/>
                      </a:cubicBezTo>
                      <a:cubicBezTo>
                        <a:pt x="73" y="246"/>
                        <a:pt x="74" y="246"/>
                        <a:pt x="74" y="246"/>
                      </a:cubicBezTo>
                      <a:cubicBezTo>
                        <a:pt x="74" y="247"/>
                        <a:pt x="75" y="247"/>
                        <a:pt x="75" y="247"/>
                      </a:cubicBezTo>
                      <a:cubicBezTo>
                        <a:pt x="75" y="247"/>
                        <a:pt x="77" y="248"/>
                        <a:pt x="77" y="248"/>
                      </a:cubicBezTo>
                      <a:close/>
                      <a:moveTo>
                        <a:pt x="55" y="38"/>
                      </a:moveTo>
                      <a:cubicBezTo>
                        <a:pt x="55" y="38"/>
                        <a:pt x="58" y="37"/>
                        <a:pt x="59" y="38"/>
                      </a:cubicBezTo>
                      <a:cubicBezTo>
                        <a:pt x="60" y="39"/>
                        <a:pt x="58" y="39"/>
                        <a:pt x="57" y="40"/>
                      </a:cubicBezTo>
                      <a:cubicBezTo>
                        <a:pt x="55" y="41"/>
                        <a:pt x="55" y="41"/>
                        <a:pt x="54" y="42"/>
                      </a:cubicBezTo>
                      <a:cubicBezTo>
                        <a:pt x="53" y="43"/>
                        <a:pt x="51" y="43"/>
                        <a:pt x="50" y="44"/>
                      </a:cubicBezTo>
                      <a:cubicBezTo>
                        <a:pt x="49" y="45"/>
                        <a:pt x="48" y="46"/>
                        <a:pt x="47" y="45"/>
                      </a:cubicBezTo>
                      <a:cubicBezTo>
                        <a:pt x="47" y="44"/>
                        <a:pt x="48" y="45"/>
                        <a:pt x="48" y="44"/>
                      </a:cubicBezTo>
                      <a:cubicBezTo>
                        <a:pt x="48" y="44"/>
                        <a:pt x="51" y="42"/>
                        <a:pt x="51" y="42"/>
                      </a:cubicBezTo>
                      <a:cubicBezTo>
                        <a:pt x="51" y="42"/>
                        <a:pt x="54" y="37"/>
                        <a:pt x="55" y="38"/>
                      </a:cubicBezTo>
                      <a:close/>
                      <a:moveTo>
                        <a:pt x="50" y="34"/>
                      </a:moveTo>
                      <a:cubicBezTo>
                        <a:pt x="51" y="34"/>
                        <a:pt x="53" y="37"/>
                        <a:pt x="52" y="37"/>
                      </a:cubicBezTo>
                      <a:cubicBezTo>
                        <a:pt x="51" y="38"/>
                        <a:pt x="50" y="37"/>
                        <a:pt x="50" y="35"/>
                      </a:cubicBezTo>
                      <a:cubicBezTo>
                        <a:pt x="50" y="34"/>
                        <a:pt x="49" y="38"/>
                        <a:pt x="49" y="39"/>
                      </a:cubicBezTo>
                      <a:cubicBezTo>
                        <a:pt x="50" y="40"/>
                        <a:pt x="48" y="42"/>
                        <a:pt x="48" y="42"/>
                      </a:cubicBezTo>
                      <a:cubicBezTo>
                        <a:pt x="47" y="42"/>
                        <a:pt x="47" y="40"/>
                        <a:pt x="47" y="38"/>
                      </a:cubicBezTo>
                      <a:cubicBezTo>
                        <a:pt x="47" y="37"/>
                        <a:pt x="46" y="35"/>
                        <a:pt x="45" y="35"/>
                      </a:cubicBezTo>
                      <a:cubicBezTo>
                        <a:pt x="43" y="36"/>
                        <a:pt x="42" y="38"/>
                        <a:pt x="41" y="38"/>
                      </a:cubicBezTo>
                      <a:cubicBezTo>
                        <a:pt x="41" y="39"/>
                        <a:pt x="41" y="42"/>
                        <a:pt x="41" y="43"/>
                      </a:cubicBezTo>
                      <a:cubicBezTo>
                        <a:pt x="41" y="43"/>
                        <a:pt x="41" y="46"/>
                        <a:pt x="39" y="46"/>
                      </a:cubicBezTo>
                      <a:cubicBezTo>
                        <a:pt x="38" y="46"/>
                        <a:pt x="38" y="43"/>
                        <a:pt x="39" y="42"/>
                      </a:cubicBezTo>
                      <a:cubicBezTo>
                        <a:pt x="39" y="40"/>
                        <a:pt x="38" y="38"/>
                        <a:pt x="39" y="36"/>
                      </a:cubicBezTo>
                      <a:cubicBezTo>
                        <a:pt x="40" y="35"/>
                        <a:pt x="42" y="34"/>
                        <a:pt x="43" y="34"/>
                      </a:cubicBezTo>
                      <a:cubicBezTo>
                        <a:pt x="44" y="33"/>
                        <a:pt x="46" y="34"/>
                        <a:pt x="47" y="34"/>
                      </a:cubicBezTo>
                      <a:cubicBezTo>
                        <a:pt x="47" y="34"/>
                        <a:pt x="49" y="34"/>
                        <a:pt x="50" y="34"/>
                      </a:cubicBezTo>
                      <a:close/>
                      <a:moveTo>
                        <a:pt x="36" y="30"/>
                      </a:moveTo>
                      <a:cubicBezTo>
                        <a:pt x="38" y="29"/>
                        <a:pt x="40" y="26"/>
                        <a:pt x="41" y="27"/>
                      </a:cubicBezTo>
                      <a:cubicBezTo>
                        <a:pt x="44" y="29"/>
                        <a:pt x="44" y="29"/>
                        <a:pt x="44" y="29"/>
                      </a:cubicBezTo>
                      <a:cubicBezTo>
                        <a:pt x="45" y="30"/>
                        <a:pt x="44" y="32"/>
                        <a:pt x="43" y="32"/>
                      </a:cubicBezTo>
                      <a:cubicBezTo>
                        <a:pt x="43" y="32"/>
                        <a:pt x="41" y="32"/>
                        <a:pt x="40" y="32"/>
                      </a:cubicBezTo>
                      <a:cubicBezTo>
                        <a:pt x="39" y="32"/>
                        <a:pt x="39" y="31"/>
                        <a:pt x="38" y="31"/>
                      </a:cubicBezTo>
                      <a:cubicBezTo>
                        <a:pt x="38" y="31"/>
                        <a:pt x="36" y="32"/>
                        <a:pt x="36" y="33"/>
                      </a:cubicBezTo>
                      <a:cubicBezTo>
                        <a:pt x="35" y="33"/>
                        <a:pt x="33" y="33"/>
                        <a:pt x="33" y="32"/>
                      </a:cubicBezTo>
                      <a:cubicBezTo>
                        <a:pt x="33" y="31"/>
                        <a:pt x="34" y="31"/>
                        <a:pt x="36"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p>
                  <a:pPr algn="ctr"/>
                  <a:endParaRPr>
                    <a:latin typeface="锐字工房云字库细圆GBK" panose="02010604000000000000" pitchFamily="2" charset="-122"/>
                    <a:ea typeface="锐字工房云字库细圆GBK" panose="02010604000000000000" pitchFamily="2" charset="-122"/>
                    <a:cs typeface="+mn-ea"/>
                    <a:sym typeface="+mn-lt"/>
                  </a:endParaRPr>
                </a:p>
              </p:txBody>
            </p:sp>
            <p:sp>
              <p:nvSpPr>
                <p:cNvPr id="77" name="ïşḻïďê-Freeform: Shape 12"/>
                <p:cNvSpPr/>
                <p:nvPr/>
              </p:nvSpPr>
              <p:spPr bwMode="auto">
                <a:xfrm>
                  <a:off x="5247990" y="4030001"/>
                  <a:ext cx="101420" cy="38169"/>
                </a:xfrm>
                <a:custGeom>
                  <a:avLst/>
                  <a:gdLst>
                    <a:gd name="T0" fmla="*/ 2 w 13"/>
                    <a:gd name="T1" fmla="*/ 4 h 5"/>
                    <a:gd name="T2" fmla="*/ 2 w 13"/>
                    <a:gd name="T3" fmla="*/ 5 h 5"/>
                    <a:gd name="T4" fmla="*/ 5 w 13"/>
                    <a:gd name="T5" fmla="*/ 4 h 5"/>
                    <a:gd name="T6" fmla="*/ 8 w 13"/>
                    <a:gd name="T7" fmla="*/ 3 h 5"/>
                    <a:gd name="T8" fmla="*/ 10 w 13"/>
                    <a:gd name="T9" fmla="*/ 5 h 5"/>
                    <a:gd name="T10" fmla="*/ 11 w 13"/>
                    <a:gd name="T11" fmla="*/ 3 h 5"/>
                    <a:gd name="T12" fmla="*/ 7 w 13"/>
                    <a:gd name="T13" fmla="*/ 1 h 5"/>
                    <a:gd name="T14" fmla="*/ 5 w 13"/>
                    <a:gd name="T15" fmla="*/ 0 h 5"/>
                    <a:gd name="T16" fmla="*/ 4 w 13"/>
                    <a:gd name="T17" fmla="*/ 1 h 5"/>
                    <a:gd name="T18" fmla="*/ 2 w 13"/>
                    <a:gd name="T19" fmla="*/ 3 h 5"/>
                    <a:gd name="T20" fmla="*/ 2 w 13"/>
                    <a:gd name="T21"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5">
                      <a:moveTo>
                        <a:pt x="2" y="4"/>
                      </a:moveTo>
                      <a:cubicBezTo>
                        <a:pt x="0" y="5"/>
                        <a:pt x="1" y="5"/>
                        <a:pt x="2" y="5"/>
                      </a:cubicBezTo>
                      <a:cubicBezTo>
                        <a:pt x="3" y="5"/>
                        <a:pt x="5" y="4"/>
                        <a:pt x="5" y="4"/>
                      </a:cubicBezTo>
                      <a:cubicBezTo>
                        <a:pt x="5" y="4"/>
                        <a:pt x="8" y="2"/>
                        <a:pt x="8" y="3"/>
                      </a:cubicBezTo>
                      <a:cubicBezTo>
                        <a:pt x="9" y="4"/>
                        <a:pt x="8" y="5"/>
                        <a:pt x="10" y="5"/>
                      </a:cubicBezTo>
                      <a:cubicBezTo>
                        <a:pt x="11" y="5"/>
                        <a:pt x="13" y="4"/>
                        <a:pt x="11" y="3"/>
                      </a:cubicBezTo>
                      <a:cubicBezTo>
                        <a:pt x="9" y="2"/>
                        <a:pt x="8" y="2"/>
                        <a:pt x="7" y="1"/>
                      </a:cubicBezTo>
                      <a:cubicBezTo>
                        <a:pt x="6" y="0"/>
                        <a:pt x="6" y="0"/>
                        <a:pt x="5" y="0"/>
                      </a:cubicBezTo>
                      <a:cubicBezTo>
                        <a:pt x="5" y="1"/>
                        <a:pt x="5" y="1"/>
                        <a:pt x="4" y="1"/>
                      </a:cubicBezTo>
                      <a:cubicBezTo>
                        <a:pt x="4" y="1"/>
                        <a:pt x="3" y="2"/>
                        <a:pt x="2" y="3"/>
                      </a:cubicBezTo>
                      <a:cubicBezTo>
                        <a:pt x="2" y="3"/>
                        <a:pt x="2" y="3"/>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p>
                  <a:pPr algn="ctr"/>
                  <a:endParaRPr>
                    <a:latin typeface="锐字工房云字库细圆GBK" panose="02010604000000000000" pitchFamily="2" charset="-122"/>
                    <a:ea typeface="锐字工房云字库细圆GBK" panose="02010604000000000000" pitchFamily="2" charset="-122"/>
                    <a:cs typeface="+mn-ea"/>
                    <a:sym typeface="+mn-lt"/>
                  </a:endParaRPr>
                </a:p>
              </p:txBody>
            </p:sp>
            <p:sp>
              <p:nvSpPr>
                <p:cNvPr id="78" name="ïşḻïďê-Freeform: Shape 13"/>
                <p:cNvSpPr/>
                <p:nvPr/>
              </p:nvSpPr>
              <p:spPr bwMode="auto">
                <a:xfrm>
                  <a:off x="5287250" y="4068170"/>
                  <a:ext cx="22901" cy="16358"/>
                </a:xfrm>
                <a:custGeom>
                  <a:avLst/>
                  <a:gdLst>
                    <a:gd name="T0" fmla="*/ 0 w 3"/>
                    <a:gd name="T1" fmla="*/ 1 h 2"/>
                    <a:gd name="T2" fmla="*/ 3 w 3"/>
                    <a:gd name="T3" fmla="*/ 2 h 2"/>
                    <a:gd name="T4" fmla="*/ 0 w 3"/>
                    <a:gd name="T5" fmla="*/ 1 h 2"/>
                  </a:gdLst>
                  <a:ahLst/>
                  <a:cxnLst>
                    <a:cxn ang="0">
                      <a:pos x="T0" y="T1"/>
                    </a:cxn>
                    <a:cxn ang="0">
                      <a:pos x="T2" y="T3"/>
                    </a:cxn>
                    <a:cxn ang="0">
                      <a:pos x="T4" y="T5"/>
                    </a:cxn>
                  </a:cxnLst>
                  <a:rect l="0" t="0" r="r" b="b"/>
                  <a:pathLst>
                    <a:path w="3" h="2">
                      <a:moveTo>
                        <a:pt x="0" y="1"/>
                      </a:moveTo>
                      <a:cubicBezTo>
                        <a:pt x="0" y="2"/>
                        <a:pt x="2" y="2"/>
                        <a:pt x="3" y="2"/>
                      </a:cubicBezTo>
                      <a:cubicBezTo>
                        <a:pt x="3" y="1"/>
                        <a:pt x="2"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p>
                  <a:pPr algn="ctr"/>
                  <a:endParaRPr>
                    <a:latin typeface="锐字工房云字库细圆GBK" panose="02010604000000000000" pitchFamily="2" charset="-122"/>
                    <a:ea typeface="锐字工房云字库细圆GBK" panose="02010604000000000000" pitchFamily="2" charset="-122"/>
                    <a:cs typeface="+mn-ea"/>
                    <a:sym typeface="+mn-lt"/>
                  </a:endParaRPr>
                </a:p>
              </p:txBody>
            </p:sp>
            <p:sp>
              <p:nvSpPr>
                <p:cNvPr id="79" name="ïşḻïďê-Freeform: Shape 14"/>
                <p:cNvSpPr/>
                <p:nvPr/>
              </p:nvSpPr>
              <p:spPr bwMode="auto">
                <a:xfrm>
                  <a:off x="5317785" y="4075804"/>
                  <a:ext cx="31626" cy="23992"/>
                </a:xfrm>
                <a:custGeom>
                  <a:avLst/>
                  <a:gdLst>
                    <a:gd name="T0" fmla="*/ 2 w 4"/>
                    <a:gd name="T1" fmla="*/ 1 h 3"/>
                    <a:gd name="T2" fmla="*/ 3 w 4"/>
                    <a:gd name="T3" fmla="*/ 2 h 3"/>
                    <a:gd name="T4" fmla="*/ 2 w 4"/>
                    <a:gd name="T5" fmla="*/ 1 h 3"/>
                  </a:gdLst>
                  <a:ahLst/>
                  <a:cxnLst>
                    <a:cxn ang="0">
                      <a:pos x="T0" y="T1"/>
                    </a:cxn>
                    <a:cxn ang="0">
                      <a:pos x="T2" y="T3"/>
                    </a:cxn>
                    <a:cxn ang="0">
                      <a:pos x="T4" y="T5"/>
                    </a:cxn>
                  </a:cxnLst>
                  <a:rect l="0" t="0" r="r" b="b"/>
                  <a:pathLst>
                    <a:path w="4" h="3">
                      <a:moveTo>
                        <a:pt x="2" y="1"/>
                      </a:moveTo>
                      <a:cubicBezTo>
                        <a:pt x="0" y="1"/>
                        <a:pt x="2" y="3"/>
                        <a:pt x="3" y="2"/>
                      </a:cubicBezTo>
                      <a:cubicBezTo>
                        <a:pt x="4" y="1"/>
                        <a:pt x="4" y="0"/>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p>
                  <a:pPr algn="ctr"/>
                  <a:endParaRPr>
                    <a:latin typeface="锐字工房云字库细圆GBK" panose="02010604000000000000" pitchFamily="2" charset="-122"/>
                    <a:ea typeface="锐字工房云字库细圆GBK" panose="02010604000000000000" pitchFamily="2" charset="-122"/>
                    <a:cs typeface="+mn-ea"/>
                    <a:sym typeface="+mn-lt"/>
                  </a:endParaRPr>
                </a:p>
              </p:txBody>
            </p:sp>
            <p:sp>
              <p:nvSpPr>
                <p:cNvPr id="80" name="ïşḻïďê-Freeform: Shape 15"/>
                <p:cNvSpPr/>
                <p:nvPr/>
              </p:nvSpPr>
              <p:spPr bwMode="auto">
                <a:xfrm>
                  <a:off x="6147687" y="3990742"/>
                  <a:ext cx="147223" cy="54527"/>
                </a:xfrm>
                <a:custGeom>
                  <a:avLst/>
                  <a:gdLst>
                    <a:gd name="T0" fmla="*/ 7 w 19"/>
                    <a:gd name="T1" fmla="*/ 5 h 7"/>
                    <a:gd name="T2" fmla="*/ 10 w 19"/>
                    <a:gd name="T3" fmla="*/ 7 h 7"/>
                    <a:gd name="T4" fmla="*/ 14 w 19"/>
                    <a:gd name="T5" fmla="*/ 5 h 7"/>
                    <a:gd name="T6" fmla="*/ 17 w 19"/>
                    <a:gd name="T7" fmla="*/ 4 h 7"/>
                    <a:gd name="T8" fmla="*/ 18 w 19"/>
                    <a:gd name="T9" fmla="*/ 2 h 7"/>
                    <a:gd name="T10" fmla="*/ 14 w 19"/>
                    <a:gd name="T11" fmla="*/ 0 h 7"/>
                    <a:gd name="T12" fmla="*/ 10 w 19"/>
                    <a:gd name="T13" fmla="*/ 1 h 7"/>
                    <a:gd name="T14" fmla="*/ 6 w 19"/>
                    <a:gd name="T15" fmla="*/ 1 h 7"/>
                    <a:gd name="T16" fmla="*/ 1 w 19"/>
                    <a:gd name="T17" fmla="*/ 0 h 7"/>
                    <a:gd name="T18" fmla="*/ 1 w 19"/>
                    <a:gd name="T19" fmla="*/ 2 h 7"/>
                    <a:gd name="T20" fmla="*/ 3 w 19"/>
                    <a:gd name="T21" fmla="*/ 5 h 7"/>
                    <a:gd name="T22" fmla="*/ 7 w 19"/>
                    <a:gd name="T23"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7">
                      <a:moveTo>
                        <a:pt x="7" y="5"/>
                      </a:moveTo>
                      <a:cubicBezTo>
                        <a:pt x="7" y="6"/>
                        <a:pt x="8" y="7"/>
                        <a:pt x="10" y="7"/>
                      </a:cubicBezTo>
                      <a:cubicBezTo>
                        <a:pt x="12" y="6"/>
                        <a:pt x="13" y="6"/>
                        <a:pt x="14" y="5"/>
                      </a:cubicBezTo>
                      <a:cubicBezTo>
                        <a:pt x="14" y="4"/>
                        <a:pt x="17" y="4"/>
                        <a:pt x="17" y="4"/>
                      </a:cubicBezTo>
                      <a:cubicBezTo>
                        <a:pt x="17" y="4"/>
                        <a:pt x="19" y="3"/>
                        <a:pt x="18" y="2"/>
                      </a:cubicBezTo>
                      <a:cubicBezTo>
                        <a:pt x="17" y="1"/>
                        <a:pt x="15" y="1"/>
                        <a:pt x="14" y="0"/>
                      </a:cubicBezTo>
                      <a:cubicBezTo>
                        <a:pt x="13" y="0"/>
                        <a:pt x="13" y="1"/>
                        <a:pt x="10" y="1"/>
                      </a:cubicBezTo>
                      <a:cubicBezTo>
                        <a:pt x="8" y="1"/>
                        <a:pt x="7" y="2"/>
                        <a:pt x="6" y="1"/>
                      </a:cubicBezTo>
                      <a:cubicBezTo>
                        <a:pt x="5" y="0"/>
                        <a:pt x="1" y="0"/>
                        <a:pt x="1" y="0"/>
                      </a:cubicBezTo>
                      <a:cubicBezTo>
                        <a:pt x="1" y="1"/>
                        <a:pt x="0" y="1"/>
                        <a:pt x="1" y="2"/>
                      </a:cubicBezTo>
                      <a:cubicBezTo>
                        <a:pt x="2" y="4"/>
                        <a:pt x="2" y="5"/>
                        <a:pt x="3" y="5"/>
                      </a:cubicBezTo>
                      <a:cubicBezTo>
                        <a:pt x="4" y="5"/>
                        <a:pt x="6" y="5"/>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p>
                  <a:pPr algn="ctr"/>
                  <a:endParaRPr>
                    <a:latin typeface="锐字工房云字库细圆GBK" panose="02010604000000000000" pitchFamily="2" charset="-122"/>
                    <a:ea typeface="锐字工房云字库细圆GBK" panose="02010604000000000000" pitchFamily="2" charset="-122"/>
                    <a:cs typeface="+mn-ea"/>
                    <a:sym typeface="+mn-lt"/>
                  </a:endParaRPr>
                </a:p>
              </p:txBody>
            </p:sp>
            <p:sp>
              <p:nvSpPr>
                <p:cNvPr id="81" name="ïşḻïďê-Freeform: Shape 16"/>
                <p:cNvSpPr/>
                <p:nvPr/>
              </p:nvSpPr>
              <p:spPr bwMode="auto">
                <a:xfrm>
                  <a:off x="5511901" y="3720288"/>
                  <a:ext cx="728482" cy="371875"/>
                </a:xfrm>
                <a:custGeom>
                  <a:avLst/>
                  <a:gdLst>
                    <a:gd name="T0" fmla="*/ 3 w 94"/>
                    <a:gd name="T1" fmla="*/ 20 h 48"/>
                    <a:gd name="T2" fmla="*/ 5 w 94"/>
                    <a:gd name="T3" fmla="*/ 20 h 48"/>
                    <a:gd name="T4" fmla="*/ 16 w 94"/>
                    <a:gd name="T5" fmla="*/ 20 h 48"/>
                    <a:gd name="T6" fmla="*/ 22 w 94"/>
                    <a:gd name="T7" fmla="*/ 28 h 48"/>
                    <a:gd name="T8" fmla="*/ 27 w 94"/>
                    <a:gd name="T9" fmla="*/ 27 h 48"/>
                    <a:gd name="T10" fmla="*/ 28 w 94"/>
                    <a:gd name="T11" fmla="*/ 31 h 48"/>
                    <a:gd name="T12" fmla="*/ 27 w 94"/>
                    <a:gd name="T13" fmla="*/ 34 h 48"/>
                    <a:gd name="T14" fmla="*/ 25 w 94"/>
                    <a:gd name="T15" fmla="*/ 34 h 48"/>
                    <a:gd name="T16" fmla="*/ 25 w 94"/>
                    <a:gd name="T17" fmla="*/ 38 h 48"/>
                    <a:gd name="T18" fmla="*/ 27 w 94"/>
                    <a:gd name="T19" fmla="*/ 40 h 48"/>
                    <a:gd name="T20" fmla="*/ 34 w 94"/>
                    <a:gd name="T21" fmla="*/ 46 h 48"/>
                    <a:gd name="T22" fmla="*/ 39 w 94"/>
                    <a:gd name="T23" fmla="*/ 48 h 48"/>
                    <a:gd name="T24" fmla="*/ 43 w 94"/>
                    <a:gd name="T25" fmla="*/ 43 h 48"/>
                    <a:gd name="T26" fmla="*/ 46 w 94"/>
                    <a:gd name="T27" fmla="*/ 40 h 48"/>
                    <a:gd name="T28" fmla="*/ 52 w 94"/>
                    <a:gd name="T29" fmla="*/ 36 h 48"/>
                    <a:gd name="T30" fmla="*/ 61 w 94"/>
                    <a:gd name="T31" fmla="*/ 32 h 48"/>
                    <a:gd name="T32" fmla="*/ 73 w 94"/>
                    <a:gd name="T33" fmla="*/ 30 h 48"/>
                    <a:gd name="T34" fmla="*/ 72 w 94"/>
                    <a:gd name="T35" fmla="*/ 28 h 48"/>
                    <a:gd name="T36" fmla="*/ 75 w 94"/>
                    <a:gd name="T37" fmla="*/ 27 h 48"/>
                    <a:gd name="T38" fmla="*/ 79 w 94"/>
                    <a:gd name="T39" fmla="*/ 27 h 48"/>
                    <a:gd name="T40" fmla="*/ 78 w 94"/>
                    <a:gd name="T41" fmla="*/ 22 h 48"/>
                    <a:gd name="T42" fmla="*/ 85 w 94"/>
                    <a:gd name="T43" fmla="*/ 18 h 48"/>
                    <a:gd name="T44" fmla="*/ 83 w 94"/>
                    <a:gd name="T45" fmla="*/ 16 h 48"/>
                    <a:gd name="T46" fmla="*/ 91 w 94"/>
                    <a:gd name="T47" fmla="*/ 9 h 48"/>
                    <a:gd name="T48" fmla="*/ 87 w 94"/>
                    <a:gd name="T49" fmla="*/ 7 h 48"/>
                    <a:gd name="T50" fmla="*/ 78 w 94"/>
                    <a:gd name="T51" fmla="*/ 5 h 48"/>
                    <a:gd name="T52" fmla="*/ 73 w 94"/>
                    <a:gd name="T53" fmla="*/ 2 h 48"/>
                    <a:gd name="T54" fmla="*/ 65 w 94"/>
                    <a:gd name="T55" fmla="*/ 3 h 48"/>
                    <a:gd name="T56" fmla="*/ 53 w 94"/>
                    <a:gd name="T57" fmla="*/ 3 h 48"/>
                    <a:gd name="T58" fmla="*/ 66 w 94"/>
                    <a:gd name="T59" fmla="*/ 2 h 48"/>
                    <a:gd name="T60" fmla="*/ 58 w 94"/>
                    <a:gd name="T61" fmla="*/ 0 h 48"/>
                    <a:gd name="T62" fmla="*/ 36 w 94"/>
                    <a:gd name="T63" fmla="*/ 5 h 48"/>
                    <a:gd name="T64" fmla="*/ 32 w 94"/>
                    <a:gd name="T65" fmla="*/ 6 h 48"/>
                    <a:gd name="T66" fmla="*/ 27 w 94"/>
                    <a:gd name="T67" fmla="*/ 7 h 48"/>
                    <a:gd name="T68" fmla="*/ 1 w 94"/>
                    <a:gd name="T69" fmla="*/ 21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4" h="48">
                      <a:moveTo>
                        <a:pt x="1" y="21"/>
                      </a:moveTo>
                      <a:cubicBezTo>
                        <a:pt x="1" y="21"/>
                        <a:pt x="3" y="21"/>
                        <a:pt x="3" y="20"/>
                      </a:cubicBezTo>
                      <a:cubicBezTo>
                        <a:pt x="4" y="20"/>
                        <a:pt x="5" y="18"/>
                        <a:pt x="5" y="18"/>
                      </a:cubicBezTo>
                      <a:cubicBezTo>
                        <a:pt x="5" y="18"/>
                        <a:pt x="4" y="19"/>
                        <a:pt x="5" y="20"/>
                      </a:cubicBezTo>
                      <a:cubicBezTo>
                        <a:pt x="6" y="20"/>
                        <a:pt x="9" y="19"/>
                        <a:pt x="10" y="19"/>
                      </a:cubicBezTo>
                      <a:cubicBezTo>
                        <a:pt x="11" y="19"/>
                        <a:pt x="15" y="20"/>
                        <a:pt x="16" y="20"/>
                      </a:cubicBezTo>
                      <a:cubicBezTo>
                        <a:pt x="17" y="21"/>
                        <a:pt x="20" y="21"/>
                        <a:pt x="21" y="22"/>
                      </a:cubicBezTo>
                      <a:cubicBezTo>
                        <a:pt x="22" y="23"/>
                        <a:pt x="21" y="28"/>
                        <a:pt x="22" y="28"/>
                      </a:cubicBezTo>
                      <a:cubicBezTo>
                        <a:pt x="22" y="29"/>
                        <a:pt x="24" y="27"/>
                        <a:pt x="24" y="26"/>
                      </a:cubicBezTo>
                      <a:cubicBezTo>
                        <a:pt x="25" y="26"/>
                        <a:pt x="27" y="26"/>
                        <a:pt x="27" y="27"/>
                      </a:cubicBezTo>
                      <a:cubicBezTo>
                        <a:pt x="28" y="27"/>
                        <a:pt x="29" y="29"/>
                        <a:pt x="29" y="30"/>
                      </a:cubicBezTo>
                      <a:cubicBezTo>
                        <a:pt x="29" y="30"/>
                        <a:pt x="29" y="31"/>
                        <a:pt x="28" y="31"/>
                      </a:cubicBezTo>
                      <a:cubicBezTo>
                        <a:pt x="28" y="31"/>
                        <a:pt x="26" y="34"/>
                        <a:pt x="27" y="33"/>
                      </a:cubicBezTo>
                      <a:cubicBezTo>
                        <a:pt x="27" y="33"/>
                        <a:pt x="27" y="34"/>
                        <a:pt x="27" y="34"/>
                      </a:cubicBezTo>
                      <a:cubicBezTo>
                        <a:pt x="26" y="35"/>
                        <a:pt x="25" y="35"/>
                        <a:pt x="25" y="35"/>
                      </a:cubicBezTo>
                      <a:cubicBezTo>
                        <a:pt x="25" y="35"/>
                        <a:pt x="25" y="34"/>
                        <a:pt x="25" y="34"/>
                      </a:cubicBezTo>
                      <a:cubicBezTo>
                        <a:pt x="24" y="34"/>
                        <a:pt x="24" y="34"/>
                        <a:pt x="24" y="35"/>
                      </a:cubicBezTo>
                      <a:cubicBezTo>
                        <a:pt x="24" y="36"/>
                        <a:pt x="25" y="38"/>
                        <a:pt x="25" y="38"/>
                      </a:cubicBezTo>
                      <a:cubicBezTo>
                        <a:pt x="26" y="39"/>
                        <a:pt x="28" y="39"/>
                        <a:pt x="28" y="39"/>
                      </a:cubicBezTo>
                      <a:cubicBezTo>
                        <a:pt x="29" y="39"/>
                        <a:pt x="27" y="40"/>
                        <a:pt x="27" y="40"/>
                      </a:cubicBezTo>
                      <a:cubicBezTo>
                        <a:pt x="28" y="41"/>
                        <a:pt x="28" y="43"/>
                        <a:pt x="29" y="43"/>
                      </a:cubicBezTo>
                      <a:cubicBezTo>
                        <a:pt x="30" y="44"/>
                        <a:pt x="33" y="46"/>
                        <a:pt x="34" y="46"/>
                      </a:cubicBezTo>
                      <a:cubicBezTo>
                        <a:pt x="34" y="47"/>
                        <a:pt x="37" y="46"/>
                        <a:pt x="37" y="46"/>
                      </a:cubicBezTo>
                      <a:cubicBezTo>
                        <a:pt x="38" y="45"/>
                        <a:pt x="37" y="48"/>
                        <a:pt x="39" y="48"/>
                      </a:cubicBezTo>
                      <a:cubicBezTo>
                        <a:pt x="40" y="48"/>
                        <a:pt x="41" y="48"/>
                        <a:pt x="42" y="47"/>
                      </a:cubicBezTo>
                      <a:cubicBezTo>
                        <a:pt x="43" y="46"/>
                        <a:pt x="43" y="44"/>
                        <a:pt x="43" y="43"/>
                      </a:cubicBezTo>
                      <a:cubicBezTo>
                        <a:pt x="43" y="42"/>
                        <a:pt x="43" y="42"/>
                        <a:pt x="44" y="42"/>
                      </a:cubicBezTo>
                      <a:cubicBezTo>
                        <a:pt x="46" y="42"/>
                        <a:pt x="47" y="42"/>
                        <a:pt x="46" y="40"/>
                      </a:cubicBezTo>
                      <a:cubicBezTo>
                        <a:pt x="46" y="39"/>
                        <a:pt x="45" y="38"/>
                        <a:pt x="47" y="38"/>
                      </a:cubicBezTo>
                      <a:cubicBezTo>
                        <a:pt x="50" y="37"/>
                        <a:pt x="51" y="36"/>
                        <a:pt x="52" y="36"/>
                      </a:cubicBezTo>
                      <a:cubicBezTo>
                        <a:pt x="53" y="36"/>
                        <a:pt x="57" y="36"/>
                        <a:pt x="57" y="36"/>
                      </a:cubicBezTo>
                      <a:cubicBezTo>
                        <a:pt x="58" y="35"/>
                        <a:pt x="59" y="32"/>
                        <a:pt x="61" y="32"/>
                      </a:cubicBezTo>
                      <a:cubicBezTo>
                        <a:pt x="62" y="32"/>
                        <a:pt x="65" y="33"/>
                        <a:pt x="67" y="32"/>
                      </a:cubicBezTo>
                      <a:cubicBezTo>
                        <a:pt x="70" y="32"/>
                        <a:pt x="72" y="30"/>
                        <a:pt x="73" y="30"/>
                      </a:cubicBezTo>
                      <a:cubicBezTo>
                        <a:pt x="74" y="30"/>
                        <a:pt x="76" y="30"/>
                        <a:pt x="76" y="30"/>
                      </a:cubicBezTo>
                      <a:cubicBezTo>
                        <a:pt x="75" y="29"/>
                        <a:pt x="74" y="28"/>
                        <a:pt x="72" y="28"/>
                      </a:cubicBezTo>
                      <a:cubicBezTo>
                        <a:pt x="71" y="28"/>
                        <a:pt x="71" y="25"/>
                        <a:pt x="71" y="25"/>
                      </a:cubicBezTo>
                      <a:cubicBezTo>
                        <a:pt x="72" y="25"/>
                        <a:pt x="75" y="26"/>
                        <a:pt x="75" y="27"/>
                      </a:cubicBezTo>
                      <a:cubicBezTo>
                        <a:pt x="75" y="28"/>
                        <a:pt x="76" y="29"/>
                        <a:pt x="78" y="29"/>
                      </a:cubicBezTo>
                      <a:cubicBezTo>
                        <a:pt x="80" y="29"/>
                        <a:pt x="79" y="27"/>
                        <a:pt x="79" y="27"/>
                      </a:cubicBezTo>
                      <a:cubicBezTo>
                        <a:pt x="78" y="26"/>
                        <a:pt x="78" y="25"/>
                        <a:pt x="78" y="25"/>
                      </a:cubicBezTo>
                      <a:cubicBezTo>
                        <a:pt x="77" y="24"/>
                        <a:pt x="76" y="22"/>
                        <a:pt x="78" y="22"/>
                      </a:cubicBezTo>
                      <a:cubicBezTo>
                        <a:pt x="80" y="22"/>
                        <a:pt x="84" y="24"/>
                        <a:pt x="84" y="22"/>
                      </a:cubicBezTo>
                      <a:cubicBezTo>
                        <a:pt x="84" y="21"/>
                        <a:pt x="84" y="19"/>
                        <a:pt x="85" y="18"/>
                      </a:cubicBezTo>
                      <a:cubicBezTo>
                        <a:pt x="85" y="18"/>
                        <a:pt x="86" y="17"/>
                        <a:pt x="86" y="17"/>
                      </a:cubicBezTo>
                      <a:cubicBezTo>
                        <a:pt x="85" y="17"/>
                        <a:pt x="84" y="17"/>
                        <a:pt x="83" y="16"/>
                      </a:cubicBezTo>
                      <a:cubicBezTo>
                        <a:pt x="83" y="15"/>
                        <a:pt x="84" y="14"/>
                        <a:pt x="85" y="13"/>
                      </a:cubicBezTo>
                      <a:cubicBezTo>
                        <a:pt x="85" y="13"/>
                        <a:pt x="89" y="10"/>
                        <a:pt x="91" y="9"/>
                      </a:cubicBezTo>
                      <a:cubicBezTo>
                        <a:pt x="93" y="9"/>
                        <a:pt x="94" y="7"/>
                        <a:pt x="93" y="7"/>
                      </a:cubicBezTo>
                      <a:cubicBezTo>
                        <a:pt x="91" y="6"/>
                        <a:pt x="88" y="6"/>
                        <a:pt x="87" y="7"/>
                      </a:cubicBezTo>
                      <a:cubicBezTo>
                        <a:pt x="85" y="8"/>
                        <a:pt x="84" y="9"/>
                        <a:pt x="82" y="9"/>
                      </a:cubicBezTo>
                      <a:cubicBezTo>
                        <a:pt x="79" y="8"/>
                        <a:pt x="79" y="6"/>
                        <a:pt x="78" y="5"/>
                      </a:cubicBezTo>
                      <a:cubicBezTo>
                        <a:pt x="76" y="4"/>
                        <a:pt x="77" y="1"/>
                        <a:pt x="75" y="2"/>
                      </a:cubicBezTo>
                      <a:cubicBezTo>
                        <a:pt x="73" y="2"/>
                        <a:pt x="73" y="2"/>
                        <a:pt x="73" y="2"/>
                      </a:cubicBezTo>
                      <a:cubicBezTo>
                        <a:pt x="73" y="2"/>
                        <a:pt x="71" y="2"/>
                        <a:pt x="69" y="2"/>
                      </a:cubicBezTo>
                      <a:cubicBezTo>
                        <a:pt x="68" y="2"/>
                        <a:pt x="66" y="3"/>
                        <a:pt x="65" y="3"/>
                      </a:cubicBezTo>
                      <a:cubicBezTo>
                        <a:pt x="63" y="2"/>
                        <a:pt x="62" y="3"/>
                        <a:pt x="61" y="3"/>
                      </a:cubicBezTo>
                      <a:cubicBezTo>
                        <a:pt x="57" y="4"/>
                        <a:pt x="53" y="3"/>
                        <a:pt x="53" y="3"/>
                      </a:cubicBezTo>
                      <a:cubicBezTo>
                        <a:pt x="52" y="3"/>
                        <a:pt x="56" y="3"/>
                        <a:pt x="58" y="3"/>
                      </a:cubicBezTo>
                      <a:cubicBezTo>
                        <a:pt x="61" y="3"/>
                        <a:pt x="64" y="2"/>
                        <a:pt x="66" y="2"/>
                      </a:cubicBezTo>
                      <a:cubicBezTo>
                        <a:pt x="68" y="2"/>
                        <a:pt x="66" y="1"/>
                        <a:pt x="66" y="1"/>
                      </a:cubicBezTo>
                      <a:cubicBezTo>
                        <a:pt x="64" y="1"/>
                        <a:pt x="61" y="1"/>
                        <a:pt x="58" y="0"/>
                      </a:cubicBezTo>
                      <a:cubicBezTo>
                        <a:pt x="51" y="1"/>
                        <a:pt x="44" y="3"/>
                        <a:pt x="37" y="4"/>
                      </a:cubicBezTo>
                      <a:cubicBezTo>
                        <a:pt x="37" y="5"/>
                        <a:pt x="36" y="5"/>
                        <a:pt x="36" y="5"/>
                      </a:cubicBezTo>
                      <a:cubicBezTo>
                        <a:pt x="35" y="5"/>
                        <a:pt x="35" y="5"/>
                        <a:pt x="35" y="5"/>
                      </a:cubicBezTo>
                      <a:cubicBezTo>
                        <a:pt x="34" y="5"/>
                        <a:pt x="33" y="5"/>
                        <a:pt x="32" y="6"/>
                      </a:cubicBezTo>
                      <a:cubicBezTo>
                        <a:pt x="32" y="6"/>
                        <a:pt x="32" y="6"/>
                        <a:pt x="32" y="7"/>
                      </a:cubicBezTo>
                      <a:cubicBezTo>
                        <a:pt x="31" y="7"/>
                        <a:pt x="28" y="8"/>
                        <a:pt x="27" y="7"/>
                      </a:cubicBezTo>
                      <a:cubicBezTo>
                        <a:pt x="17" y="10"/>
                        <a:pt x="8" y="15"/>
                        <a:pt x="0" y="19"/>
                      </a:cubicBezTo>
                      <a:cubicBezTo>
                        <a:pt x="0" y="20"/>
                        <a:pt x="0" y="21"/>
                        <a:pt x="1"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p>
                  <a:pPr algn="ctr"/>
                  <a:endParaRPr>
                    <a:latin typeface="锐字工房云字库细圆GBK" panose="02010604000000000000" pitchFamily="2" charset="-122"/>
                    <a:ea typeface="锐字工房云字库细圆GBK" panose="02010604000000000000" pitchFamily="2" charset="-122"/>
                    <a:cs typeface="+mn-ea"/>
                    <a:sym typeface="+mn-lt"/>
                  </a:endParaRPr>
                </a:p>
              </p:txBody>
            </p:sp>
            <p:sp>
              <p:nvSpPr>
                <p:cNvPr id="82" name="ïşḻïďê-Freeform: Shape 17"/>
                <p:cNvSpPr/>
                <p:nvPr/>
              </p:nvSpPr>
              <p:spPr bwMode="auto">
                <a:xfrm>
                  <a:off x="5682026" y="3960207"/>
                  <a:ext cx="16358" cy="22901"/>
                </a:xfrm>
                <a:custGeom>
                  <a:avLst/>
                  <a:gdLst>
                    <a:gd name="T0" fmla="*/ 1 w 2"/>
                    <a:gd name="T1" fmla="*/ 1 h 3"/>
                    <a:gd name="T2" fmla="*/ 1 w 2"/>
                    <a:gd name="T3" fmla="*/ 2 h 3"/>
                    <a:gd name="T4" fmla="*/ 2 w 2"/>
                    <a:gd name="T5" fmla="*/ 2 h 3"/>
                    <a:gd name="T6" fmla="*/ 1 w 2"/>
                    <a:gd name="T7" fmla="*/ 1 h 3"/>
                  </a:gdLst>
                  <a:ahLst/>
                  <a:cxnLst>
                    <a:cxn ang="0">
                      <a:pos x="T0" y="T1"/>
                    </a:cxn>
                    <a:cxn ang="0">
                      <a:pos x="T2" y="T3"/>
                    </a:cxn>
                    <a:cxn ang="0">
                      <a:pos x="T4" y="T5"/>
                    </a:cxn>
                    <a:cxn ang="0">
                      <a:pos x="T6" y="T7"/>
                    </a:cxn>
                  </a:cxnLst>
                  <a:rect l="0" t="0" r="r" b="b"/>
                  <a:pathLst>
                    <a:path w="2" h="3">
                      <a:moveTo>
                        <a:pt x="1" y="1"/>
                      </a:moveTo>
                      <a:cubicBezTo>
                        <a:pt x="0" y="3"/>
                        <a:pt x="1" y="2"/>
                        <a:pt x="1" y="2"/>
                      </a:cubicBezTo>
                      <a:cubicBezTo>
                        <a:pt x="2" y="2"/>
                        <a:pt x="2" y="2"/>
                        <a:pt x="2" y="2"/>
                      </a:cubicBezTo>
                      <a:cubicBezTo>
                        <a:pt x="2" y="1"/>
                        <a:pt x="1" y="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p>
                  <a:pPr algn="ctr"/>
                  <a:endParaRPr>
                    <a:latin typeface="锐字工房云字库细圆GBK" panose="02010604000000000000" pitchFamily="2" charset="-122"/>
                    <a:ea typeface="锐字工房云字库细圆GBK" panose="02010604000000000000" pitchFamily="2" charset="-122"/>
                    <a:cs typeface="+mn-ea"/>
                    <a:sym typeface="+mn-lt"/>
                  </a:endParaRPr>
                </a:p>
              </p:txBody>
            </p:sp>
            <p:sp>
              <p:nvSpPr>
                <p:cNvPr id="83" name="ïşḻïďê-Freeform: Shape 18"/>
                <p:cNvSpPr/>
                <p:nvPr/>
              </p:nvSpPr>
              <p:spPr bwMode="auto">
                <a:xfrm>
                  <a:off x="5240356" y="4750850"/>
                  <a:ext cx="124322" cy="61070"/>
                </a:xfrm>
                <a:custGeom>
                  <a:avLst/>
                  <a:gdLst>
                    <a:gd name="T0" fmla="*/ 13 w 16"/>
                    <a:gd name="T1" fmla="*/ 4 h 8"/>
                    <a:gd name="T2" fmla="*/ 9 w 16"/>
                    <a:gd name="T3" fmla="*/ 1 h 8"/>
                    <a:gd name="T4" fmla="*/ 4 w 16"/>
                    <a:gd name="T5" fmla="*/ 0 h 8"/>
                    <a:gd name="T6" fmla="*/ 0 w 16"/>
                    <a:gd name="T7" fmla="*/ 1 h 8"/>
                    <a:gd name="T8" fmla="*/ 3 w 16"/>
                    <a:gd name="T9" fmla="*/ 3 h 8"/>
                    <a:gd name="T10" fmla="*/ 9 w 16"/>
                    <a:gd name="T11" fmla="*/ 3 h 8"/>
                    <a:gd name="T12" fmla="*/ 13 w 16"/>
                    <a:gd name="T13" fmla="*/ 7 h 8"/>
                    <a:gd name="T14" fmla="*/ 16 w 16"/>
                    <a:gd name="T15" fmla="*/ 7 h 8"/>
                    <a:gd name="T16" fmla="*/ 13 w 16"/>
                    <a:gd name="T17"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8">
                      <a:moveTo>
                        <a:pt x="13" y="4"/>
                      </a:moveTo>
                      <a:cubicBezTo>
                        <a:pt x="12" y="4"/>
                        <a:pt x="10" y="3"/>
                        <a:pt x="9" y="1"/>
                      </a:cubicBezTo>
                      <a:cubicBezTo>
                        <a:pt x="8" y="0"/>
                        <a:pt x="5" y="0"/>
                        <a:pt x="4" y="0"/>
                      </a:cubicBezTo>
                      <a:cubicBezTo>
                        <a:pt x="3" y="0"/>
                        <a:pt x="0" y="1"/>
                        <a:pt x="0" y="1"/>
                      </a:cubicBezTo>
                      <a:cubicBezTo>
                        <a:pt x="0" y="3"/>
                        <a:pt x="1" y="3"/>
                        <a:pt x="3" y="3"/>
                      </a:cubicBezTo>
                      <a:cubicBezTo>
                        <a:pt x="5" y="3"/>
                        <a:pt x="8" y="2"/>
                        <a:pt x="9" y="3"/>
                      </a:cubicBezTo>
                      <a:cubicBezTo>
                        <a:pt x="9" y="4"/>
                        <a:pt x="12" y="6"/>
                        <a:pt x="13" y="7"/>
                      </a:cubicBezTo>
                      <a:cubicBezTo>
                        <a:pt x="13" y="7"/>
                        <a:pt x="16" y="8"/>
                        <a:pt x="16" y="7"/>
                      </a:cubicBezTo>
                      <a:cubicBezTo>
                        <a:pt x="16" y="6"/>
                        <a:pt x="14" y="4"/>
                        <a:pt x="1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p>
                  <a:pPr algn="ctr"/>
                  <a:endParaRPr>
                    <a:latin typeface="锐字工房云字库细圆GBK" panose="02010604000000000000" pitchFamily="2" charset="-122"/>
                    <a:ea typeface="锐字工房云字库细圆GBK" panose="02010604000000000000" pitchFamily="2" charset="-122"/>
                    <a:cs typeface="+mn-ea"/>
                    <a:sym typeface="+mn-lt"/>
                  </a:endParaRPr>
                </a:p>
              </p:txBody>
            </p:sp>
            <p:sp>
              <p:nvSpPr>
                <p:cNvPr id="84" name="ïşḻïďê-Freeform: Shape 19"/>
                <p:cNvSpPr/>
                <p:nvPr/>
              </p:nvSpPr>
              <p:spPr bwMode="auto">
                <a:xfrm>
                  <a:off x="5317785" y="4711590"/>
                  <a:ext cx="23992" cy="22901"/>
                </a:xfrm>
                <a:custGeom>
                  <a:avLst/>
                  <a:gdLst>
                    <a:gd name="T0" fmla="*/ 2 w 3"/>
                    <a:gd name="T1" fmla="*/ 3 h 3"/>
                    <a:gd name="T2" fmla="*/ 1 w 3"/>
                    <a:gd name="T3" fmla="*/ 1 h 3"/>
                    <a:gd name="T4" fmla="*/ 2 w 3"/>
                    <a:gd name="T5" fmla="*/ 3 h 3"/>
                  </a:gdLst>
                  <a:ahLst/>
                  <a:cxnLst>
                    <a:cxn ang="0">
                      <a:pos x="T0" y="T1"/>
                    </a:cxn>
                    <a:cxn ang="0">
                      <a:pos x="T2" y="T3"/>
                    </a:cxn>
                    <a:cxn ang="0">
                      <a:pos x="T4" y="T5"/>
                    </a:cxn>
                  </a:cxnLst>
                  <a:rect l="0" t="0" r="r" b="b"/>
                  <a:pathLst>
                    <a:path w="3" h="3">
                      <a:moveTo>
                        <a:pt x="2" y="3"/>
                      </a:moveTo>
                      <a:cubicBezTo>
                        <a:pt x="3" y="2"/>
                        <a:pt x="2" y="0"/>
                        <a:pt x="1" y="1"/>
                      </a:cubicBezTo>
                      <a:cubicBezTo>
                        <a:pt x="0" y="1"/>
                        <a:pt x="0" y="3"/>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p>
                  <a:pPr algn="ctr"/>
                  <a:endParaRPr>
                    <a:latin typeface="锐字工房云字库细圆GBK" panose="02010604000000000000" pitchFamily="2" charset="-122"/>
                    <a:ea typeface="锐字工房云字库细圆GBK" panose="02010604000000000000" pitchFamily="2" charset="-122"/>
                    <a:cs typeface="+mn-ea"/>
                    <a:sym typeface="+mn-lt"/>
                  </a:endParaRPr>
                </a:p>
              </p:txBody>
            </p:sp>
            <p:sp>
              <p:nvSpPr>
                <p:cNvPr id="85" name="ïşḻïďê-Freeform: Shape 20"/>
                <p:cNvSpPr/>
                <p:nvPr/>
              </p:nvSpPr>
              <p:spPr bwMode="auto">
                <a:xfrm>
                  <a:off x="5317785" y="4843546"/>
                  <a:ext cx="31626" cy="30535"/>
                </a:xfrm>
                <a:custGeom>
                  <a:avLst/>
                  <a:gdLst>
                    <a:gd name="T0" fmla="*/ 2 w 4"/>
                    <a:gd name="T1" fmla="*/ 0 h 4"/>
                    <a:gd name="T2" fmla="*/ 2 w 4"/>
                    <a:gd name="T3" fmla="*/ 3 h 4"/>
                    <a:gd name="T4" fmla="*/ 2 w 4"/>
                    <a:gd name="T5" fmla="*/ 0 h 4"/>
                  </a:gdLst>
                  <a:ahLst/>
                  <a:cxnLst>
                    <a:cxn ang="0">
                      <a:pos x="T0" y="T1"/>
                    </a:cxn>
                    <a:cxn ang="0">
                      <a:pos x="T2" y="T3"/>
                    </a:cxn>
                    <a:cxn ang="0">
                      <a:pos x="T4" y="T5"/>
                    </a:cxn>
                  </a:cxnLst>
                  <a:rect l="0" t="0" r="r" b="b"/>
                  <a:pathLst>
                    <a:path w="4" h="4">
                      <a:moveTo>
                        <a:pt x="2" y="0"/>
                      </a:moveTo>
                      <a:cubicBezTo>
                        <a:pt x="0" y="1"/>
                        <a:pt x="1" y="4"/>
                        <a:pt x="2" y="3"/>
                      </a:cubicBezTo>
                      <a:cubicBezTo>
                        <a:pt x="4" y="3"/>
                        <a:pt x="3"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p>
                  <a:pPr algn="ctr"/>
                  <a:endParaRPr>
                    <a:latin typeface="锐字工房云字库细圆GBK" panose="02010604000000000000" pitchFamily="2" charset="-122"/>
                    <a:ea typeface="锐字工房云字库细圆GBK" panose="02010604000000000000" pitchFamily="2" charset="-122"/>
                    <a:cs typeface="+mn-ea"/>
                    <a:sym typeface="+mn-lt"/>
                  </a:endParaRPr>
                </a:p>
              </p:txBody>
            </p:sp>
            <p:sp>
              <p:nvSpPr>
                <p:cNvPr id="86" name="ïşḻïďê-Freeform: Shape 21"/>
                <p:cNvSpPr/>
                <p:nvPr/>
              </p:nvSpPr>
              <p:spPr bwMode="auto">
                <a:xfrm>
                  <a:off x="5481366" y="4828278"/>
                  <a:ext cx="30535" cy="30535"/>
                </a:xfrm>
                <a:custGeom>
                  <a:avLst/>
                  <a:gdLst>
                    <a:gd name="T0" fmla="*/ 2 w 4"/>
                    <a:gd name="T1" fmla="*/ 0 h 4"/>
                    <a:gd name="T2" fmla="*/ 2 w 4"/>
                    <a:gd name="T3" fmla="*/ 3 h 4"/>
                    <a:gd name="T4" fmla="*/ 2 w 4"/>
                    <a:gd name="T5" fmla="*/ 0 h 4"/>
                  </a:gdLst>
                  <a:ahLst/>
                  <a:cxnLst>
                    <a:cxn ang="0">
                      <a:pos x="T0" y="T1"/>
                    </a:cxn>
                    <a:cxn ang="0">
                      <a:pos x="T2" y="T3"/>
                    </a:cxn>
                    <a:cxn ang="0">
                      <a:pos x="T4" y="T5"/>
                    </a:cxn>
                  </a:cxnLst>
                  <a:rect l="0" t="0" r="r" b="b"/>
                  <a:pathLst>
                    <a:path w="4" h="4">
                      <a:moveTo>
                        <a:pt x="2" y="0"/>
                      </a:moveTo>
                      <a:cubicBezTo>
                        <a:pt x="0" y="0"/>
                        <a:pt x="1" y="4"/>
                        <a:pt x="2" y="3"/>
                      </a:cubicBezTo>
                      <a:cubicBezTo>
                        <a:pt x="4" y="3"/>
                        <a:pt x="3"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p>
                  <a:pPr algn="ctr"/>
                  <a:endParaRPr>
                    <a:latin typeface="锐字工房云字库细圆GBK" panose="02010604000000000000" pitchFamily="2" charset="-122"/>
                    <a:ea typeface="锐字工房云字库细圆GBK" panose="02010604000000000000" pitchFamily="2" charset="-122"/>
                    <a:cs typeface="+mn-ea"/>
                    <a:sym typeface="+mn-lt"/>
                  </a:endParaRPr>
                </a:p>
              </p:txBody>
            </p:sp>
            <p:sp>
              <p:nvSpPr>
                <p:cNvPr id="87" name="ïşḻïďê-Freeform: Shape 22"/>
                <p:cNvSpPr/>
                <p:nvPr/>
              </p:nvSpPr>
              <p:spPr bwMode="auto">
                <a:xfrm>
                  <a:off x="5379946" y="4804286"/>
                  <a:ext cx="85062" cy="54527"/>
                </a:xfrm>
                <a:custGeom>
                  <a:avLst/>
                  <a:gdLst>
                    <a:gd name="T0" fmla="*/ 7 w 11"/>
                    <a:gd name="T1" fmla="*/ 0 h 7"/>
                    <a:gd name="T2" fmla="*/ 4 w 11"/>
                    <a:gd name="T3" fmla="*/ 1 h 7"/>
                    <a:gd name="T4" fmla="*/ 0 w 11"/>
                    <a:gd name="T5" fmla="*/ 4 h 7"/>
                    <a:gd name="T6" fmla="*/ 3 w 11"/>
                    <a:gd name="T7" fmla="*/ 4 h 7"/>
                    <a:gd name="T8" fmla="*/ 6 w 11"/>
                    <a:gd name="T9" fmla="*/ 6 h 7"/>
                    <a:gd name="T10" fmla="*/ 9 w 11"/>
                    <a:gd name="T11" fmla="*/ 5 h 7"/>
                    <a:gd name="T12" fmla="*/ 11 w 11"/>
                    <a:gd name="T13" fmla="*/ 5 h 7"/>
                    <a:gd name="T14" fmla="*/ 7 w 11"/>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7">
                      <a:moveTo>
                        <a:pt x="7" y="0"/>
                      </a:moveTo>
                      <a:cubicBezTo>
                        <a:pt x="6" y="0"/>
                        <a:pt x="5" y="0"/>
                        <a:pt x="4" y="1"/>
                      </a:cubicBezTo>
                      <a:cubicBezTo>
                        <a:pt x="3" y="1"/>
                        <a:pt x="0" y="4"/>
                        <a:pt x="0" y="4"/>
                      </a:cubicBezTo>
                      <a:cubicBezTo>
                        <a:pt x="0" y="4"/>
                        <a:pt x="2" y="4"/>
                        <a:pt x="3" y="4"/>
                      </a:cubicBezTo>
                      <a:cubicBezTo>
                        <a:pt x="4" y="4"/>
                        <a:pt x="5" y="5"/>
                        <a:pt x="6" y="6"/>
                      </a:cubicBezTo>
                      <a:cubicBezTo>
                        <a:pt x="7" y="6"/>
                        <a:pt x="8" y="5"/>
                        <a:pt x="9" y="5"/>
                      </a:cubicBezTo>
                      <a:cubicBezTo>
                        <a:pt x="10" y="5"/>
                        <a:pt x="10" y="7"/>
                        <a:pt x="11" y="5"/>
                      </a:cubicBezTo>
                      <a:cubicBezTo>
                        <a:pt x="11" y="2"/>
                        <a:pt x="9" y="1"/>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p>
                  <a:pPr algn="ctr"/>
                  <a:endParaRPr>
                    <a:latin typeface="锐字工房云字库细圆GBK" panose="02010604000000000000" pitchFamily="2" charset="-122"/>
                    <a:ea typeface="锐字工房云字库细圆GBK" panose="02010604000000000000" pitchFamily="2" charset="-122"/>
                    <a:cs typeface="+mn-ea"/>
                    <a:sym typeface="+mn-lt"/>
                  </a:endParaRPr>
                </a:p>
              </p:txBody>
            </p:sp>
            <p:sp>
              <p:nvSpPr>
                <p:cNvPr id="88" name="ïşḻïďê-Freeform: Shape 23"/>
                <p:cNvSpPr/>
                <p:nvPr/>
              </p:nvSpPr>
              <p:spPr bwMode="auto">
                <a:xfrm>
                  <a:off x="7023392" y="5355010"/>
                  <a:ext cx="92696" cy="224652"/>
                </a:xfrm>
                <a:custGeom>
                  <a:avLst/>
                  <a:gdLst>
                    <a:gd name="T0" fmla="*/ 7 w 12"/>
                    <a:gd name="T1" fmla="*/ 5 h 29"/>
                    <a:gd name="T2" fmla="*/ 4 w 12"/>
                    <a:gd name="T3" fmla="*/ 8 h 29"/>
                    <a:gd name="T4" fmla="*/ 1 w 12"/>
                    <a:gd name="T5" fmla="*/ 13 h 29"/>
                    <a:gd name="T6" fmla="*/ 1 w 12"/>
                    <a:gd name="T7" fmla="*/ 19 h 29"/>
                    <a:gd name="T8" fmla="*/ 1 w 12"/>
                    <a:gd name="T9" fmla="*/ 26 h 29"/>
                    <a:gd name="T10" fmla="*/ 2 w 12"/>
                    <a:gd name="T11" fmla="*/ 29 h 29"/>
                    <a:gd name="T12" fmla="*/ 6 w 12"/>
                    <a:gd name="T13" fmla="*/ 25 h 29"/>
                    <a:gd name="T14" fmla="*/ 8 w 12"/>
                    <a:gd name="T15" fmla="*/ 18 h 29"/>
                    <a:gd name="T16" fmla="*/ 10 w 12"/>
                    <a:gd name="T17" fmla="*/ 11 h 29"/>
                    <a:gd name="T18" fmla="*/ 12 w 12"/>
                    <a:gd name="T19" fmla="*/ 5 h 29"/>
                    <a:gd name="T20" fmla="*/ 11 w 12"/>
                    <a:gd name="T21" fmla="*/ 0 h 29"/>
                    <a:gd name="T22" fmla="*/ 7 w 12"/>
                    <a:gd name="T23" fmla="*/ 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29">
                      <a:moveTo>
                        <a:pt x="7" y="5"/>
                      </a:moveTo>
                      <a:cubicBezTo>
                        <a:pt x="6" y="7"/>
                        <a:pt x="5" y="9"/>
                        <a:pt x="4" y="8"/>
                      </a:cubicBezTo>
                      <a:cubicBezTo>
                        <a:pt x="4" y="8"/>
                        <a:pt x="1" y="10"/>
                        <a:pt x="1" y="13"/>
                      </a:cubicBezTo>
                      <a:cubicBezTo>
                        <a:pt x="2" y="15"/>
                        <a:pt x="2" y="18"/>
                        <a:pt x="1" y="19"/>
                      </a:cubicBezTo>
                      <a:cubicBezTo>
                        <a:pt x="0" y="21"/>
                        <a:pt x="1" y="24"/>
                        <a:pt x="1" y="26"/>
                      </a:cubicBezTo>
                      <a:cubicBezTo>
                        <a:pt x="0" y="28"/>
                        <a:pt x="1" y="29"/>
                        <a:pt x="2" y="29"/>
                      </a:cubicBezTo>
                      <a:cubicBezTo>
                        <a:pt x="4" y="28"/>
                        <a:pt x="5" y="27"/>
                        <a:pt x="6" y="25"/>
                      </a:cubicBezTo>
                      <a:cubicBezTo>
                        <a:pt x="7" y="23"/>
                        <a:pt x="7" y="20"/>
                        <a:pt x="8" y="18"/>
                      </a:cubicBezTo>
                      <a:cubicBezTo>
                        <a:pt x="9" y="16"/>
                        <a:pt x="10" y="12"/>
                        <a:pt x="10" y="11"/>
                      </a:cubicBezTo>
                      <a:cubicBezTo>
                        <a:pt x="11" y="10"/>
                        <a:pt x="12" y="6"/>
                        <a:pt x="12" y="5"/>
                      </a:cubicBezTo>
                      <a:cubicBezTo>
                        <a:pt x="12" y="3"/>
                        <a:pt x="11" y="0"/>
                        <a:pt x="11" y="0"/>
                      </a:cubicBezTo>
                      <a:cubicBezTo>
                        <a:pt x="9" y="0"/>
                        <a:pt x="9" y="3"/>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p>
                  <a:pPr algn="ctr"/>
                  <a:endParaRPr>
                    <a:latin typeface="锐字工房云字库细圆GBK" panose="02010604000000000000" pitchFamily="2" charset="-122"/>
                    <a:ea typeface="锐字工房云字库细圆GBK" panose="02010604000000000000" pitchFamily="2" charset="-122"/>
                    <a:cs typeface="+mn-ea"/>
                    <a:sym typeface="+mn-lt"/>
                  </a:endParaRPr>
                </a:p>
              </p:txBody>
            </p:sp>
            <p:sp>
              <p:nvSpPr>
                <p:cNvPr id="89" name="ïşḻïďê-Freeform: Shape 24"/>
                <p:cNvSpPr/>
                <p:nvPr/>
              </p:nvSpPr>
              <p:spPr bwMode="auto">
                <a:xfrm>
                  <a:off x="6557731" y="4417144"/>
                  <a:ext cx="39260" cy="39260"/>
                </a:xfrm>
                <a:custGeom>
                  <a:avLst/>
                  <a:gdLst>
                    <a:gd name="T0" fmla="*/ 4 w 5"/>
                    <a:gd name="T1" fmla="*/ 3 h 5"/>
                    <a:gd name="T2" fmla="*/ 2 w 5"/>
                    <a:gd name="T3" fmla="*/ 0 h 5"/>
                    <a:gd name="T4" fmla="*/ 1 w 5"/>
                    <a:gd name="T5" fmla="*/ 4 h 5"/>
                    <a:gd name="T6" fmla="*/ 4 w 5"/>
                    <a:gd name="T7" fmla="*/ 3 h 5"/>
                  </a:gdLst>
                  <a:ahLst/>
                  <a:cxnLst>
                    <a:cxn ang="0">
                      <a:pos x="T0" y="T1"/>
                    </a:cxn>
                    <a:cxn ang="0">
                      <a:pos x="T2" y="T3"/>
                    </a:cxn>
                    <a:cxn ang="0">
                      <a:pos x="T4" y="T5"/>
                    </a:cxn>
                    <a:cxn ang="0">
                      <a:pos x="T6" y="T7"/>
                    </a:cxn>
                  </a:cxnLst>
                  <a:rect l="0" t="0" r="r" b="b"/>
                  <a:pathLst>
                    <a:path w="5" h="5">
                      <a:moveTo>
                        <a:pt x="4" y="3"/>
                      </a:moveTo>
                      <a:cubicBezTo>
                        <a:pt x="5" y="2"/>
                        <a:pt x="3" y="0"/>
                        <a:pt x="2" y="0"/>
                      </a:cubicBezTo>
                      <a:cubicBezTo>
                        <a:pt x="1" y="0"/>
                        <a:pt x="0" y="3"/>
                        <a:pt x="1" y="4"/>
                      </a:cubicBezTo>
                      <a:cubicBezTo>
                        <a:pt x="2" y="5"/>
                        <a:pt x="3" y="4"/>
                        <a:pt x="4"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p>
                  <a:pPr algn="ctr"/>
                  <a:endParaRPr>
                    <a:latin typeface="锐字工房云字库细圆GBK" panose="02010604000000000000" pitchFamily="2" charset="-122"/>
                    <a:ea typeface="锐字工房云字库细圆GBK" panose="02010604000000000000" pitchFamily="2" charset="-122"/>
                    <a:cs typeface="+mn-ea"/>
                    <a:sym typeface="+mn-lt"/>
                  </a:endParaRPr>
                </a:p>
              </p:txBody>
            </p:sp>
            <p:sp>
              <p:nvSpPr>
                <p:cNvPr id="90" name="ïşḻïďê-Freeform: Shape 25"/>
                <p:cNvSpPr/>
                <p:nvPr/>
              </p:nvSpPr>
              <p:spPr bwMode="auto">
                <a:xfrm>
                  <a:off x="6472669" y="4417144"/>
                  <a:ext cx="22901" cy="22901"/>
                </a:xfrm>
                <a:custGeom>
                  <a:avLst/>
                  <a:gdLst>
                    <a:gd name="T0" fmla="*/ 2 w 3"/>
                    <a:gd name="T1" fmla="*/ 3 h 3"/>
                    <a:gd name="T2" fmla="*/ 1 w 3"/>
                    <a:gd name="T3" fmla="*/ 2 h 3"/>
                    <a:gd name="T4" fmla="*/ 2 w 3"/>
                    <a:gd name="T5" fmla="*/ 3 h 3"/>
                  </a:gdLst>
                  <a:ahLst/>
                  <a:cxnLst>
                    <a:cxn ang="0">
                      <a:pos x="T0" y="T1"/>
                    </a:cxn>
                    <a:cxn ang="0">
                      <a:pos x="T2" y="T3"/>
                    </a:cxn>
                    <a:cxn ang="0">
                      <a:pos x="T4" y="T5"/>
                    </a:cxn>
                  </a:cxnLst>
                  <a:rect l="0" t="0" r="r" b="b"/>
                  <a:pathLst>
                    <a:path w="3" h="3">
                      <a:moveTo>
                        <a:pt x="2" y="3"/>
                      </a:moveTo>
                      <a:cubicBezTo>
                        <a:pt x="3" y="2"/>
                        <a:pt x="2" y="0"/>
                        <a:pt x="1" y="2"/>
                      </a:cubicBezTo>
                      <a:cubicBezTo>
                        <a:pt x="0" y="3"/>
                        <a:pt x="2" y="3"/>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p>
                  <a:pPr algn="ctr"/>
                  <a:endParaRPr>
                    <a:latin typeface="锐字工房云字库细圆GBK" panose="02010604000000000000" pitchFamily="2" charset="-122"/>
                    <a:ea typeface="锐字工房云字库细圆GBK" panose="02010604000000000000" pitchFamily="2" charset="-122"/>
                    <a:cs typeface="+mn-ea"/>
                    <a:sym typeface="+mn-lt"/>
                  </a:endParaRPr>
                </a:p>
              </p:txBody>
            </p:sp>
            <p:sp>
              <p:nvSpPr>
                <p:cNvPr id="91" name="ïşḻïďê-Freeform: Shape 26"/>
                <p:cNvSpPr/>
                <p:nvPr/>
              </p:nvSpPr>
              <p:spPr bwMode="auto">
                <a:xfrm>
                  <a:off x="6627526" y="4464037"/>
                  <a:ext cx="54527" cy="38169"/>
                </a:xfrm>
                <a:custGeom>
                  <a:avLst/>
                  <a:gdLst>
                    <a:gd name="T0" fmla="*/ 2 w 7"/>
                    <a:gd name="T1" fmla="*/ 3 h 5"/>
                    <a:gd name="T2" fmla="*/ 5 w 7"/>
                    <a:gd name="T3" fmla="*/ 5 h 5"/>
                    <a:gd name="T4" fmla="*/ 7 w 7"/>
                    <a:gd name="T5" fmla="*/ 3 h 5"/>
                    <a:gd name="T6" fmla="*/ 4 w 7"/>
                    <a:gd name="T7" fmla="*/ 1 h 5"/>
                    <a:gd name="T8" fmla="*/ 1 w 7"/>
                    <a:gd name="T9" fmla="*/ 1 h 5"/>
                    <a:gd name="T10" fmla="*/ 2 w 7"/>
                    <a:gd name="T11" fmla="*/ 3 h 5"/>
                  </a:gdLst>
                  <a:ahLst/>
                  <a:cxnLst>
                    <a:cxn ang="0">
                      <a:pos x="T0" y="T1"/>
                    </a:cxn>
                    <a:cxn ang="0">
                      <a:pos x="T2" y="T3"/>
                    </a:cxn>
                    <a:cxn ang="0">
                      <a:pos x="T4" y="T5"/>
                    </a:cxn>
                    <a:cxn ang="0">
                      <a:pos x="T6" y="T7"/>
                    </a:cxn>
                    <a:cxn ang="0">
                      <a:pos x="T8" y="T9"/>
                    </a:cxn>
                    <a:cxn ang="0">
                      <a:pos x="T10" y="T11"/>
                    </a:cxn>
                  </a:cxnLst>
                  <a:rect l="0" t="0" r="r" b="b"/>
                  <a:pathLst>
                    <a:path w="7" h="5">
                      <a:moveTo>
                        <a:pt x="2" y="3"/>
                      </a:moveTo>
                      <a:cubicBezTo>
                        <a:pt x="3" y="3"/>
                        <a:pt x="4" y="4"/>
                        <a:pt x="5" y="5"/>
                      </a:cubicBezTo>
                      <a:cubicBezTo>
                        <a:pt x="5" y="5"/>
                        <a:pt x="7" y="5"/>
                        <a:pt x="7" y="3"/>
                      </a:cubicBezTo>
                      <a:cubicBezTo>
                        <a:pt x="6" y="1"/>
                        <a:pt x="4" y="1"/>
                        <a:pt x="4" y="1"/>
                      </a:cubicBezTo>
                      <a:cubicBezTo>
                        <a:pt x="3" y="1"/>
                        <a:pt x="1" y="0"/>
                        <a:pt x="1" y="1"/>
                      </a:cubicBezTo>
                      <a:cubicBezTo>
                        <a:pt x="0" y="1"/>
                        <a:pt x="2" y="2"/>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p>
                  <a:pPr algn="ctr"/>
                  <a:endParaRPr>
                    <a:latin typeface="锐字工房云字库细圆GBK" panose="02010604000000000000" pitchFamily="2" charset="-122"/>
                    <a:ea typeface="锐字工房云字库细圆GBK" panose="02010604000000000000" pitchFamily="2" charset="-122"/>
                    <a:cs typeface="+mn-ea"/>
                    <a:sym typeface="+mn-lt"/>
                  </a:endParaRPr>
                </a:p>
              </p:txBody>
            </p:sp>
            <p:sp>
              <p:nvSpPr>
                <p:cNvPr id="92" name="ïşḻïďê-Freeform: Shape 27"/>
                <p:cNvSpPr/>
                <p:nvPr/>
              </p:nvSpPr>
              <p:spPr bwMode="auto">
                <a:xfrm>
                  <a:off x="6270919" y="4161957"/>
                  <a:ext cx="69795" cy="69795"/>
                </a:xfrm>
                <a:custGeom>
                  <a:avLst/>
                  <a:gdLst>
                    <a:gd name="T0" fmla="*/ 1 w 9"/>
                    <a:gd name="T1" fmla="*/ 3 h 9"/>
                    <a:gd name="T2" fmla="*/ 1 w 9"/>
                    <a:gd name="T3" fmla="*/ 6 h 9"/>
                    <a:gd name="T4" fmla="*/ 2 w 9"/>
                    <a:gd name="T5" fmla="*/ 9 h 9"/>
                    <a:gd name="T6" fmla="*/ 6 w 9"/>
                    <a:gd name="T7" fmla="*/ 8 h 9"/>
                    <a:gd name="T8" fmla="*/ 9 w 9"/>
                    <a:gd name="T9" fmla="*/ 5 h 9"/>
                    <a:gd name="T10" fmla="*/ 8 w 9"/>
                    <a:gd name="T11" fmla="*/ 1 h 9"/>
                    <a:gd name="T12" fmla="*/ 5 w 9"/>
                    <a:gd name="T13" fmla="*/ 0 h 9"/>
                    <a:gd name="T14" fmla="*/ 3 w 9"/>
                    <a:gd name="T15" fmla="*/ 2 h 9"/>
                    <a:gd name="T16" fmla="*/ 1 w 9"/>
                    <a:gd name="T1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1" y="3"/>
                      </a:moveTo>
                      <a:cubicBezTo>
                        <a:pt x="1" y="5"/>
                        <a:pt x="2" y="6"/>
                        <a:pt x="1" y="6"/>
                      </a:cubicBezTo>
                      <a:cubicBezTo>
                        <a:pt x="0" y="7"/>
                        <a:pt x="1" y="9"/>
                        <a:pt x="2" y="9"/>
                      </a:cubicBezTo>
                      <a:cubicBezTo>
                        <a:pt x="4" y="9"/>
                        <a:pt x="5" y="8"/>
                        <a:pt x="6" y="8"/>
                      </a:cubicBezTo>
                      <a:cubicBezTo>
                        <a:pt x="8" y="7"/>
                        <a:pt x="9" y="6"/>
                        <a:pt x="9" y="5"/>
                      </a:cubicBezTo>
                      <a:cubicBezTo>
                        <a:pt x="9" y="3"/>
                        <a:pt x="9" y="1"/>
                        <a:pt x="8" y="1"/>
                      </a:cubicBezTo>
                      <a:cubicBezTo>
                        <a:pt x="7" y="0"/>
                        <a:pt x="6" y="0"/>
                        <a:pt x="5" y="0"/>
                      </a:cubicBezTo>
                      <a:cubicBezTo>
                        <a:pt x="4" y="0"/>
                        <a:pt x="4" y="2"/>
                        <a:pt x="3" y="2"/>
                      </a:cubicBezTo>
                      <a:cubicBezTo>
                        <a:pt x="2" y="2"/>
                        <a:pt x="0" y="2"/>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p>
                  <a:pPr algn="ctr"/>
                  <a:endParaRPr>
                    <a:latin typeface="锐字工房云字库细圆GBK" panose="02010604000000000000" pitchFamily="2" charset="-122"/>
                    <a:ea typeface="锐字工房云字库细圆GBK" panose="02010604000000000000" pitchFamily="2" charset="-122"/>
                    <a:cs typeface="+mn-ea"/>
                    <a:sym typeface="+mn-lt"/>
                  </a:endParaRPr>
                </a:p>
              </p:txBody>
            </p:sp>
            <p:sp>
              <p:nvSpPr>
                <p:cNvPr id="93" name="ïşḻïďê-Freeform: Shape 28"/>
                <p:cNvSpPr/>
                <p:nvPr/>
              </p:nvSpPr>
              <p:spPr bwMode="auto">
                <a:xfrm>
                  <a:off x="6310178" y="4107430"/>
                  <a:ext cx="154857" cy="147223"/>
                </a:xfrm>
                <a:custGeom>
                  <a:avLst/>
                  <a:gdLst>
                    <a:gd name="T0" fmla="*/ 5 w 20"/>
                    <a:gd name="T1" fmla="*/ 9 h 19"/>
                    <a:gd name="T2" fmla="*/ 9 w 20"/>
                    <a:gd name="T3" fmla="*/ 11 h 19"/>
                    <a:gd name="T4" fmla="*/ 4 w 20"/>
                    <a:gd name="T5" fmla="*/ 16 h 19"/>
                    <a:gd name="T6" fmla="*/ 8 w 20"/>
                    <a:gd name="T7" fmla="*/ 17 h 19"/>
                    <a:gd name="T8" fmla="*/ 8 w 20"/>
                    <a:gd name="T9" fmla="*/ 18 h 19"/>
                    <a:gd name="T10" fmla="*/ 11 w 20"/>
                    <a:gd name="T11" fmla="*/ 17 h 19"/>
                    <a:gd name="T12" fmla="*/ 16 w 20"/>
                    <a:gd name="T13" fmla="*/ 18 h 19"/>
                    <a:gd name="T14" fmla="*/ 19 w 20"/>
                    <a:gd name="T15" fmla="*/ 15 h 19"/>
                    <a:gd name="T16" fmla="*/ 16 w 20"/>
                    <a:gd name="T17" fmla="*/ 11 h 19"/>
                    <a:gd name="T18" fmla="*/ 12 w 20"/>
                    <a:gd name="T19" fmla="*/ 6 h 19"/>
                    <a:gd name="T20" fmla="*/ 14 w 20"/>
                    <a:gd name="T21" fmla="*/ 2 h 19"/>
                    <a:gd name="T22" fmla="*/ 8 w 20"/>
                    <a:gd name="T23" fmla="*/ 1 h 19"/>
                    <a:gd name="T24" fmla="*/ 4 w 20"/>
                    <a:gd name="T25" fmla="*/ 2 h 19"/>
                    <a:gd name="T26" fmla="*/ 2 w 20"/>
                    <a:gd name="T27" fmla="*/ 2 h 19"/>
                    <a:gd name="T28" fmla="*/ 2 w 20"/>
                    <a:gd name="T29" fmla="*/ 5 h 19"/>
                    <a:gd name="T30" fmla="*/ 5 w 20"/>
                    <a:gd name="T31" fmla="*/ 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19">
                      <a:moveTo>
                        <a:pt x="5" y="9"/>
                      </a:moveTo>
                      <a:cubicBezTo>
                        <a:pt x="7" y="9"/>
                        <a:pt x="11" y="10"/>
                        <a:pt x="9" y="11"/>
                      </a:cubicBezTo>
                      <a:cubicBezTo>
                        <a:pt x="8" y="11"/>
                        <a:pt x="4" y="15"/>
                        <a:pt x="4" y="16"/>
                      </a:cubicBezTo>
                      <a:cubicBezTo>
                        <a:pt x="4" y="17"/>
                        <a:pt x="8" y="17"/>
                        <a:pt x="8" y="17"/>
                      </a:cubicBezTo>
                      <a:cubicBezTo>
                        <a:pt x="8" y="17"/>
                        <a:pt x="7" y="18"/>
                        <a:pt x="8" y="18"/>
                      </a:cubicBezTo>
                      <a:cubicBezTo>
                        <a:pt x="9" y="19"/>
                        <a:pt x="10" y="17"/>
                        <a:pt x="11" y="17"/>
                      </a:cubicBezTo>
                      <a:cubicBezTo>
                        <a:pt x="12" y="17"/>
                        <a:pt x="15" y="18"/>
                        <a:pt x="16" y="18"/>
                      </a:cubicBezTo>
                      <a:cubicBezTo>
                        <a:pt x="18" y="18"/>
                        <a:pt x="20" y="16"/>
                        <a:pt x="19" y="15"/>
                      </a:cubicBezTo>
                      <a:cubicBezTo>
                        <a:pt x="19" y="14"/>
                        <a:pt x="17" y="12"/>
                        <a:pt x="16" y="11"/>
                      </a:cubicBezTo>
                      <a:cubicBezTo>
                        <a:pt x="14" y="10"/>
                        <a:pt x="13" y="7"/>
                        <a:pt x="12" y="6"/>
                      </a:cubicBezTo>
                      <a:cubicBezTo>
                        <a:pt x="10" y="5"/>
                        <a:pt x="15" y="3"/>
                        <a:pt x="14" y="2"/>
                      </a:cubicBezTo>
                      <a:cubicBezTo>
                        <a:pt x="13" y="1"/>
                        <a:pt x="9" y="1"/>
                        <a:pt x="8" y="1"/>
                      </a:cubicBezTo>
                      <a:cubicBezTo>
                        <a:pt x="6" y="0"/>
                        <a:pt x="5" y="1"/>
                        <a:pt x="4" y="2"/>
                      </a:cubicBezTo>
                      <a:cubicBezTo>
                        <a:pt x="4" y="3"/>
                        <a:pt x="3" y="1"/>
                        <a:pt x="2" y="2"/>
                      </a:cubicBezTo>
                      <a:cubicBezTo>
                        <a:pt x="0" y="2"/>
                        <a:pt x="1" y="4"/>
                        <a:pt x="2" y="5"/>
                      </a:cubicBezTo>
                      <a:cubicBezTo>
                        <a:pt x="2" y="6"/>
                        <a:pt x="4" y="8"/>
                        <a:pt x="5"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p>
                  <a:pPr algn="ctr"/>
                  <a:endParaRPr>
                    <a:latin typeface="锐字工房云字库细圆GBK" panose="02010604000000000000" pitchFamily="2" charset="-122"/>
                    <a:ea typeface="锐字工房云字库细圆GBK" panose="02010604000000000000" pitchFamily="2" charset="-122"/>
                    <a:cs typeface="+mn-ea"/>
                    <a:sym typeface="+mn-lt"/>
                  </a:endParaRPr>
                </a:p>
              </p:txBody>
            </p:sp>
            <p:sp>
              <p:nvSpPr>
                <p:cNvPr id="94" name="ïşḻïďê-Freeform: Shape 29"/>
                <p:cNvSpPr/>
                <p:nvPr/>
              </p:nvSpPr>
              <p:spPr bwMode="auto">
                <a:xfrm>
                  <a:off x="6162955" y="3928581"/>
                  <a:ext cx="1130892" cy="1821205"/>
                </a:xfrm>
                <a:custGeom>
                  <a:avLst/>
                  <a:gdLst>
                    <a:gd name="T0" fmla="*/ 43 w 146"/>
                    <a:gd name="T1" fmla="*/ 19 h 235"/>
                    <a:gd name="T2" fmla="*/ 57 w 146"/>
                    <a:gd name="T3" fmla="*/ 30 h 235"/>
                    <a:gd name="T4" fmla="*/ 65 w 146"/>
                    <a:gd name="T5" fmla="*/ 33 h 235"/>
                    <a:gd name="T6" fmla="*/ 72 w 146"/>
                    <a:gd name="T7" fmla="*/ 16 h 235"/>
                    <a:gd name="T8" fmla="*/ 76 w 146"/>
                    <a:gd name="T9" fmla="*/ 24 h 235"/>
                    <a:gd name="T10" fmla="*/ 76 w 146"/>
                    <a:gd name="T11" fmla="*/ 26 h 235"/>
                    <a:gd name="T12" fmla="*/ 67 w 146"/>
                    <a:gd name="T13" fmla="*/ 34 h 235"/>
                    <a:gd name="T14" fmla="*/ 57 w 146"/>
                    <a:gd name="T15" fmla="*/ 34 h 235"/>
                    <a:gd name="T16" fmla="*/ 50 w 146"/>
                    <a:gd name="T17" fmla="*/ 29 h 235"/>
                    <a:gd name="T18" fmla="*/ 38 w 146"/>
                    <a:gd name="T19" fmla="*/ 40 h 235"/>
                    <a:gd name="T20" fmla="*/ 33 w 146"/>
                    <a:gd name="T21" fmla="*/ 50 h 235"/>
                    <a:gd name="T22" fmla="*/ 17 w 146"/>
                    <a:gd name="T23" fmla="*/ 66 h 235"/>
                    <a:gd name="T24" fmla="*/ 27 w 146"/>
                    <a:gd name="T25" fmla="*/ 72 h 235"/>
                    <a:gd name="T26" fmla="*/ 42 w 146"/>
                    <a:gd name="T27" fmla="*/ 61 h 235"/>
                    <a:gd name="T28" fmla="*/ 60 w 146"/>
                    <a:gd name="T29" fmla="*/ 62 h 235"/>
                    <a:gd name="T30" fmla="*/ 71 w 146"/>
                    <a:gd name="T31" fmla="*/ 66 h 235"/>
                    <a:gd name="T32" fmla="*/ 69 w 146"/>
                    <a:gd name="T33" fmla="*/ 60 h 235"/>
                    <a:gd name="T34" fmla="*/ 83 w 146"/>
                    <a:gd name="T35" fmla="*/ 71 h 235"/>
                    <a:gd name="T36" fmla="*/ 90 w 146"/>
                    <a:gd name="T37" fmla="*/ 75 h 235"/>
                    <a:gd name="T38" fmla="*/ 100 w 146"/>
                    <a:gd name="T39" fmla="*/ 85 h 235"/>
                    <a:gd name="T40" fmla="*/ 87 w 146"/>
                    <a:gd name="T41" fmla="*/ 91 h 235"/>
                    <a:gd name="T42" fmla="*/ 70 w 146"/>
                    <a:gd name="T43" fmla="*/ 87 h 235"/>
                    <a:gd name="T44" fmla="*/ 59 w 146"/>
                    <a:gd name="T45" fmla="*/ 75 h 235"/>
                    <a:gd name="T46" fmla="*/ 24 w 146"/>
                    <a:gd name="T47" fmla="*/ 76 h 235"/>
                    <a:gd name="T48" fmla="*/ 3 w 146"/>
                    <a:gd name="T49" fmla="*/ 106 h 235"/>
                    <a:gd name="T50" fmla="*/ 4 w 146"/>
                    <a:gd name="T51" fmla="*/ 135 h 235"/>
                    <a:gd name="T52" fmla="*/ 27 w 146"/>
                    <a:gd name="T53" fmla="*/ 150 h 235"/>
                    <a:gd name="T54" fmla="*/ 53 w 146"/>
                    <a:gd name="T55" fmla="*/ 150 h 235"/>
                    <a:gd name="T56" fmla="*/ 61 w 146"/>
                    <a:gd name="T57" fmla="*/ 176 h 235"/>
                    <a:gd name="T58" fmla="*/ 61 w 146"/>
                    <a:gd name="T59" fmla="*/ 209 h 235"/>
                    <a:gd name="T60" fmla="*/ 66 w 146"/>
                    <a:gd name="T61" fmla="*/ 230 h 235"/>
                    <a:gd name="T62" fmla="*/ 90 w 146"/>
                    <a:gd name="T63" fmla="*/ 223 h 235"/>
                    <a:gd name="T64" fmla="*/ 100 w 146"/>
                    <a:gd name="T65" fmla="*/ 200 h 235"/>
                    <a:gd name="T66" fmla="*/ 107 w 146"/>
                    <a:gd name="T67" fmla="*/ 174 h 235"/>
                    <a:gd name="T68" fmla="*/ 125 w 146"/>
                    <a:gd name="T69" fmla="*/ 139 h 235"/>
                    <a:gd name="T70" fmla="*/ 112 w 146"/>
                    <a:gd name="T71" fmla="*/ 126 h 235"/>
                    <a:gd name="T72" fmla="*/ 99 w 146"/>
                    <a:gd name="T73" fmla="*/ 95 h 235"/>
                    <a:gd name="T74" fmla="*/ 112 w 146"/>
                    <a:gd name="T75" fmla="*/ 117 h 235"/>
                    <a:gd name="T76" fmla="*/ 129 w 146"/>
                    <a:gd name="T77" fmla="*/ 122 h 235"/>
                    <a:gd name="T78" fmla="*/ 132 w 146"/>
                    <a:gd name="T79" fmla="*/ 102 h 235"/>
                    <a:gd name="T80" fmla="*/ 122 w 146"/>
                    <a:gd name="T81" fmla="*/ 94 h 235"/>
                    <a:gd name="T82" fmla="*/ 135 w 146"/>
                    <a:gd name="T83" fmla="*/ 103 h 235"/>
                    <a:gd name="T84" fmla="*/ 103 w 146"/>
                    <a:gd name="T85" fmla="*/ 18 h 235"/>
                    <a:gd name="T86" fmla="*/ 96 w 146"/>
                    <a:gd name="T87" fmla="*/ 13 h 235"/>
                    <a:gd name="T88" fmla="*/ 99 w 146"/>
                    <a:gd name="T89" fmla="*/ 159 h 235"/>
                    <a:gd name="T90" fmla="*/ 122 w 146"/>
                    <a:gd name="T91" fmla="*/ 56 h 235"/>
                    <a:gd name="T92" fmla="*/ 123 w 146"/>
                    <a:gd name="T93" fmla="*/ 61 h 235"/>
                    <a:gd name="T94" fmla="*/ 129 w 146"/>
                    <a:gd name="T95" fmla="*/ 77 h 235"/>
                    <a:gd name="T96" fmla="*/ 121 w 146"/>
                    <a:gd name="T97" fmla="*/ 66 h 235"/>
                    <a:gd name="T98" fmla="*/ 94 w 146"/>
                    <a:gd name="T99" fmla="*/ 25 h 235"/>
                    <a:gd name="T100" fmla="*/ 101 w 146"/>
                    <a:gd name="T101" fmla="*/ 55 h 235"/>
                    <a:gd name="T102" fmla="*/ 110 w 146"/>
                    <a:gd name="T103" fmla="*/ 66 h 235"/>
                    <a:gd name="T104" fmla="*/ 88 w 146"/>
                    <a:gd name="T105" fmla="*/ 66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6" h="235">
                      <a:moveTo>
                        <a:pt x="74" y="1"/>
                      </a:moveTo>
                      <a:cubicBezTo>
                        <a:pt x="71" y="1"/>
                        <a:pt x="61" y="5"/>
                        <a:pt x="60" y="6"/>
                      </a:cubicBezTo>
                      <a:cubicBezTo>
                        <a:pt x="60" y="6"/>
                        <a:pt x="59" y="8"/>
                        <a:pt x="57" y="10"/>
                      </a:cubicBezTo>
                      <a:cubicBezTo>
                        <a:pt x="56" y="11"/>
                        <a:pt x="52" y="12"/>
                        <a:pt x="49" y="13"/>
                      </a:cubicBezTo>
                      <a:cubicBezTo>
                        <a:pt x="47" y="13"/>
                        <a:pt x="43" y="18"/>
                        <a:pt x="43" y="19"/>
                      </a:cubicBezTo>
                      <a:cubicBezTo>
                        <a:pt x="43" y="19"/>
                        <a:pt x="45" y="22"/>
                        <a:pt x="45" y="22"/>
                      </a:cubicBezTo>
                      <a:cubicBezTo>
                        <a:pt x="44" y="23"/>
                        <a:pt x="46" y="26"/>
                        <a:pt x="47" y="26"/>
                      </a:cubicBezTo>
                      <a:cubicBezTo>
                        <a:pt x="49" y="27"/>
                        <a:pt x="52" y="27"/>
                        <a:pt x="52" y="26"/>
                      </a:cubicBezTo>
                      <a:cubicBezTo>
                        <a:pt x="52" y="25"/>
                        <a:pt x="54" y="23"/>
                        <a:pt x="55" y="24"/>
                      </a:cubicBezTo>
                      <a:cubicBezTo>
                        <a:pt x="55" y="26"/>
                        <a:pt x="57" y="29"/>
                        <a:pt x="57" y="30"/>
                      </a:cubicBezTo>
                      <a:cubicBezTo>
                        <a:pt x="57" y="30"/>
                        <a:pt x="57" y="32"/>
                        <a:pt x="57" y="33"/>
                      </a:cubicBezTo>
                      <a:cubicBezTo>
                        <a:pt x="57" y="33"/>
                        <a:pt x="57" y="33"/>
                        <a:pt x="57" y="33"/>
                      </a:cubicBezTo>
                      <a:cubicBezTo>
                        <a:pt x="58" y="33"/>
                        <a:pt x="58" y="35"/>
                        <a:pt x="58" y="35"/>
                      </a:cubicBezTo>
                      <a:cubicBezTo>
                        <a:pt x="58" y="35"/>
                        <a:pt x="59" y="37"/>
                        <a:pt x="60" y="37"/>
                      </a:cubicBezTo>
                      <a:cubicBezTo>
                        <a:pt x="61" y="31"/>
                        <a:pt x="65" y="33"/>
                        <a:pt x="65" y="33"/>
                      </a:cubicBezTo>
                      <a:cubicBezTo>
                        <a:pt x="65" y="33"/>
                        <a:pt x="67" y="31"/>
                        <a:pt x="66" y="30"/>
                      </a:cubicBezTo>
                      <a:cubicBezTo>
                        <a:pt x="66" y="28"/>
                        <a:pt x="68" y="26"/>
                        <a:pt x="68" y="25"/>
                      </a:cubicBezTo>
                      <a:cubicBezTo>
                        <a:pt x="69" y="25"/>
                        <a:pt x="70" y="23"/>
                        <a:pt x="68" y="22"/>
                      </a:cubicBezTo>
                      <a:cubicBezTo>
                        <a:pt x="66" y="21"/>
                        <a:pt x="64" y="20"/>
                        <a:pt x="66" y="19"/>
                      </a:cubicBezTo>
                      <a:cubicBezTo>
                        <a:pt x="68" y="17"/>
                        <a:pt x="70" y="19"/>
                        <a:pt x="72" y="16"/>
                      </a:cubicBezTo>
                      <a:cubicBezTo>
                        <a:pt x="74" y="13"/>
                        <a:pt x="71" y="12"/>
                        <a:pt x="74" y="12"/>
                      </a:cubicBezTo>
                      <a:cubicBezTo>
                        <a:pt x="77" y="12"/>
                        <a:pt x="80" y="12"/>
                        <a:pt x="79" y="13"/>
                      </a:cubicBezTo>
                      <a:cubicBezTo>
                        <a:pt x="79" y="14"/>
                        <a:pt x="75" y="16"/>
                        <a:pt x="74" y="17"/>
                      </a:cubicBezTo>
                      <a:cubicBezTo>
                        <a:pt x="72" y="18"/>
                        <a:pt x="72" y="20"/>
                        <a:pt x="73" y="21"/>
                      </a:cubicBezTo>
                      <a:cubicBezTo>
                        <a:pt x="74" y="22"/>
                        <a:pt x="75" y="24"/>
                        <a:pt x="76" y="24"/>
                      </a:cubicBezTo>
                      <a:cubicBezTo>
                        <a:pt x="77" y="24"/>
                        <a:pt x="79" y="23"/>
                        <a:pt x="80" y="23"/>
                      </a:cubicBezTo>
                      <a:cubicBezTo>
                        <a:pt x="82" y="23"/>
                        <a:pt x="85" y="23"/>
                        <a:pt x="85" y="23"/>
                      </a:cubicBezTo>
                      <a:cubicBezTo>
                        <a:pt x="86" y="23"/>
                        <a:pt x="88" y="26"/>
                        <a:pt x="87" y="26"/>
                      </a:cubicBezTo>
                      <a:cubicBezTo>
                        <a:pt x="86" y="26"/>
                        <a:pt x="84" y="26"/>
                        <a:pt x="82" y="26"/>
                      </a:cubicBezTo>
                      <a:cubicBezTo>
                        <a:pt x="79" y="26"/>
                        <a:pt x="76" y="26"/>
                        <a:pt x="76" y="26"/>
                      </a:cubicBezTo>
                      <a:cubicBezTo>
                        <a:pt x="76" y="27"/>
                        <a:pt x="80" y="28"/>
                        <a:pt x="79" y="29"/>
                      </a:cubicBezTo>
                      <a:cubicBezTo>
                        <a:pt x="78" y="30"/>
                        <a:pt x="76" y="29"/>
                        <a:pt x="75" y="28"/>
                      </a:cubicBezTo>
                      <a:cubicBezTo>
                        <a:pt x="73" y="28"/>
                        <a:pt x="73" y="30"/>
                        <a:pt x="72" y="32"/>
                      </a:cubicBezTo>
                      <a:cubicBezTo>
                        <a:pt x="72" y="33"/>
                        <a:pt x="74" y="36"/>
                        <a:pt x="71" y="35"/>
                      </a:cubicBezTo>
                      <a:cubicBezTo>
                        <a:pt x="69" y="34"/>
                        <a:pt x="67" y="33"/>
                        <a:pt x="67" y="34"/>
                      </a:cubicBezTo>
                      <a:cubicBezTo>
                        <a:pt x="66" y="34"/>
                        <a:pt x="65" y="35"/>
                        <a:pt x="63" y="35"/>
                      </a:cubicBezTo>
                      <a:cubicBezTo>
                        <a:pt x="62" y="36"/>
                        <a:pt x="62" y="38"/>
                        <a:pt x="60" y="37"/>
                      </a:cubicBezTo>
                      <a:cubicBezTo>
                        <a:pt x="60" y="37"/>
                        <a:pt x="60" y="37"/>
                        <a:pt x="60" y="37"/>
                      </a:cubicBezTo>
                      <a:cubicBezTo>
                        <a:pt x="58" y="37"/>
                        <a:pt x="58" y="37"/>
                        <a:pt x="58" y="37"/>
                      </a:cubicBezTo>
                      <a:cubicBezTo>
                        <a:pt x="58" y="36"/>
                        <a:pt x="58" y="35"/>
                        <a:pt x="57" y="34"/>
                      </a:cubicBezTo>
                      <a:cubicBezTo>
                        <a:pt x="57" y="34"/>
                        <a:pt x="57" y="34"/>
                        <a:pt x="57" y="33"/>
                      </a:cubicBezTo>
                      <a:cubicBezTo>
                        <a:pt x="57" y="33"/>
                        <a:pt x="56" y="33"/>
                        <a:pt x="56" y="33"/>
                      </a:cubicBezTo>
                      <a:cubicBezTo>
                        <a:pt x="56" y="33"/>
                        <a:pt x="55" y="33"/>
                        <a:pt x="55" y="31"/>
                      </a:cubicBezTo>
                      <a:cubicBezTo>
                        <a:pt x="54" y="30"/>
                        <a:pt x="55" y="28"/>
                        <a:pt x="54" y="28"/>
                      </a:cubicBezTo>
                      <a:cubicBezTo>
                        <a:pt x="53" y="28"/>
                        <a:pt x="51" y="28"/>
                        <a:pt x="50" y="29"/>
                      </a:cubicBezTo>
                      <a:cubicBezTo>
                        <a:pt x="50" y="30"/>
                        <a:pt x="49" y="32"/>
                        <a:pt x="50" y="33"/>
                      </a:cubicBezTo>
                      <a:cubicBezTo>
                        <a:pt x="51" y="34"/>
                        <a:pt x="53" y="36"/>
                        <a:pt x="51" y="35"/>
                      </a:cubicBezTo>
                      <a:cubicBezTo>
                        <a:pt x="49" y="35"/>
                        <a:pt x="47" y="34"/>
                        <a:pt x="46" y="35"/>
                      </a:cubicBezTo>
                      <a:cubicBezTo>
                        <a:pt x="45" y="36"/>
                        <a:pt x="42" y="39"/>
                        <a:pt x="42" y="39"/>
                      </a:cubicBezTo>
                      <a:cubicBezTo>
                        <a:pt x="42" y="39"/>
                        <a:pt x="38" y="39"/>
                        <a:pt x="38" y="40"/>
                      </a:cubicBezTo>
                      <a:cubicBezTo>
                        <a:pt x="38" y="41"/>
                        <a:pt x="39" y="43"/>
                        <a:pt x="37" y="43"/>
                      </a:cubicBezTo>
                      <a:cubicBezTo>
                        <a:pt x="36" y="43"/>
                        <a:pt x="34" y="43"/>
                        <a:pt x="32" y="44"/>
                      </a:cubicBezTo>
                      <a:cubicBezTo>
                        <a:pt x="30" y="44"/>
                        <a:pt x="30" y="45"/>
                        <a:pt x="27" y="45"/>
                      </a:cubicBezTo>
                      <a:cubicBezTo>
                        <a:pt x="25" y="45"/>
                        <a:pt x="25" y="46"/>
                        <a:pt x="27" y="47"/>
                      </a:cubicBezTo>
                      <a:cubicBezTo>
                        <a:pt x="29" y="47"/>
                        <a:pt x="33" y="49"/>
                        <a:pt x="33" y="50"/>
                      </a:cubicBezTo>
                      <a:cubicBezTo>
                        <a:pt x="33" y="52"/>
                        <a:pt x="33" y="54"/>
                        <a:pt x="32" y="56"/>
                      </a:cubicBezTo>
                      <a:cubicBezTo>
                        <a:pt x="32" y="57"/>
                        <a:pt x="28" y="56"/>
                        <a:pt x="26" y="56"/>
                      </a:cubicBezTo>
                      <a:cubicBezTo>
                        <a:pt x="24" y="56"/>
                        <a:pt x="20" y="55"/>
                        <a:pt x="18" y="56"/>
                      </a:cubicBezTo>
                      <a:cubicBezTo>
                        <a:pt x="16" y="57"/>
                        <a:pt x="17" y="61"/>
                        <a:pt x="17" y="62"/>
                      </a:cubicBezTo>
                      <a:cubicBezTo>
                        <a:pt x="18" y="64"/>
                        <a:pt x="17" y="65"/>
                        <a:pt x="17" y="66"/>
                      </a:cubicBezTo>
                      <a:cubicBezTo>
                        <a:pt x="16" y="66"/>
                        <a:pt x="16" y="68"/>
                        <a:pt x="17" y="69"/>
                      </a:cubicBezTo>
                      <a:cubicBezTo>
                        <a:pt x="18" y="70"/>
                        <a:pt x="18" y="72"/>
                        <a:pt x="19" y="72"/>
                      </a:cubicBezTo>
                      <a:cubicBezTo>
                        <a:pt x="20" y="72"/>
                        <a:pt x="22" y="71"/>
                        <a:pt x="23" y="72"/>
                      </a:cubicBezTo>
                      <a:cubicBezTo>
                        <a:pt x="24" y="73"/>
                        <a:pt x="25" y="76"/>
                        <a:pt x="25" y="75"/>
                      </a:cubicBezTo>
                      <a:cubicBezTo>
                        <a:pt x="26" y="74"/>
                        <a:pt x="26" y="72"/>
                        <a:pt x="27" y="72"/>
                      </a:cubicBezTo>
                      <a:cubicBezTo>
                        <a:pt x="28" y="73"/>
                        <a:pt x="30" y="72"/>
                        <a:pt x="32" y="72"/>
                      </a:cubicBezTo>
                      <a:cubicBezTo>
                        <a:pt x="33" y="72"/>
                        <a:pt x="34" y="70"/>
                        <a:pt x="36" y="69"/>
                      </a:cubicBezTo>
                      <a:cubicBezTo>
                        <a:pt x="37" y="68"/>
                        <a:pt x="36" y="68"/>
                        <a:pt x="36" y="67"/>
                      </a:cubicBezTo>
                      <a:cubicBezTo>
                        <a:pt x="35" y="66"/>
                        <a:pt x="37" y="64"/>
                        <a:pt x="38" y="63"/>
                      </a:cubicBezTo>
                      <a:cubicBezTo>
                        <a:pt x="39" y="62"/>
                        <a:pt x="42" y="63"/>
                        <a:pt x="42" y="61"/>
                      </a:cubicBezTo>
                      <a:cubicBezTo>
                        <a:pt x="42" y="60"/>
                        <a:pt x="42" y="57"/>
                        <a:pt x="44" y="57"/>
                      </a:cubicBezTo>
                      <a:cubicBezTo>
                        <a:pt x="45" y="58"/>
                        <a:pt x="47" y="59"/>
                        <a:pt x="48" y="59"/>
                      </a:cubicBezTo>
                      <a:cubicBezTo>
                        <a:pt x="49" y="59"/>
                        <a:pt x="52" y="57"/>
                        <a:pt x="52" y="56"/>
                      </a:cubicBezTo>
                      <a:cubicBezTo>
                        <a:pt x="53" y="56"/>
                        <a:pt x="55" y="56"/>
                        <a:pt x="56" y="58"/>
                      </a:cubicBezTo>
                      <a:cubicBezTo>
                        <a:pt x="56" y="60"/>
                        <a:pt x="59" y="62"/>
                        <a:pt x="60" y="62"/>
                      </a:cubicBezTo>
                      <a:cubicBezTo>
                        <a:pt x="60" y="63"/>
                        <a:pt x="65" y="65"/>
                        <a:pt x="65" y="65"/>
                      </a:cubicBezTo>
                      <a:cubicBezTo>
                        <a:pt x="66" y="66"/>
                        <a:pt x="67" y="68"/>
                        <a:pt x="67" y="69"/>
                      </a:cubicBezTo>
                      <a:cubicBezTo>
                        <a:pt x="68" y="71"/>
                        <a:pt x="70" y="73"/>
                        <a:pt x="70" y="71"/>
                      </a:cubicBezTo>
                      <a:cubicBezTo>
                        <a:pt x="70" y="70"/>
                        <a:pt x="68" y="66"/>
                        <a:pt x="69" y="66"/>
                      </a:cubicBezTo>
                      <a:cubicBezTo>
                        <a:pt x="70" y="66"/>
                        <a:pt x="71" y="66"/>
                        <a:pt x="71" y="66"/>
                      </a:cubicBezTo>
                      <a:cubicBezTo>
                        <a:pt x="71" y="66"/>
                        <a:pt x="68" y="63"/>
                        <a:pt x="67" y="62"/>
                      </a:cubicBezTo>
                      <a:cubicBezTo>
                        <a:pt x="66" y="62"/>
                        <a:pt x="64" y="60"/>
                        <a:pt x="63" y="58"/>
                      </a:cubicBezTo>
                      <a:cubicBezTo>
                        <a:pt x="62" y="56"/>
                        <a:pt x="59" y="56"/>
                        <a:pt x="59" y="54"/>
                      </a:cubicBezTo>
                      <a:cubicBezTo>
                        <a:pt x="59" y="52"/>
                        <a:pt x="62" y="53"/>
                        <a:pt x="63" y="55"/>
                      </a:cubicBezTo>
                      <a:cubicBezTo>
                        <a:pt x="64" y="57"/>
                        <a:pt x="68" y="59"/>
                        <a:pt x="69" y="60"/>
                      </a:cubicBezTo>
                      <a:cubicBezTo>
                        <a:pt x="70" y="62"/>
                        <a:pt x="72" y="62"/>
                        <a:pt x="72" y="64"/>
                      </a:cubicBezTo>
                      <a:cubicBezTo>
                        <a:pt x="73" y="66"/>
                        <a:pt x="74" y="68"/>
                        <a:pt x="75" y="69"/>
                      </a:cubicBezTo>
                      <a:cubicBezTo>
                        <a:pt x="76" y="69"/>
                        <a:pt x="76" y="76"/>
                        <a:pt x="77" y="77"/>
                      </a:cubicBezTo>
                      <a:cubicBezTo>
                        <a:pt x="77" y="78"/>
                        <a:pt x="80" y="75"/>
                        <a:pt x="80" y="74"/>
                      </a:cubicBezTo>
                      <a:cubicBezTo>
                        <a:pt x="81" y="73"/>
                        <a:pt x="83" y="73"/>
                        <a:pt x="83" y="71"/>
                      </a:cubicBezTo>
                      <a:cubicBezTo>
                        <a:pt x="83" y="70"/>
                        <a:pt x="81" y="69"/>
                        <a:pt x="80" y="68"/>
                      </a:cubicBezTo>
                      <a:cubicBezTo>
                        <a:pt x="79" y="67"/>
                        <a:pt x="81" y="67"/>
                        <a:pt x="82" y="66"/>
                      </a:cubicBezTo>
                      <a:cubicBezTo>
                        <a:pt x="83" y="65"/>
                        <a:pt x="84" y="64"/>
                        <a:pt x="85" y="65"/>
                      </a:cubicBezTo>
                      <a:cubicBezTo>
                        <a:pt x="85" y="67"/>
                        <a:pt x="85" y="71"/>
                        <a:pt x="86" y="72"/>
                      </a:cubicBezTo>
                      <a:cubicBezTo>
                        <a:pt x="86" y="73"/>
                        <a:pt x="89" y="74"/>
                        <a:pt x="90" y="75"/>
                      </a:cubicBezTo>
                      <a:cubicBezTo>
                        <a:pt x="90" y="76"/>
                        <a:pt x="93" y="77"/>
                        <a:pt x="93" y="76"/>
                      </a:cubicBezTo>
                      <a:cubicBezTo>
                        <a:pt x="94" y="75"/>
                        <a:pt x="96" y="77"/>
                        <a:pt x="97" y="77"/>
                      </a:cubicBezTo>
                      <a:cubicBezTo>
                        <a:pt x="97" y="77"/>
                        <a:pt x="99" y="77"/>
                        <a:pt x="100" y="76"/>
                      </a:cubicBezTo>
                      <a:cubicBezTo>
                        <a:pt x="101" y="76"/>
                        <a:pt x="102" y="75"/>
                        <a:pt x="102" y="77"/>
                      </a:cubicBezTo>
                      <a:cubicBezTo>
                        <a:pt x="102" y="80"/>
                        <a:pt x="102" y="84"/>
                        <a:pt x="100" y="85"/>
                      </a:cubicBezTo>
                      <a:cubicBezTo>
                        <a:pt x="99" y="87"/>
                        <a:pt x="100" y="88"/>
                        <a:pt x="98" y="88"/>
                      </a:cubicBezTo>
                      <a:cubicBezTo>
                        <a:pt x="98" y="88"/>
                        <a:pt x="97" y="88"/>
                        <a:pt x="97" y="88"/>
                      </a:cubicBezTo>
                      <a:cubicBezTo>
                        <a:pt x="96" y="87"/>
                        <a:pt x="95" y="87"/>
                        <a:pt x="95" y="87"/>
                      </a:cubicBezTo>
                      <a:cubicBezTo>
                        <a:pt x="93" y="87"/>
                        <a:pt x="91" y="87"/>
                        <a:pt x="89" y="90"/>
                      </a:cubicBezTo>
                      <a:cubicBezTo>
                        <a:pt x="88" y="92"/>
                        <a:pt x="87" y="92"/>
                        <a:pt x="87" y="91"/>
                      </a:cubicBezTo>
                      <a:cubicBezTo>
                        <a:pt x="87" y="90"/>
                        <a:pt x="91" y="87"/>
                        <a:pt x="90" y="86"/>
                      </a:cubicBezTo>
                      <a:cubicBezTo>
                        <a:pt x="90" y="85"/>
                        <a:pt x="86" y="86"/>
                        <a:pt x="84" y="85"/>
                      </a:cubicBezTo>
                      <a:cubicBezTo>
                        <a:pt x="82" y="85"/>
                        <a:pt x="81" y="84"/>
                        <a:pt x="79" y="83"/>
                      </a:cubicBezTo>
                      <a:cubicBezTo>
                        <a:pt x="78" y="83"/>
                        <a:pt x="77" y="87"/>
                        <a:pt x="76" y="89"/>
                      </a:cubicBezTo>
                      <a:cubicBezTo>
                        <a:pt x="74" y="91"/>
                        <a:pt x="72" y="88"/>
                        <a:pt x="70" y="87"/>
                      </a:cubicBezTo>
                      <a:cubicBezTo>
                        <a:pt x="69" y="87"/>
                        <a:pt x="66" y="85"/>
                        <a:pt x="66" y="85"/>
                      </a:cubicBezTo>
                      <a:cubicBezTo>
                        <a:pt x="66" y="85"/>
                        <a:pt x="63" y="83"/>
                        <a:pt x="62" y="83"/>
                      </a:cubicBezTo>
                      <a:cubicBezTo>
                        <a:pt x="61" y="83"/>
                        <a:pt x="59" y="81"/>
                        <a:pt x="58" y="80"/>
                      </a:cubicBezTo>
                      <a:cubicBezTo>
                        <a:pt x="57" y="80"/>
                        <a:pt x="55" y="79"/>
                        <a:pt x="57" y="78"/>
                      </a:cubicBezTo>
                      <a:cubicBezTo>
                        <a:pt x="58" y="77"/>
                        <a:pt x="61" y="79"/>
                        <a:pt x="59" y="75"/>
                      </a:cubicBezTo>
                      <a:cubicBezTo>
                        <a:pt x="58" y="70"/>
                        <a:pt x="53" y="71"/>
                        <a:pt x="52" y="71"/>
                      </a:cubicBezTo>
                      <a:cubicBezTo>
                        <a:pt x="51" y="72"/>
                        <a:pt x="43" y="71"/>
                        <a:pt x="42" y="71"/>
                      </a:cubicBezTo>
                      <a:cubicBezTo>
                        <a:pt x="42" y="71"/>
                        <a:pt x="37" y="73"/>
                        <a:pt x="35" y="74"/>
                      </a:cubicBezTo>
                      <a:cubicBezTo>
                        <a:pt x="34" y="75"/>
                        <a:pt x="31" y="76"/>
                        <a:pt x="30" y="76"/>
                      </a:cubicBezTo>
                      <a:cubicBezTo>
                        <a:pt x="30" y="77"/>
                        <a:pt x="26" y="75"/>
                        <a:pt x="24" y="76"/>
                      </a:cubicBezTo>
                      <a:cubicBezTo>
                        <a:pt x="22" y="78"/>
                        <a:pt x="20" y="80"/>
                        <a:pt x="20" y="80"/>
                      </a:cubicBezTo>
                      <a:cubicBezTo>
                        <a:pt x="19" y="80"/>
                        <a:pt x="18" y="81"/>
                        <a:pt x="17" y="84"/>
                      </a:cubicBezTo>
                      <a:cubicBezTo>
                        <a:pt x="16" y="87"/>
                        <a:pt x="17" y="90"/>
                        <a:pt x="15" y="91"/>
                      </a:cubicBezTo>
                      <a:cubicBezTo>
                        <a:pt x="13" y="92"/>
                        <a:pt x="9" y="94"/>
                        <a:pt x="8" y="95"/>
                      </a:cubicBezTo>
                      <a:cubicBezTo>
                        <a:pt x="6" y="97"/>
                        <a:pt x="5" y="103"/>
                        <a:pt x="3" y="106"/>
                      </a:cubicBezTo>
                      <a:cubicBezTo>
                        <a:pt x="2" y="109"/>
                        <a:pt x="3" y="111"/>
                        <a:pt x="4" y="113"/>
                      </a:cubicBezTo>
                      <a:cubicBezTo>
                        <a:pt x="4" y="115"/>
                        <a:pt x="5" y="118"/>
                        <a:pt x="3" y="121"/>
                      </a:cubicBezTo>
                      <a:cubicBezTo>
                        <a:pt x="1" y="124"/>
                        <a:pt x="2" y="125"/>
                        <a:pt x="1" y="126"/>
                      </a:cubicBezTo>
                      <a:cubicBezTo>
                        <a:pt x="0" y="126"/>
                        <a:pt x="2" y="127"/>
                        <a:pt x="2" y="129"/>
                      </a:cubicBezTo>
                      <a:cubicBezTo>
                        <a:pt x="2" y="131"/>
                        <a:pt x="0" y="133"/>
                        <a:pt x="4" y="135"/>
                      </a:cubicBezTo>
                      <a:cubicBezTo>
                        <a:pt x="7" y="137"/>
                        <a:pt x="10" y="137"/>
                        <a:pt x="11" y="139"/>
                      </a:cubicBezTo>
                      <a:cubicBezTo>
                        <a:pt x="12" y="142"/>
                        <a:pt x="15" y="148"/>
                        <a:pt x="15" y="148"/>
                      </a:cubicBezTo>
                      <a:cubicBezTo>
                        <a:pt x="15" y="148"/>
                        <a:pt x="18" y="151"/>
                        <a:pt x="20" y="152"/>
                      </a:cubicBezTo>
                      <a:cubicBezTo>
                        <a:pt x="21" y="154"/>
                        <a:pt x="22" y="153"/>
                        <a:pt x="22" y="151"/>
                      </a:cubicBezTo>
                      <a:cubicBezTo>
                        <a:pt x="22" y="150"/>
                        <a:pt x="24" y="150"/>
                        <a:pt x="27" y="150"/>
                      </a:cubicBezTo>
                      <a:cubicBezTo>
                        <a:pt x="29" y="150"/>
                        <a:pt x="31" y="150"/>
                        <a:pt x="33" y="150"/>
                      </a:cubicBezTo>
                      <a:cubicBezTo>
                        <a:pt x="36" y="149"/>
                        <a:pt x="38" y="146"/>
                        <a:pt x="39" y="145"/>
                      </a:cubicBezTo>
                      <a:cubicBezTo>
                        <a:pt x="39" y="145"/>
                        <a:pt x="43" y="144"/>
                        <a:pt x="45" y="146"/>
                      </a:cubicBezTo>
                      <a:cubicBezTo>
                        <a:pt x="47" y="148"/>
                        <a:pt x="47" y="150"/>
                        <a:pt x="48" y="151"/>
                      </a:cubicBezTo>
                      <a:cubicBezTo>
                        <a:pt x="49" y="153"/>
                        <a:pt x="51" y="152"/>
                        <a:pt x="53" y="150"/>
                      </a:cubicBezTo>
                      <a:cubicBezTo>
                        <a:pt x="54" y="149"/>
                        <a:pt x="54" y="149"/>
                        <a:pt x="55" y="151"/>
                      </a:cubicBezTo>
                      <a:cubicBezTo>
                        <a:pt x="57" y="152"/>
                        <a:pt x="58" y="153"/>
                        <a:pt x="56" y="155"/>
                      </a:cubicBezTo>
                      <a:cubicBezTo>
                        <a:pt x="55" y="157"/>
                        <a:pt x="55" y="159"/>
                        <a:pt x="54" y="162"/>
                      </a:cubicBezTo>
                      <a:cubicBezTo>
                        <a:pt x="53" y="165"/>
                        <a:pt x="55" y="165"/>
                        <a:pt x="57" y="166"/>
                      </a:cubicBezTo>
                      <a:cubicBezTo>
                        <a:pt x="59" y="167"/>
                        <a:pt x="60" y="175"/>
                        <a:pt x="61" y="176"/>
                      </a:cubicBezTo>
                      <a:cubicBezTo>
                        <a:pt x="62" y="178"/>
                        <a:pt x="60" y="182"/>
                        <a:pt x="61" y="184"/>
                      </a:cubicBezTo>
                      <a:cubicBezTo>
                        <a:pt x="62" y="186"/>
                        <a:pt x="63" y="187"/>
                        <a:pt x="61" y="189"/>
                      </a:cubicBezTo>
                      <a:cubicBezTo>
                        <a:pt x="60" y="190"/>
                        <a:pt x="58" y="192"/>
                        <a:pt x="58" y="196"/>
                      </a:cubicBezTo>
                      <a:cubicBezTo>
                        <a:pt x="57" y="200"/>
                        <a:pt x="58" y="202"/>
                        <a:pt x="58" y="203"/>
                      </a:cubicBezTo>
                      <a:cubicBezTo>
                        <a:pt x="59" y="204"/>
                        <a:pt x="60" y="208"/>
                        <a:pt x="61" y="209"/>
                      </a:cubicBezTo>
                      <a:cubicBezTo>
                        <a:pt x="62" y="210"/>
                        <a:pt x="64" y="212"/>
                        <a:pt x="64" y="214"/>
                      </a:cubicBezTo>
                      <a:cubicBezTo>
                        <a:pt x="64" y="216"/>
                        <a:pt x="61" y="219"/>
                        <a:pt x="62" y="220"/>
                      </a:cubicBezTo>
                      <a:cubicBezTo>
                        <a:pt x="63" y="221"/>
                        <a:pt x="63" y="222"/>
                        <a:pt x="64" y="224"/>
                      </a:cubicBezTo>
                      <a:cubicBezTo>
                        <a:pt x="66" y="225"/>
                        <a:pt x="66" y="228"/>
                        <a:pt x="66" y="228"/>
                      </a:cubicBezTo>
                      <a:cubicBezTo>
                        <a:pt x="66" y="228"/>
                        <a:pt x="66" y="229"/>
                        <a:pt x="66" y="230"/>
                      </a:cubicBezTo>
                      <a:cubicBezTo>
                        <a:pt x="66" y="232"/>
                        <a:pt x="66" y="233"/>
                        <a:pt x="67" y="234"/>
                      </a:cubicBezTo>
                      <a:cubicBezTo>
                        <a:pt x="69" y="235"/>
                        <a:pt x="70" y="235"/>
                        <a:pt x="70" y="234"/>
                      </a:cubicBezTo>
                      <a:cubicBezTo>
                        <a:pt x="71" y="233"/>
                        <a:pt x="75" y="231"/>
                        <a:pt x="77" y="231"/>
                      </a:cubicBezTo>
                      <a:cubicBezTo>
                        <a:pt x="79" y="231"/>
                        <a:pt x="81" y="231"/>
                        <a:pt x="83" y="230"/>
                      </a:cubicBezTo>
                      <a:cubicBezTo>
                        <a:pt x="85" y="228"/>
                        <a:pt x="89" y="224"/>
                        <a:pt x="90" y="223"/>
                      </a:cubicBezTo>
                      <a:cubicBezTo>
                        <a:pt x="91" y="221"/>
                        <a:pt x="94" y="219"/>
                        <a:pt x="94" y="218"/>
                      </a:cubicBezTo>
                      <a:cubicBezTo>
                        <a:pt x="93" y="216"/>
                        <a:pt x="92" y="214"/>
                        <a:pt x="93" y="214"/>
                      </a:cubicBezTo>
                      <a:cubicBezTo>
                        <a:pt x="94" y="213"/>
                        <a:pt x="98" y="212"/>
                        <a:pt x="98" y="211"/>
                      </a:cubicBezTo>
                      <a:cubicBezTo>
                        <a:pt x="99" y="210"/>
                        <a:pt x="98" y="206"/>
                        <a:pt x="98" y="205"/>
                      </a:cubicBezTo>
                      <a:cubicBezTo>
                        <a:pt x="98" y="204"/>
                        <a:pt x="99" y="202"/>
                        <a:pt x="100" y="200"/>
                      </a:cubicBezTo>
                      <a:cubicBezTo>
                        <a:pt x="101" y="198"/>
                        <a:pt x="104" y="196"/>
                        <a:pt x="105" y="195"/>
                      </a:cubicBezTo>
                      <a:cubicBezTo>
                        <a:pt x="105" y="195"/>
                        <a:pt x="108" y="192"/>
                        <a:pt x="108" y="190"/>
                      </a:cubicBezTo>
                      <a:cubicBezTo>
                        <a:pt x="109" y="187"/>
                        <a:pt x="108" y="184"/>
                        <a:pt x="109" y="183"/>
                      </a:cubicBezTo>
                      <a:cubicBezTo>
                        <a:pt x="109" y="182"/>
                        <a:pt x="109" y="181"/>
                        <a:pt x="108" y="179"/>
                      </a:cubicBezTo>
                      <a:cubicBezTo>
                        <a:pt x="107" y="178"/>
                        <a:pt x="107" y="174"/>
                        <a:pt x="107" y="174"/>
                      </a:cubicBezTo>
                      <a:cubicBezTo>
                        <a:pt x="106" y="173"/>
                        <a:pt x="107" y="168"/>
                        <a:pt x="108" y="168"/>
                      </a:cubicBezTo>
                      <a:cubicBezTo>
                        <a:pt x="109" y="167"/>
                        <a:pt x="111" y="163"/>
                        <a:pt x="112" y="162"/>
                      </a:cubicBezTo>
                      <a:cubicBezTo>
                        <a:pt x="113" y="160"/>
                        <a:pt x="116" y="154"/>
                        <a:pt x="117" y="154"/>
                      </a:cubicBezTo>
                      <a:cubicBezTo>
                        <a:pt x="119" y="153"/>
                        <a:pt x="121" y="150"/>
                        <a:pt x="121" y="149"/>
                      </a:cubicBezTo>
                      <a:cubicBezTo>
                        <a:pt x="121" y="147"/>
                        <a:pt x="125" y="140"/>
                        <a:pt x="125" y="139"/>
                      </a:cubicBezTo>
                      <a:cubicBezTo>
                        <a:pt x="125" y="138"/>
                        <a:pt x="126" y="133"/>
                        <a:pt x="126" y="132"/>
                      </a:cubicBezTo>
                      <a:cubicBezTo>
                        <a:pt x="125" y="131"/>
                        <a:pt x="121" y="134"/>
                        <a:pt x="120" y="134"/>
                      </a:cubicBezTo>
                      <a:cubicBezTo>
                        <a:pt x="119" y="134"/>
                        <a:pt x="118" y="136"/>
                        <a:pt x="116" y="136"/>
                      </a:cubicBezTo>
                      <a:cubicBezTo>
                        <a:pt x="114" y="136"/>
                        <a:pt x="115" y="133"/>
                        <a:pt x="114" y="132"/>
                      </a:cubicBezTo>
                      <a:cubicBezTo>
                        <a:pt x="114" y="131"/>
                        <a:pt x="112" y="127"/>
                        <a:pt x="112" y="126"/>
                      </a:cubicBezTo>
                      <a:cubicBezTo>
                        <a:pt x="111" y="126"/>
                        <a:pt x="110" y="124"/>
                        <a:pt x="109" y="122"/>
                      </a:cubicBezTo>
                      <a:cubicBezTo>
                        <a:pt x="108" y="119"/>
                        <a:pt x="106" y="118"/>
                        <a:pt x="104" y="116"/>
                      </a:cubicBezTo>
                      <a:cubicBezTo>
                        <a:pt x="103" y="114"/>
                        <a:pt x="105" y="109"/>
                        <a:pt x="103" y="106"/>
                      </a:cubicBezTo>
                      <a:cubicBezTo>
                        <a:pt x="102" y="103"/>
                        <a:pt x="101" y="100"/>
                        <a:pt x="100" y="97"/>
                      </a:cubicBezTo>
                      <a:cubicBezTo>
                        <a:pt x="100" y="97"/>
                        <a:pt x="100" y="96"/>
                        <a:pt x="99" y="95"/>
                      </a:cubicBezTo>
                      <a:cubicBezTo>
                        <a:pt x="101" y="95"/>
                        <a:pt x="103" y="94"/>
                        <a:pt x="103" y="95"/>
                      </a:cubicBezTo>
                      <a:cubicBezTo>
                        <a:pt x="103" y="97"/>
                        <a:pt x="105" y="100"/>
                        <a:pt x="105" y="102"/>
                      </a:cubicBezTo>
                      <a:cubicBezTo>
                        <a:pt x="105" y="104"/>
                        <a:pt x="107" y="103"/>
                        <a:pt x="107" y="105"/>
                      </a:cubicBezTo>
                      <a:cubicBezTo>
                        <a:pt x="107" y="107"/>
                        <a:pt x="108" y="112"/>
                        <a:pt x="109" y="112"/>
                      </a:cubicBezTo>
                      <a:cubicBezTo>
                        <a:pt x="109" y="113"/>
                        <a:pt x="112" y="116"/>
                        <a:pt x="112" y="117"/>
                      </a:cubicBezTo>
                      <a:cubicBezTo>
                        <a:pt x="113" y="118"/>
                        <a:pt x="113" y="120"/>
                        <a:pt x="113" y="123"/>
                      </a:cubicBezTo>
                      <a:cubicBezTo>
                        <a:pt x="114" y="126"/>
                        <a:pt x="114" y="129"/>
                        <a:pt x="115" y="130"/>
                      </a:cubicBezTo>
                      <a:cubicBezTo>
                        <a:pt x="116" y="131"/>
                        <a:pt x="120" y="129"/>
                        <a:pt x="120" y="128"/>
                      </a:cubicBezTo>
                      <a:cubicBezTo>
                        <a:pt x="121" y="128"/>
                        <a:pt x="125" y="125"/>
                        <a:pt x="126" y="125"/>
                      </a:cubicBezTo>
                      <a:cubicBezTo>
                        <a:pt x="127" y="124"/>
                        <a:pt x="127" y="123"/>
                        <a:pt x="129" y="122"/>
                      </a:cubicBezTo>
                      <a:cubicBezTo>
                        <a:pt x="131" y="122"/>
                        <a:pt x="132" y="120"/>
                        <a:pt x="133" y="118"/>
                      </a:cubicBezTo>
                      <a:cubicBezTo>
                        <a:pt x="134" y="117"/>
                        <a:pt x="135" y="113"/>
                        <a:pt x="136" y="112"/>
                      </a:cubicBezTo>
                      <a:cubicBezTo>
                        <a:pt x="136" y="111"/>
                        <a:pt x="137" y="110"/>
                        <a:pt x="136" y="108"/>
                      </a:cubicBezTo>
                      <a:cubicBezTo>
                        <a:pt x="136" y="107"/>
                        <a:pt x="134" y="105"/>
                        <a:pt x="133" y="105"/>
                      </a:cubicBezTo>
                      <a:cubicBezTo>
                        <a:pt x="132" y="104"/>
                        <a:pt x="132" y="102"/>
                        <a:pt x="132" y="102"/>
                      </a:cubicBezTo>
                      <a:cubicBezTo>
                        <a:pt x="131" y="102"/>
                        <a:pt x="131" y="103"/>
                        <a:pt x="130" y="104"/>
                      </a:cubicBezTo>
                      <a:cubicBezTo>
                        <a:pt x="129" y="105"/>
                        <a:pt x="128" y="107"/>
                        <a:pt x="127" y="106"/>
                      </a:cubicBezTo>
                      <a:cubicBezTo>
                        <a:pt x="127" y="106"/>
                        <a:pt x="128" y="105"/>
                        <a:pt x="126" y="103"/>
                      </a:cubicBezTo>
                      <a:cubicBezTo>
                        <a:pt x="125" y="102"/>
                        <a:pt x="125" y="101"/>
                        <a:pt x="125" y="100"/>
                      </a:cubicBezTo>
                      <a:cubicBezTo>
                        <a:pt x="125" y="99"/>
                        <a:pt x="122" y="96"/>
                        <a:pt x="122" y="94"/>
                      </a:cubicBezTo>
                      <a:cubicBezTo>
                        <a:pt x="121" y="92"/>
                        <a:pt x="123" y="90"/>
                        <a:pt x="124" y="91"/>
                      </a:cubicBezTo>
                      <a:cubicBezTo>
                        <a:pt x="125" y="93"/>
                        <a:pt x="125" y="96"/>
                        <a:pt x="127" y="97"/>
                      </a:cubicBezTo>
                      <a:cubicBezTo>
                        <a:pt x="128" y="98"/>
                        <a:pt x="129" y="100"/>
                        <a:pt x="130" y="101"/>
                      </a:cubicBezTo>
                      <a:cubicBezTo>
                        <a:pt x="131" y="101"/>
                        <a:pt x="132" y="99"/>
                        <a:pt x="133" y="99"/>
                      </a:cubicBezTo>
                      <a:cubicBezTo>
                        <a:pt x="133" y="99"/>
                        <a:pt x="134" y="103"/>
                        <a:pt x="135" y="103"/>
                      </a:cubicBezTo>
                      <a:cubicBezTo>
                        <a:pt x="136" y="104"/>
                        <a:pt x="139" y="104"/>
                        <a:pt x="139" y="104"/>
                      </a:cubicBezTo>
                      <a:cubicBezTo>
                        <a:pt x="140" y="104"/>
                        <a:pt x="142" y="105"/>
                        <a:pt x="142" y="104"/>
                      </a:cubicBezTo>
                      <a:cubicBezTo>
                        <a:pt x="142" y="103"/>
                        <a:pt x="146" y="101"/>
                        <a:pt x="146" y="101"/>
                      </a:cubicBezTo>
                      <a:cubicBezTo>
                        <a:pt x="146" y="101"/>
                        <a:pt x="146" y="100"/>
                        <a:pt x="146" y="98"/>
                      </a:cubicBezTo>
                      <a:cubicBezTo>
                        <a:pt x="140" y="67"/>
                        <a:pt x="124" y="39"/>
                        <a:pt x="103" y="18"/>
                      </a:cubicBezTo>
                      <a:cubicBezTo>
                        <a:pt x="102" y="18"/>
                        <a:pt x="102" y="18"/>
                        <a:pt x="101" y="17"/>
                      </a:cubicBezTo>
                      <a:cubicBezTo>
                        <a:pt x="99" y="16"/>
                        <a:pt x="99" y="16"/>
                        <a:pt x="99" y="17"/>
                      </a:cubicBezTo>
                      <a:cubicBezTo>
                        <a:pt x="98" y="17"/>
                        <a:pt x="97" y="18"/>
                        <a:pt x="96" y="17"/>
                      </a:cubicBezTo>
                      <a:cubicBezTo>
                        <a:pt x="96" y="15"/>
                        <a:pt x="96" y="15"/>
                        <a:pt x="95" y="14"/>
                      </a:cubicBezTo>
                      <a:cubicBezTo>
                        <a:pt x="94" y="13"/>
                        <a:pt x="95" y="13"/>
                        <a:pt x="96" y="13"/>
                      </a:cubicBezTo>
                      <a:cubicBezTo>
                        <a:pt x="97" y="14"/>
                        <a:pt x="98" y="14"/>
                        <a:pt x="99" y="14"/>
                      </a:cubicBezTo>
                      <a:cubicBezTo>
                        <a:pt x="95" y="11"/>
                        <a:pt x="92" y="8"/>
                        <a:pt x="88" y="5"/>
                      </a:cubicBezTo>
                      <a:cubicBezTo>
                        <a:pt x="88" y="5"/>
                        <a:pt x="88" y="5"/>
                        <a:pt x="88" y="5"/>
                      </a:cubicBezTo>
                      <a:cubicBezTo>
                        <a:pt x="86" y="5"/>
                        <a:pt x="78" y="0"/>
                        <a:pt x="74" y="1"/>
                      </a:cubicBezTo>
                      <a:close/>
                      <a:moveTo>
                        <a:pt x="99" y="159"/>
                      </a:moveTo>
                      <a:cubicBezTo>
                        <a:pt x="100" y="160"/>
                        <a:pt x="98" y="165"/>
                        <a:pt x="96" y="165"/>
                      </a:cubicBezTo>
                      <a:cubicBezTo>
                        <a:pt x="95" y="165"/>
                        <a:pt x="96" y="160"/>
                        <a:pt x="96" y="159"/>
                      </a:cubicBezTo>
                      <a:cubicBezTo>
                        <a:pt x="97" y="158"/>
                        <a:pt x="99" y="158"/>
                        <a:pt x="99" y="159"/>
                      </a:cubicBezTo>
                      <a:close/>
                      <a:moveTo>
                        <a:pt x="118" y="56"/>
                      </a:moveTo>
                      <a:cubicBezTo>
                        <a:pt x="119" y="55"/>
                        <a:pt x="121" y="57"/>
                        <a:pt x="122" y="56"/>
                      </a:cubicBezTo>
                      <a:cubicBezTo>
                        <a:pt x="123" y="56"/>
                        <a:pt x="124" y="55"/>
                        <a:pt x="124" y="54"/>
                      </a:cubicBezTo>
                      <a:cubicBezTo>
                        <a:pt x="125" y="54"/>
                        <a:pt x="127" y="55"/>
                        <a:pt x="127" y="56"/>
                      </a:cubicBezTo>
                      <a:cubicBezTo>
                        <a:pt x="128" y="57"/>
                        <a:pt x="129" y="59"/>
                        <a:pt x="129" y="60"/>
                      </a:cubicBezTo>
                      <a:cubicBezTo>
                        <a:pt x="128" y="60"/>
                        <a:pt x="126" y="60"/>
                        <a:pt x="126" y="59"/>
                      </a:cubicBezTo>
                      <a:cubicBezTo>
                        <a:pt x="125" y="58"/>
                        <a:pt x="123" y="59"/>
                        <a:pt x="123" y="61"/>
                      </a:cubicBezTo>
                      <a:cubicBezTo>
                        <a:pt x="123" y="63"/>
                        <a:pt x="124" y="62"/>
                        <a:pt x="124" y="62"/>
                      </a:cubicBezTo>
                      <a:cubicBezTo>
                        <a:pt x="125" y="63"/>
                        <a:pt x="125" y="64"/>
                        <a:pt x="126" y="66"/>
                      </a:cubicBezTo>
                      <a:cubicBezTo>
                        <a:pt x="126" y="67"/>
                        <a:pt x="127" y="66"/>
                        <a:pt x="128" y="67"/>
                      </a:cubicBezTo>
                      <a:cubicBezTo>
                        <a:pt x="128" y="68"/>
                        <a:pt x="126" y="69"/>
                        <a:pt x="127" y="70"/>
                      </a:cubicBezTo>
                      <a:cubicBezTo>
                        <a:pt x="128" y="72"/>
                        <a:pt x="129" y="76"/>
                        <a:pt x="129" y="77"/>
                      </a:cubicBezTo>
                      <a:cubicBezTo>
                        <a:pt x="129" y="78"/>
                        <a:pt x="127" y="78"/>
                        <a:pt x="126" y="78"/>
                      </a:cubicBezTo>
                      <a:cubicBezTo>
                        <a:pt x="125" y="78"/>
                        <a:pt x="122" y="76"/>
                        <a:pt x="122" y="76"/>
                      </a:cubicBezTo>
                      <a:cubicBezTo>
                        <a:pt x="121" y="75"/>
                        <a:pt x="120" y="71"/>
                        <a:pt x="121" y="71"/>
                      </a:cubicBezTo>
                      <a:cubicBezTo>
                        <a:pt x="122" y="71"/>
                        <a:pt x="122" y="71"/>
                        <a:pt x="124" y="69"/>
                      </a:cubicBezTo>
                      <a:cubicBezTo>
                        <a:pt x="125" y="68"/>
                        <a:pt x="122" y="67"/>
                        <a:pt x="121" y="66"/>
                      </a:cubicBezTo>
                      <a:cubicBezTo>
                        <a:pt x="120" y="66"/>
                        <a:pt x="118" y="62"/>
                        <a:pt x="117" y="60"/>
                      </a:cubicBezTo>
                      <a:cubicBezTo>
                        <a:pt x="117" y="59"/>
                        <a:pt x="117" y="57"/>
                        <a:pt x="118" y="56"/>
                      </a:cubicBezTo>
                      <a:close/>
                      <a:moveTo>
                        <a:pt x="94" y="25"/>
                      </a:moveTo>
                      <a:cubicBezTo>
                        <a:pt x="93" y="26"/>
                        <a:pt x="89" y="24"/>
                        <a:pt x="89" y="23"/>
                      </a:cubicBezTo>
                      <a:cubicBezTo>
                        <a:pt x="90" y="20"/>
                        <a:pt x="94" y="24"/>
                        <a:pt x="94" y="25"/>
                      </a:cubicBezTo>
                      <a:close/>
                      <a:moveTo>
                        <a:pt x="91" y="54"/>
                      </a:moveTo>
                      <a:cubicBezTo>
                        <a:pt x="92" y="53"/>
                        <a:pt x="93" y="53"/>
                        <a:pt x="94" y="53"/>
                      </a:cubicBezTo>
                      <a:cubicBezTo>
                        <a:pt x="95" y="53"/>
                        <a:pt x="97" y="57"/>
                        <a:pt x="97" y="58"/>
                      </a:cubicBezTo>
                      <a:cubicBezTo>
                        <a:pt x="98" y="59"/>
                        <a:pt x="99" y="57"/>
                        <a:pt x="99" y="57"/>
                      </a:cubicBezTo>
                      <a:cubicBezTo>
                        <a:pt x="100" y="57"/>
                        <a:pt x="101" y="56"/>
                        <a:pt x="101" y="55"/>
                      </a:cubicBezTo>
                      <a:cubicBezTo>
                        <a:pt x="101" y="54"/>
                        <a:pt x="102" y="54"/>
                        <a:pt x="103" y="54"/>
                      </a:cubicBezTo>
                      <a:cubicBezTo>
                        <a:pt x="105" y="54"/>
                        <a:pt x="104" y="55"/>
                        <a:pt x="103" y="55"/>
                      </a:cubicBezTo>
                      <a:cubicBezTo>
                        <a:pt x="102" y="56"/>
                        <a:pt x="102" y="57"/>
                        <a:pt x="104" y="57"/>
                      </a:cubicBezTo>
                      <a:cubicBezTo>
                        <a:pt x="106" y="58"/>
                        <a:pt x="107" y="60"/>
                        <a:pt x="109" y="62"/>
                      </a:cubicBezTo>
                      <a:cubicBezTo>
                        <a:pt x="111" y="63"/>
                        <a:pt x="111" y="66"/>
                        <a:pt x="110" y="66"/>
                      </a:cubicBezTo>
                      <a:cubicBezTo>
                        <a:pt x="109" y="67"/>
                        <a:pt x="106" y="67"/>
                        <a:pt x="105" y="66"/>
                      </a:cubicBezTo>
                      <a:cubicBezTo>
                        <a:pt x="104" y="66"/>
                        <a:pt x="102" y="64"/>
                        <a:pt x="100" y="64"/>
                      </a:cubicBezTo>
                      <a:cubicBezTo>
                        <a:pt x="98" y="63"/>
                        <a:pt x="96" y="63"/>
                        <a:pt x="95" y="64"/>
                      </a:cubicBezTo>
                      <a:cubicBezTo>
                        <a:pt x="95" y="66"/>
                        <a:pt x="92" y="65"/>
                        <a:pt x="91" y="65"/>
                      </a:cubicBezTo>
                      <a:cubicBezTo>
                        <a:pt x="90" y="65"/>
                        <a:pt x="89" y="67"/>
                        <a:pt x="88" y="66"/>
                      </a:cubicBezTo>
                      <a:cubicBezTo>
                        <a:pt x="88" y="66"/>
                        <a:pt x="89" y="62"/>
                        <a:pt x="88" y="62"/>
                      </a:cubicBezTo>
                      <a:cubicBezTo>
                        <a:pt x="87" y="62"/>
                        <a:pt x="88" y="59"/>
                        <a:pt x="89" y="59"/>
                      </a:cubicBezTo>
                      <a:cubicBezTo>
                        <a:pt x="90" y="58"/>
                        <a:pt x="91" y="56"/>
                        <a:pt x="91" y="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p>
                  <a:pPr algn="ctr"/>
                  <a:endParaRPr>
                    <a:latin typeface="锐字工房云字库细圆GBK" panose="02010604000000000000" pitchFamily="2" charset="-122"/>
                    <a:ea typeface="锐字工房云字库细圆GBK" panose="02010604000000000000" pitchFamily="2" charset="-122"/>
                    <a:cs typeface="+mn-ea"/>
                    <a:sym typeface="+mn-lt"/>
                  </a:endParaRPr>
                </a:p>
              </p:txBody>
            </p:sp>
            <p:sp>
              <p:nvSpPr>
                <p:cNvPr id="95" name="ïşḻïďê-Freeform: Shape 30"/>
                <p:cNvSpPr/>
                <p:nvPr/>
              </p:nvSpPr>
              <p:spPr bwMode="auto">
                <a:xfrm>
                  <a:off x="6604624" y="4184858"/>
                  <a:ext cx="22901" cy="30535"/>
                </a:xfrm>
                <a:custGeom>
                  <a:avLst/>
                  <a:gdLst>
                    <a:gd name="T0" fmla="*/ 1 w 3"/>
                    <a:gd name="T1" fmla="*/ 4 h 4"/>
                    <a:gd name="T2" fmla="*/ 3 w 3"/>
                    <a:gd name="T3" fmla="*/ 4 h 4"/>
                    <a:gd name="T4" fmla="*/ 1 w 3"/>
                    <a:gd name="T5" fmla="*/ 2 h 4"/>
                    <a:gd name="T6" fmla="*/ 0 w 3"/>
                    <a:gd name="T7" fmla="*/ 0 h 4"/>
                    <a:gd name="T8" fmla="*/ 0 w 3"/>
                    <a:gd name="T9" fmla="*/ 0 h 4"/>
                    <a:gd name="T10" fmla="*/ 0 w 3"/>
                    <a:gd name="T11" fmla="*/ 1 h 4"/>
                    <a:gd name="T12" fmla="*/ 1 w 3"/>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1" y="4"/>
                      </a:moveTo>
                      <a:cubicBezTo>
                        <a:pt x="1" y="4"/>
                        <a:pt x="1" y="4"/>
                        <a:pt x="3" y="4"/>
                      </a:cubicBezTo>
                      <a:cubicBezTo>
                        <a:pt x="2" y="4"/>
                        <a:pt x="1" y="2"/>
                        <a:pt x="1" y="2"/>
                      </a:cubicBezTo>
                      <a:cubicBezTo>
                        <a:pt x="1" y="2"/>
                        <a:pt x="1" y="0"/>
                        <a:pt x="0" y="0"/>
                      </a:cubicBezTo>
                      <a:cubicBezTo>
                        <a:pt x="0" y="0"/>
                        <a:pt x="0" y="0"/>
                        <a:pt x="0" y="0"/>
                      </a:cubicBezTo>
                      <a:cubicBezTo>
                        <a:pt x="0" y="1"/>
                        <a:pt x="0" y="1"/>
                        <a:pt x="0" y="1"/>
                      </a:cubicBezTo>
                      <a:cubicBezTo>
                        <a:pt x="1" y="2"/>
                        <a:pt x="1" y="3"/>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p>
                  <a:pPr algn="ctr"/>
                  <a:endParaRPr>
                    <a:latin typeface="锐字工房云字库细圆GBK" panose="02010604000000000000" pitchFamily="2" charset="-122"/>
                    <a:ea typeface="锐字工房云字库细圆GBK" panose="02010604000000000000" pitchFamily="2" charset="-122"/>
                    <a:cs typeface="+mn-ea"/>
                    <a:sym typeface="+mn-lt"/>
                  </a:endParaRPr>
                </a:p>
              </p:txBody>
            </p:sp>
            <p:sp>
              <p:nvSpPr>
                <p:cNvPr id="96" name="ïşḻïďê-Oval 31"/>
                <p:cNvSpPr>
                  <a:spLocks noChangeAspect="1"/>
                </p:cNvSpPr>
                <p:nvPr/>
              </p:nvSpPr>
              <p:spPr>
                <a:xfrm>
                  <a:off x="4359424" y="4920678"/>
                  <a:ext cx="152400" cy="152400"/>
                </a:xfrm>
                <a:prstGeom prst="ellipse">
                  <a:avLst/>
                </a:prstGeom>
                <a:solidFill>
                  <a:schemeClr val="accent1">
                    <a:lumMod val="10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p>
                  <a:pPr algn="ctr"/>
                  <a:endParaRPr>
                    <a:latin typeface="锐字工房云字库细圆GBK" panose="02010604000000000000" pitchFamily="2" charset="-122"/>
                    <a:ea typeface="锐字工房云字库细圆GBK" panose="02010604000000000000" pitchFamily="2" charset="-122"/>
                    <a:cs typeface="+mn-ea"/>
                    <a:sym typeface="+mn-lt"/>
                  </a:endParaRPr>
                </a:p>
              </p:txBody>
            </p:sp>
            <p:sp>
              <p:nvSpPr>
                <p:cNvPr id="97" name="ïşḻïďê-Oval 32"/>
                <p:cNvSpPr>
                  <a:spLocks noChangeAspect="1"/>
                </p:cNvSpPr>
                <p:nvPr/>
              </p:nvSpPr>
              <p:spPr>
                <a:xfrm>
                  <a:off x="4875327" y="3692215"/>
                  <a:ext cx="152400" cy="152400"/>
                </a:xfrm>
                <a:prstGeom prst="ellipse">
                  <a:avLst/>
                </a:prstGeom>
                <a:solidFill>
                  <a:schemeClr val="accent2">
                    <a:lumMod val="10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p>
                  <a:pPr algn="ctr"/>
                  <a:endParaRPr>
                    <a:latin typeface="锐字工房云字库细圆GBK" panose="02010604000000000000" pitchFamily="2" charset="-122"/>
                    <a:ea typeface="锐字工房云字库细圆GBK" panose="02010604000000000000" pitchFamily="2" charset="-122"/>
                    <a:cs typeface="+mn-ea"/>
                    <a:sym typeface="+mn-lt"/>
                  </a:endParaRPr>
                </a:p>
              </p:txBody>
            </p:sp>
            <p:sp>
              <p:nvSpPr>
                <p:cNvPr id="98" name="ïşḻïďê-Oval 34"/>
                <p:cNvSpPr>
                  <a:spLocks noChangeAspect="1"/>
                </p:cNvSpPr>
                <p:nvPr/>
              </p:nvSpPr>
              <p:spPr>
                <a:xfrm>
                  <a:off x="7183969" y="3692215"/>
                  <a:ext cx="152400" cy="152400"/>
                </a:xfrm>
                <a:prstGeom prst="ellipse">
                  <a:avLst/>
                </a:prstGeom>
                <a:solidFill>
                  <a:schemeClr val="accent4">
                    <a:lumMod val="10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p>
                  <a:pPr algn="ctr"/>
                  <a:endParaRPr>
                    <a:latin typeface="锐字工房云字库细圆GBK" panose="02010604000000000000" pitchFamily="2" charset="-122"/>
                    <a:ea typeface="锐字工房云字库细圆GBK" panose="02010604000000000000" pitchFamily="2" charset="-122"/>
                    <a:cs typeface="+mn-ea"/>
                    <a:sym typeface="+mn-lt"/>
                  </a:endParaRPr>
                </a:p>
              </p:txBody>
            </p:sp>
          </p:grpSp>
        </p:grpSp>
        <p:sp>
          <p:nvSpPr>
            <p:cNvPr id="18" name="ïşḻïďê-Oval 35"/>
            <p:cNvSpPr>
              <a:spLocks noChangeAspect="1"/>
            </p:cNvSpPr>
            <p:nvPr/>
          </p:nvSpPr>
          <p:spPr>
            <a:xfrm>
              <a:off x="7680176" y="4920678"/>
              <a:ext cx="152400" cy="152400"/>
            </a:xfrm>
            <a:prstGeom prst="ellipse">
              <a:avLst/>
            </a:prstGeom>
            <a:solidFill>
              <a:schemeClr val="accent5">
                <a:lumMod val="100000"/>
              </a:schemeClr>
            </a:solid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a:solidFill>
                    <a:schemeClr val="accent6">
                      <a:lumMod val="100000"/>
                    </a:schemeClr>
                  </a:solidFill>
                  <a:prstDash val="solid"/>
                  <a:miter lim="800000"/>
                  <a:headEnd type="none" w="med" len="med"/>
                  <a:tailEnd type="none" w="med" len="med"/>
                </a14:hiddenLine>
              </a:ext>
            </a:extLst>
          </p:spPr>
          <p:style>
            <a:lnRef idx="1">
              <a:schemeClr val="accent1"/>
            </a:lnRef>
            <a:fillRef idx="3">
              <a:schemeClr val="accent1"/>
            </a:fillRef>
            <a:effectRef idx="2">
              <a:schemeClr val="accent1"/>
            </a:effectRef>
            <a:fontRef idx="minor">
              <a:schemeClr val="lt1"/>
            </a:fontRef>
          </p:style>
          <p:txBody>
            <a:bodyPr anchor="ctr"/>
            <a:p>
              <a:pPr algn="ctr"/>
              <a:endParaRPr>
                <a:latin typeface="锐字工房云字库细圆GBK" panose="02010604000000000000" pitchFamily="2" charset="-122"/>
                <a:ea typeface="锐字工房云字库细圆GBK" panose="02010604000000000000" pitchFamily="2" charset="-122"/>
                <a:cs typeface="+mn-ea"/>
                <a:sym typeface="+mn-lt"/>
              </a:endParaRPr>
            </a:p>
          </p:txBody>
        </p:sp>
        <p:sp>
          <p:nvSpPr>
            <p:cNvPr id="19" name="ïşḻïďê-Oval 38"/>
            <p:cNvSpPr/>
            <p:nvPr/>
          </p:nvSpPr>
          <p:spPr bwMode="auto">
            <a:xfrm>
              <a:off x="8068871" y="4490469"/>
              <a:ext cx="969171" cy="968376"/>
            </a:xfrm>
            <a:prstGeom prst="ellipse">
              <a:avLst/>
            </a:prstGeom>
            <a:solidFill>
              <a:schemeClr val="accent5">
                <a:lumMod val="100000"/>
              </a:schemeClr>
            </a:solidFill>
            <a:ln w="12700" cap="flat" cmpd="sng" algn="ctr">
              <a:noFill/>
              <a:prstDash val="solid"/>
              <a:round/>
              <a:headEnd type="none" w="med" len="med"/>
              <a:tailEnd type="none" w="med" len="med"/>
            </a:ln>
            <a:extLst>
              <a:ext uri="{91240B29-F687-4F45-9708-019B960494DF}">
                <a14:hiddenLine xmlns:a14="http://schemas.microsoft.com/office/drawing/2010/main" w="12700">
                  <a:solidFill>
                    <a:schemeClr val="accent5">
                      <a:lumMod val="100000"/>
                    </a:schemeClr>
                  </a:solidFill>
                  <a:prstDash val="solid"/>
                  <a:round/>
                  <a:headEnd type="none" w="med" len="med"/>
                  <a:tailEnd type="none" w="med" len="med"/>
                </a14:hiddenLine>
              </a:ext>
            </a:extLst>
          </p:spPr>
          <p:txBody>
            <a:bodyPr anchor="ctr"/>
            <a:p>
              <a:pPr algn="ctr"/>
              <a:endParaRPr>
                <a:latin typeface="锐字工房云字库细圆GBK" panose="02010604000000000000" pitchFamily="2" charset="-122"/>
                <a:ea typeface="锐字工房云字库细圆GBK" panose="02010604000000000000" pitchFamily="2" charset="-122"/>
                <a:cs typeface="+mn-ea"/>
                <a:sym typeface="+mn-lt"/>
              </a:endParaRPr>
            </a:p>
          </p:txBody>
        </p:sp>
        <p:grpSp>
          <p:nvGrpSpPr>
            <p:cNvPr id="20" name="Group 39"/>
            <p:cNvGrpSpPr/>
            <p:nvPr/>
          </p:nvGrpSpPr>
          <p:grpSpPr>
            <a:xfrm>
              <a:off x="8208456" y="4777571"/>
              <a:ext cx="693170" cy="394171"/>
              <a:chOff x="279400" y="-1397000"/>
              <a:chExt cx="1387475" cy="788988"/>
            </a:xfrm>
          </p:grpSpPr>
          <p:sp>
            <p:nvSpPr>
              <p:cNvPr id="64" name="ïşḻïďê-Freeform: Shape 40"/>
              <p:cNvSpPr/>
              <p:nvPr/>
            </p:nvSpPr>
            <p:spPr bwMode="auto">
              <a:xfrm>
                <a:off x="584200" y="-1397000"/>
                <a:ext cx="1082675" cy="788988"/>
              </a:xfrm>
              <a:custGeom>
                <a:avLst/>
                <a:gdLst>
                  <a:gd name="T0" fmla="*/ 192 w 198"/>
                  <a:gd name="T1" fmla="*/ 72 h 144"/>
                  <a:gd name="T2" fmla="*/ 184 w 198"/>
                  <a:gd name="T3" fmla="*/ 72 h 144"/>
                  <a:gd name="T4" fmla="*/ 172 w 198"/>
                  <a:gd name="T5" fmla="*/ 43 h 144"/>
                  <a:gd name="T6" fmla="*/ 157 w 198"/>
                  <a:gd name="T7" fmla="*/ 32 h 144"/>
                  <a:gd name="T8" fmla="*/ 126 w 198"/>
                  <a:gd name="T9" fmla="*/ 32 h 144"/>
                  <a:gd name="T10" fmla="*/ 126 w 198"/>
                  <a:gd name="T11" fmla="*/ 2 h 144"/>
                  <a:gd name="T12" fmla="*/ 124 w 198"/>
                  <a:gd name="T13" fmla="*/ 0 h 144"/>
                  <a:gd name="T14" fmla="*/ 2 w 198"/>
                  <a:gd name="T15" fmla="*/ 0 h 144"/>
                  <a:gd name="T16" fmla="*/ 0 w 198"/>
                  <a:gd name="T17" fmla="*/ 2 h 144"/>
                  <a:gd name="T18" fmla="*/ 0 w 198"/>
                  <a:gd name="T19" fmla="*/ 123 h 144"/>
                  <a:gd name="T20" fmla="*/ 2 w 198"/>
                  <a:gd name="T21" fmla="*/ 125 h 144"/>
                  <a:gd name="T22" fmla="*/ 19 w 198"/>
                  <a:gd name="T23" fmla="*/ 125 h 144"/>
                  <a:gd name="T24" fmla="*/ 40 w 198"/>
                  <a:gd name="T25" fmla="*/ 144 h 144"/>
                  <a:gd name="T26" fmla="*/ 61 w 198"/>
                  <a:gd name="T27" fmla="*/ 125 h 144"/>
                  <a:gd name="T28" fmla="*/ 138 w 198"/>
                  <a:gd name="T29" fmla="*/ 125 h 144"/>
                  <a:gd name="T30" fmla="*/ 159 w 198"/>
                  <a:gd name="T31" fmla="*/ 144 h 144"/>
                  <a:gd name="T32" fmla="*/ 180 w 198"/>
                  <a:gd name="T33" fmla="*/ 125 h 144"/>
                  <a:gd name="T34" fmla="*/ 192 w 198"/>
                  <a:gd name="T35" fmla="*/ 125 h 144"/>
                  <a:gd name="T36" fmla="*/ 198 w 198"/>
                  <a:gd name="T37" fmla="*/ 119 h 144"/>
                  <a:gd name="T38" fmla="*/ 198 w 198"/>
                  <a:gd name="T39" fmla="*/ 78 h 144"/>
                  <a:gd name="T40" fmla="*/ 192 w 198"/>
                  <a:gd name="T41" fmla="*/ 72 h 144"/>
                  <a:gd name="T42" fmla="*/ 157 w 198"/>
                  <a:gd name="T43" fmla="*/ 36 h 144"/>
                  <a:gd name="T44" fmla="*/ 168 w 198"/>
                  <a:gd name="T45" fmla="*/ 45 h 144"/>
                  <a:gd name="T46" fmla="*/ 179 w 198"/>
                  <a:gd name="T47" fmla="*/ 72 h 144"/>
                  <a:gd name="T48" fmla="*/ 126 w 198"/>
                  <a:gd name="T49" fmla="*/ 72 h 144"/>
                  <a:gd name="T50" fmla="*/ 126 w 198"/>
                  <a:gd name="T51" fmla="*/ 36 h 144"/>
                  <a:gd name="T52" fmla="*/ 157 w 198"/>
                  <a:gd name="T53" fmla="*/ 36 h 144"/>
                  <a:gd name="T54" fmla="*/ 5 w 198"/>
                  <a:gd name="T55" fmla="*/ 5 h 144"/>
                  <a:gd name="T56" fmla="*/ 121 w 198"/>
                  <a:gd name="T57" fmla="*/ 5 h 144"/>
                  <a:gd name="T58" fmla="*/ 121 w 198"/>
                  <a:gd name="T59" fmla="*/ 120 h 144"/>
                  <a:gd name="T60" fmla="*/ 61 w 198"/>
                  <a:gd name="T61" fmla="*/ 120 h 144"/>
                  <a:gd name="T62" fmla="*/ 40 w 198"/>
                  <a:gd name="T63" fmla="*/ 102 h 144"/>
                  <a:gd name="T64" fmla="*/ 19 w 198"/>
                  <a:gd name="T65" fmla="*/ 120 h 144"/>
                  <a:gd name="T66" fmla="*/ 5 w 198"/>
                  <a:gd name="T67" fmla="*/ 120 h 144"/>
                  <a:gd name="T68" fmla="*/ 5 w 198"/>
                  <a:gd name="T69" fmla="*/ 5 h 144"/>
                  <a:gd name="T70" fmla="*/ 40 w 198"/>
                  <a:gd name="T71" fmla="*/ 139 h 144"/>
                  <a:gd name="T72" fmla="*/ 23 w 198"/>
                  <a:gd name="T73" fmla="*/ 123 h 144"/>
                  <a:gd name="T74" fmla="*/ 40 w 198"/>
                  <a:gd name="T75" fmla="*/ 106 h 144"/>
                  <a:gd name="T76" fmla="*/ 56 w 198"/>
                  <a:gd name="T77" fmla="*/ 123 h 144"/>
                  <a:gd name="T78" fmla="*/ 40 w 198"/>
                  <a:gd name="T79" fmla="*/ 139 h 144"/>
                  <a:gd name="T80" fmla="*/ 159 w 198"/>
                  <a:gd name="T81" fmla="*/ 139 h 144"/>
                  <a:gd name="T82" fmla="*/ 143 w 198"/>
                  <a:gd name="T83" fmla="*/ 123 h 144"/>
                  <a:gd name="T84" fmla="*/ 159 w 198"/>
                  <a:gd name="T85" fmla="*/ 106 h 144"/>
                  <a:gd name="T86" fmla="*/ 175 w 198"/>
                  <a:gd name="T87" fmla="*/ 122 h 144"/>
                  <a:gd name="T88" fmla="*/ 175 w 198"/>
                  <a:gd name="T89" fmla="*/ 123 h 144"/>
                  <a:gd name="T90" fmla="*/ 175 w 198"/>
                  <a:gd name="T91" fmla="*/ 123 h 144"/>
                  <a:gd name="T92" fmla="*/ 159 w 198"/>
                  <a:gd name="T93" fmla="*/ 139 h 144"/>
                  <a:gd name="T94" fmla="*/ 193 w 198"/>
                  <a:gd name="T95" fmla="*/ 119 h 144"/>
                  <a:gd name="T96" fmla="*/ 192 w 198"/>
                  <a:gd name="T97" fmla="*/ 120 h 144"/>
                  <a:gd name="T98" fmla="*/ 180 w 198"/>
                  <a:gd name="T99" fmla="*/ 120 h 144"/>
                  <a:gd name="T100" fmla="*/ 159 w 198"/>
                  <a:gd name="T101" fmla="*/ 102 h 144"/>
                  <a:gd name="T102" fmla="*/ 138 w 198"/>
                  <a:gd name="T103" fmla="*/ 120 h 144"/>
                  <a:gd name="T104" fmla="*/ 126 w 198"/>
                  <a:gd name="T105" fmla="*/ 120 h 144"/>
                  <a:gd name="T106" fmla="*/ 126 w 198"/>
                  <a:gd name="T107" fmla="*/ 77 h 144"/>
                  <a:gd name="T108" fmla="*/ 192 w 198"/>
                  <a:gd name="T109" fmla="*/ 77 h 144"/>
                  <a:gd name="T110" fmla="*/ 193 w 198"/>
                  <a:gd name="T111" fmla="*/ 78 h 144"/>
                  <a:gd name="T112" fmla="*/ 193 w 198"/>
                  <a:gd name="T113" fmla="*/ 11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98" h="144">
                    <a:moveTo>
                      <a:pt x="192" y="72"/>
                    </a:moveTo>
                    <a:cubicBezTo>
                      <a:pt x="184" y="72"/>
                      <a:pt x="184" y="72"/>
                      <a:pt x="184" y="72"/>
                    </a:cubicBezTo>
                    <a:cubicBezTo>
                      <a:pt x="181" y="65"/>
                      <a:pt x="172" y="43"/>
                      <a:pt x="172" y="43"/>
                    </a:cubicBezTo>
                    <a:cubicBezTo>
                      <a:pt x="170" y="37"/>
                      <a:pt x="163" y="32"/>
                      <a:pt x="157" y="32"/>
                    </a:cubicBezTo>
                    <a:cubicBezTo>
                      <a:pt x="126" y="32"/>
                      <a:pt x="126" y="32"/>
                      <a:pt x="126" y="32"/>
                    </a:cubicBezTo>
                    <a:cubicBezTo>
                      <a:pt x="126" y="2"/>
                      <a:pt x="126" y="2"/>
                      <a:pt x="126" y="2"/>
                    </a:cubicBezTo>
                    <a:cubicBezTo>
                      <a:pt x="126" y="1"/>
                      <a:pt x="125" y="0"/>
                      <a:pt x="124" y="0"/>
                    </a:cubicBezTo>
                    <a:cubicBezTo>
                      <a:pt x="2" y="0"/>
                      <a:pt x="2" y="0"/>
                      <a:pt x="2" y="0"/>
                    </a:cubicBezTo>
                    <a:cubicBezTo>
                      <a:pt x="1" y="0"/>
                      <a:pt x="0" y="1"/>
                      <a:pt x="0" y="2"/>
                    </a:cubicBezTo>
                    <a:cubicBezTo>
                      <a:pt x="0" y="123"/>
                      <a:pt x="0" y="123"/>
                      <a:pt x="0" y="123"/>
                    </a:cubicBezTo>
                    <a:cubicBezTo>
                      <a:pt x="0" y="124"/>
                      <a:pt x="1" y="125"/>
                      <a:pt x="2" y="125"/>
                    </a:cubicBezTo>
                    <a:cubicBezTo>
                      <a:pt x="19" y="125"/>
                      <a:pt x="19" y="125"/>
                      <a:pt x="19" y="125"/>
                    </a:cubicBezTo>
                    <a:cubicBezTo>
                      <a:pt x="20" y="135"/>
                      <a:pt x="29" y="144"/>
                      <a:pt x="40" y="144"/>
                    </a:cubicBezTo>
                    <a:cubicBezTo>
                      <a:pt x="51" y="144"/>
                      <a:pt x="59" y="135"/>
                      <a:pt x="61" y="125"/>
                    </a:cubicBezTo>
                    <a:cubicBezTo>
                      <a:pt x="138" y="125"/>
                      <a:pt x="138" y="125"/>
                      <a:pt x="138" y="125"/>
                    </a:cubicBezTo>
                    <a:cubicBezTo>
                      <a:pt x="139" y="135"/>
                      <a:pt x="148" y="144"/>
                      <a:pt x="159" y="144"/>
                    </a:cubicBezTo>
                    <a:cubicBezTo>
                      <a:pt x="170" y="144"/>
                      <a:pt x="179" y="135"/>
                      <a:pt x="180" y="125"/>
                    </a:cubicBezTo>
                    <a:cubicBezTo>
                      <a:pt x="192" y="125"/>
                      <a:pt x="192" y="125"/>
                      <a:pt x="192" y="125"/>
                    </a:cubicBezTo>
                    <a:cubicBezTo>
                      <a:pt x="195" y="125"/>
                      <a:pt x="198" y="122"/>
                      <a:pt x="198" y="119"/>
                    </a:cubicBezTo>
                    <a:cubicBezTo>
                      <a:pt x="198" y="78"/>
                      <a:pt x="198" y="78"/>
                      <a:pt x="198" y="78"/>
                    </a:cubicBezTo>
                    <a:cubicBezTo>
                      <a:pt x="198" y="75"/>
                      <a:pt x="195" y="72"/>
                      <a:pt x="192" y="72"/>
                    </a:cubicBezTo>
                    <a:close/>
                    <a:moveTo>
                      <a:pt x="157" y="36"/>
                    </a:moveTo>
                    <a:cubicBezTo>
                      <a:pt x="161" y="36"/>
                      <a:pt x="166" y="40"/>
                      <a:pt x="168" y="45"/>
                    </a:cubicBezTo>
                    <a:cubicBezTo>
                      <a:pt x="168" y="46"/>
                      <a:pt x="176" y="64"/>
                      <a:pt x="179" y="72"/>
                    </a:cubicBezTo>
                    <a:cubicBezTo>
                      <a:pt x="126" y="72"/>
                      <a:pt x="126" y="72"/>
                      <a:pt x="126" y="72"/>
                    </a:cubicBezTo>
                    <a:cubicBezTo>
                      <a:pt x="126" y="36"/>
                      <a:pt x="126" y="36"/>
                      <a:pt x="126" y="36"/>
                    </a:cubicBezTo>
                    <a:lnTo>
                      <a:pt x="157" y="36"/>
                    </a:lnTo>
                    <a:close/>
                    <a:moveTo>
                      <a:pt x="5" y="5"/>
                    </a:moveTo>
                    <a:cubicBezTo>
                      <a:pt x="121" y="5"/>
                      <a:pt x="121" y="5"/>
                      <a:pt x="121" y="5"/>
                    </a:cubicBezTo>
                    <a:cubicBezTo>
                      <a:pt x="121" y="120"/>
                      <a:pt x="121" y="120"/>
                      <a:pt x="121" y="120"/>
                    </a:cubicBezTo>
                    <a:cubicBezTo>
                      <a:pt x="61" y="120"/>
                      <a:pt x="61" y="120"/>
                      <a:pt x="61" y="120"/>
                    </a:cubicBezTo>
                    <a:cubicBezTo>
                      <a:pt x="59" y="110"/>
                      <a:pt x="51" y="102"/>
                      <a:pt x="40" y="102"/>
                    </a:cubicBezTo>
                    <a:cubicBezTo>
                      <a:pt x="29" y="102"/>
                      <a:pt x="20" y="110"/>
                      <a:pt x="19" y="120"/>
                    </a:cubicBezTo>
                    <a:cubicBezTo>
                      <a:pt x="5" y="120"/>
                      <a:pt x="5" y="120"/>
                      <a:pt x="5" y="120"/>
                    </a:cubicBezTo>
                    <a:lnTo>
                      <a:pt x="5" y="5"/>
                    </a:lnTo>
                    <a:close/>
                    <a:moveTo>
                      <a:pt x="40" y="139"/>
                    </a:moveTo>
                    <a:cubicBezTo>
                      <a:pt x="31" y="139"/>
                      <a:pt x="23" y="132"/>
                      <a:pt x="23" y="123"/>
                    </a:cubicBezTo>
                    <a:cubicBezTo>
                      <a:pt x="23" y="114"/>
                      <a:pt x="31" y="106"/>
                      <a:pt x="40" y="106"/>
                    </a:cubicBezTo>
                    <a:cubicBezTo>
                      <a:pt x="49" y="106"/>
                      <a:pt x="56" y="114"/>
                      <a:pt x="56" y="123"/>
                    </a:cubicBezTo>
                    <a:cubicBezTo>
                      <a:pt x="56" y="132"/>
                      <a:pt x="49" y="139"/>
                      <a:pt x="40" y="139"/>
                    </a:cubicBezTo>
                    <a:close/>
                    <a:moveTo>
                      <a:pt x="159" y="139"/>
                    </a:moveTo>
                    <a:cubicBezTo>
                      <a:pt x="150" y="139"/>
                      <a:pt x="143" y="132"/>
                      <a:pt x="143" y="123"/>
                    </a:cubicBezTo>
                    <a:cubicBezTo>
                      <a:pt x="143" y="114"/>
                      <a:pt x="150" y="106"/>
                      <a:pt x="159" y="106"/>
                    </a:cubicBezTo>
                    <a:cubicBezTo>
                      <a:pt x="168" y="106"/>
                      <a:pt x="175" y="113"/>
                      <a:pt x="175" y="122"/>
                    </a:cubicBezTo>
                    <a:cubicBezTo>
                      <a:pt x="175" y="122"/>
                      <a:pt x="175" y="122"/>
                      <a:pt x="175" y="123"/>
                    </a:cubicBezTo>
                    <a:cubicBezTo>
                      <a:pt x="175" y="123"/>
                      <a:pt x="175" y="123"/>
                      <a:pt x="175" y="123"/>
                    </a:cubicBezTo>
                    <a:cubicBezTo>
                      <a:pt x="175" y="132"/>
                      <a:pt x="168" y="139"/>
                      <a:pt x="159" y="139"/>
                    </a:cubicBezTo>
                    <a:close/>
                    <a:moveTo>
                      <a:pt x="193" y="119"/>
                    </a:moveTo>
                    <a:cubicBezTo>
                      <a:pt x="193" y="120"/>
                      <a:pt x="192" y="120"/>
                      <a:pt x="192" y="120"/>
                    </a:cubicBezTo>
                    <a:cubicBezTo>
                      <a:pt x="180" y="120"/>
                      <a:pt x="180" y="120"/>
                      <a:pt x="180" y="120"/>
                    </a:cubicBezTo>
                    <a:cubicBezTo>
                      <a:pt x="179" y="110"/>
                      <a:pt x="170" y="102"/>
                      <a:pt x="159" y="102"/>
                    </a:cubicBezTo>
                    <a:cubicBezTo>
                      <a:pt x="148" y="102"/>
                      <a:pt x="139" y="110"/>
                      <a:pt x="138" y="120"/>
                    </a:cubicBezTo>
                    <a:cubicBezTo>
                      <a:pt x="126" y="120"/>
                      <a:pt x="126" y="120"/>
                      <a:pt x="126" y="120"/>
                    </a:cubicBezTo>
                    <a:cubicBezTo>
                      <a:pt x="126" y="77"/>
                      <a:pt x="126" y="77"/>
                      <a:pt x="126" y="77"/>
                    </a:cubicBezTo>
                    <a:cubicBezTo>
                      <a:pt x="192" y="77"/>
                      <a:pt x="192" y="77"/>
                      <a:pt x="192" y="77"/>
                    </a:cubicBezTo>
                    <a:cubicBezTo>
                      <a:pt x="192" y="77"/>
                      <a:pt x="193" y="78"/>
                      <a:pt x="193" y="78"/>
                    </a:cubicBezTo>
                    <a:lnTo>
                      <a:pt x="193" y="11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p>
                <a:pPr algn="ctr"/>
                <a:endParaRPr>
                  <a:latin typeface="锐字工房云字库细圆GBK" panose="02010604000000000000" pitchFamily="2" charset="-122"/>
                  <a:ea typeface="锐字工房云字库细圆GBK" panose="02010604000000000000" pitchFamily="2" charset="-122"/>
                  <a:cs typeface="+mn-ea"/>
                  <a:sym typeface="+mn-lt"/>
                </a:endParaRPr>
              </a:p>
            </p:txBody>
          </p:sp>
          <p:sp>
            <p:nvSpPr>
              <p:cNvPr id="65" name="ïşḻïďê-Freeform: Shape 41"/>
              <p:cNvSpPr/>
              <p:nvPr/>
            </p:nvSpPr>
            <p:spPr bwMode="auto">
              <a:xfrm>
                <a:off x="279400" y="-1397000"/>
                <a:ext cx="239713" cy="28575"/>
              </a:xfrm>
              <a:custGeom>
                <a:avLst/>
                <a:gdLst>
                  <a:gd name="T0" fmla="*/ 42 w 44"/>
                  <a:gd name="T1" fmla="*/ 0 h 5"/>
                  <a:gd name="T2" fmla="*/ 2 w 44"/>
                  <a:gd name="T3" fmla="*/ 0 h 5"/>
                  <a:gd name="T4" fmla="*/ 0 w 44"/>
                  <a:gd name="T5" fmla="*/ 2 h 5"/>
                  <a:gd name="T6" fmla="*/ 2 w 44"/>
                  <a:gd name="T7" fmla="*/ 5 h 5"/>
                  <a:gd name="T8" fmla="*/ 42 w 44"/>
                  <a:gd name="T9" fmla="*/ 5 h 5"/>
                  <a:gd name="T10" fmla="*/ 44 w 44"/>
                  <a:gd name="T11" fmla="*/ 2 h 5"/>
                  <a:gd name="T12" fmla="*/ 42 w 44"/>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44" h="5">
                    <a:moveTo>
                      <a:pt x="42" y="0"/>
                    </a:moveTo>
                    <a:cubicBezTo>
                      <a:pt x="2" y="0"/>
                      <a:pt x="2" y="0"/>
                      <a:pt x="2" y="0"/>
                    </a:cubicBezTo>
                    <a:cubicBezTo>
                      <a:pt x="1" y="0"/>
                      <a:pt x="0" y="1"/>
                      <a:pt x="0" y="2"/>
                    </a:cubicBezTo>
                    <a:cubicBezTo>
                      <a:pt x="0" y="4"/>
                      <a:pt x="1" y="5"/>
                      <a:pt x="2" y="5"/>
                    </a:cubicBezTo>
                    <a:cubicBezTo>
                      <a:pt x="42" y="5"/>
                      <a:pt x="42" y="5"/>
                      <a:pt x="42" y="5"/>
                    </a:cubicBezTo>
                    <a:cubicBezTo>
                      <a:pt x="43" y="5"/>
                      <a:pt x="44" y="4"/>
                      <a:pt x="44" y="2"/>
                    </a:cubicBezTo>
                    <a:cubicBezTo>
                      <a:pt x="44" y="1"/>
                      <a:pt x="43" y="0"/>
                      <a:pt x="42"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p>
                <a:pPr algn="ctr"/>
                <a:endParaRPr>
                  <a:latin typeface="锐字工房云字库细圆GBK" panose="02010604000000000000" pitchFamily="2" charset="-122"/>
                  <a:ea typeface="锐字工房云字库细圆GBK" panose="02010604000000000000" pitchFamily="2" charset="-122"/>
                  <a:cs typeface="+mn-ea"/>
                  <a:sym typeface="+mn-lt"/>
                </a:endParaRPr>
              </a:p>
            </p:txBody>
          </p:sp>
          <p:sp>
            <p:nvSpPr>
              <p:cNvPr id="66" name="ïşḻïďê-Freeform: Shape 42"/>
              <p:cNvSpPr/>
              <p:nvPr/>
            </p:nvSpPr>
            <p:spPr bwMode="auto">
              <a:xfrm>
                <a:off x="328613" y="-1276350"/>
                <a:ext cx="190500" cy="26988"/>
              </a:xfrm>
              <a:custGeom>
                <a:avLst/>
                <a:gdLst>
                  <a:gd name="T0" fmla="*/ 33 w 35"/>
                  <a:gd name="T1" fmla="*/ 0 h 5"/>
                  <a:gd name="T2" fmla="*/ 3 w 35"/>
                  <a:gd name="T3" fmla="*/ 0 h 5"/>
                  <a:gd name="T4" fmla="*/ 0 w 35"/>
                  <a:gd name="T5" fmla="*/ 2 h 5"/>
                  <a:gd name="T6" fmla="*/ 3 w 35"/>
                  <a:gd name="T7" fmla="*/ 5 h 5"/>
                  <a:gd name="T8" fmla="*/ 33 w 35"/>
                  <a:gd name="T9" fmla="*/ 5 h 5"/>
                  <a:gd name="T10" fmla="*/ 35 w 35"/>
                  <a:gd name="T11" fmla="*/ 2 h 5"/>
                  <a:gd name="T12" fmla="*/ 33 w 3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35" h="5">
                    <a:moveTo>
                      <a:pt x="33" y="0"/>
                    </a:moveTo>
                    <a:cubicBezTo>
                      <a:pt x="3" y="0"/>
                      <a:pt x="3" y="0"/>
                      <a:pt x="3" y="0"/>
                    </a:cubicBezTo>
                    <a:cubicBezTo>
                      <a:pt x="2" y="0"/>
                      <a:pt x="0" y="1"/>
                      <a:pt x="0" y="2"/>
                    </a:cubicBezTo>
                    <a:cubicBezTo>
                      <a:pt x="0" y="4"/>
                      <a:pt x="2" y="5"/>
                      <a:pt x="3" y="5"/>
                    </a:cubicBezTo>
                    <a:cubicBezTo>
                      <a:pt x="33" y="5"/>
                      <a:pt x="33" y="5"/>
                      <a:pt x="33" y="5"/>
                    </a:cubicBezTo>
                    <a:cubicBezTo>
                      <a:pt x="34" y="5"/>
                      <a:pt x="35" y="4"/>
                      <a:pt x="35" y="2"/>
                    </a:cubicBezTo>
                    <a:cubicBezTo>
                      <a:pt x="35" y="1"/>
                      <a:pt x="34" y="0"/>
                      <a:pt x="33"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p>
                <a:pPr algn="ctr"/>
                <a:endParaRPr>
                  <a:latin typeface="锐字工房云字库细圆GBK" panose="02010604000000000000" pitchFamily="2" charset="-122"/>
                  <a:ea typeface="锐字工房云字库细圆GBK" panose="02010604000000000000" pitchFamily="2" charset="-122"/>
                  <a:cs typeface="+mn-ea"/>
                  <a:sym typeface="+mn-lt"/>
                </a:endParaRPr>
              </a:p>
            </p:txBody>
          </p:sp>
          <p:sp>
            <p:nvSpPr>
              <p:cNvPr id="67" name="ïşḻïďê-Freeform: Shape 43"/>
              <p:cNvSpPr/>
              <p:nvPr/>
            </p:nvSpPr>
            <p:spPr bwMode="auto">
              <a:xfrm>
                <a:off x="382588" y="-1155700"/>
                <a:ext cx="136525" cy="26988"/>
              </a:xfrm>
              <a:custGeom>
                <a:avLst/>
                <a:gdLst>
                  <a:gd name="T0" fmla="*/ 23 w 25"/>
                  <a:gd name="T1" fmla="*/ 0 h 5"/>
                  <a:gd name="T2" fmla="*/ 3 w 25"/>
                  <a:gd name="T3" fmla="*/ 0 h 5"/>
                  <a:gd name="T4" fmla="*/ 0 w 25"/>
                  <a:gd name="T5" fmla="*/ 3 h 5"/>
                  <a:gd name="T6" fmla="*/ 3 w 25"/>
                  <a:gd name="T7" fmla="*/ 5 h 5"/>
                  <a:gd name="T8" fmla="*/ 23 w 25"/>
                  <a:gd name="T9" fmla="*/ 5 h 5"/>
                  <a:gd name="T10" fmla="*/ 25 w 25"/>
                  <a:gd name="T11" fmla="*/ 3 h 5"/>
                  <a:gd name="T12" fmla="*/ 23 w 2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25" h="5">
                    <a:moveTo>
                      <a:pt x="23" y="0"/>
                    </a:moveTo>
                    <a:cubicBezTo>
                      <a:pt x="3" y="0"/>
                      <a:pt x="3" y="0"/>
                      <a:pt x="3" y="0"/>
                    </a:cubicBezTo>
                    <a:cubicBezTo>
                      <a:pt x="2" y="0"/>
                      <a:pt x="0" y="1"/>
                      <a:pt x="0" y="3"/>
                    </a:cubicBezTo>
                    <a:cubicBezTo>
                      <a:pt x="0" y="4"/>
                      <a:pt x="2" y="5"/>
                      <a:pt x="3" y="5"/>
                    </a:cubicBezTo>
                    <a:cubicBezTo>
                      <a:pt x="23" y="5"/>
                      <a:pt x="23" y="5"/>
                      <a:pt x="23" y="5"/>
                    </a:cubicBezTo>
                    <a:cubicBezTo>
                      <a:pt x="24" y="5"/>
                      <a:pt x="25" y="4"/>
                      <a:pt x="25" y="3"/>
                    </a:cubicBezTo>
                    <a:cubicBezTo>
                      <a:pt x="25" y="1"/>
                      <a:pt x="24" y="0"/>
                      <a:pt x="23"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p>
                <a:pPr algn="ctr"/>
                <a:endParaRPr>
                  <a:latin typeface="锐字工房云字库细圆GBK" panose="02010604000000000000" pitchFamily="2" charset="-122"/>
                  <a:ea typeface="锐字工房云字库细圆GBK" panose="02010604000000000000" pitchFamily="2" charset="-122"/>
                  <a:cs typeface="+mn-ea"/>
                  <a:sym typeface="+mn-lt"/>
                </a:endParaRPr>
              </a:p>
            </p:txBody>
          </p:sp>
        </p:grpSp>
        <p:grpSp>
          <p:nvGrpSpPr>
            <p:cNvPr id="21" name="Group 44"/>
            <p:cNvGrpSpPr/>
            <p:nvPr/>
          </p:nvGrpSpPr>
          <p:grpSpPr>
            <a:xfrm>
              <a:off x="7417211" y="2809237"/>
              <a:ext cx="969171" cy="971549"/>
              <a:chOff x="7204075" y="-1846263"/>
              <a:chExt cx="1939925" cy="1944688"/>
            </a:xfrm>
          </p:grpSpPr>
          <p:sp>
            <p:nvSpPr>
              <p:cNvPr id="57" name="ïşḻïďê-Oval 45"/>
              <p:cNvSpPr/>
              <p:nvPr/>
            </p:nvSpPr>
            <p:spPr bwMode="auto">
              <a:xfrm>
                <a:off x="7204075" y="-1846263"/>
                <a:ext cx="1939925" cy="1944688"/>
              </a:xfrm>
              <a:prstGeom prst="ellipse">
                <a:avLst/>
              </a:prstGeom>
              <a:solidFill>
                <a:schemeClr val="accent4">
                  <a:lumMod val="100000"/>
                </a:schemeClr>
              </a:solidFill>
              <a:ln>
                <a:noFill/>
              </a:ln>
            </p:spPr>
            <p:txBody>
              <a:bodyPr anchor="ctr"/>
              <a:p>
                <a:pPr algn="ctr"/>
                <a:endParaRPr>
                  <a:latin typeface="锐字工房云字库细圆GBK" panose="02010604000000000000" pitchFamily="2" charset="-122"/>
                  <a:ea typeface="锐字工房云字库细圆GBK" panose="02010604000000000000" pitchFamily="2" charset="-122"/>
                  <a:cs typeface="+mn-ea"/>
                  <a:sym typeface="+mn-lt"/>
                </a:endParaRPr>
              </a:p>
            </p:txBody>
          </p:sp>
          <p:grpSp>
            <p:nvGrpSpPr>
              <p:cNvPr id="58" name="Group 46"/>
              <p:cNvGrpSpPr/>
              <p:nvPr/>
            </p:nvGrpSpPr>
            <p:grpSpPr>
              <a:xfrm>
                <a:off x="7519988" y="-1506538"/>
                <a:ext cx="1312862" cy="1265238"/>
                <a:chOff x="7519988" y="-1506538"/>
                <a:chExt cx="1312862" cy="1265238"/>
              </a:xfrm>
            </p:grpSpPr>
            <p:sp>
              <p:nvSpPr>
                <p:cNvPr id="59" name="ïşḻïďê-Freeform: Shape 47"/>
                <p:cNvSpPr/>
                <p:nvPr/>
              </p:nvSpPr>
              <p:spPr bwMode="auto">
                <a:xfrm>
                  <a:off x="7519988" y="-1484313"/>
                  <a:ext cx="1176338" cy="1117600"/>
                </a:xfrm>
                <a:custGeom>
                  <a:avLst/>
                  <a:gdLst>
                    <a:gd name="T0" fmla="*/ 211 w 215"/>
                    <a:gd name="T1" fmla="*/ 164 h 204"/>
                    <a:gd name="T2" fmla="*/ 147 w 215"/>
                    <a:gd name="T3" fmla="*/ 199 h 204"/>
                    <a:gd name="T4" fmla="*/ 46 w 215"/>
                    <a:gd name="T5" fmla="*/ 10 h 204"/>
                    <a:gd name="T6" fmla="*/ 35 w 215"/>
                    <a:gd name="T7" fmla="*/ 1 h 204"/>
                    <a:gd name="T8" fmla="*/ 22 w 215"/>
                    <a:gd name="T9" fmla="*/ 3 h 204"/>
                    <a:gd name="T10" fmla="*/ 1 w 215"/>
                    <a:gd name="T11" fmla="*/ 14 h 204"/>
                    <a:gd name="T12" fmla="*/ 0 w 215"/>
                    <a:gd name="T13" fmla="*/ 17 h 204"/>
                    <a:gd name="T14" fmla="*/ 3 w 215"/>
                    <a:gd name="T15" fmla="*/ 18 h 204"/>
                    <a:gd name="T16" fmla="*/ 24 w 215"/>
                    <a:gd name="T17" fmla="*/ 7 h 204"/>
                    <a:gd name="T18" fmla="*/ 34 w 215"/>
                    <a:gd name="T19" fmla="*/ 6 h 204"/>
                    <a:gd name="T20" fmla="*/ 41 w 215"/>
                    <a:gd name="T21" fmla="*/ 12 h 204"/>
                    <a:gd name="T22" fmla="*/ 144 w 215"/>
                    <a:gd name="T23" fmla="*/ 203 h 204"/>
                    <a:gd name="T24" fmla="*/ 146 w 215"/>
                    <a:gd name="T25" fmla="*/ 204 h 204"/>
                    <a:gd name="T26" fmla="*/ 146 w 215"/>
                    <a:gd name="T27" fmla="*/ 204 h 204"/>
                    <a:gd name="T28" fmla="*/ 148 w 215"/>
                    <a:gd name="T29" fmla="*/ 204 h 204"/>
                    <a:gd name="T30" fmla="*/ 213 w 215"/>
                    <a:gd name="T31" fmla="*/ 168 h 204"/>
                    <a:gd name="T32" fmla="*/ 214 w 215"/>
                    <a:gd name="T33" fmla="*/ 165 h 204"/>
                    <a:gd name="T34" fmla="*/ 211 w 215"/>
                    <a:gd name="T35" fmla="*/ 16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5" h="204">
                      <a:moveTo>
                        <a:pt x="211" y="164"/>
                      </a:moveTo>
                      <a:cubicBezTo>
                        <a:pt x="147" y="199"/>
                        <a:pt x="147" y="199"/>
                        <a:pt x="147" y="199"/>
                      </a:cubicBezTo>
                      <a:cubicBezTo>
                        <a:pt x="46" y="10"/>
                        <a:pt x="46" y="10"/>
                        <a:pt x="46" y="10"/>
                      </a:cubicBezTo>
                      <a:cubicBezTo>
                        <a:pt x="43" y="6"/>
                        <a:pt x="40" y="3"/>
                        <a:pt x="35" y="1"/>
                      </a:cubicBezTo>
                      <a:cubicBezTo>
                        <a:pt x="31" y="0"/>
                        <a:pt x="26" y="1"/>
                        <a:pt x="22" y="3"/>
                      </a:cubicBezTo>
                      <a:cubicBezTo>
                        <a:pt x="1" y="14"/>
                        <a:pt x="1" y="14"/>
                        <a:pt x="1" y="14"/>
                      </a:cubicBezTo>
                      <a:cubicBezTo>
                        <a:pt x="0" y="15"/>
                        <a:pt x="0" y="16"/>
                        <a:pt x="0" y="17"/>
                      </a:cubicBezTo>
                      <a:cubicBezTo>
                        <a:pt x="1" y="18"/>
                        <a:pt x="2" y="19"/>
                        <a:pt x="3" y="18"/>
                      </a:cubicBezTo>
                      <a:cubicBezTo>
                        <a:pt x="24" y="7"/>
                        <a:pt x="24" y="7"/>
                        <a:pt x="24" y="7"/>
                      </a:cubicBezTo>
                      <a:cubicBezTo>
                        <a:pt x="27" y="5"/>
                        <a:pt x="31" y="5"/>
                        <a:pt x="34" y="6"/>
                      </a:cubicBezTo>
                      <a:cubicBezTo>
                        <a:pt x="37" y="7"/>
                        <a:pt x="40" y="9"/>
                        <a:pt x="41" y="12"/>
                      </a:cubicBezTo>
                      <a:cubicBezTo>
                        <a:pt x="144" y="203"/>
                        <a:pt x="144" y="203"/>
                        <a:pt x="144" y="203"/>
                      </a:cubicBezTo>
                      <a:cubicBezTo>
                        <a:pt x="145" y="203"/>
                        <a:pt x="145" y="204"/>
                        <a:pt x="146" y="204"/>
                      </a:cubicBezTo>
                      <a:cubicBezTo>
                        <a:pt x="146" y="204"/>
                        <a:pt x="146" y="204"/>
                        <a:pt x="146" y="204"/>
                      </a:cubicBezTo>
                      <a:cubicBezTo>
                        <a:pt x="147" y="204"/>
                        <a:pt x="147" y="204"/>
                        <a:pt x="148" y="204"/>
                      </a:cubicBezTo>
                      <a:cubicBezTo>
                        <a:pt x="213" y="168"/>
                        <a:pt x="213" y="168"/>
                        <a:pt x="213" y="168"/>
                      </a:cubicBezTo>
                      <a:cubicBezTo>
                        <a:pt x="215" y="168"/>
                        <a:pt x="215" y="166"/>
                        <a:pt x="214" y="165"/>
                      </a:cubicBezTo>
                      <a:cubicBezTo>
                        <a:pt x="214" y="164"/>
                        <a:pt x="212" y="164"/>
                        <a:pt x="211" y="16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p>
                  <a:pPr algn="ctr"/>
                  <a:endParaRPr>
                    <a:latin typeface="锐字工房云字库细圆GBK" panose="02010604000000000000" pitchFamily="2" charset="-122"/>
                    <a:ea typeface="锐字工房云字库细圆GBK" panose="02010604000000000000" pitchFamily="2" charset="-122"/>
                    <a:cs typeface="+mn-ea"/>
                    <a:sym typeface="+mn-lt"/>
                  </a:endParaRPr>
                </a:p>
              </p:txBody>
            </p:sp>
            <p:sp>
              <p:nvSpPr>
                <p:cNvPr id="60" name="ïşḻïďê-Freeform: Shape 48"/>
                <p:cNvSpPr/>
                <p:nvPr/>
              </p:nvSpPr>
              <p:spPr bwMode="auto">
                <a:xfrm>
                  <a:off x="8045450" y="-422275"/>
                  <a:ext cx="190500" cy="180975"/>
                </a:xfrm>
                <a:custGeom>
                  <a:avLst/>
                  <a:gdLst>
                    <a:gd name="T0" fmla="*/ 18 w 35"/>
                    <a:gd name="T1" fmla="*/ 0 h 33"/>
                    <a:gd name="T2" fmla="*/ 11 w 35"/>
                    <a:gd name="T3" fmla="*/ 2 h 33"/>
                    <a:gd name="T4" fmla="*/ 4 w 35"/>
                    <a:gd name="T5" fmla="*/ 24 h 33"/>
                    <a:gd name="T6" fmla="*/ 19 w 35"/>
                    <a:gd name="T7" fmla="*/ 33 h 33"/>
                    <a:gd name="T8" fmla="*/ 26 w 35"/>
                    <a:gd name="T9" fmla="*/ 31 h 33"/>
                    <a:gd name="T10" fmla="*/ 34 w 35"/>
                    <a:gd name="T11" fmla="*/ 21 h 33"/>
                    <a:gd name="T12" fmla="*/ 33 w 35"/>
                    <a:gd name="T13" fmla="*/ 9 h 33"/>
                    <a:gd name="T14" fmla="*/ 18 w 35"/>
                    <a:gd name="T15" fmla="*/ 0 h 33"/>
                    <a:gd name="T16" fmla="*/ 30 w 35"/>
                    <a:gd name="T17" fmla="*/ 20 h 33"/>
                    <a:gd name="T18" fmla="*/ 24 w 35"/>
                    <a:gd name="T19" fmla="*/ 27 h 33"/>
                    <a:gd name="T20" fmla="*/ 19 w 35"/>
                    <a:gd name="T21" fmla="*/ 28 h 33"/>
                    <a:gd name="T22" fmla="*/ 8 w 35"/>
                    <a:gd name="T23" fmla="*/ 22 h 33"/>
                    <a:gd name="T24" fmla="*/ 13 w 35"/>
                    <a:gd name="T25" fmla="*/ 6 h 33"/>
                    <a:gd name="T26" fmla="*/ 18 w 35"/>
                    <a:gd name="T27" fmla="*/ 5 h 33"/>
                    <a:gd name="T28" fmla="*/ 29 w 35"/>
                    <a:gd name="T29" fmla="*/ 11 h 33"/>
                    <a:gd name="T30" fmla="*/ 30 w 35"/>
                    <a:gd name="T31" fmla="*/ 2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33">
                      <a:moveTo>
                        <a:pt x="18" y="0"/>
                      </a:moveTo>
                      <a:cubicBezTo>
                        <a:pt x="16" y="0"/>
                        <a:pt x="13" y="1"/>
                        <a:pt x="11" y="2"/>
                      </a:cubicBezTo>
                      <a:cubicBezTo>
                        <a:pt x="3" y="6"/>
                        <a:pt x="0" y="16"/>
                        <a:pt x="4" y="24"/>
                      </a:cubicBezTo>
                      <a:cubicBezTo>
                        <a:pt x="7" y="30"/>
                        <a:pt x="13" y="33"/>
                        <a:pt x="19" y="33"/>
                      </a:cubicBezTo>
                      <a:cubicBezTo>
                        <a:pt x="21" y="33"/>
                        <a:pt x="24" y="32"/>
                        <a:pt x="26" y="31"/>
                      </a:cubicBezTo>
                      <a:cubicBezTo>
                        <a:pt x="30" y="29"/>
                        <a:pt x="33" y="25"/>
                        <a:pt x="34" y="21"/>
                      </a:cubicBezTo>
                      <a:cubicBezTo>
                        <a:pt x="35" y="17"/>
                        <a:pt x="35" y="13"/>
                        <a:pt x="33" y="9"/>
                      </a:cubicBezTo>
                      <a:cubicBezTo>
                        <a:pt x="30" y="4"/>
                        <a:pt x="24" y="0"/>
                        <a:pt x="18" y="0"/>
                      </a:cubicBezTo>
                      <a:close/>
                      <a:moveTo>
                        <a:pt x="30" y="20"/>
                      </a:moveTo>
                      <a:cubicBezTo>
                        <a:pt x="29" y="23"/>
                        <a:pt x="27" y="25"/>
                        <a:pt x="24" y="27"/>
                      </a:cubicBezTo>
                      <a:cubicBezTo>
                        <a:pt x="22" y="28"/>
                        <a:pt x="20" y="28"/>
                        <a:pt x="19" y="28"/>
                      </a:cubicBezTo>
                      <a:cubicBezTo>
                        <a:pt x="14" y="28"/>
                        <a:pt x="10" y="26"/>
                        <a:pt x="8" y="22"/>
                      </a:cubicBezTo>
                      <a:cubicBezTo>
                        <a:pt x="5" y="16"/>
                        <a:pt x="7" y="9"/>
                        <a:pt x="13" y="6"/>
                      </a:cubicBezTo>
                      <a:cubicBezTo>
                        <a:pt x="15" y="5"/>
                        <a:pt x="17" y="5"/>
                        <a:pt x="18" y="5"/>
                      </a:cubicBezTo>
                      <a:cubicBezTo>
                        <a:pt x="23" y="5"/>
                        <a:pt x="27" y="7"/>
                        <a:pt x="29" y="11"/>
                      </a:cubicBezTo>
                      <a:cubicBezTo>
                        <a:pt x="30" y="14"/>
                        <a:pt x="31" y="17"/>
                        <a:pt x="30" y="2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p>
                  <a:pPr algn="ctr"/>
                  <a:endParaRPr>
                    <a:latin typeface="锐字工房云字库细圆GBK" panose="02010604000000000000" pitchFamily="2" charset="-122"/>
                    <a:ea typeface="锐字工房云字库细圆GBK" panose="02010604000000000000" pitchFamily="2" charset="-122"/>
                    <a:cs typeface="+mn-ea"/>
                    <a:sym typeface="+mn-lt"/>
                  </a:endParaRPr>
                </a:p>
              </p:txBody>
            </p:sp>
            <p:sp>
              <p:nvSpPr>
                <p:cNvPr id="61" name="ïşḻïďê-Freeform: Shape 49"/>
                <p:cNvSpPr/>
                <p:nvPr/>
              </p:nvSpPr>
              <p:spPr bwMode="auto">
                <a:xfrm>
                  <a:off x="7962900" y="-1506538"/>
                  <a:ext cx="869950" cy="1003300"/>
                </a:xfrm>
                <a:custGeom>
                  <a:avLst/>
                  <a:gdLst>
                    <a:gd name="T0" fmla="*/ 158 w 159"/>
                    <a:gd name="T1" fmla="*/ 135 h 183"/>
                    <a:gd name="T2" fmla="*/ 86 w 159"/>
                    <a:gd name="T3" fmla="*/ 2 h 183"/>
                    <a:gd name="T4" fmla="*/ 84 w 159"/>
                    <a:gd name="T5" fmla="*/ 0 h 183"/>
                    <a:gd name="T6" fmla="*/ 83 w 159"/>
                    <a:gd name="T7" fmla="*/ 1 h 183"/>
                    <a:gd name="T8" fmla="*/ 1 w 159"/>
                    <a:gd name="T9" fmla="*/ 45 h 183"/>
                    <a:gd name="T10" fmla="*/ 0 w 159"/>
                    <a:gd name="T11" fmla="*/ 48 h 183"/>
                    <a:gd name="T12" fmla="*/ 72 w 159"/>
                    <a:gd name="T13" fmla="*/ 181 h 183"/>
                    <a:gd name="T14" fmla="*/ 74 w 159"/>
                    <a:gd name="T15" fmla="*/ 183 h 183"/>
                    <a:gd name="T16" fmla="*/ 74 w 159"/>
                    <a:gd name="T17" fmla="*/ 183 h 183"/>
                    <a:gd name="T18" fmla="*/ 76 w 159"/>
                    <a:gd name="T19" fmla="*/ 182 h 183"/>
                    <a:gd name="T20" fmla="*/ 157 w 159"/>
                    <a:gd name="T21" fmla="*/ 138 h 183"/>
                    <a:gd name="T22" fmla="*/ 158 w 159"/>
                    <a:gd name="T23" fmla="*/ 135 h 183"/>
                    <a:gd name="T24" fmla="*/ 83 w 159"/>
                    <a:gd name="T25" fmla="*/ 6 h 183"/>
                    <a:gd name="T26" fmla="*/ 117 w 159"/>
                    <a:gd name="T27" fmla="*/ 69 h 183"/>
                    <a:gd name="T28" fmla="*/ 39 w 159"/>
                    <a:gd name="T29" fmla="*/ 110 h 183"/>
                    <a:gd name="T30" fmla="*/ 6 w 159"/>
                    <a:gd name="T31" fmla="*/ 48 h 183"/>
                    <a:gd name="T32" fmla="*/ 83 w 159"/>
                    <a:gd name="T33" fmla="*/ 6 h 183"/>
                    <a:gd name="T34" fmla="*/ 75 w 159"/>
                    <a:gd name="T35" fmla="*/ 177 h 183"/>
                    <a:gd name="T36" fmla="*/ 42 w 159"/>
                    <a:gd name="T37" fmla="*/ 114 h 183"/>
                    <a:gd name="T38" fmla="*/ 119 w 159"/>
                    <a:gd name="T39" fmla="*/ 73 h 183"/>
                    <a:gd name="T40" fmla="*/ 153 w 159"/>
                    <a:gd name="T41" fmla="*/ 135 h 183"/>
                    <a:gd name="T42" fmla="*/ 75 w 159"/>
                    <a:gd name="T43" fmla="*/ 17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9" h="183">
                      <a:moveTo>
                        <a:pt x="158" y="135"/>
                      </a:moveTo>
                      <a:cubicBezTo>
                        <a:pt x="86" y="2"/>
                        <a:pt x="86" y="2"/>
                        <a:pt x="86" y="2"/>
                      </a:cubicBezTo>
                      <a:cubicBezTo>
                        <a:pt x="86" y="1"/>
                        <a:pt x="85" y="1"/>
                        <a:pt x="84" y="0"/>
                      </a:cubicBezTo>
                      <a:cubicBezTo>
                        <a:pt x="84" y="0"/>
                        <a:pt x="83" y="0"/>
                        <a:pt x="83" y="1"/>
                      </a:cubicBezTo>
                      <a:cubicBezTo>
                        <a:pt x="1" y="45"/>
                        <a:pt x="1" y="45"/>
                        <a:pt x="1" y="45"/>
                      </a:cubicBezTo>
                      <a:cubicBezTo>
                        <a:pt x="0" y="45"/>
                        <a:pt x="0" y="47"/>
                        <a:pt x="0" y="48"/>
                      </a:cubicBezTo>
                      <a:cubicBezTo>
                        <a:pt x="72" y="181"/>
                        <a:pt x="72" y="181"/>
                        <a:pt x="72" y="181"/>
                      </a:cubicBezTo>
                      <a:cubicBezTo>
                        <a:pt x="73" y="182"/>
                        <a:pt x="73" y="182"/>
                        <a:pt x="74" y="183"/>
                      </a:cubicBezTo>
                      <a:cubicBezTo>
                        <a:pt x="74" y="183"/>
                        <a:pt x="74" y="183"/>
                        <a:pt x="74" y="183"/>
                      </a:cubicBezTo>
                      <a:cubicBezTo>
                        <a:pt x="75" y="183"/>
                        <a:pt x="75" y="183"/>
                        <a:pt x="76" y="182"/>
                      </a:cubicBezTo>
                      <a:cubicBezTo>
                        <a:pt x="157" y="138"/>
                        <a:pt x="157" y="138"/>
                        <a:pt x="157" y="138"/>
                      </a:cubicBezTo>
                      <a:cubicBezTo>
                        <a:pt x="158" y="138"/>
                        <a:pt x="159" y="136"/>
                        <a:pt x="158" y="135"/>
                      </a:cubicBezTo>
                      <a:close/>
                      <a:moveTo>
                        <a:pt x="83" y="6"/>
                      </a:moveTo>
                      <a:cubicBezTo>
                        <a:pt x="117" y="69"/>
                        <a:pt x="117" y="69"/>
                        <a:pt x="117" y="69"/>
                      </a:cubicBezTo>
                      <a:cubicBezTo>
                        <a:pt x="39" y="110"/>
                        <a:pt x="39" y="110"/>
                        <a:pt x="39" y="110"/>
                      </a:cubicBezTo>
                      <a:cubicBezTo>
                        <a:pt x="6" y="48"/>
                        <a:pt x="6" y="48"/>
                        <a:pt x="6" y="48"/>
                      </a:cubicBezTo>
                      <a:lnTo>
                        <a:pt x="83" y="6"/>
                      </a:lnTo>
                      <a:close/>
                      <a:moveTo>
                        <a:pt x="75" y="177"/>
                      </a:moveTo>
                      <a:cubicBezTo>
                        <a:pt x="42" y="114"/>
                        <a:pt x="42" y="114"/>
                        <a:pt x="42" y="114"/>
                      </a:cubicBezTo>
                      <a:cubicBezTo>
                        <a:pt x="119" y="73"/>
                        <a:pt x="119" y="73"/>
                        <a:pt x="119" y="73"/>
                      </a:cubicBezTo>
                      <a:cubicBezTo>
                        <a:pt x="153" y="135"/>
                        <a:pt x="153" y="135"/>
                        <a:pt x="153" y="135"/>
                      </a:cubicBezTo>
                      <a:lnTo>
                        <a:pt x="75" y="17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p>
                  <a:pPr algn="ctr"/>
                  <a:endParaRPr>
                    <a:latin typeface="锐字工房云字库细圆GBK" panose="02010604000000000000" pitchFamily="2" charset="-122"/>
                    <a:ea typeface="锐字工房云字库细圆GBK" panose="02010604000000000000" pitchFamily="2" charset="-122"/>
                    <a:cs typeface="+mn-ea"/>
                    <a:sym typeface="+mn-lt"/>
                  </a:endParaRPr>
                </a:p>
              </p:txBody>
            </p:sp>
            <p:sp>
              <p:nvSpPr>
                <p:cNvPr id="62" name="ïşḻïďê-Freeform: Shape 50"/>
                <p:cNvSpPr/>
                <p:nvPr/>
              </p:nvSpPr>
              <p:spPr bwMode="auto">
                <a:xfrm>
                  <a:off x="8132763" y="-1341438"/>
                  <a:ext cx="234950" cy="136525"/>
                </a:xfrm>
                <a:custGeom>
                  <a:avLst/>
                  <a:gdLst>
                    <a:gd name="T0" fmla="*/ 42 w 43"/>
                    <a:gd name="T1" fmla="*/ 4 h 25"/>
                    <a:gd name="T2" fmla="*/ 43 w 43"/>
                    <a:gd name="T3" fmla="*/ 1 h 25"/>
                    <a:gd name="T4" fmla="*/ 40 w 43"/>
                    <a:gd name="T5" fmla="*/ 0 h 25"/>
                    <a:gd name="T6" fmla="*/ 2 w 43"/>
                    <a:gd name="T7" fmla="*/ 21 h 25"/>
                    <a:gd name="T8" fmla="*/ 1 w 43"/>
                    <a:gd name="T9" fmla="*/ 24 h 25"/>
                    <a:gd name="T10" fmla="*/ 3 w 43"/>
                    <a:gd name="T11" fmla="*/ 25 h 25"/>
                    <a:gd name="T12" fmla="*/ 4 w 43"/>
                    <a:gd name="T13" fmla="*/ 25 h 25"/>
                    <a:gd name="T14" fmla="*/ 42 w 43"/>
                    <a:gd name="T15" fmla="*/ 4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25">
                      <a:moveTo>
                        <a:pt x="42" y="4"/>
                      </a:moveTo>
                      <a:cubicBezTo>
                        <a:pt x="43" y="4"/>
                        <a:pt x="43" y="2"/>
                        <a:pt x="43" y="1"/>
                      </a:cubicBezTo>
                      <a:cubicBezTo>
                        <a:pt x="42" y="0"/>
                        <a:pt x="41" y="0"/>
                        <a:pt x="40" y="0"/>
                      </a:cubicBezTo>
                      <a:cubicBezTo>
                        <a:pt x="2" y="21"/>
                        <a:pt x="2" y="21"/>
                        <a:pt x="2" y="21"/>
                      </a:cubicBezTo>
                      <a:cubicBezTo>
                        <a:pt x="0" y="21"/>
                        <a:pt x="0" y="23"/>
                        <a:pt x="1" y="24"/>
                      </a:cubicBezTo>
                      <a:cubicBezTo>
                        <a:pt x="1" y="25"/>
                        <a:pt x="2" y="25"/>
                        <a:pt x="3" y="25"/>
                      </a:cubicBezTo>
                      <a:cubicBezTo>
                        <a:pt x="3" y="25"/>
                        <a:pt x="3" y="25"/>
                        <a:pt x="4" y="25"/>
                      </a:cubicBezTo>
                      <a:lnTo>
                        <a:pt x="42" y="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p>
                  <a:pPr algn="ctr"/>
                  <a:endParaRPr>
                    <a:latin typeface="锐字工房云字库细圆GBK" panose="02010604000000000000" pitchFamily="2" charset="-122"/>
                    <a:ea typeface="锐字工房云字库细圆GBK" panose="02010604000000000000" pitchFamily="2" charset="-122"/>
                    <a:cs typeface="+mn-ea"/>
                    <a:sym typeface="+mn-lt"/>
                  </a:endParaRPr>
                </a:p>
              </p:txBody>
            </p:sp>
            <p:sp>
              <p:nvSpPr>
                <p:cNvPr id="63" name="ïşḻïďê-Freeform: Shape 51"/>
                <p:cNvSpPr/>
                <p:nvPr/>
              </p:nvSpPr>
              <p:spPr bwMode="auto">
                <a:xfrm>
                  <a:off x="8329613" y="-981075"/>
                  <a:ext cx="234950" cy="138113"/>
                </a:xfrm>
                <a:custGeom>
                  <a:avLst/>
                  <a:gdLst>
                    <a:gd name="T0" fmla="*/ 43 w 43"/>
                    <a:gd name="T1" fmla="*/ 1 h 25"/>
                    <a:gd name="T2" fmla="*/ 39 w 43"/>
                    <a:gd name="T3" fmla="*/ 0 h 25"/>
                    <a:gd name="T4" fmla="*/ 1 w 43"/>
                    <a:gd name="T5" fmla="*/ 21 h 25"/>
                    <a:gd name="T6" fmla="*/ 0 w 43"/>
                    <a:gd name="T7" fmla="*/ 24 h 25"/>
                    <a:gd name="T8" fmla="*/ 2 w 43"/>
                    <a:gd name="T9" fmla="*/ 25 h 25"/>
                    <a:gd name="T10" fmla="*/ 3 w 43"/>
                    <a:gd name="T11" fmla="*/ 25 h 25"/>
                    <a:gd name="T12" fmla="*/ 42 w 43"/>
                    <a:gd name="T13" fmla="*/ 4 h 25"/>
                    <a:gd name="T14" fmla="*/ 43 w 43"/>
                    <a:gd name="T15" fmla="*/ 1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25">
                      <a:moveTo>
                        <a:pt x="43" y="1"/>
                      </a:moveTo>
                      <a:cubicBezTo>
                        <a:pt x="42" y="0"/>
                        <a:pt x="41" y="0"/>
                        <a:pt x="39" y="0"/>
                      </a:cubicBezTo>
                      <a:cubicBezTo>
                        <a:pt x="1" y="21"/>
                        <a:pt x="1" y="21"/>
                        <a:pt x="1" y="21"/>
                      </a:cubicBezTo>
                      <a:cubicBezTo>
                        <a:pt x="0" y="22"/>
                        <a:pt x="0" y="23"/>
                        <a:pt x="0" y="24"/>
                      </a:cubicBezTo>
                      <a:cubicBezTo>
                        <a:pt x="1" y="25"/>
                        <a:pt x="2" y="25"/>
                        <a:pt x="2" y="25"/>
                      </a:cubicBezTo>
                      <a:cubicBezTo>
                        <a:pt x="3" y="25"/>
                        <a:pt x="3" y="25"/>
                        <a:pt x="3" y="25"/>
                      </a:cubicBezTo>
                      <a:cubicBezTo>
                        <a:pt x="42" y="4"/>
                        <a:pt x="42" y="4"/>
                        <a:pt x="42" y="4"/>
                      </a:cubicBezTo>
                      <a:cubicBezTo>
                        <a:pt x="43" y="4"/>
                        <a:pt x="43" y="2"/>
                        <a:pt x="43"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p>
                  <a:pPr algn="ctr"/>
                  <a:endParaRPr>
                    <a:latin typeface="锐字工房云字库细圆GBK" panose="02010604000000000000" pitchFamily="2" charset="-122"/>
                    <a:ea typeface="锐字工房云字库细圆GBK" panose="02010604000000000000" pitchFamily="2" charset="-122"/>
                    <a:cs typeface="+mn-ea"/>
                    <a:sym typeface="+mn-lt"/>
                  </a:endParaRPr>
                </a:p>
              </p:txBody>
            </p:sp>
          </p:grpSp>
        </p:grpSp>
        <p:grpSp>
          <p:nvGrpSpPr>
            <p:cNvPr id="22" name="Group 52"/>
            <p:cNvGrpSpPr/>
            <p:nvPr/>
          </p:nvGrpSpPr>
          <p:grpSpPr>
            <a:xfrm>
              <a:off x="5617397" y="2082706"/>
              <a:ext cx="966792" cy="971549"/>
              <a:chOff x="5137150" y="-1846263"/>
              <a:chExt cx="1935163" cy="1944688"/>
            </a:xfrm>
          </p:grpSpPr>
          <p:sp>
            <p:nvSpPr>
              <p:cNvPr id="48" name="ïşḻïďê-Oval 53"/>
              <p:cNvSpPr/>
              <p:nvPr/>
            </p:nvSpPr>
            <p:spPr bwMode="auto">
              <a:xfrm>
                <a:off x="5137150" y="-1846263"/>
                <a:ext cx="1935163" cy="1944688"/>
              </a:xfrm>
              <a:prstGeom prst="ellipse">
                <a:avLst/>
              </a:prstGeom>
              <a:solidFill>
                <a:schemeClr val="accent3">
                  <a:lumMod val="100000"/>
                </a:schemeClr>
              </a:solidFill>
              <a:ln>
                <a:noFill/>
              </a:ln>
            </p:spPr>
            <p:txBody>
              <a:bodyPr anchor="ctr"/>
              <a:p>
                <a:pPr algn="ctr"/>
                <a:endParaRPr>
                  <a:latin typeface="锐字工房云字库细圆GBK" panose="02010604000000000000" pitchFamily="2" charset="-122"/>
                  <a:ea typeface="锐字工房云字库细圆GBK" panose="02010604000000000000" pitchFamily="2" charset="-122"/>
                  <a:cs typeface="+mn-ea"/>
                  <a:sym typeface="+mn-lt"/>
                </a:endParaRPr>
              </a:p>
            </p:txBody>
          </p:sp>
          <p:grpSp>
            <p:nvGrpSpPr>
              <p:cNvPr id="49" name="Group 54"/>
              <p:cNvGrpSpPr/>
              <p:nvPr/>
            </p:nvGrpSpPr>
            <p:grpSpPr>
              <a:xfrm>
                <a:off x="5526088" y="-1517650"/>
                <a:ext cx="1158875" cy="1292225"/>
                <a:chOff x="5526088" y="-1517650"/>
                <a:chExt cx="1158875" cy="1292225"/>
              </a:xfrm>
            </p:grpSpPr>
            <p:sp>
              <p:nvSpPr>
                <p:cNvPr id="50" name="ïşḻïďê-Freeform: Shape 55"/>
                <p:cNvSpPr/>
                <p:nvPr/>
              </p:nvSpPr>
              <p:spPr bwMode="auto">
                <a:xfrm>
                  <a:off x="5656263" y="-1517650"/>
                  <a:ext cx="950913" cy="784225"/>
                </a:xfrm>
                <a:custGeom>
                  <a:avLst/>
                  <a:gdLst>
                    <a:gd name="T0" fmla="*/ 172 w 174"/>
                    <a:gd name="T1" fmla="*/ 143 h 143"/>
                    <a:gd name="T2" fmla="*/ 2 w 174"/>
                    <a:gd name="T3" fmla="*/ 143 h 143"/>
                    <a:gd name="T4" fmla="*/ 0 w 174"/>
                    <a:gd name="T5" fmla="*/ 140 h 143"/>
                    <a:gd name="T6" fmla="*/ 0 w 174"/>
                    <a:gd name="T7" fmla="*/ 2 h 143"/>
                    <a:gd name="T8" fmla="*/ 2 w 174"/>
                    <a:gd name="T9" fmla="*/ 0 h 143"/>
                    <a:gd name="T10" fmla="*/ 172 w 174"/>
                    <a:gd name="T11" fmla="*/ 0 h 143"/>
                    <a:gd name="T12" fmla="*/ 174 w 174"/>
                    <a:gd name="T13" fmla="*/ 2 h 143"/>
                    <a:gd name="T14" fmla="*/ 174 w 174"/>
                    <a:gd name="T15" fmla="*/ 140 h 143"/>
                    <a:gd name="T16" fmla="*/ 172 w 174"/>
                    <a:gd name="T17" fmla="*/ 143 h 143"/>
                    <a:gd name="T18" fmla="*/ 4 w 174"/>
                    <a:gd name="T19" fmla="*/ 138 h 143"/>
                    <a:gd name="T20" fmla="*/ 169 w 174"/>
                    <a:gd name="T21" fmla="*/ 138 h 143"/>
                    <a:gd name="T22" fmla="*/ 169 w 174"/>
                    <a:gd name="T23" fmla="*/ 4 h 143"/>
                    <a:gd name="T24" fmla="*/ 4 w 174"/>
                    <a:gd name="T25" fmla="*/ 4 h 143"/>
                    <a:gd name="T26" fmla="*/ 4 w 174"/>
                    <a:gd name="T27" fmla="*/ 138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4" h="143">
                      <a:moveTo>
                        <a:pt x="172" y="143"/>
                      </a:moveTo>
                      <a:cubicBezTo>
                        <a:pt x="2" y="143"/>
                        <a:pt x="2" y="143"/>
                        <a:pt x="2" y="143"/>
                      </a:cubicBezTo>
                      <a:cubicBezTo>
                        <a:pt x="1" y="143"/>
                        <a:pt x="0" y="142"/>
                        <a:pt x="0" y="140"/>
                      </a:cubicBezTo>
                      <a:cubicBezTo>
                        <a:pt x="0" y="2"/>
                        <a:pt x="0" y="2"/>
                        <a:pt x="0" y="2"/>
                      </a:cubicBezTo>
                      <a:cubicBezTo>
                        <a:pt x="0" y="1"/>
                        <a:pt x="1" y="0"/>
                        <a:pt x="2" y="0"/>
                      </a:cubicBezTo>
                      <a:cubicBezTo>
                        <a:pt x="172" y="0"/>
                        <a:pt x="172" y="0"/>
                        <a:pt x="172" y="0"/>
                      </a:cubicBezTo>
                      <a:cubicBezTo>
                        <a:pt x="173" y="0"/>
                        <a:pt x="174" y="1"/>
                        <a:pt x="174" y="2"/>
                      </a:cubicBezTo>
                      <a:cubicBezTo>
                        <a:pt x="174" y="140"/>
                        <a:pt x="174" y="140"/>
                        <a:pt x="174" y="140"/>
                      </a:cubicBezTo>
                      <a:cubicBezTo>
                        <a:pt x="174" y="142"/>
                        <a:pt x="173" y="143"/>
                        <a:pt x="172" y="143"/>
                      </a:cubicBezTo>
                      <a:close/>
                      <a:moveTo>
                        <a:pt x="4" y="138"/>
                      </a:moveTo>
                      <a:cubicBezTo>
                        <a:pt x="169" y="138"/>
                        <a:pt x="169" y="138"/>
                        <a:pt x="169" y="138"/>
                      </a:cubicBezTo>
                      <a:cubicBezTo>
                        <a:pt x="169" y="4"/>
                        <a:pt x="169" y="4"/>
                        <a:pt x="169" y="4"/>
                      </a:cubicBezTo>
                      <a:cubicBezTo>
                        <a:pt x="4" y="4"/>
                        <a:pt x="4" y="4"/>
                        <a:pt x="4" y="4"/>
                      </a:cubicBezTo>
                      <a:lnTo>
                        <a:pt x="4" y="13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p>
                  <a:pPr algn="ctr"/>
                  <a:endParaRPr>
                    <a:latin typeface="锐字工房云字库细圆GBK" panose="02010604000000000000" pitchFamily="2" charset="-122"/>
                    <a:ea typeface="锐字工房云字库细圆GBK" panose="02010604000000000000" pitchFamily="2" charset="-122"/>
                    <a:cs typeface="+mn-ea"/>
                    <a:sym typeface="+mn-lt"/>
                  </a:endParaRPr>
                </a:p>
              </p:txBody>
            </p:sp>
            <p:sp>
              <p:nvSpPr>
                <p:cNvPr id="51" name="ïşḻïďê-Freeform: Shape 56"/>
                <p:cNvSpPr/>
                <p:nvPr/>
              </p:nvSpPr>
              <p:spPr bwMode="auto">
                <a:xfrm>
                  <a:off x="5962650" y="-1408113"/>
                  <a:ext cx="339725" cy="93663"/>
                </a:xfrm>
                <a:custGeom>
                  <a:avLst/>
                  <a:gdLst>
                    <a:gd name="T0" fmla="*/ 53 w 62"/>
                    <a:gd name="T1" fmla="*/ 17 h 17"/>
                    <a:gd name="T2" fmla="*/ 9 w 62"/>
                    <a:gd name="T3" fmla="*/ 17 h 17"/>
                    <a:gd name="T4" fmla="*/ 0 w 62"/>
                    <a:gd name="T5" fmla="*/ 9 h 17"/>
                    <a:gd name="T6" fmla="*/ 9 w 62"/>
                    <a:gd name="T7" fmla="*/ 0 h 17"/>
                    <a:gd name="T8" fmla="*/ 53 w 62"/>
                    <a:gd name="T9" fmla="*/ 0 h 17"/>
                    <a:gd name="T10" fmla="*/ 62 w 62"/>
                    <a:gd name="T11" fmla="*/ 9 h 17"/>
                    <a:gd name="T12" fmla="*/ 53 w 62"/>
                    <a:gd name="T13" fmla="*/ 17 h 17"/>
                    <a:gd name="T14" fmla="*/ 9 w 62"/>
                    <a:gd name="T15" fmla="*/ 4 h 17"/>
                    <a:gd name="T16" fmla="*/ 4 w 62"/>
                    <a:gd name="T17" fmla="*/ 9 h 17"/>
                    <a:gd name="T18" fmla="*/ 9 w 62"/>
                    <a:gd name="T19" fmla="*/ 13 h 17"/>
                    <a:gd name="T20" fmla="*/ 53 w 62"/>
                    <a:gd name="T21" fmla="*/ 13 h 17"/>
                    <a:gd name="T22" fmla="*/ 57 w 62"/>
                    <a:gd name="T23" fmla="*/ 9 h 17"/>
                    <a:gd name="T24" fmla="*/ 53 w 62"/>
                    <a:gd name="T25" fmla="*/ 4 h 17"/>
                    <a:gd name="T26" fmla="*/ 9 w 62"/>
                    <a:gd name="T27" fmla="*/ 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2" h="17">
                      <a:moveTo>
                        <a:pt x="53" y="17"/>
                      </a:moveTo>
                      <a:cubicBezTo>
                        <a:pt x="9" y="17"/>
                        <a:pt x="9" y="17"/>
                        <a:pt x="9" y="17"/>
                      </a:cubicBezTo>
                      <a:cubicBezTo>
                        <a:pt x="4" y="17"/>
                        <a:pt x="0" y="13"/>
                        <a:pt x="0" y="9"/>
                      </a:cubicBezTo>
                      <a:cubicBezTo>
                        <a:pt x="0" y="4"/>
                        <a:pt x="4" y="0"/>
                        <a:pt x="9" y="0"/>
                      </a:cubicBezTo>
                      <a:cubicBezTo>
                        <a:pt x="53" y="0"/>
                        <a:pt x="53" y="0"/>
                        <a:pt x="53" y="0"/>
                      </a:cubicBezTo>
                      <a:cubicBezTo>
                        <a:pt x="58" y="0"/>
                        <a:pt x="62" y="4"/>
                        <a:pt x="62" y="9"/>
                      </a:cubicBezTo>
                      <a:cubicBezTo>
                        <a:pt x="62" y="13"/>
                        <a:pt x="58" y="17"/>
                        <a:pt x="53" y="17"/>
                      </a:cubicBezTo>
                      <a:close/>
                      <a:moveTo>
                        <a:pt x="9" y="4"/>
                      </a:moveTo>
                      <a:cubicBezTo>
                        <a:pt x="6" y="4"/>
                        <a:pt x="4" y="6"/>
                        <a:pt x="4" y="9"/>
                      </a:cubicBezTo>
                      <a:cubicBezTo>
                        <a:pt x="4" y="11"/>
                        <a:pt x="6" y="13"/>
                        <a:pt x="9" y="13"/>
                      </a:cubicBezTo>
                      <a:cubicBezTo>
                        <a:pt x="53" y="13"/>
                        <a:pt x="53" y="13"/>
                        <a:pt x="53" y="13"/>
                      </a:cubicBezTo>
                      <a:cubicBezTo>
                        <a:pt x="55" y="13"/>
                        <a:pt x="57" y="11"/>
                        <a:pt x="57" y="9"/>
                      </a:cubicBezTo>
                      <a:cubicBezTo>
                        <a:pt x="57" y="6"/>
                        <a:pt x="55" y="4"/>
                        <a:pt x="53" y="4"/>
                      </a:cubicBezTo>
                      <a:lnTo>
                        <a:pt x="9" y="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p>
                  <a:pPr algn="ctr"/>
                  <a:endParaRPr>
                    <a:latin typeface="锐字工房云字库细圆GBK" panose="02010604000000000000" pitchFamily="2" charset="-122"/>
                    <a:ea typeface="锐字工房云字库细圆GBK" panose="02010604000000000000" pitchFamily="2" charset="-122"/>
                    <a:cs typeface="+mn-ea"/>
                    <a:sym typeface="+mn-lt"/>
                  </a:endParaRPr>
                </a:p>
              </p:txBody>
            </p:sp>
            <p:sp>
              <p:nvSpPr>
                <p:cNvPr id="52" name="ïşḻïďê-Freeform: Shape 57"/>
                <p:cNvSpPr/>
                <p:nvPr/>
              </p:nvSpPr>
              <p:spPr bwMode="auto">
                <a:xfrm>
                  <a:off x="5640388" y="-498475"/>
                  <a:ext cx="152400" cy="153988"/>
                </a:xfrm>
                <a:custGeom>
                  <a:avLst/>
                  <a:gdLst>
                    <a:gd name="T0" fmla="*/ 14 w 28"/>
                    <a:gd name="T1" fmla="*/ 28 h 28"/>
                    <a:gd name="T2" fmla="*/ 0 w 28"/>
                    <a:gd name="T3" fmla="*/ 14 h 28"/>
                    <a:gd name="T4" fmla="*/ 14 w 28"/>
                    <a:gd name="T5" fmla="*/ 0 h 28"/>
                    <a:gd name="T6" fmla="*/ 28 w 28"/>
                    <a:gd name="T7" fmla="*/ 14 h 28"/>
                    <a:gd name="T8" fmla="*/ 14 w 28"/>
                    <a:gd name="T9" fmla="*/ 28 h 28"/>
                    <a:gd name="T10" fmla="*/ 14 w 28"/>
                    <a:gd name="T11" fmla="*/ 5 h 28"/>
                    <a:gd name="T12" fmla="*/ 5 w 28"/>
                    <a:gd name="T13" fmla="*/ 14 h 28"/>
                    <a:gd name="T14" fmla="*/ 14 w 28"/>
                    <a:gd name="T15" fmla="*/ 23 h 28"/>
                    <a:gd name="T16" fmla="*/ 23 w 28"/>
                    <a:gd name="T17" fmla="*/ 14 h 28"/>
                    <a:gd name="T18" fmla="*/ 14 w 28"/>
                    <a:gd name="T19" fmla="*/ 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8">
                      <a:moveTo>
                        <a:pt x="14" y="28"/>
                      </a:moveTo>
                      <a:cubicBezTo>
                        <a:pt x="6" y="28"/>
                        <a:pt x="0" y="22"/>
                        <a:pt x="0" y="14"/>
                      </a:cubicBezTo>
                      <a:cubicBezTo>
                        <a:pt x="0" y="7"/>
                        <a:pt x="6" y="0"/>
                        <a:pt x="14" y="0"/>
                      </a:cubicBezTo>
                      <a:cubicBezTo>
                        <a:pt x="22" y="0"/>
                        <a:pt x="28" y="7"/>
                        <a:pt x="28" y="14"/>
                      </a:cubicBezTo>
                      <a:cubicBezTo>
                        <a:pt x="28" y="22"/>
                        <a:pt x="22" y="28"/>
                        <a:pt x="14" y="28"/>
                      </a:cubicBezTo>
                      <a:close/>
                      <a:moveTo>
                        <a:pt x="14" y="5"/>
                      </a:moveTo>
                      <a:cubicBezTo>
                        <a:pt x="9" y="5"/>
                        <a:pt x="5" y="9"/>
                        <a:pt x="5" y="14"/>
                      </a:cubicBezTo>
                      <a:cubicBezTo>
                        <a:pt x="5" y="19"/>
                        <a:pt x="9" y="23"/>
                        <a:pt x="14" y="23"/>
                      </a:cubicBezTo>
                      <a:cubicBezTo>
                        <a:pt x="19" y="23"/>
                        <a:pt x="23" y="19"/>
                        <a:pt x="23" y="14"/>
                      </a:cubicBezTo>
                      <a:cubicBezTo>
                        <a:pt x="23" y="9"/>
                        <a:pt x="19" y="5"/>
                        <a:pt x="14" y="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p>
                  <a:pPr algn="ctr"/>
                  <a:endParaRPr>
                    <a:latin typeface="锐字工房云字库细圆GBK" panose="02010604000000000000" pitchFamily="2" charset="-122"/>
                    <a:ea typeface="锐字工房云字库细圆GBK" panose="02010604000000000000" pitchFamily="2" charset="-122"/>
                    <a:cs typeface="+mn-ea"/>
                    <a:sym typeface="+mn-lt"/>
                  </a:endParaRPr>
                </a:p>
              </p:txBody>
            </p:sp>
            <p:sp>
              <p:nvSpPr>
                <p:cNvPr id="53" name="ïşḻïďê-Freeform: Shape 58"/>
                <p:cNvSpPr/>
                <p:nvPr/>
              </p:nvSpPr>
              <p:spPr bwMode="auto">
                <a:xfrm>
                  <a:off x="5886450" y="-498475"/>
                  <a:ext cx="152400" cy="153988"/>
                </a:xfrm>
                <a:custGeom>
                  <a:avLst/>
                  <a:gdLst>
                    <a:gd name="T0" fmla="*/ 14 w 28"/>
                    <a:gd name="T1" fmla="*/ 28 h 28"/>
                    <a:gd name="T2" fmla="*/ 0 w 28"/>
                    <a:gd name="T3" fmla="*/ 14 h 28"/>
                    <a:gd name="T4" fmla="*/ 14 w 28"/>
                    <a:gd name="T5" fmla="*/ 0 h 28"/>
                    <a:gd name="T6" fmla="*/ 28 w 28"/>
                    <a:gd name="T7" fmla="*/ 14 h 28"/>
                    <a:gd name="T8" fmla="*/ 14 w 28"/>
                    <a:gd name="T9" fmla="*/ 28 h 28"/>
                    <a:gd name="T10" fmla="*/ 14 w 28"/>
                    <a:gd name="T11" fmla="*/ 5 h 28"/>
                    <a:gd name="T12" fmla="*/ 5 w 28"/>
                    <a:gd name="T13" fmla="*/ 14 h 28"/>
                    <a:gd name="T14" fmla="*/ 14 w 28"/>
                    <a:gd name="T15" fmla="*/ 23 h 28"/>
                    <a:gd name="T16" fmla="*/ 23 w 28"/>
                    <a:gd name="T17" fmla="*/ 14 h 28"/>
                    <a:gd name="T18" fmla="*/ 14 w 28"/>
                    <a:gd name="T19" fmla="*/ 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8">
                      <a:moveTo>
                        <a:pt x="14" y="28"/>
                      </a:moveTo>
                      <a:cubicBezTo>
                        <a:pt x="6" y="28"/>
                        <a:pt x="0" y="22"/>
                        <a:pt x="0" y="14"/>
                      </a:cubicBezTo>
                      <a:cubicBezTo>
                        <a:pt x="0" y="7"/>
                        <a:pt x="6" y="0"/>
                        <a:pt x="14" y="0"/>
                      </a:cubicBezTo>
                      <a:cubicBezTo>
                        <a:pt x="21" y="0"/>
                        <a:pt x="28" y="7"/>
                        <a:pt x="28" y="14"/>
                      </a:cubicBezTo>
                      <a:cubicBezTo>
                        <a:pt x="28" y="22"/>
                        <a:pt x="21" y="28"/>
                        <a:pt x="14" y="28"/>
                      </a:cubicBezTo>
                      <a:close/>
                      <a:moveTo>
                        <a:pt x="14" y="5"/>
                      </a:moveTo>
                      <a:cubicBezTo>
                        <a:pt x="9" y="5"/>
                        <a:pt x="5" y="9"/>
                        <a:pt x="5" y="14"/>
                      </a:cubicBezTo>
                      <a:cubicBezTo>
                        <a:pt x="5" y="19"/>
                        <a:pt x="9" y="23"/>
                        <a:pt x="14" y="23"/>
                      </a:cubicBezTo>
                      <a:cubicBezTo>
                        <a:pt x="19" y="23"/>
                        <a:pt x="23" y="19"/>
                        <a:pt x="23" y="14"/>
                      </a:cubicBezTo>
                      <a:cubicBezTo>
                        <a:pt x="23" y="9"/>
                        <a:pt x="19" y="5"/>
                        <a:pt x="14" y="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p>
                  <a:pPr algn="ctr"/>
                  <a:endParaRPr>
                    <a:latin typeface="锐字工房云字库细圆GBK" panose="02010604000000000000" pitchFamily="2" charset="-122"/>
                    <a:ea typeface="锐字工房云字库细圆GBK" panose="02010604000000000000" pitchFamily="2" charset="-122"/>
                    <a:cs typeface="+mn-ea"/>
                    <a:sym typeface="+mn-lt"/>
                  </a:endParaRPr>
                </a:p>
              </p:txBody>
            </p:sp>
            <p:sp>
              <p:nvSpPr>
                <p:cNvPr id="54" name="ïşḻïďê-Freeform: Shape 59"/>
                <p:cNvSpPr/>
                <p:nvPr/>
              </p:nvSpPr>
              <p:spPr bwMode="auto">
                <a:xfrm>
                  <a:off x="6132513" y="-498475"/>
                  <a:ext cx="147638" cy="153988"/>
                </a:xfrm>
                <a:custGeom>
                  <a:avLst/>
                  <a:gdLst>
                    <a:gd name="T0" fmla="*/ 14 w 27"/>
                    <a:gd name="T1" fmla="*/ 28 h 28"/>
                    <a:gd name="T2" fmla="*/ 0 w 27"/>
                    <a:gd name="T3" fmla="*/ 14 h 28"/>
                    <a:gd name="T4" fmla="*/ 14 w 27"/>
                    <a:gd name="T5" fmla="*/ 0 h 28"/>
                    <a:gd name="T6" fmla="*/ 27 w 27"/>
                    <a:gd name="T7" fmla="*/ 14 h 28"/>
                    <a:gd name="T8" fmla="*/ 14 w 27"/>
                    <a:gd name="T9" fmla="*/ 28 h 28"/>
                    <a:gd name="T10" fmla="*/ 14 w 27"/>
                    <a:gd name="T11" fmla="*/ 5 h 28"/>
                    <a:gd name="T12" fmla="*/ 4 w 27"/>
                    <a:gd name="T13" fmla="*/ 14 h 28"/>
                    <a:gd name="T14" fmla="*/ 14 w 27"/>
                    <a:gd name="T15" fmla="*/ 23 h 28"/>
                    <a:gd name="T16" fmla="*/ 23 w 27"/>
                    <a:gd name="T17" fmla="*/ 14 h 28"/>
                    <a:gd name="T18" fmla="*/ 14 w 27"/>
                    <a:gd name="T19" fmla="*/ 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8">
                      <a:moveTo>
                        <a:pt x="14" y="28"/>
                      </a:moveTo>
                      <a:cubicBezTo>
                        <a:pt x="6" y="28"/>
                        <a:pt x="0" y="22"/>
                        <a:pt x="0" y="14"/>
                      </a:cubicBezTo>
                      <a:cubicBezTo>
                        <a:pt x="0" y="7"/>
                        <a:pt x="6" y="0"/>
                        <a:pt x="14" y="0"/>
                      </a:cubicBezTo>
                      <a:cubicBezTo>
                        <a:pt x="21" y="0"/>
                        <a:pt x="27" y="7"/>
                        <a:pt x="27" y="14"/>
                      </a:cubicBezTo>
                      <a:cubicBezTo>
                        <a:pt x="27" y="22"/>
                        <a:pt x="21" y="28"/>
                        <a:pt x="14" y="28"/>
                      </a:cubicBezTo>
                      <a:close/>
                      <a:moveTo>
                        <a:pt x="14" y="5"/>
                      </a:moveTo>
                      <a:cubicBezTo>
                        <a:pt x="9" y="5"/>
                        <a:pt x="4" y="9"/>
                        <a:pt x="4" y="14"/>
                      </a:cubicBezTo>
                      <a:cubicBezTo>
                        <a:pt x="4" y="19"/>
                        <a:pt x="9" y="23"/>
                        <a:pt x="14" y="23"/>
                      </a:cubicBezTo>
                      <a:cubicBezTo>
                        <a:pt x="19" y="23"/>
                        <a:pt x="23" y="19"/>
                        <a:pt x="23" y="14"/>
                      </a:cubicBezTo>
                      <a:cubicBezTo>
                        <a:pt x="23" y="9"/>
                        <a:pt x="19" y="5"/>
                        <a:pt x="14" y="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p>
                  <a:pPr algn="ctr"/>
                  <a:endParaRPr>
                    <a:latin typeface="锐字工房云字库细圆GBK" panose="02010604000000000000" pitchFamily="2" charset="-122"/>
                    <a:ea typeface="锐字工房云字库细圆GBK" panose="02010604000000000000" pitchFamily="2" charset="-122"/>
                    <a:cs typeface="+mn-ea"/>
                    <a:sym typeface="+mn-lt"/>
                  </a:endParaRPr>
                </a:p>
              </p:txBody>
            </p:sp>
            <p:sp>
              <p:nvSpPr>
                <p:cNvPr id="55" name="ïşḻïďê-Freeform: Shape 60"/>
                <p:cNvSpPr/>
                <p:nvPr/>
              </p:nvSpPr>
              <p:spPr bwMode="auto">
                <a:xfrm>
                  <a:off x="6378575" y="-498475"/>
                  <a:ext cx="147638" cy="153988"/>
                </a:xfrm>
                <a:custGeom>
                  <a:avLst/>
                  <a:gdLst>
                    <a:gd name="T0" fmla="*/ 13 w 27"/>
                    <a:gd name="T1" fmla="*/ 28 h 28"/>
                    <a:gd name="T2" fmla="*/ 0 w 27"/>
                    <a:gd name="T3" fmla="*/ 14 h 28"/>
                    <a:gd name="T4" fmla="*/ 13 w 27"/>
                    <a:gd name="T5" fmla="*/ 0 h 28"/>
                    <a:gd name="T6" fmla="*/ 27 w 27"/>
                    <a:gd name="T7" fmla="*/ 14 h 28"/>
                    <a:gd name="T8" fmla="*/ 13 w 27"/>
                    <a:gd name="T9" fmla="*/ 28 h 28"/>
                    <a:gd name="T10" fmla="*/ 13 w 27"/>
                    <a:gd name="T11" fmla="*/ 5 h 28"/>
                    <a:gd name="T12" fmla="*/ 4 w 27"/>
                    <a:gd name="T13" fmla="*/ 14 h 28"/>
                    <a:gd name="T14" fmla="*/ 13 w 27"/>
                    <a:gd name="T15" fmla="*/ 23 h 28"/>
                    <a:gd name="T16" fmla="*/ 23 w 27"/>
                    <a:gd name="T17" fmla="*/ 14 h 28"/>
                    <a:gd name="T18" fmla="*/ 13 w 27"/>
                    <a:gd name="T19" fmla="*/ 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8">
                      <a:moveTo>
                        <a:pt x="13" y="28"/>
                      </a:moveTo>
                      <a:cubicBezTo>
                        <a:pt x="6" y="28"/>
                        <a:pt x="0" y="22"/>
                        <a:pt x="0" y="14"/>
                      </a:cubicBezTo>
                      <a:cubicBezTo>
                        <a:pt x="0" y="7"/>
                        <a:pt x="6" y="0"/>
                        <a:pt x="13" y="0"/>
                      </a:cubicBezTo>
                      <a:cubicBezTo>
                        <a:pt x="21" y="0"/>
                        <a:pt x="27" y="7"/>
                        <a:pt x="27" y="14"/>
                      </a:cubicBezTo>
                      <a:cubicBezTo>
                        <a:pt x="27" y="22"/>
                        <a:pt x="21" y="28"/>
                        <a:pt x="13" y="28"/>
                      </a:cubicBezTo>
                      <a:close/>
                      <a:moveTo>
                        <a:pt x="13" y="5"/>
                      </a:moveTo>
                      <a:cubicBezTo>
                        <a:pt x="8" y="5"/>
                        <a:pt x="4" y="9"/>
                        <a:pt x="4" y="14"/>
                      </a:cubicBezTo>
                      <a:cubicBezTo>
                        <a:pt x="4" y="19"/>
                        <a:pt x="8" y="23"/>
                        <a:pt x="13" y="23"/>
                      </a:cubicBezTo>
                      <a:cubicBezTo>
                        <a:pt x="19" y="23"/>
                        <a:pt x="23" y="19"/>
                        <a:pt x="23" y="14"/>
                      </a:cubicBezTo>
                      <a:cubicBezTo>
                        <a:pt x="23" y="9"/>
                        <a:pt x="19" y="5"/>
                        <a:pt x="13" y="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p>
                  <a:pPr algn="ctr"/>
                  <a:endParaRPr>
                    <a:latin typeface="锐字工房云字库细圆GBK" panose="02010604000000000000" pitchFamily="2" charset="-122"/>
                    <a:ea typeface="锐字工房云字库细圆GBK" panose="02010604000000000000" pitchFamily="2" charset="-122"/>
                    <a:cs typeface="+mn-ea"/>
                    <a:sym typeface="+mn-lt"/>
                  </a:endParaRPr>
                </a:p>
              </p:txBody>
            </p:sp>
            <p:sp>
              <p:nvSpPr>
                <p:cNvPr id="56" name="ïşḻïďê-Freeform: Shape 61"/>
                <p:cNvSpPr/>
                <p:nvPr/>
              </p:nvSpPr>
              <p:spPr bwMode="auto">
                <a:xfrm>
                  <a:off x="5526088" y="-612775"/>
                  <a:ext cx="1158875" cy="387350"/>
                </a:xfrm>
                <a:custGeom>
                  <a:avLst/>
                  <a:gdLst>
                    <a:gd name="T0" fmla="*/ 210 w 212"/>
                    <a:gd name="T1" fmla="*/ 71 h 71"/>
                    <a:gd name="T2" fmla="*/ 35 w 212"/>
                    <a:gd name="T3" fmla="*/ 71 h 71"/>
                    <a:gd name="T4" fmla="*/ 0 w 212"/>
                    <a:gd name="T5" fmla="*/ 35 h 71"/>
                    <a:gd name="T6" fmla="*/ 35 w 212"/>
                    <a:gd name="T7" fmla="*/ 0 h 71"/>
                    <a:gd name="T8" fmla="*/ 210 w 212"/>
                    <a:gd name="T9" fmla="*/ 0 h 71"/>
                    <a:gd name="T10" fmla="*/ 212 w 212"/>
                    <a:gd name="T11" fmla="*/ 2 h 71"/>
                    <a:gd name="T12" fmla="*/ 210 w 212"/>
                    <a:gd name="T13" fmla="*/ 5 h 71"/>
                    <a:gd name="T14" fmla="*/ 35 w 212"/>
                    <a:gd name="T15" fmla="*/ 5 h 71"/>
                    <a:gd name="T16" fmla="*/ 4 w 212"/>
                    <a:gd name="T17" fmla="*/ 35 h 71"/>
                    <a:gd name="T18" fmla="*/ 35 w 212"/>
                    <a:gd name="T19" fmla="*/ 66 h 71"/>
                    <a:gd name="T20" fmla="*/ 210 w 212"/>
                    <a:gd name="T21" fmla="*/ 66 h 71"/>
                    <a:gd name="T22" fmla="*/ 212 w 212"/>
                    <a:gd name="T23" fmla="*/ 68 h 71"/>
                    <a:gd name="T24" fmla="*/ 210 w 212"/>
                    <a:gd name="T25" fmla="*/ 7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2" h="71">
                      <a:moveTo>
                        <a:pt x="210" y="71"/>
                      </a:moveTo>
                      <a:cubicBezTo>
                        <a:pt x="35" y="71"/>
                        <a:pt x="35" y="71"/>
                        <a:pt x="35" y="71"/>
                      </a:cubicBezTo>
                      <a:cubicBezTo>
                        <a:pt x="15" y="71"/>
                        <a:pt x="0" y="55"/>
                        <a:pt x="0" y="35"/>
                      </a:cubicBezTo>
                      <a:cubicBezTo>
                        <a:pt x="0" y="16"/>
                        <a:pt x="15" y="0"/>
                        <a:pt x="35" y="0"/>
                      </a:cubicBezTo>
                      <a:cubicBezTo>
                        <a:pt x="210" y="0"/>
                        <a:pt x="210" y="0"/>
                        <a:pt x="210" y="0"/>
                      </a:cubicBezTo>
                      <a:cubicBezTo>
                        <a:pt x="211" y="0"/>
                        <a:pt x="212" y="1"/>
                        <a:pt x="212" y="2"/>
                      </a:cubicBezTo>
                      <a:cubicBezTo>
                        <a:pt x="212" y="4"/>
                        <a:pt x="211" y="5"/>
                        <a:pt x="210" y="5"/>
                      </a:cubicBezTo>
                      <a:cubicBezTo>
                        <a:pt x="35" y="5"/>
                        <a:pt x="35" y="5"/>
                        <a:pt x="35" y="5"/>
                      </a:cubicBezTo>
                      <a:cubicBezTo>
                        <a:pt x="18" y="5"/>
                        <a:pt x="4" y="18"/>
                        <a:pt x="4" y="35"/>
                      </a:cubicBezTo>
                      <a:cubicBezTo>
                        <a:pt x="4" y="52"/>
                        <a:pt x="18" y="66"/>
                        <a:pt x="35" y="66"/>
                      </a:cubicBezTo>
                      <a:cubicBezTo>
                        <a:pt x="210" y="66"/>
                        <a:pt x="210" y="66"/>
                        <a:pt x="210" y="66"/>
                      </a:cubicBezTo>
                      <a:cubicBezTo>
                        <a:pt x="211" y="66"/>
                        <a:pt x="212" y="67"/>
                        <a:pt x="212" y="68"/>
                      </a:cubicBezTo>
                      <a:cubicBezTo>
                        <a:pt x="212" y="69"/>
                        <a:pt x="211" y="71"/>
                        <a:pt x="210" y="7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p>
                  <a:pPr algn="ctr"/>
                  <a:endParaRPr>
                    <a:latin typeface="锐字工房云字库细圆GBK" panose="02010604000000000000" pitchFamily="2" charset="-122"/>
                    <a:ea typeface="锐字工房云字库细圆GBK" panose="02010604000000000000" pitchFamily="2" charset="-122"/>
                    <a:cs typeface="+mn-ea"/>
                    <a:sym typeface="+mn-lt"/>
                  </a:endParaRPr>
                </a:p>
              </p:txBody>
            </p:sp>
          </p:grpSp>
        </p:grpSp>
        <p:grpSp>
          <p:nvGrpSpPr>
            <p:cNvPr id="23" name="Group 62"/>
            <p:cNvGrpSpPr/>
            <p:nvPr/>
          </p:nvGrpSpPr>
          <p:grpSpPr>
            <a:xfrm rot="21540000">
              <a:off x="3822789" y="2810823"/>
              <a:ext cx="966789" cy="968376"/>
              <a:chOff x="2552700" y="-1971675"/>
              <a:chExt cx="1935163" cy="1938338"/>
            </a:xfrm>
          </p:grpSpPr>
          <p:sp>
            <p:nvSpPr>
              <p:cNvPr id="43" name="ïşḻïďê-Oval 63"/>
              <p:cNvSpPr/>
              <p:nvPr/>
            </p:nvSpPr>
            <p:spPr bwMode="auto">
              <a:xfrm>
                <a:off x="2552700" y="-1971675"/>
                <a:ext cx="1935163" cy="1938338"/>
              </a:xfrm>
              <a:prstGeom prst="ellipse">
                <a:avLst/>
              </a:prstGeom>
              <a:solidFill>
                <a:schemeClr val="accent2">
                  <a:lumMod val="100000"/>
                </a:schemeClr>
              </a:solidFill>
              <a:ln>
                <a:noFill/>
              </a:ln>
            </p:spPr>
            <p:txBody>
              <a:bodyPr anchor="ctr"/>
              <a:p>
                <a:pPr algn="ctr"/>
                <a:endParaRPr>
                  <a:latin typeface="锐字工房云字库细圆GBK" panose="02010604000000000000" pitchFamily="2" charset="-122"/>
                  <a:ea typeface="锐字工房云字库细圆GBK" panose="02010604000000000000" pitchFamily="2" charset="-122"/>
                  <a:cs typeface="+mn-ea"/>
                  <a:sym typeface="+mn-lt"/>
                </a:endParaRPr>
              </a:p>
            </p:txBody>
          </p:sp>
          <p:grpSp>
            <p:nvGrpSpPr>
              <p:cNvPr id="44" name="Group 64"/>
              <p:cNvGrpSpPr/>
              <p:nvPr/>
            </p:nvGrpSpPr>
            <p:grpSpPr>
              <a:xfrm>
                <a:off x="2908300" y="-1620838"/>
                <a:ext cx="1228725" cy="1236663"/>
                <a:chOff x="2908300" y="-1620838"/>
                <a:chExt cx="1228725" cy="1236663"/>
              </a:xfrm>
            </p:grpSpPr>
            <p:sp>
              <p:nvSpPr>
                <p:cNvPr id="45" name="ïşḻïďê-Freeform: Shape 65"/>
                <p:cNvSpPr/>
                <p:nvPr/>
              </p:nvSpPr>
              <p:spPr bwMode="auto">
                <a:xfrm>
                  <a:off x="3055938" y="-1620838"/>
                  <a:ext cx="234950" cy="234950"/>
                </a:xfrm>
                <a:custGeom>
                  <a:avLst/>
                  <a:gdLst>
                    <a:gd name="T0" fmla="*/ 22 w 43"/>
                    <a:gd name="T1" fmla="*/ 43 h 43"/>
                    <a:gd name="T2" fmla="*/ 43 w 43"/>
                    <a:gd name="T3" fmla="*/ 21 h 43"/>
                    <a:gd name="T4" fmla="*/ 22 w 43"/>
                    <a:gd name="T5" fmla="*/ 0 h 43"/>
                    <a:gd name="T6" fmla="*/ 0 w 43"/>
                    <a:gd name="T7" fmla="*/ 21 h 43"/>
                    <a:gd name="T8" fmla="*/ 22 w 43"/>
                    <a:gd name="T9" fmla="*/ 43 h 43"/>
                    <a:gd name="T10" fmla="*/ 22 w 43"/>
                    <a:gd name="T11" fmla="*/ 5 h 43"/>
                    <a:gd name="T12" fmla="*/ 39 w 43"/>
                    <a:gd name="T13" fmla="*/ 21 h 43"/>
                    <a:gd name="T14" fmla="*/ 22 w 43"/>
                    <a:gd name="T15" fmla="*/ 38 h 43"/>
                    <a:gd name="T16" fmla="*/ 5 w 43"/>
                    <a:gd name="T17" fmla="*/ 21 h 43"/>
                    <a:gd name="T18" fmla="*/ 22 w 43"/>
                    <a:gd name="T19" fmla="*/ 5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3">
                      <a:moveTo>
                        <a:pt x="22" y="43"/>
                      </a:moveTo>
                      <a:cubicBezTo>
                        <a:pt x="34" y="43"/>
                        <a:pt x="43" y="33"/>
                        <a:pt x="43" y="21"/>
                      </a:cubicBezTo>
                      <a:cubicBezTo>
                        <a:pt x="43" y="10"/>
                        <a:pt x="34" y="0"/>
                        <a:pt x="22" y="0"/>
                      </a:cubicBezTo>
                      <a:cubicBezTo>
                        <a:pt x="10" y="0"/>
                        <a:pt x="0" y="10"/>
                        <a:pt x="0" y="21"/>
                      </a:cubicBezTo>
                      <a:cubicBezTo>
                        <a:pt x="0" y="33"/>
                        <a:pt x="10" y="43"/>
                        <a:pt x="22" y="43"/>
                      </a:cubicBezTo>
                      <a:close/>
                      <a:moveTo>
                        <a:pt x="22" y="5"/>
                      </a:moveTo>
                      <a:cubicBezTo>
                        <a:pt x="31" y="5"/>
                        <a:pt x="39" y="12"/>
                        <a:pt x="39" y="21"/>
                      </a:cubicBezTo>
                      <a:cubicBezTo>
                        <a:pt x="39" y="31"/>
                        <a:pt x="31" y="38"/>
                        <a:pt x="22" y="38"/>
                      </a:cubicBezTo>
                      <a:cubicBezTo>
                        <a:pt x="12" y="38"/>
                        <a:pt x="5" y="31"/>
                        <a:pt x="5" y="21"/>
                      </a:cubicBezTo>
                      <a:cubicBezTo>
                        <a:pt x="5" y="12"/>
                        <a:pt x="12" y="5"/>
                        <a:pt x="22" y="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p>
                  <a:pPr algn="ctr"/>
                  <a:endParaRPr>
                    <a:latin typeface="锐字工房云字库细圆GBK" panose="02010604000000000000" pitchFamily="2" charset="-122"/>
                    <a:ea typeface="锐字工房云字库细圆GBK" panose="02010604000000000000" pitchFamily="2" charset="-122"/>
                    <a:cs typeface="+mn-ea"/>
                    <a:sym typeface="+mn-lt"/>
                  </a:endParaRPr>
                </a:p>
              </p:txBody>
            </p:sp>
            <p:sp>
              <p:nvSpPr>
                <p:cNvPr id="46" name="ïşḻïďê-Freeform: Shape 66"/>
                <p:cNvSpPr/>
                <p:nvPr/>
              </p:nvSpPr>
              <p:spPr bwMode="auto">
                <a:xfrm>
                  <a:off x="3749675" y="-1620838"/>
                  <a:ext cx="234950" cy="234950"/>
                </a:xfrm>
                <a:custGeom>
                  <a:avLst/>
                  <a:gdLst>
                    <a:gd name="T0" fmla="*/ 22 w 43"/>
                    <a:gd name="T1" fmla="*/ 43 h 43"/>
                    <a:gd name="T2" fmla="*/ 43 w 43"/>
                    <a:gd name="T3" fmla="*/ 21 h 43"/>
                    <a:gd name="T4" fmla="*/ 22 w 43"/>
                    <a:gd name="T5" fmla="*/ 0 h 43"/>
                    <a:gd name="T6" fmla="*/ 0 w 43"/>
                    <a:gd name="T7" fmla="*/ 21 h 43"/>
                    <a:gd name="T8" fmla="*/ 22 w 43"/>
                    <a:gd name="T9" fmla="*/ 43 h 43"/>
                    <a:gd name="T10" fmla="*/ 22 w 43"/>
                    <a:gd name="T11" fmla="*/ 5 h 43"/>
                    <a:gd name="T12" fmla="*/ 39 w 43"/>
                    <a:gd name="T13" fmla="*/ 21 h 43"/>
                    <a:gd name="T14" fmla="*/ 22 w 43"/>
                    <a:gd name="T15" fmla="*/ 38 h 43"/>
                    <a:gd name="T16" fmla="*/ 5 w 43"/>
                    <a:gd name="T17" fmla="*/ 21 h 43"/>
                    <a:gd name="T18" fmla="*/ 22 w 43"/>
                    <a:gd name="T19" fmla="*/ 5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3">
                      <a:moveTo>
                        <a:pt x="22" y="43"/>
                      </a:moveTo>
                      <a:cubicBezTo>
                        <a:pt x="34" y="43"/>
                        <a:pt x="43" y="33"/>
                        <a:pt x="43" y="21"/>
                      </a:cubicBezTo>
                      <a:cubicBezTo>
                        <a:pt x="43" y="10"/>
                        <a:pt x="34" y="0"/>
                        <a:pt x="22" y="0"/>
                      </a:cubicBezTo>
                      <a:cubicBezTo>
                        <a:pt x="10" y="0"/>
                        <a:pt x="0" y="10"/>
                        <a:pt x="0" y="21"/>
                      </a:cubicBezTo>
                      <a:cubicBezTo>
                        <a:pt x="0" y="33"/>
                        <a:pt x="10" y="43"/>
                        <a:pt x="22" y="43"/>
                      </a:cubicBezTo>
                      <a:close/>
                      <a:moveTo>
                        <a:pt x="22" y="5"/>
                      </a:moveTo>
                      <a:cubicBezTo>
                        <a:pt x="31" y="5"/>
                        <a:pt x="39" y="12"/>
                        <a:pt x="39" y="21"/>
                      </a:cubicBezTo>
                      <a:cubicBezTo>
                        <a:pt x="39" y="31"/>
                        <a:pt x="31" y="38"/>
                        <a:pt x="22" y="38"/>
                      </a:cubicBezTo>
                      <a:cubicBezTo>
                        <a:pt x="13" y="38"/>
                        <a:pt x="5" y="31"/>
                        <a:pt x="5" y="21"/>
                      </a:cubicBezTo>
                      <a:cubicBezTo>
                        <a:pt x="5" y="12"/>
                        <a:pt x="13" y="5"/>
                        <a:pt x="22" y="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p>
                  <a:pPr algn="ctr"/>
                  <a:endParaRPr>
                    <a:latin typeface="锐字工房云字库细圆GBK" panose="02010604000000000000" pitchFamily="2" charset="-122"/>
                    <a:ea typeface="锐字工房云字库细圆GBK" panose="02010604000000000000" pitchFamily="2" charset="-122"/>
                    <a:cs typeface="+mn-ea"/>
                    <a:sym typeface="+mn-lt"/>
                  </a:endParaRPr>
                </a:p>
              </p:txBody>
            </p:sp>
            <p:sp>
              <p:nvSpPr>
                <p:cNvPr id="47" name="ïşḻïďê-Freeform: Shape 67"/>
                <p:cNvSpPr/>
                <p:nvPr/>
              </p:nvSpPr>
              <p:spPr bwMode="auto">
                <a:xfrm>
                  <a:off x="2908300" y="-1358900"/>
                  <a:ext cx="1228725" cy="974725"/>
                </a:xfrm>
                <a:custGeom>
                  <a:avLst/>
                  <a:gdLst>
                    <a:gd name="T0" fmla="*/ 205 w 225"/>
                    <a:gd name="T1" fmla="*/ 13 h 178"/>
                    <a:gd name="T2" fmla="*/ 151 w 225"/>
                    <a:gd name="T3" fmla="*/ 13 h 178"/>
                    <a:gd name="T4" fmla="*/ 112 w 225"/>
                    <a:gd name="T5" fmla="*/ 60 h 178"/>
                    <a:gd name="T6" fmla="*/ 74 w 225"/>
                    <a:gd name="T7" fmla="*/ 13 h 178"/>
                    <a:gd name="T8" fmla="*/ 19 w 225"/>
                    <a:gd name="T9" fmla="*/ 13 h 178"/>
                    <a:gd name="T10" fmla="*/ 2 w 225"/>
                    <a:gd name="T11" fmla="*/ 54 h 178"/>
                    <a:gd name="T12" fmla="*/ 26 w 225"/>
                    <a:gd name="T13" fmla="*/ 94 h 178"/>
                    <a:gd name="T14" fmla="*/ 36 w 225"/>
                    <a:gd name="T15" fmla="*/ 178 h 178"/>
                    <a:gd name="T16" fmla="*/ 53 w 225"/>
                    <a:gd name="T17" fmla="*/ 169 h 178"/>
                    <a:gd name="T18" fmla="*/ 74 w 225"/>
                    <a:gd name="T19" fmla="*/ 169 h 178"/>
                    <a:gd name="T20" fmla="*/ 77 w 225"/>
                    <a:gd name="T21" fmla="*/ 60 h 178"/>
                    <a:gd name="T22" fmla="*/ 112 w 225"/>
                    <a:gd name="T23" fmla="*/ 78 h 178"/>
                    <a:gd name="T24" fmla="*/ 147 w 225"/>
                    <a:gd name="T25" fmla="*/ 61 h 178"/>
                    <a:gd name="T26" fmla="*/ 151 w 225"/>
                    <a:gd name="T27" fmla="*/ 169 h 178"/>
                    <a:gd name="T28" fmla="*/ 171 w 225"/>
                    <a:gd name="T29" fmla="*/ 169 h 178"/>
                    <a:gd name="T30" fmla="*/ 189 w 225"/>
                    <a:gd name="T31" fmla="*/ 178 h 178"/>
                    <a:gd name="T32" fmla="*/ 199 w 225"/>
                    <a:gd name="T33" fmla="*/ 169 h 178"/>
                    <a:gd name="T34" fmla="*/ 207 w 225"/>
                    <a:gd name="T35" fmla="*/ 90 h 178"/>
                    <a:gd name="T36" fmla="*/ 81 w 225"/>
                    <a:gd name="T37" fmla="*/ 57 h 178"/>
                    <a:gd name="T38" fmla="*/ 68 w 225"/>
                    <a:gd name="T39" fmla="*/ 24 h 178"/>
                    <a:gd name="T40" fmla="*/ 66 w 225"/>
                    <a:gd name="T41" fmla="*/ 44 h 178"/>
                    <a:gd name="T42" fmla="*/ 69 w 225"/>
                    <a:gd name="T43" fmla="*/ 147 h 178"/>
                    <a:gd name="T44" fmla="*/ 69 w 225"/>
                    <a:gd name="T45" fmla="*/ 169 h 178"/>
                    <a:gd name="T46" fmla="*/ 52 w 225"/>
                    <a:gd name="T47" fmla="*/ 92 h 178"/>
                    <a:gd name="T48" fmla="*/ 41 w 225"/>
                    <a:gd name="T49" fmla="*/ 168 h 178"/>
                    <a:gd name="T50" fmla="*/ 30 w 225"/>
                    <a:gd name="T51" fmla="*/ 169 h 178"/>
                    <a:gd name="T52" fmla="*/ 31 w 225"/>
                    <a:gd name="T53" fmla="*/ 92 h 178"/>
                    <a:gd name="T54" fmla="*/ 31 w 225"/>
                    <a:gd name="T55" fmla="*/ 76 h 178"/>
                    <a:gd name="T56" fmla="*/ 27 w 225"/>
                    <a:gd name="T57" fmla="*/ 35 h 178"/>
                    <a:gd name="T58" fmla="*/ 23 w 225"/>
                    <a:gd name="T59" fmla="*/ 68 h 178"/>
                    <a:gd name="T60" fmla="*/ 27 w 225"/>
                    <a:gd name="T61" fmla="*/ 80 h 178"/>
                    <a:gd name="T62" fmla="*/ 26 w 225"/>
                    <a:gd name="T63" fmla="*/ 89 h 178"/>
                    <a:gd name="T64" fmla="*/ 6 w 225"/>
                    <a:gd name="T65" fmla="*/ 42 h 178"/>
                    <a:gd name="T66" fmla="*/ 48 w 225"/>
                    <a:gd name="T67" fmla="*/ 4 h 178"/>
                    <a:gd name="T68" fmla="*/ 88 w 225"/>
                    <a:gd name="T69" fmla="*/ 47 h 178"/>
                    <a:gd name="T70" fmla="*/ 110 w 225"/>
                    <a:gd name="T71" fmla="*/ 64 h 178"/>
                    <a:gd name="T72" fmla="*/ 114 w 225"/>
                    <a:gd name="T73" fmla="*/ 72 h 178"/>
                    <a:gd name="T74" fmla="*/ 26 w 225"/>
                    <a:gd name="T75" fmla="*/ 43 h 178"/>
                    <a:gd name="T76" fmla="*/ 26 w 225"/>
                    <a:gd name="T77" fmla="*/ 43 h 178"/>
                    <a:gd name="T78" fmla="*/ 198 w 225"/>
                    <a:gd name="T79" fmla="*/ 89 h 178"/>
                    <a:gd name="T80" fmla="*/ 198 w 225"/>
                    <a:gd name="T81" fmla="*/ 80 h 178"/>
                    <a:gd name="T82" fmla="*/ 202 w 225"/>
                    <a:gd name="T83" fmla="*/ 68 h 178"/>
                    <a:gd name="T84" fmla="*/ 198 w 225"/>
                    <a:gd name="T85" fmla="*/ 35 h 178"/>
                    <a:gd name="T86" fmla="*/ 194 w 225"/>
                    <a:gd name="T87" fmla="*/ 76 h 178"/>
                    <a:gd name="T88" fmla="*/ 194 w 225"/>
                    <a:gd name="T89" fmla="*/ 92 h 178"/>
                    <a:gd name="T90" fmla="*/ 195 w 225"/>
                    <a:gd name="T91" fmla="*/ 169 h 178"/>
                    <a:gd name="T92" fmla="*/ 183 w 225"/>
                    <a:gd name="T93" fmla="*/ 168 h 178"/>
                    <a:gd name="T94" fmla="*/ 173 w 225"/>
                    <a:gd name="T95" fmla="*/ 92 h 178"/>
                    <a:gd name="T96" fmla="*/ 155 w 225"/>
                    <a:gd name="T97" fmla="*/ 169 h 178"/>
                    <a:gd name="T98" fmla="*/ 156 w 225"/>
                    <a:gd name="T99" fmla="*/ 147 h 178"/>
                    <a:gd name="T100" fmla="*/ 159 w 225"/>
                    <a:gd name="T101" fmla="*/ 44 h 178"/>
                    <a:gd name="T102" fmla="*/ 157 w 225"/>
                    <a:gd name="T103" fmla="*/ 24 h 178"/>
                    <a:gd name="T104" fmla="*/ 144 w 225"/>
                    <a:gd name="T105" fmla="*/ 57 h 178"/>
                    <a:gd name="T106" fmla="*/ 117 w 225"/>
                    <a:gd name="T107" fmla="*/ 63 h 178"/>
                    <a:gd name="T108" fmla="*/ 137 w 225"/>
                    <a:gd name="T109" fmla="*/ 47 h 178"/>
                    <a:gd name="T110" fmla="*/ 177 w 225"/>
                    <a:gd name="T111" fmla="*/ 4 h 178"/>
                    <a:gd name="T112" fmla="*/ 218 w 225"/>
                    <a:gd name="T113" fmla="*/ 42 h 178"/>
                    <a:gd name="T114" fmla="*/ 203 w 225"/>
                    <a:gd name="T115" fmla="*/ 5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25" h="178">
                      <a:moveTo>
                        <a:pt x="222" y="40"/>
                      </a:moveTo>
                      <a:cubicBezTo>
                        <a:pt x="222" y="40"/>
                        <a:pt x="222" y="40"/>
                        <a:pt x="222" y="40"/>
                      </a:cubicBezTo>
                      <a:cubicBezTo>
                        <a:pt x="205" y="13"/>
                        <a:pt x="205" y="13"/>
                        <a:pt x="205" y="13"/>
                      </a:cubicBezTo>
                      <a:cubicBezTo>
                        <a:pt x="199" y="4"/>
                        <a:pt x="195" y="0"/>
                        <a:pt x="177" y="0"/>
                      </a:cubicBezTo>
                      <a:cubicBezTo>
                        <a:pt x="177" y="0"/>
                        <a:pt x="177" y="0"/>
                        <a:pt x="177" y="0"/>
                      </a:cubicBezTo>
                      <a:cubicBezTo>
                        <a:pt x="158" y="0"/>
                        <a:pt x="154" y="8"/>
                        <a:pt x="151" y="13"/>
                      </a:cubicBezTo>
                      <a:cubicBezTo>
                        <a:pt x="151" y="13"/>
                        <a:pt x="151" y="13"/>
                        <a:pt x="151" y="13"/>
                      </a:cubicBezTo>
                      <a:cubicBezTo>
                        <a:pt x="147" y="20"/>
                        <a:pt x="135" y="41"/>
                        <a:pt x="133" y="44"/>
                      </a:cubicBezTo>
                      <a:cubicBezTo>
                        <a:pt x="131" y="46"/>
                        <a:pt x="119" y="55"/>
                        <a:pt x="112" y="60"/>
                      </a:cubicBezTo>
                      <a:cubicBezTo>
                        <a:pt x="107" y="56"/>
                        <a:pt x="98" y="49"/>
                        <a:pt x="92" y="44"/>
                      </a:cubicBezTo>
                      <a:cubicBezTo>
                        <a:pt x="90" y="41"/>
                        <a:pt x="77" y="20"/>
                        <a:pt x="74" y="13"/>
                      </a:cubicBezTo>
                      <a:cubicBezTo>
                        <a:pt x="74" y="13"/>
                        <a:pt x="74" y="13"/>
                        <a:pt x="74" y="13"/>
                      </a:cubicBezTo>
                      <a:cubicBezTo>
                        <a:pt x="71" y="8"/>
                        <a:pt x="66" y="0"/>
                        <a:pt x="48" y="0"/>
                      </a:cubicBezTo>
                      <a:cubicBezTo>
                        <a:pt x="48" y="0"/>
                        <a:pt x="48" y="0"/>
                        <a:pt x="48" y="0"/>
                      </a:cubicBezTo>
                      <a:cubicBezTo>
                        <a:pt x="29" y="0"/>
                        <a:pt x="26" y="4"/>
                        <a:pt x="19" y="13"/>
                      </a:cubicBezTo>
                      <a:cubicBezTo>
                        <a:pt x="2" y="40"/>
                        <a:pt x="2" y="40"/>
                        <a:pt x="2" y="40"/>
                      </a:cubicBezTo>
                      <a:cubicBezTo>
                        <a:pt x="2" y="40"/>
                        <a:pt x="2" y="40"/>
                        <a:pt x="2" y="40"/>
                      </a:cubicBezTo>
                      <a:cubicBezTo>
                        <a:pt x="0" y="44"/>
                        <a:pt x="0" y="49"/>
                        <a:pt x="2" y="54"/>
                      </a:cubicBezTo>
                      <a:cubicBezTo>
                        <a:pt x="17" y="90"/>
                        <a:pt x="17" y="90"/>
                        <a:pt x="17" y="90"/>
                      </a:cubicBezTo>
                      <a:cubicBezTo>
                        <a:pt x="19" y="92"/>
                        <a:pt x="21" y="94"/>
                        <a:pt x="25" y="94"/>
                      </a:cubicBezTo>
                      <a:cubicBezTo>
                        <a:pt x="25" y="94"/>
                        <a:pt x="25" y="94"/>
                        <a:pt x="26" y="94"/>
                      </a:cubicBezTo>
                      <a:cubicBezTo>
                        <a:pt x="25" y="153"/>
                        <a:pt x="25" y="167"/>
                        <a:pt x="25" y="169"/>
                      </a:cubicBezTo>
                      <a:cubicBezTo>
                        <a:pt x="25" y="169"/>
                        <a:pt x="25" y="169"/>
                        <a:pt x="25" y="169"/>
                      </a:cubicBezTo>
                      <a:cubicBezTo>
                        <a:pt x="26" y="174"/>
                        <a:pt x="30" y="178"/>
                        <a:pt x="36" y="178"/>
                      </a:cubicBezTo>
                      <a:cubicBezTo>
                        <a:pt x="41" y="177"/>
                        <a:pt x="46" y="173"/>
                        <a:pt x="46" y="169"/>
                      </a:cubicBezTo>
                      <a:cubicBezTo>
                        <a:pt x="50" y="122"/>
                        <a:pt x="50" y="122"/>
                        <a:pt x="50" y="122"/>
                      </a:cubicBezTo>
                      <a:cubicBezTo>
                        <a:pt x="53" y="169"/>
                        <a:pt x="53" y="169"/>
                        <a:pt x="53" y="169"/>
                      </a:cubicBezTo>
                      <a:cubicBezTo>
                        <a:pt x="54" y="173"/>
                        <a:pt x="58" y="177"/>
                        <a:pt x="63" y="178"/>
                      </a:cubicBezTo>
                      <a:cubicBezTo>
                        <a:pt x="64" y="178"/>
                        <a:pt x="64" y="178"/>
                        <a:pt x="64" y="178"/>
                      </a:cubicBezTo>
                      <a:cubicBezTo>
                        <a:pt x="69" y="178"/>
                        <a:pt x="73" y="174"/>
                        <a:pt x="74" y="169"/>
                      </a:cubicBezTo>
                      <a:cubicBezTo>
                        <a:pt x="74" y="169"/>
                        <a:pt x="74" y="169"/>
                        <a:pt x="74" y="169"/>
                      </a:cubicBezTo>
                      <a:cubicBezTo>
                        <a:pt x="74" y="166"/>
                        <a:pt x="72" y="100"/>
                        <a:pt x="71" y="51"/>
                      </a:cubicBezTo>
                      <a:cubicBezTo>
                        <a:pt x="77" y="60"/>
                        <a:pt x="77" y="60"/>
                        <a:pt x="77" y="60"/>
                      </a:cubicBezTo>
                      <a:cubicBezTo>
                        <a:pt x="77" y="60"/>
                        <a:pt x="78" y="61"/>
                        <a:pt x="78" y="61"/>
                      </a:cubicBezTo>
                      <a:cubicBezTo>
                        <a:pt x="107" y="77"/>
                        <a:pt x="107" y="77"/>
                        <a:pt x="107" y="77"/>
                      </a:cubicBezTo>
                      <a:cubicBezTo>
                        <a:pt x="108" y="78"/>
                        <a:pt x="110" y="78"/>
                        <a:pt x="112" y="78"/>
                      </a:cubicBezTo>
                      <a:cubicBezTo>
                        <a:pt x="113" y="78"/>
                        <a:pt x="113" y="78"/>
                        <a:pt x="114" y="78"/>
                      </a:cubicBezTo>
                      <a:cubicBezTo>
                        <a:pt x="115" y="78"/>
                        <a:pt x="117" y="78"/>
                        <a:pt x="118" y="77"/>
                      </a:cubicBezTo>
                      <a:cubicBezTo>
                        <a:pt x="147" y="61"/>
                        <a:pt x="147" y="61"/>
                        <a:pt x="147" y="61"/>
                      </a:cubicBezTo>
                      <a:cubicBezTo>
                        <a:pt x="147" y="61"/>
                        <a:pt x="147" y="60"/>
                        <a:pt x="147" y="60"/>
                      </a:cubicBezTo>
                      <a:cubicBezTo>
                        <a:pt x="154" y="51"/>
                        <a:pt x="154" y="51"/>
                        <a:pt x="154" y="51"/>
                      </a:cubicBezTo>
                      <a:cubicBezTo>
                        <a:pt x="152" y="100"/>
                        <a:pt x="151" y="166"/>
                        <a:pt x="151" y="169"/>
                      </a:cubicBezTo>
                      <a:cubicBezTo>
                        <a:pt x="151" y="169"/>
                        <a:pt x="151" y="169"/>
                        <a:pt x="151" y="169"/>
                      </a:cubicBezTo>
                      <a:cubicBezTo>
                        <a:pt x="151" y="174"/>
                        <a:pt x="156" y="178"/>
                        <a:pt x="161" y="178"/>
                      </a:cubicBezTo>
                      <a:cubicBezTo>
                        <a:pt x="167" y="177"/>
                        <a:pt x="171" y="173"/>
                        <a:pt x="171" y="169"/>
                      </a:cubicBezTo>
                      <a:cubicBezTo>
                        <a:pt x="175" y="122"/>
                        <a:pt x="175" y="122"/>
                        <a:pt x="175" y="122"/>
                      </a:cubicBezTo>
                      <a:cubicBezTo>
                        <a:pt x="179" y="169"/>
                        <a:pt x="179" y="169"/>
                        <a:pt x="179" y="169"/>
                      </a:cubicBezTo>
                      <a:cubicBezTo>
                        <a:pt x="179" y="173"/>
                        <a:pt x="183" y="177"/>
                        <a:pt x="189" y="178"/>
                      </a:cubicBezTo>
                      <a:cubicBezTo>
                        <a:pt x="189" y="178"/>
                        <a:pt x="189" y="178"/>
                        <a:pt x="189" y="178"/>
                      </a:cubicBezTo>
                      <a:cubicBezTo>
                        <a:pt x="194" y="178"/>
                        <a:pt x="199" y="174"/>
                        <a:pt x="199" y="169"/>
                      </a:cubicBezTo>
                      <a:cubicBezTo>
                        <a:pt x="199" y="169"/>
                        <a:pt x="199" y="169"/>
                        <a:pt x="199" y="169"/>
                      </a:cubicBezTo>
                      <a:cubicBezTo>
                        <a:pt x="199" y="167"/>
                        <a:pt x="199" y="153"/>
                        <a:pt x="199" y="94"/>
                      </a:cubicBezTo>
                      <a:cubicBezTo>
                        <a:pt x="199" y="94"/>
                        <a:pt x="200" y="94"/>
                        <a:pt x="200" y="94"/>
                      </a:cubicBezTo>
                      <a:cubicBezTo>
                        <a:pt x="203" y="94"/>
                        <a:pt x="206" y="92"/>
                        <a:pt x="207" y="90"/>
                      </a:cubicBezTo>
                      <a:cubicBezTo>
                        <a:pt x="223" y="54"/>
                        <a:pt x="223" y="54"/>
                        <a:pt x="223" y="54"/>
                      </a:cubicBezTo>
                      <a:cubicBezTo>
                        <a:pt x="225" y="49"/>
                        <a:pt x="225" y="44"/>
                        <a:pt x="222" y="40"/>
                      </a:cubicBezTo>
                      <a:close/>
                      <a:moveTo>
                        <a:pt x="81" y="57"/>
                      </a:moveTo>
                      <a:cubicBezTo>
                        <a:pt x="71" y="43"/>
                        <a:pt x="71" y="43"/>
                        <a:pt x="71" y="43"/>
                      </a:cubicBezTo>
                      <a:cubicBezTo>
                        <a:pt x="71" y="37"/>
                        <a:pt x="70" y="32"/>
                        <a:pt x="70" y="27"/>
                      </a:cubicBezTo>
                      <a:cubicBezTo>
                        <a:pt x="70" y="25"/>
                        <a:pt x="69" y="24"/>
                        <a:pt x="68" y="24"/>
                      </a:cubicBezTo>
                      <a:cubicBezTo>
                        <a:pt x="68" y="24"/>
                        <a:pt x="68" y="24"/>
                        <a:pt x="68" y="24"/>
                      </a:cubicBezTo>
                      <a:cubicBezTo>
                        <a:pt x="67" y="24"/>
                        <a:pt x="66" y="25"/>
                        <a:pt x="66" y="27"/>
                      </a:cubicBezTo>
                      <a:cubicBezTo>
                        <a:pt x="66" y="27"/>
                        <a:pt x="66" y="33"/>
                        <a:pt x="66" y="44"/>
                      </a:cubicBezTo>
                      <a:cubicBezTo>
                        <a:pt x="66" y="44"/>
                        <a:pt x="66" y="44"/>
                        <a:pt x="66" y="44"/>
                      </a:cubicBezTo>
                      <a:cubicBezTo>
                        <a:pt x="66" y="58"/>
                        <a:pt x="67" y="78"/>
                        <a:pt x="67" y="98"/>
                      </a:cubicBezTo>
                      <a:cubicBezTo>
                        <a:pt x="68" y="116"/>
                        <a:pt x="68" y="133"/>
                        <a:pt x="69" y="147"/>
                      </a:cubicBezTo>
                      <a:cubicBezTo>
                        <a:pt x="69" y="153"/>
                        <a:pt x="69" y="159"/>
                        <a:pt x="69" y="163"/>
                      </a:cubicBezTo>
                      <a:cubicBezTo>
                        <a:pt x="69" y="166"/>
                        <a:pt x="69" y="167"/>
                        <a:pt x="69" y="169"/>
                      </a:cubicBezTo>
                      <a:cubicBezTo>
                        <a:pt x="69" y="169"/>
                        <a:pt x="69" y="169"/>
                        <a:pt x="69" y="169"/>
                      </a:cubicBezTo>
                      <a:cubicBezTo>
                        <a:pt x="69" y="171"/>
                        <a:pt x="67" y="173"/>
                        <a:pt x="64" y="173"/>
                      </a:cubicBezTo>
                      <a:cubicBezTo>
                        <a:pt x="61" y="173"/>
                        <a:pt x="58" y="171"/>
                        <a:pt x="58" y="168"/>
                      </a:cubicBezTo>
                      <a:cubicBezTo>
                        <a:pt x="52" y="92"/>
                        <a:pt x="52" y="92"/>
                        <a:pt x="52" y="92"/>
                      </a:cubicBezTo>
                      <a:cubicBezTo>
                        <a:pt x="52" y="91"/>
                        <a:pt x="51" y="90"/>
                        <a:pt x="50" y="90"/>
                      </a:cubicBezTo>
                      <a:cubicBezTo>
                        <a:pt x="48" y="90"/>
                        <a:pt x="47" y="91"/>
                        <a:pt x="47" y="92"/>
                      </a:cubicBezTo>
                      <a:cubicBezTo>
                        <a:pt x="41" y="168"/>
                        <a:pt x="41" y="168"/>
                        <a:pt x="41" y="168"/>
                      </a:cubicBezTo>
                      <a:cubicBezTo>
                        <a:pt x="41" y="171"/>
                        <a:pt x="39" y="173"/>
                        <a:pt x="36" y="173"/>
                      </a:cubicBezTo>
                      <a:cubicBezTo>
                        <a:pt x="33" y="173"/>
                        <a:pt x="30" y="171"/>
                        <a:pt x="30" y="169"/>
                      </a:cubicBezTo>
                      <a:cubicBezTo>
                        <a:pt x="30" y="169"/>
                        <a:pt x="30" y="169"/>
                        <a:pt x="30" y="169"/>
                      </a:cubicBezTo>
                      <a:cubicBezTo>
                        <a:pt x="30" y="167"/>
                        <a:pt x="30" y="165"/>
                        <a:pt x="30" y="162"/>
                      </a:cubicBezTo>
                      <a:cubicBezTo>
                        <a:pt x="30" y="157"/>
                        <a:pt x="30" y="151"/>
                        <a:pt x="30" y="144"/>
                      </a:cubicBezTo>
                      <a:cubicBezTo>
                        <a:pt x="30" y="129"/>
                        <a:pt x="30" y="110"/>
                        <a:pt x="31" y="92"/>
                      </a:cubicBezTo>
                      <a:cubicBezTo>
                        <a:pt x="33" y="90"/>
                        <a:pt x="34" y="87"/>
                        <a:pt x="33" y="84"/>
                      </a:cubicBezTo>
                      <a:cubicBezTo>
                        <a:pt x="33" y="84"/>
                        <a:pt x="33" y="84"/>
                        <a:pt x="33" y="83"/>
                      </a:cubicBezTo>
                      <a:cubicBezTo>
                        <a:pt x="33" y="83"/>
                        <a:pt x="32" y="80"/>
                        <a:pt x="31" y="76"/>
                      </a:cubicBezTo>
                      <a:cubicBezTo>
                        <a:pt x="31" y="50"/>
                        <a:pt x="31" y="36"/>
                        <a:pt x="31" y="36"/>
                      </a:cubicBezTo>
                      <a:cubicBezTo>
                        <a:pt x="31" y="35"/>
                        <a:pt x="30" y="34"/>
                        <a:pt x="29" y="34"/>
                      </a:cubicBezTo>
                      <a:cubicBezTo>
                        <a:pt x="28" y="34"/>
                        <a:pt x="27" y="34"/>
                        <a:pt x="27" y="35"/>
                      </a:cubicBezTo>
                      <a:cubicBezTo>
                        <a:pt x="17" y="48"/>
                        <a:pt x="17" y="48"/>
                        <a:pt x="17" y="48"/>
                      </a:cubicBezTo>
                      <a:cubicBezTo>
                        <a:pt x="17" y="48"/>
                        <a:pt x="17" y="49"/>
                        <a:pt x="17" y="50"/>
                      </a:cubicBezTo>
                      <a:cubicBezTo>
                        <a:pt x="17" y="50"/>
                        <a:pt x="20" y="59"/>
                        <a:pt x="23" y="68"/>
                      </a:cubicBezTo>
                      <a:cubicBezTo>
                        <a:pt x="24" y="71"/>
                        <a:pt x="25" y="74"/>
                        <a:pt x="26" y="77"/>
                      </a:cubicBezTo>
                      <a:cubicBezTo>
                        <a:pt x="26" y="77"/>
                        <a:pt x="26" y="77"/>
                        <a:pt x="26" y="77"/>
                      </a:cubicBezTo>
                      <a:cubicBezTo>
                        <a:pt x="26" y="78"/>
                        <a:pt x="27" y="79"/>
                        <a:pt x="27" y="80"/>
                      </a:cubicBezTo>
                      <a:cubicBezTo>
                        <a:pt x="28" y="82"/>
                        <a:pt x="28" y="84"/>
                        <a:pt x="29" y="85"/>
                      </a:cubicBezTo>
                      <a:cubicBezTo>
                        <a:pt x="29" y="85"/>
                        <a:pt x="29" y="85"/>
                        <a:pt x="29" y="85"/>
                      </a:cubicBezTo>
                      <a:cubicBezTo>
                        <a:pt x="29" y="87"/>
                        <a:pt x="28" y="88"/>
                        <a:pt x="26" y="89"/>
                      </a:cubicBezTo>
                      <a:cubicBezTo>
                        <a:pt x="24" y="90"/>
                        <a:pt x="22" y="89"/>
                        <a:pt x="21" y="88"/>
                      </a:cubicBezTo>
                      <a:cubicBezTo>
                        <a:pt x="6" y="52"/>
                        <a:pt x="6" y="52"/>
                        <a:pt x="6" y="52"/>
                      </a:cubicBezTo>
                      <a:cubicBezTo>
                        <a:pt x="5" y="49"/>
                        <a:pt x="5" y="45"/>
                        <a:pt x="6" y="42"/>
                      </a:cubicBezTo>
                      <a:cubicBezTo>
                        <a:pt x="23" y="16"/>
                        <a:pt x="23" y="16"/>
                        <a:pt x="23" y="16"/>
                      </a:cubicBezTo>
                      <a:cubicBezTo>
                        <a:pt x="29" y="8"/>
                        <a:pt x="31" y="4"/>
                        <a:pt x="48" y="4"/>
                      </a:cubicBezTo>
                      <a:cubicBezTo>
                        <a:pt x="48" y="4"/>
                        <a:pt x="48" y="4"/>
                        <a:pt x="48" y="4"/>
                      </a:cubicBezTo>
                      <a:cubicBezTo>
                        <a:pt x="64" y="4"/>
                        <a:pt x="67" y="11"/>
                        <a:pt x="69" y="15"/>
                      </a:cubicBezTo>
                      <a:cubicBezTo>
                        <a:pt x="70" y="15"/>
                        <a:pt x="70" y="15"/>
                        <a:pt x="70" y="15"/>
                      </a:cubicBezTo>
                      <a:cubicBezTo>
                        <a:pt x="74" y="22"/>
                        <a:pt x="88" y="47"/>
                        <a:pt x="88" y="47"/>
                      </a:cubicBezTo>
                      <a:cubicBezTo>
                        <a:pt x="88" y="47"/>
                        <a:pt x="88" y="47"/>
                        <a:pt x="88" y="47"/>
                      </a:cubicBezTo>
                      <a:cubicBezTo>
                        <a:pt x="88" y="47"/>
                        <a:pt x="95" y="52"/>
                        <a:pt x="101" y="57"/>
                      </a:cubicBezTo>
                      <a:cubicBezTo>
                        <a:pt x="104" y="60"/>
                        <a:pt x="108" y="62"/>
                        <a:pt x="110" y="64"/>
                      </a:cubicBezTo>
                      <a:cubicBezTo>
                        <a:pt x="112" y="65"/>
                        <a:pt x="113" y="66"/>
                        <a:pt x="114" y="67"/>
                      </a:cubicBezTo>
                      <a:cubicBezTo>
                        <a:pt x="114" y="67"/>
                        <a:pt x="114" y="67"/>
                        <a:pt x="114" y="67"/>
                      </a:cubicBezTo>
                      <a:cubicBezTo>
                        <a:pt x="115" y="68"/>
                        <a:pt x="115" y="70"/>
                        <a:pt x="114" y="72"/>
                      </a:cubicBezTo>
                      <a:cubicBezTo>
                        <a:pt x="113" y="73"/>
                        <a:pt x="111" y="74"/>
                        <a:pt x="109" y="73"/>
                      </a:cubicBezTo>
                      <a:lnTo>
                        <a:pt x="81" y="57"/>
                      </a:lnTo>
                      <a:close/>
                      <a:moveTo>
                        <a:pt x="26" y="43"/>
                      </a:moveTo>
                      <a:cubicBezTo>
                        <a:pt x="26" y="48"/>
                        <a:pt x="26" y="54"/>
                        <a:pt x="26" y="63"/>
                      </a:cubicBezTo>
                      <a:cubicBezTo>
                        <a:pt x="25" y="58"/>
                        <a:pt x="23" y="54"/>
                        <a:pt x="22" y="50"/>
                      </a:cubicBezTo>
                      <a:lnTo>
                        <a:pt x="26" y="43"/>
                      </a:lnTo>
                      <a:close/>
                      <a:moveTo>
                        <a:pt x="219" y="52"/>
                      </a:moveTo>
                      <a:cubicBezTo>
                        <a:pt x="203" y="88"/>
                        <a:pt x="203" y="88"/>
                        <a:pt x="203" y="88"/>
                      </a:cubicBezTo>
                      <a:cubicBezTo>
                        <a:pt x="202" y="89"/>
                        <a:pt x="200" y="90"/>
                        <a:pt x="198" y="89"/>
                      </a:cubicBezTo>
                      <a:cubicBezTo>
                        <a:pt x="196" y="88"/>
                        <a:pt x="195" y="87"/>
                        <a:pt x="196" y="85"/>
                      </a:cubicBezTo>
                      <a:cubicBezTo>
                        <a:pt x="196" y="85"/>
                        <a:pt x="196" y="85"/>
                        <a:pt x="196" y="85"/>
                      </a:cubicBezTo>
                      <a:cubicBezTo>
                        <a:pt x="196" y="84"/>
                        <a:pt x="197" y="82"/>
                        <a:pt x="198" y="80"/>
                      </a:cubicBezTo>
                      <a:cubicBezTo>
                        <a:pt x="198" y="79"/>
                        <a:pt x="198" y="78"/>
                        <a:pt x="198" y="77"/>
                      </a:cubicBezTo>
                      <a:cubicBezTo>
                        <a:pt x="198" y="77"/>
                        <a:pt x="198" y="77"/>
                        <a:pt x="198" y="77"/>
                      </a:cubicBezTo>
                      <a:cubicBezTo>
                        <a:pt x="199" y="74"/>
                        <a:pt x="201" y="71"/>
                        <a:pt x="202" y="68"/>
                      </a:cubicBezTo>
                      <a:cubicBezTo>
                        <a:pt x="205" y="59"/>
                        <a:pt x="208" y="50"/>
                        <a:pt x="208" y="50"/>
                      </a:cubicBezTo>
                      <a:cubicBezTo>
                        <a:pt x="208" y="49"/>
                        <a:pt x="208" y="48"/>
                        <a:pt x="207" y="48"/>
                      </a:cubicBezTo>
                      <a:cubicBezTo>
                        <a:pt x="198" y="35"/>
                        <a:pt x="198" y="35"/>
                        <a:pt x="198" y="35"/>
                      </a:cubicBezTo>
                      <a:cubicBezTo>
                        <a:pt x="197" y="34"/>
                        <a:pt x="196" y="34"/>
                        <a:pt x="195" y="34"/>
                      </a:cubicBezTo>
                      <a:cubicBezTo>
                        <a:pt x="194" y="34"/>
                        <a:pt x="194" y="35"/>
                        <a:pt x="194" y="36"/>
                      </a:cubicBezTo>
                      <a:cubicBezTo>
                        <a:pt x="194" y="36"/>
                        <a:pt x="194" y="50"/>
                        <a:pt x="194" y="76"/>
                      </a:cubicBezTo>
                      <a:cubicBezTo>
                        <a:pt x="193" y="80"/>
                        <a:pt x="192" y="83"/>
                        <a:pt x="191" y="83"/>
                      </a:cubicBezTo>
                      <a:cubicBezTo>
                        <a:pt x="191" y="84"/>
                        <a:pt x="191" y="84"/>
                        <a:pt x="191" y="84"/>
                      </a:cubicBezTo>
                      <a:cubicBezTo>
                        <a:pt x="190" y="87"/>
                        <a:pt x="192" y="90"/>
                        <a:pt x="194" y="92"/>
                      </a:cubicBezTo>
                      <a:cubicBezTo>
                        <a:pt x="194" y="110"/>
                        <a:pt x="194" y="129"/>
                        <a:pt x="194" y="144"/>
                      </a:cubicBezTo>
                      <a:cubicBezTo>
                        <a:pt x="194" y="151"/>
                        <a:pt x="195" y="157"/>
                        <a:pt x="195" y="162"/>
                      </a:cubicBezTo>
                      <a:cubicBezTo>
                        <a:pt x="195" y="165"/>
                        <a:pt x="195" y="167"/>
                        <a:pt x="195" y="169"/>
                      </a:cubicBezTo>
                      <a:cubicBezTo>
                        <a:pt x="195" y="169"/>
                        <a:pt x="195" y="169"/>
                        <a:pt x="195" y="169"/>
                      </a:cubicBezTo>
                      <a:cubicBezTo>
                        <a:pt x="194" y="171"/>
                        <a:pt x="192" y="173"/>
                        <a:pt x="189" y="173"/>
                      </a:cubicBezTo>
                      <a:cubicBezTo>
                        <a:pt x="186" y="173"/>
                        <a:pt x="183" y="171"/>
                        <a:pt x="183" y="168"/>
                      </a:cubicBezTo>
                      <a:cubicBezTo>
                        <a:pt x="177" y="92"/>
                        <a:pt x="177" y="92"/>
                        <a:pt x="177" y="92"/>
                      </a:cubicBezTo>
                      <a:cubicBezTo>
                        <a:pt x="177" y="91"/>
                        <a:pt x="176" y="90"/>
                        <a:pt x="175" y="90"/>
                      </a:cubicBezTo>
                      <a:cubicBezTo>
                        <a:pt x="174" y="90"/>
                        <a:pt x="173" y="91"/>
                        <a:pt x="173" y="92"/>
                      </a:cubicBezTo>
                      <a:cubicBezTo>
                        <a:pt x="167" y="168"/>
                        <a:pt x="167" y="168"/>
                        <a:pt x="167" y="168"/>
                      </a:cubicBezTo>
                      <a:cubicBezTo>
                        <a:pt x="166" y="171"/>
                        <a:pt x="164" y="173"/>
                        <a:pt x="161" y="173"/>
                      </a:cubicBezTo>
                      <a:cubicBezTo>
                        <a:pt x="158" y="173"/>
                        <a:pt x="155" y="171"/>
                        <a:pt x="155" y="169"/>
                      </a:cubicBezTo>
                      <a:cubicBezTo>
                        <a:pt x="155" y="169"/>
                        <a:pt x="155" y="169"/>
                        <a:pt x="155" y="169"/>
                      </a:cubicBezTo>
                      <a:cubicBezTo>
                        <a:pt x="155" y="167"/>
                        <a:pt x="155" y="166"/>
                        <a:pt x="155" y="163"/>
                      </a:cubicBezTo>
                      <a:cubicBezTo>
                        <a:pt x="156" y="159"/>
                        <a:pt x="156" y="153"/>
                        <a:pt x="156" y="147"/>
                      </a:cubicBezTo>
                      <a:cubicBezTo>
                        <a:pt x="156" y="133"/>
                        <a:pt x="157" y="116"/>
                        <a:pt x="157" y="98"/>
                      </a:cubicBezTo>
                      <a:cubicBezTo>
                        <a:pt x="158" y="78"/>
                        <a:pt x="158" y="58"/>
                        <a:pt x="159" y="44"/>
                      </a:cubicBezTo>
                      <a:cubicBezTo>
                        <a:pt x="159" y="44"/>
                        <a:pt x="159" y="44"/>
                        <a:pt x="159" y="44"/>
                      </a:cubicBezTo>
                      <a:cubicBezTo>
                        <a:pt x="159" y="33"/>
                        <a:pt x="159" y="27"/>
                        <a:pt x="159" y="27"/>
                      </a:cubicBezTo>
                      <a:cubicBezTo>
                        <a:pt x="159" y="25"/>
                        <a:pt x="158" y="24"/>
                        <a:pt x="157" y="24"/>
                      </a:cubicBezTo>
                      <a:cubicBezTo>
                        <a:pt x="157" y="24"/>
                        <a:pt x="157" y="24"/>
                        <a:pt x="157" y="24"/>
                      </a:cubicBezTo>
                      <a:cubicBezTo>
                        <a:pt x="155" y="24"/>
                        <a:pt x="154" y="25"/>
                        <a:pt x="154" y="27"/>
                      </a:cubicBezTo>
                      <a:cubicBezTo>
                        <a:pt x="154" y="32"/>
                        <a:pt x="154" y="37"/>
                        <a:pt x="154" y="43"/>
                      </a:cubicBezTo>
                      <a:cubicBezTo>
                        <a:pt x="144" y="57"/>
                        <a:pt x="144" y="57"/>
                        <a:pt x="144" y="57"/>
                      </a:cubicBezTo>
                      <a:cubicBezTo>
                        <a:pt x="119" y="71"/>
                        <a:pt x="119" y="71"/>
                        <a:pt x="119" y="71"/>
                      </a:cubicBezTo>
                      <a:cubicBezTo>
                        <a:pt x="120" y="68"/>
                        <a:pt x="119" y="65"/>
                        <a:pt x="117" y="63"/>
                      </a:cubicBezTo>
                      <a:cubicBezTo>
                        <a:pt x="117" y="63"/>
                        <a:pt x="117" y="63"/>
                        <a:pt x="117" y="63"/>
                      </a:cubicBezTo>
                      <a:cubicBezTo>
                        <a:pt x="117" y="63"/>
                        <a:pt x="116" y="63"/>
                        <a:pt x="116" y="63"/>
                      </a:cubicBezTo>
                      <a:cubicBezTo>
                        <a:pt x="124" y="57"/>
                        <a:pt x="136" y="47"/>
                        <a:pt x="136" y="47"/>
                      </a:cubicBezTo>
                      <a:cubicBezTo>
                        <a:pt x="136" y="47"/>
                        <a:pt x="137" y="47"/>
                        <a:pt x="137" y="47"/>
                      </a:cubicBezTo>
                      <a:cubicBezTo>
                        <a:pt x="137" y="47"/>
                        <a:pt x="151" y="22"/>
                        <a:pt x="155" y="15"/>
                      </a:cubicBezTo>
                      <a:cubicBezTo>
                        <a:pt x="155" y="15"/>
                        <a:pt x="155" y="15"/>
                        <a:pt x="155" y="15"/>
                      </a:cubicBezTo>
                      <a:cubicBezTo>
                        <a:pt x="157" y="11"/>
                        <a:pt x="161" y="4"/>
                        <a:pt x="177" y="4"/>
                      </a:cubicBezTo>
                      <a:cubicBezTo>
                        <a:pt x="177" y="4"/>
                        <a:pt x="177" y="4"/>
                        <a:pt x="177" y="4"/>
                      </a:cubicBezTo>
                      <a:cubicBezTo>
                        <a:pt x="194" y="4"/>
                        <a:pt x="196" y="8"/>
                        <a:pt x="201" y="16"/>
                      </a:cubicBezTo>
                      <a:cubicBezTo>
                        <a:pt x="218" y="42"/>
                        <a:pt x="218" y="42"/>
                        <a:pt x="218" y="42"/>
                      </a:cubicBezTo>
                      <a:cubicBezTo>
                        <a:pt x="220" y="45"/>
                        <a:pt x="220" y="49"/>
                        <a:pt x="219" y="52"/>
                      </a:cubicBezTo>
                      <a:close/>
                      <a:moveTo>
                        <a:pt x="198" y="43"/>
                      </a:moveTo>
                      <a:cubicBezTo>
                        <a:pt x="203" y="50"/>
                        <a:pt x="203" y="50"/>
                        <a:pt x="203" y="50"/>
                      </a:cubicBezTo>
                      <a:cubicBezTo>
                        <a:pt x="202" y="54"/>
                        <a:pt x="200" y="58"/>
                        <a:pt x="198" y="63"/>
                      </a:cubicBezTo>
                      <a:cubicBezTo>
                        <a:pt x="198" y="54"/>
                        <a:pt x="198" y="48"/>
                        <a:pt x="198" y="4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p>
                  <a:pPr algn="ctr"/>
                  <a:endParaRPr>
                    <a:latin typeface="锐字工房云字库细圆GBK" panose="02010604000000000000" pitchFamily="2" charset="-122"/>
                    <a:ea typeface="锐字工房云字库细圆GBK" panose="02010604000000000000" pitchFamily="2" charset="-122"/>
                    <a:cs typeface="+mn-ea"/>
                    <a:sym typeface="+mn-lt"/>
                  </a:endParaRPr>
                </a:p>
              </p:txBody>
            </p:sp>
          </p:grpSp>
        </p:grpSp>
        <p:grpSp>
          <p:nvGrpSpPr>
            <p:cNvPr id="24" name="Group 70"/>
            <p:cNvGrpSpPr>
              <a:grpSpLocks noChangeAspect="1"/>
            </p:cNvGrpSpPr>
            <p:nvPr/>
          </p:nvGrpSpPr>
          <p:grpSpPr bwMode="auto">
            <a:xfrm>
              <a:off x="3222154" y="4523808"/>
              <a:ext cx="901700" cy="901700"/>
              <a:chOff x="1544" y="1525"/>
              <a:chExt cx="426" cy="426"/>
            </a:xfrm>
          </p:grpSpPr>
          <p:sp>
            <p:nvSpPr>
              <p:cNvPr id="40" name="ïşḻïďê-Oval 71"/>
              <p:cNvSpPr/>
              <p:nvPr/>
            </p:nvSpPr>
            <p:spPr bwMode="auto">
              <a:xfrm>
                <a:off x="1544" y="1525"/>
                <a:ext cx="426" cy="426"/>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p>
                <a:pPr algn="ctr"/>
                <a:endParaRPr>
                  <a:latin typeface="锐字工房云字库细圆GBK" panose="02010604000000000000" pitchFamily="2" charset="-122"/>
                  <a:ea typeface="锐字工房云字库细圆GBK" panose="02010604000000000000" pitchFamily="2" charset="-122"/>
                  <a:cs typeface="+mn-ea"/>
                  <a:sym typeface="+mn-lt"/>
                </a:endParaRPr>
              </a:p>
            </p:txBody>
          </p:sp>
          <p:sp>
            <p:nvSpPr>
              <p:cNvPr id="41" name="ïşḻïďê-Freeform: Shape 72"/>
              <p:cNvSpPr/>
              <p:nvPr/>
            </p:nvSpPr>
            <p:spPr bwMode="auto">
              <a:xfrm>
                <a:off x="1672" y="1606"/>
                <a:ext cx="60" cy="264"/>
              </a:xfrm>
              <a:custGeom>
                <a:avLst/>
                <a:gdLst>
                  <a:gd name="T0" fmla="*/ 50 w 50"/>
                  <a:gd name="T1" fmla="*/ 173 h 220"/>
                  <a:gd name="T2" fmla="*/ 36 w 50"/>
                  <a:gd name="T3" fmla="*/ 0 h 220"/>
                  <a:gd name="T4" fmla="*/ 0 w 50"/>
                  <a:gd name="T5" fmla="*/ 14 h 220"/>
                  <a:gd name="T6" fmla="*/ 0 w 50"/>
                  <a:gd name="T7" fmla="*/ 173 h 220"/>
                  <a:gd name="T8" fmla="*/ 0 w 50"/>
                  <a:gd name="T9" fmla="*/ 173 h 220"/>
                  <a:gd name="T10" fmla="*/ 0 w 50"/>
                  <a:gd name="T11" fmla="*/ 174 h 220"/>
                  <a:gd name="T12" fmla="*/ 0 w 50"/>
                  <a:gd name="T13" fmla="*/ 174 h 220"/>
                  <a:gd name="T14" fmla="*/ 25 w 50"/>
                  <a:gd name="T15" fmla="*/ 220 h 220"/>
                  <a:gd name="T16" fmla="*/ 50 w 50"/>
                  <a:gd name="T17" fmla="*/ 174 h 220"/>
                  <a:gd name="T18" fmla="*/ 50 w 50"/>
                  <a:gd name="T19" fmla="*/ 174 h 220"/>
                  <a:gd name="T20" fmla="*/ 50 w 50"/>
                  <a:gd name="T21" fmla="*/ 174 h 220"/>
                  <a:gd name="T22" fmla="*/ 31 w 50"/>
                  <a:gd name="T23" fmla="*/ 201 h 220"/>
                  <a:gd name="T24" fmla="*/ 7 w 50"/>
                  <a:gd name="T25" fmla="*/ 177 h 220"/>
                  <a:gd name="T26" fmla="*/ 16 w 50"/>
                  <a:gd name="T27" fmla="*/ 177 h 220"/>
                  <a:gd name="T28" fmla="*/ 18 w 50"/>
                  <a:gd name="T29" fmla="*/ 177 h 220"/>
                  <a:gd name="T30" fmla="*/ 44 w 50"/>
                  <a:gd name="T31" fmla="*/ 175 h 220"/>
                  <a:gd name="T32" fmla="*/ 45 w 50"/>
                  <a:gd name="T33" fmla="*/ 53 h 220"/>
                  <a:gd name="T34" fmla="*/ 4 w 50"/>
                  <a:gd name="T35" fmla="*/ 34 h 220"/>
                  <a:gd name="T36" fmla="*/ 45 w 50"/>
                  <a:gd name="T37" fmla="*/ 53 h 220"/>
                  <a:gd name="T38" fmla="*/ 19 w 50"/>
                  <a:gd name="T39" fmla="*/ 172 h 220"/>
                  <a:gd name="T40" fmla="*/ 31 w 50"/>
                  <a:gd name="T41" fmla="*/ 58 h 220"/>
                  <a:gd name="T42" fmla="*/ 23 w 50"/>
                  <a:gd name="T43" fmla="*/ 171 h 220"/>
                  <a:gd name="T44" fmla="*/ 4 w 50"/>
                  <a:gd name="T45" fmla="*/ 58 h 220"/>
                  <a:gd name="T46" fmla="*/ 14 w 50"/>
                  <a:gd name="T47" fmla="*/ 173 h 220"/>
                  <a:gd name="T48" fmla="*/ 36 w 50"/>
                  <a:gd name="T49" fmla="*/ 169 h 220"/>
                  <a:gd name="T50" fmla="*/ 45 w 50"/>
                  <a:gd name="T51" fmla="*/ 58 h 220"/>
                  <a:gd name="T52" fmla="*/ 36 w 50"/>
                  <a:gd name="T53" fmla="*/ 169 h 220"/>
                  <a:gd name="T54" fmla="*/ 36 w 50"/>
                  <a:gd name="T55" fmla="*/ 5 h 220"/>
                  <a:gd name="T56" fmla="*/ 45 w 50"/>
                  <a:gd name="T57" fmla="*/ 29 h 220"/>
                  <a:gd name="T58" fmla="*/ 4 w 50"/>
                  <a:gd name="T59" fmla="*/ 14 h 220"/>
                  <a:gd name="T60" fmla="*/ 22 w 50"/>
                  <a:gd name="T61" fmla="*/ 206 h 220"/>
                  <a:gd name="T62" fmla="*/ 25 w 50"/>
                  <a:gd name="T63" fmla="*/ 212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0" h="220">
                    <a:moveTo>
                      <a:pt x="50" y="173"/>
                    </a:moveTo>
                    <a:cubicBezTo>
                      <a:pt x="50" y="173"/>
                      <a:pt x="50" y="173"/>
                      <a:pt x="50" y="173"/>
                    </a:cubicBezTo>
                    <a:cubicBezTo>
                      <a:pt x="50" y="14"/>
                      <a:pt x="50" y="14"/>
                      <a:pt x="50" y="14"/>
                    </a:cubicBezTo>
                    <a:cubicBezTo>
                      <a:pt x="50" y="6"/>
                      <a:pt x="44" y="0"/>
                      <a:pt x="36" y="0"/>
                    </a:cubicBezTo>
                    <a:cubicBezTo>
                      <a:pt x="13" y="0"/>
                      <a:pt x="13" y="0"/>
                      <a:pt x="13" y="0"/>
                    </a:cubicBezTo>
                    <a:cubicBezTo>
                      <a:pt x="6" y="0"/>
                      <a:pt x="0" y="6"/>
                      <a:pt x="0" y="14"/>
                    </a:cubicBezTo>
                    <a:cubicBezTo>
                      <a:pt x="0" y="173"/>
                      <a:pt x="0" y="173"/>
                      <a:pt x="0" y="173"/>
                    </a:cubicBezTo>
                    <a:cubicBezTo>
                      <a:pt x="0" y="173"/>
                      <a:pt x="0" y="173"/>
                      <a:pt x="0" y="173"/>
                    </a:cubicBezTo>
                    <a:cubicBezTo>
                      <a:pt x="0" y="173"/>
                      <a:pt x="0" y="173"/>
                      <a:pt x="0" y="173"/>
                    </a:cubicBezTo>
                    <a:cubicBezTo>
                      <a:pt x="0" y="173"/>
                      <a:pt x="0" y="173"/>
                      <a:pt x="0" y="173"/>
                    </a:cubicBezTo>
                    <a:cubicBezTo>
                      <a:pt x="0" y="174"/>
                      <a:pt x="0" y="174"/>
                      <a:pt x="0" y="174"/>
                    </a:cubicBezTo>
                    <a:cubicBezTo>
                      <a:pt x="0" y="174"/>
                      <a:pt x="0" y="174"/>
                      <a:pt x="0" y="174"/>
                    </a:cubicBezTo>
                    <a:cubicBezTo>
                      <a:pt x="0" y="174"/>
                      <a:pt x="0" y="174"/>
                      <a:pt x="0" y="174"/>
                    </a:cubicBezTo>
                    <a:cubicBezTo>
                      <a:pt x="0" y="174"/>
                      <a:pt x="0" y="174"/>
                      <a:pt x="0" y="174"/>
                    </a:cubicBezTo>
                    <a:cubicBezTo>
                      <a:pt x="23" y="218"/>
                      <a:pt x="23" y="218"/>
                      <a:pt x="23" y="218"/>
                    </a:cubicBezTo>
                    <a:cubicBezTo>
                      <a:pt x="23" y="219"/>
                      <a:pt x="24" y="220"/>
                      <a:pt x="25" y="220"/>
                    </a:cubicBezTo>
                    <a:cubicBezTo>
                      <a:pt x="26" y="220"/>
                      <a:pt x="27" y="219"/>
                      <a:pt x="27" y="218"/>
                    </a:cubicBezTo>
                    <a:cubicBezTo>
                      <a:pt x="50" y="174"/>
                      <a:pt x="50" y="174"/>
                      <a:pt x="50" y="174"/>
                    </a:cubicBezTo>
                    <a:cubicBezTo>
                      <a:pt x="50" y="174"/>
                      <a:pt x="50" y="174"/>
                      <a:pt x="50" y="174"/>
                    </a:cubicBezTo>
                    <a:cubicBezTo>
                      <a:pt x="50" y="174"/>
                      <a:pt x="50" y="174"/>
                      <a:pt x="50" y="174"/>
                    </a:cubicBezTo>
                    <a:cubicBezTo>
                      <a:pt x="50" y="174"/>
                      <a:pt x="50" y="174"/>
                      <a:pt x="50" y="174"/>
                    </a:cubicBezTo>
                    <a:cubicBezTo>
                      <a:pt x="50" y="174"/>
                      <a:pt x="50" y="174"/>
                      <a:pt x="50" y="174"/>
                    </a:cubicBezTo>
                    <a:cubicBezTo>
                      <a:pt x="50" y="174"/>
                      <a:pt x="50" y="174"/>
                      <a:pt x="50" y="173"/>
                    </a:cubicBezTo>
                    <a:close/>
                    <a:moveTo>
                      <a:pt x="31" y="201"/>
                    </a:moveTo>
                    <a:cubicBezTo>
                      <a:pt x="19" y="201"/>
                      <a:pt x="19" y="201"/>
                      <a:pt x="19" y="201"/>
                    </a:cubicBezTo>
                    <a:cubicBezTo>
                      <a:pt x="7" y="177"/>
                      <a:pt x="7" y="177"/>
                      <a:pt x="7" y="177"/>
                    </a:cubicBezTo>
                    <a:cubicBezTo>
                      <a:pt x="8" y="177"/>
                      <a:pt x="9" y="177"/>
                      <a:pt x="11" y="177"/>
                    </a:cubicBezTo>
                    <a:cubicBezTo>
                      <a:pt x="13" y="177"/>
                      <a:pt x="14" y="177"/>
                      <a:pt x="16" y="177"/>
                    </a:cubicBezTo>
                    <a:cubicBezTo>
                      <a:pt x="16" y="177"/>
                      <a:pt x="16" y="177"/>
                      <a:pt x="17" y="177"/>
                    </a:cubicBezTo>
                    <a:cubicBezTo>
                      <a:pt x="17" y="177"/>
                      <a:pt x="17" y="177"/>
                      <a:pt x="18" y="177"/>
                    </a:cubicBezTo>
                    <a:cubicBezTo>
                      <a:pt x="20" y="176"/>
                      <a:pt x="22" y="176"/>
                      <a:pt x="24" y="176"/>
                    </a:cubicBezTo>
                    <a:cubicBezTo>
                      <a:pt x="31" y="174"/>
                      <a:pt x="38" y="173"/>
                      <a:pt x="44" y="175"/>
                    </a:cubicBezTo>
                    <a:lnTo>
                      <a:pt x="31" y="201"/>
                    </a:lnTo>
                    <a:close/>
                    <a:moveTo>
                      <a:pt x="45" y="53"/>
                    </a:moveTo>
                    <a:cubicBezTo>
                      <a:pt x="4" y="53"/>
                      <a:pt x="4" y="53"/>
                      <a:pt x="4" y="53"/>
                    </a:cubicBezTo>
                    <a:cubicBezTo>
                      <a:pt x="4" y="34"/>
                      <a:pt x="4" y="34"/>
                      <a:pt x="4" y="34"/>
                    </a:cubicBezTo>
                    <a:cubicBezTo>
                      <a:pt x="45" y="34"/>
                      <a:pt x="45" y="34"/>
                      <a:pt x="45" y="34"/>
                    </a:cubicBezTo>
                    <a:lnTo>
                      <a:pt x="45" y="53"/>
                    </a:lnTo>
                    <a:close/>
                    <a:moveTo>
                      <a:pt x="23" y="171"/>
                    </a:moveTo>
                    <a:cubicBezTo>
                      <a:pt x="22" y="171"/>
                      <a:pt x="20" y="172"/>
                      <a:pt x="19" y="172"/>
                    </a:cubicBezTo>
                    <a:cubicBezTo>
                      <a:pt x="19" y="58"/>
                      <a:pt x="19" y="58"/>
                      <a:pt x="19" y="58"/>
                    </a:cubicBezTo>
                    <a:cubicBezTo>
                      <a:pt x="31" y="58"/>
                      <a:pt x="31" y="58"/>
                      <a:pt x="31" y="58"/>
                    </a:cubicBezTo>
                    <a:cubicBezTo>
                      <a:pt x="31" y="169"/>
                      <a:pt x="31" y="169"/>
                      <a:pt x="31" y="169"/>
                    </a:cubicBezTo>
                    <a:cubicBezTo>
                      <a:pt x="28" y="170"/>
                      <a:pt x="26" y="170"/>
                      <a:pt x="23" y="171"/>
                    </a:cubicBezTo>
                    <a:close/>
                    <a:moveTo>
                      <a:pt x="4" y="172"/>
                    </a:moveTo>
                    <a:cubicBezTo>
                      <a:pt x="4" y="58"/>
                      <a:pt x="4" y="58"/>
                      <a:pt x="4" y="58"/>
                    </a:cubicBezTo>
                    <a:cubicBezTo>
                      <a:pt x="14" y="58"/>
                      <a:pt x="14" y="58"/>
                      <a:pt x="14" y="58"/>
                    </a:cubicBezTo>
                    <a:cubicBezTo>
                      <a:pt x="14" y="173"/>
                      <a:pt x="14" y="173"/>
                      <a:pt x="14" y="173"/>
                    </a:cubicBezTo>
                    <a:cubicBezTo>
                      <a:pt x="11" y="173"/>
                      <a:pt x="7" y="173"/>
                      <a:pt x="4" y="172"/>
                    </a:cubicBezTo>
                    <a:close/>
                    <a:moveTo>
                      <a:pt x="36" y="169"/>
                    </a:moveTo>
                    <a:cubicBezTo>
                      <a:pt x="36" y="58"/>
                      <a:pt x="36" y="58"/>
                      <a:pt x="36" y="58"/>
                    </a:cubicBezTo>
                    <a:cubicBezTo>
                      <a:pt x="45" y="58"/>
                      <a:pt x="45" y="58"/>
                      <a:pt x="45" y="58"/>
                    </a:cubicBezTo>
                    <a:cubicBezTo>
                      <a:pt x="45" y="170"/>
                      <a:pt x="45" y="170"/>
                      <a:pt x="45" y="170"/>
                    </a:cubicBezTo>
                    <a:cubicBezTo>
                      <a:pt x="42" y="169"/>
                      <a:pt x="39" y="169"/>
                      <a:pt x="36" y="169"/>
                    </a:cubicBezTo>
                    <a:close/>
                    <a:moveTo>
                      <a:pt x="13" y="5"/>
                    </a:moveTo>
                    <a:cubicBezTo>
                      <a:pt x="36" y="5"/>
                      <a:pt x="36" y="5"/>
                      <a:pt x="36" y="5"/>
                    </a:cubicBezTo>
                    <a:cubicBezTo>
                      <a:pt x="41" y="5"/>
                      <a:pt x="45" y="9"/>
                      <a:pt x="45" y="14"/>
                    </a:cubicBezTo>
                    <a:cubicBezTo>
                      <a:pt x="45" y="29"/>
                      <a:pt x="45" y="29"/>
                      <a:pt x="45" y="29"/>
                    </a:cubicBezTo>
                    <a:cubicBezTo>
                      <a:pt x="4" y="29"/>
                      <a:pt x="4" y="29"/>
                      <a:pt x="4" y="29"/>
                    </a:cubicBezTo>
                    <a:cubicBezTo>
                      <a:pt x="4" y="14"/>
                      <a:pt x="4" y="14"/>
                      <a:pt x="4" y="14"/>
                    </a:cubicBezTo>
                    <a:cubicBezTo>
                      <a:pt x="4" y="9"/>
                      <a:pt x="8" y="5"/>
                      <a:pt x="13" y="5"/>
                    </a:cubicBezTo>
                    <a:close/>
                    <a:moveTo>
                      <a:pt x="22" y="206"/>
                    </a:moveTo>
                    <a:cubicBezTo>
                      <a:pt x="28" y="206"/>
                      <a:pt x="28" y="206"/>
                      <a:pt x="28" y="206"/>
                    </a:cubicBezTo>
                    <a:cubicBezTo>
                      <a:pt x="25" y="212"/>
                      <a:pt x="25" y="212"/>
                      <a:pt x="25" y="212"/>
                    </a:cubicBezTo>
                    <a:lnTo>
                      <a:pt x="22" y="20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p>
                <a:pPr algn="ctr"/>
                <a:endParaRPr>
                  <a:latin typeface="锐字工房云字库细圆GBK" panose="02010604000000000000" pitchFamily="2" charset="-122"/>
                  <a:ea typeface="锐字工房云字库细圆GBK" panose="02010604000000000000" pitchFamily="2" charset="-122"/>
                  <a:cs typeface="+mn-ea"/>
                  <a:sym typeface="+mn-lt"/>
                </a:endParaRPr>
              </a:p>
            </p:txBody>
          </p:sp>
          <p:sp>
            <p:nvSpPr>
              <p:cNvPr id="42" name="ïşḻïďê-Freeform: Shape 73"/>
              <p:cNvSpPr/>
              <p:nvPr/>
            </p:nvSpPr>
            <p:spPr bwMode="auto">
              <a:xfrm>
                <a:off x="1765" y="1606"/>
                <a:ext cx="77" cy="264"/>
              </a:xfrm>
              <a:custGeom>
                <a:avLst/>
                <a:gdLst>
                  <a:gd name="T0" fmla="*/ 61 w 64"/>
                  <a:gd name="T1" fmla="*/ 0 h 220"/>
                  <a:gd name="T2" fmla="*/ 3 w 64"/>
                  <a:gd name="T3" fmla="*/ 0 h 220"/>
                  <a:gd name="T4" fmla="*/ 0 w 64"/>
                  <a:gd name="T5" fmla="*/ 3 h 220"/>
                  <a:gd name="T6" fmla="*/ 0 w 64"/>
                  <a:gd name="T7" fmla="*/ 217 h 220"/>
                  <a:gd name="T8" fmla="*/ 3 w 64"/>
                  <a:gd name="T9" fmla="*/ 220 h 220"/>
                  <a:gd name="T10" fmla="*/ 61 w 64"/>
                  <a:gd name="T11" fmla="*/ 220 h 220"/>
                  <a:gd name="T12" fmla="*/ 64 w 64"/>
                  <a:gd name="T13" fmla="*/ 217 h 220"/>
                  <a:gd name="T14" fmla="*/ 64 w 64"/>
                  <a:gd name="T15" fmla="*/ 3 h 220"/>
                  <a:gd name="T16" fmla="*/ 61 w 64"/>
                  <a:gd name="T17" fmla="*/ 0 h 220"/>
                  <a:gd name="T18" fmla="*/ 5 w 64"/>
                  <a:gd name="T19" fmla="*/ 215 h 220"/>
                  <a:gd name="T20" fmla="*/ 5 w 64"/>
                  <a:gd name="T21" fmla="*/ 5 h 220"/>
                  <a:gd name="T22" fmla="*/ 59 w 64"/>
                  <a:gd name="T23" fmla="*/ 5 h 220"/>
                  <a:gd name="T24" fmla="*/ 59 w 64"/>
                  <a:gd name="T25" fmla="*/ 22 h 220"/>
                  <a:gd name="T26" fmla="*/ 39 w 64"/>
                  <a:gd name="T27" fmla="*/ 22 h 220"/>
                  <a:gd name="T28" fmla="*/ 37 w 64"/>
                  <a:gd name="T29" fmla="*/ 25 h 220"/>
                  <a:gd name="T30" fmla="*/ 39 w 64"/>
                  <a:gd name="T31" fmla="*/ 27 h 220"/>
                  <a:gd name="T32" fmla="*/ 59 w 64"/>
                  <a:gd name="T33" fmla="*/ 27 h 220"/>
                  <a:gd name="T34" fmla="*/ 59 w 64"/>
                  <a:gd name="T35" fmla="*/ 47 h 220"/>
                  <a:gd name="T36" fmla="*/ 32 w 64"/>
                  <a:gd name="T37" fmla="*/ 47 h 220"/>
                  <a:gd name="T38" fmla="*/ 30 w 64"/>
                  <a:gd name="T39" fmla="*/ 49 h 220"/>
                  <a:gd name="T40" fmla="*/ 32 w 64"/>
                  <a:gd name="T41" fmla="*/ 51 h 220"/>
                  <a:gd name="T42" fmla="*/ 59 w 64"/>
                  <a:gd name="T43" fmla="*/ 51 h 220"/>
                  <a:gd name="T44" fmla="*/ 59 w 64"/>
                  <a:gd name="T45" fmla="*/ 71 h 220"/>
                  <a:gd name="T46" fmla="*/ 39 w 64"/>
                  <a:gd name="T47" fmla="*/ 71 h 220"/>
                  <a:gd name="T48" fmla="*/ 37 w 64"/>
                  <a:gd name="T49" fmla="*/ 73 h 220"/>
                  <a:gd name="T50" fmla="*/ 39 w 64"/>
                  <a:gd name="T51" fmla="*/ 76 h 220"/>
                  <a:gd name="T52" fmla="*/ 59 w 64"/>
                  <a:gd name="T53" fmla="*/ 76 h 220"/>
                  <a:gd name="T54" fmla="*/ 59 w 64"/>
                  <a:gd name="T55" fmla="*/ 95 h 220"/>
                  <a:gd name="T56" fmla="*/ 32 w 64"/>
                  <a:gd name="T57" fmla="*/ 95 h 220"/>
                  <a:gd name="T58" fmla="*/ 30 w 64"/>
                  <a:gd name="T59" fmla="*/ 97 h 220"/>
                  <a:gd name="T60" fmla="*/ 32 w 64"/>
                  <a:gd name="T61" fmla="*/ 100 h 220"/>
                  <a:gd name="T62" fmla="*/ 59 w 64"/>
                  <a:gd name="T63" fmla="*/ 100 h 220"/>
                  <a:gd name="T64" fmla="*/ 59 w 64"/>
                  <a:gd name="T65" fmla="*/ 119 h 220"/>
                  <a:gd name="T66" fmla="*/ 39 w 64"/>
                  <a:gd name="T67" fmla="*/ 119 h 220"/>
                  <a:gd name="T68" fmla="*/ 37 w 64"/>
                  <a:gd name="T69" fmla="*/ 122 h 220"/>
                  <a:gd name="T70" fmla="*/ 39 w 64"/>
                  <a:gd name="T71" fmla="*/ 124 h 220"/>
                  <a:gd name="T72" fmla="*/ 59 w 64"/>
                  <a:gd name="T73" fmla="*/ 124 h 220"/>
                  <a:gd name="T74" fmla="*/ 59 w 64"/>
                  <a:gd name="T75" fmla="*/ 143 h 220"/>
                  <a:gd name="T76" fmla="*/ 32 w 64"/>
                  <a:gd name="T77" fmla="*/ 143 h 220"/>
                  <a:gd name="T78" fmla="*/ 30 w 64"/>
                  <a:gd name="T79" fmla="*/ 146 h 220"/>
                  <a:gd name="T80" fmla="*/ 32 w 64"/>
                  <a:gd name="T81" fmla="*/ 148 h 220"/>
                  <a:gd name="T82" fmla="*/ 59 w 64"/>
                  <a:gd name="T83" fmla="*/ 148 h 220"/>
                  <a:gd name="T84" fmla="*/ 59 w 64"/>
                  <a:gd name="T85" fmla="*/ 168 h 220"/>
                  <a:gd name="T86" fmla="*/ 39 w 64"/>
                  <a:gd name="T87" fmla="*/ 168 h 220"/>
                  <a:gd name="T88" fmla="*/ 37 w 64"/>
                  <a:gd name="T89" fmla="*/ 170 h 220"/>
                  <a:gd name="T90" fmla="*/ 39 w 64"/>
                  <a:gd name="T91" fmla="*/ 172 h 220"/>
                  <a:gd name="T92" fmla="*/ 59 w 64"/>
                  <a:gd name="T93" fmla="*/ 172 h 220"/>
                  <a:gd name="T94" fmla="*/ 59 w 64"/>
                  <a:gd name="T95" fmla="*/ 192 h 220"/>
                  <a:gd name="T96" fmla="*/ 32 w 64"/>
                  <a:gd name="T97" fmla="*/ 192 h 220"/>
                  <a:gd name="T98" fmla="*/ 30 w 64"/>
                  <a:gd name="T99" fmla="*/ 194 h 220"/>
                  <a:gd name="T100" fmla="*/ 32 w 64"/>
                  <a:gd name="T101" fmla="*/ 196 h 220"/>
                  <a:gd name="T102" fmla="*/ 59 w 64"/>
                  <a:gd name="T103" fmla="*/ 196 h 220"/>
                  <a:gd name="T104" fmla="*/ 59 w 64"/>
                  <a:gd name="T105" fmla="*/ 215 h 220"/>
                  <a:gd name="T106" fmla="*/ 5 w 64"/>
                  <a:gd name="T107" fmla="*/ 215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4" h="220">
                    <a:moveTo>
                      <a:pt x="61" y="0"/>
                    </a:moveTo>
                    <a:cubicBezTo>
                      <a:pt x="3" y="0"/>
                      <a:pt x="3" y="0"/>
                      <a:pt x="3" y="0"/>
                    </a:cubicBezTo>
                    <a:cubicBezTo>
                      <a:pt x="1" y="0"/>
                      <a:pt x="0" y="1"/>
                      <a:pt x="0" y="3"/>
                    </a:cubicBezTo>
                    <a:cubicBezTo>
                      <a:pt x="0" y="217"/>
                      <a:pt x="0" y="217"/>
                      <a:pt x="0" y="217"/>
                    </a:cubicBezTo>
                    <a:cubicBezTo>
                      <a:pt x="0" y="218"/>
                      <a:pt x="1" y="220"/>
                      <a:pt x="3" y="220"/>
                    </a:cubicBezTo>
                    <a:cubicBezTo>
                      <a:pt x="61" y="220"/>
                      <a:pt x="61" y="220"/>
                      <a:pt x="61" y="220"/>
                    </a:cubicBezTo>
                    <a:cubicBezTo>
                      <a:pt x="63" y="220"/>
                      <a:pt x="64" y="218"/>
                      <a:pt x="64" y="217"/>
                    </a:cubicBezTo>
                    <a:cubicBezTo>
                      <a:pt x="64" y="3"/>
                      <a:pt x="64" y="3"/>
                      <a:pt x="64" y="3"/>
                    </a:cubicBezTo>
                    <a:cubicBezTo>
                      <a:pt x="64" y="1"/>
                      <a:pt x="63" y="0"/>
                      <a:pt x="61" y="0"/>
                    </a:cubicBezTo>
                    <a:close/>
                    <a:moveTo>
                      <a:pt x="5" y="215"/>
                    </a:moveTo>
                    <a:cubicBezTo>
                      <a:pt x="5" y="5"/>
                      <a:pt x="5" y="5"/>
                      <a:pt x="5" y="5"/>
                    </a:cubicBezTo>
                    <a:cubicBezTo>
                      <a:pt x="59" y="5"/>
                      <a:pt x="59" y="5"/>
                      <a:pt x="59" y="5"/>
                    </a:cubicBezTo>
                    <a:cubicBezTo>
                      <a:pt x="59" y="22"/>
                      <a:pt x="59" y="22"/>
                      <a:pt x="59" y="22"/>
                    </a:cubicBezTo>
                    <a:cubicBezTo>
                      <a:pt x="39" y="22"/>
                      <a:pt x="39" y="22"/>
                      <a:pt x="39" y="22"/>
                    </a:cubicBezTo>
                    <a:cubicBezTo>
                      <a:pt x="38" y="22"/>
                      <a:pt x="37" y="24"/>
                      <a:pt x="37" y="25"/>
                    </a:cubicBezTo>
                    <a:cubicBezTo>
                      <a:pt x="37" y="26"/>
                      <a:pt x="38" y="27"/>
                      <a:pt x="39" y="27"/>
                    </a:cubicBezTo>
                    <a:cubicBezTo>
                      <a:pt x="59" y="27"/>
                      <a:pt x="59" y="27"/>
                      <a:pt x="59" y="27"/>
                    </a:cubicBezTo>
                    <a:cubicBezTo>
                      <a:pt x="59" y="47"/>
                      <a:pt x="59" y="47"/>
                      <a:pt x="59" y="47"/>
                    </a:cubicBezTo>
                    <a:cubicBezTo>
                      <a:pt x="32" y="47"/>
                      <a:pt x="32" y="47"/>
                      <a:pt x="32" y="47"/>
                    </a:cubicBezTo>
                    <a:cubicBezTo>
                      <a:pt x="31" y="47"/>
                      <a:pt x="30" y="48"/>
                      <a:pt x="30" y="49"/>
                    </a:cubicBezTo>
                    <a:cubicBezTo>
                      <a:pt x="30" y="50"/>
                      <a:pt x="31" y="51"/>
                      <a:pt x="32" y="51"/>
                    </a:cubicBezTo>
                    <a:cubicBezTo>
                      <a:pt x="59" y="51"/>
                      <a:pt x="59" y="51"/>
                      <a:pt x="59" y="51"/>
                    </a:cubicBezTo>
                    <a:cubicBezTo>
                      <a:pt x="59" y="71"/>
                      <a:pt x="59" y="71"/>
                      <a:pt x="59" y="71"/>
                    </a:cubicBezTo>
                    <a:cubicBezTo>
                      <a:pt x="39" y="71"/>
                      <a:pt x="39" y="71"/>
                      <a:pt x="39" y="71"/>
                    </a:cubicBezTo>
                    <a:cubicBezTo>
                      <a:pt x="38" y="71"/>
                      <a:pt x="37" y="72"/>
                      <a:pt x="37" y="73"/>
                    </a:cubicBezTo>
                    <a:cubicBezTo>
                      <a:pt x="37" y="74"/>
                      <a:pt x="38" y="76"/>
                      <a:pt x="39" y="76"/>
                    </a:cubicBezTo>
                    <a:cubicBezTo>
                      <a:pt x="59" y="76"/>
                      <a:pt x="59" y="76"/>
                      <a:pt x="59" y="76"/>
                    </a:cubicBezTo>
                    <a:cubicBezTo>
                      <a:pt x="59" y="95"/>
                      <a:pt x="59" y="95"/>
                      <a:pt x="59" y="95"/>
                    </a:cubicBezTo>
                    <a:cubicBezTo>
                      <a:pt x="32" y="95"/>
                      <a:pt x="32" y="95"/>
                      <a:pt x="32" y="95"/>
                    </a:cubicBezTo>
                    <a:cubicBezTo>
                      <a:pt x="31" y="95"/>
                      <a:pt x="30" y="96"/>
                      <a:pt x="30" y="97"/>
                    </a:cubicBezTo>
                    <a:cubicBezTo>
                      <a:pt x="30" y="99"/>
                      <a:pt x="31" y="100"/>
                      <a:pt x="32" y="100"/>
                    </a:cubicBezTo>
                    <a:cubicBezTo>
                      <a:pt x="59" y="100"/>
                      <a:pt x="59" y="100"/>
                      <a:pt x="59" y="100"/>
                    </a:cubicBezTo>
                    <a:cubicBezTo>
                      <a:pt x="59" y="119"/>
                      <a:pt x="59" y="119"/>
                      <a:pt x="59" y="119"/>
                    </a:cubicBezTo>
                    <a:cubicBezTo>
                      <a:pt x="39" y="119"/>
                      <a:pt x="39" y="119"/>
                      <a:pt x="39" y="119"/>
                    </a:cubicBezTo>
                    <a:cubicBezTo>
                      <a:pt x="38" y="119"/>
                      <a:pt x="37" y="120"/>
                      <a:pt x="37" y="122"/>
                    </a:cubicBezTo>
                    <a:cubicBezTo>
                      <a:pt x="37" y="123"/>
                      <a:pt x="38" y="124"/>
                      <a:pt x="39" y="124"/>
                    </a:cubicBezTo>
                    <a:cubicBezTo>
                      <a:pt x="59" y="124"/>
                      <a:pt x="59" y="124"/>
                      <a:pt x="59" y="124"/>
                    </a:cubicBezTo>
                    <a:cubicBezTo>
                      <a:pt x="59" y="143"/>
                      <a:pt x="59" y="143"/>
                      <a:pt x="59" y="143"/>
                    </a:cubicBezTo>
                    <a:cubicBezTo>
                      <a:pt x="32" y="143"/>
                      <a:pt x="32" y="143"/>
                      <a:pt x="32" y="143"/>
                    </a:cubicBezTo>
                    <a:cubicBezTo>
                      <a:pt x="31" y="143"/>
                      <a:pt x="30" y="144"/>
                      <a:pt x="30" y="146"/>
                    </a:cubicBezTo>
                    <a:cubicBezTo>
                      <a:pt x="30" y="147"/>
                      <a:pt x="31" y="148"/>
                      <a:pt x="32" y="148"/>
                    </a:cubicBezTo>
                    <a:cubicBezTo>
                      <a:pt x="59" y="148"/>
                      <a:pt x="59" y="148"/>
                      <a:pt x="59" y="148"/>
                    </a:cubicBezTo>
                    <a:cubicBezTo>
                      <a:pt x="59" y="168"/>
                      <a:pt x="59" y="168"/>
                      <a:pt x="59" y="168"/>
                    </a:cubicBezTo>
                    <a:cubicBezTo>
                      <a:pt x="39" y="168"/>
                      <a:pt x="39" y="168"/>
                      <a:pt x="39" y="168"/>
                    </a:cubicBezTo>
                    <a:cubicBezTo>
                      <a:pt x="38" y="168"/>
                      <a:pt x="37" y="169"/>
                      <a:pt x="37" y="170"/>
                    </a:cubicBezTo>
                    <a:cubicBezTo>
                      <a:pt x="37" y="171"/>
                      <a:pt x="38" y="172"/>
                      <a:pt x="39" y="172"/>
                    </a:cubicBezTo>
                    <a:cubicBezTo>
                      <a:pt x="59" y="172"/>
                      <a:pt x="59" y="172"/>
                      <a:pt x="59" y="172"/>
                    </a:cubicBezTo>
                    <a:cubicBezTo>
                      <a:pt x="59" y="192"/>
                      <a:pt x="59" y="192"/>
                      <a:pt x="59" y="192"/>
                    </a:cubicBezTo>
                    <a:cubicBezTo>
                      <a:pt x="32" y="192"/>
                      <a:pt x="32" y="192"/>
                      <a:pt x="32" y="192"/>
                    </a:cubicBezTo>
                    <a:cubicBezTo>
                      <a:pt x="31" y="192"/>
                      <a:pt x="30" y="193"/>
                      <a:pt x="30" y="194"/>
                    </a:cubicBezTo>
                    <a:cubicBezTo>
                      <a:pt x="30" y="195"/>
                      <a:pt x="31" y="196"/>
                      <a:pt x="32" y="196"/>
                    </a:cubicBezTo>
                    <a:cubicBezTo>
                      <a:pt x="59" y="196"/>
                      <a:pt x="59" y="196"/>
                      <a:pt x="59" y="196"/>
                    </a:cubicBezTo>
                    <a:cubicBezTo>
                      <a:pt x="59" y="215"/>
                      <a:pt x="59" y="215"/>
                      <a:pt x="59" y="215"/>
                    </a:cubicBezTo>
                    <a:lnTo>
                      <a:pt x="5" y="21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p>
                <a:pPr algn="ctr"/>
                <a:endParaRPr>
                  <a:latin typeface="锐字工房云字库细圆GBK" panose="02010604000000000000" pitchFamily="2" charset="-122"/>
                  <a:ea typeface="锐字工房云字库细圆GBK" panose="02010604000000000000" pitchFamily="2" charset="-122"/>
                  <a:cs typeface="+mn-ea"/>
                  <a:sym typeface="+mn-lt"/>
                </a:endParaRPr>
              </a:p>
            </p:txBody>
          </p:sp>
        </p:grpSp>
        <p:grpSp>
          <p:nvGrpSpPr>
            <p:cNvPr id="25" name="Group 76"/>
            <p:cNvGrpSpPr/>
            <p:nvPr/>
          </p:nvGrpSpPr>
          <p:grpSpPr>
            <a:xfrm>
              <a:off x="-244881" y="2892778"/>
              <a:ext cx="4231604" cy="828423"/>
              <a:chOff x="2938664" y="3884411"/>
              <a:chExt cx="4106407" cy="999285"/>
            </a:xfrm>
          </p:grpSpPr>
          <p:sp>
            <p:nvSpPr>
              <p:cNvPr id="38" name="ïşḻïďê-TextBox 77"/>
              <p:cNvSpPr txBox="1"/>
              <p:nvPr/>
            </p:nvSpPr>
            <p:spPr bwMode="auto">
              <a:xfrm>
                <a:off x="3965240" y="3884411"/>
                <a:ext cx="3079831" cy="270387"/>
              </a:xfrm>
              <a:prstGeom prst="rect">
                <a:avLst/>
              </a:prstGeom>
              <a:noFill/>
            </p:spPr>
            <p:txBody>
              <a:bodyPr wrap="none" lIns="0" tIns="0" rIns="288000" bIns="0" anchor="b" anchorCtr="0">
                <a:noAutofit/>
              </a:bodyPr>
              <a:p>
                <a:pPr algn="r" latinLnBrk="0"/>
                <a:r>
                  <a:rPr lang="en-US" altLang="zh-CN" sz="3200" b="1">
                    <a:solidFill>
                      <a:schemeClr val="accent2">
                        <a:lumMod val="100000"/>
                      </a:schemeClr>
                    </a:solidFill>
                    <a:effectLst/>
                    <a:latin typeface="锐字工房云字库细圆GBK" panose="02010604000000000000" pitchFamily="2" charset="-122"/>
                    <a:ea typeface="锐字工房云字库细圆GBK" panose="02010604000000000000" pitchFamily="2" charset="-122"/>
                    <a:cs typeface="+mn-ea"/>
                    <a:sym typeface="+mn-lt"/>
                  </a:rPr>
                  <a:t>Unit 3 </a:t>
                </a:r>
                <a:endParaRPr lang="en-US" altLang="zh-CN" sz="3200" b="1">
                  <a:solidFill>
                    <a:schemeClr val="accent2">
                      <a:lumMod val="100000"/>
                    </a:schemeClr>
                  </a:solidFill>
                  <a:effectLst/>
                  <a:latin typeface="锐字工房云字库细圆GBK" panose="02010604000000000000" pitchFamily="2" charset="-122"/>
                  <a:ea typeface="锐字工房云字库细圆GBK" panose="02010604000000000000" pitchFamily="2" charset="-122"/>
                  <a:cs typeface="+mn-ea"/>
                  <a:sym typeface="+mn-lt"/>
                </a:endParaRPr>
              </a:p>
              <a:p>
                <a:pPr algn="r" latinLnBrk="0"/>
                <a:r>
                  <a:rPr lang="en-US" altLang="zh-CN" sz="3200" b="1">
                    <a:solidFill>
                      <a:schemeClr val="accent2">
                        <a:lumMod val="100000"/>
                      </a:schemeClr>
                    </a:solidFill>
                    <a:effectLst/>
                    <a:latin typeface="锐字工房云字库细圆GBK" panose="02010604000000000000" pitchFamily="2" charset="-122"/>
                    <a:ea typeface="锐字工房云字库细圆GBK" panose="02010604000000000000" pitchFamily="2" charset="-122"/>
                    <a:cs typeface="+mn-ea"/>
                    <a:sym typeface="+mn-lt"/>
                  </a:rPr>
                  <a:t>Physics </a:t>
                </a:r>
                <a:endParaRPr lang="en-US" altLang="zh-CN" sz="3200" b="1">
                  <a:solidFill>
                    <a:schemeClr val="accent2">
                      <a:lumMod val="100000"/>
                    </a:schemeClr>
                  </a:solidFill>
                  <a:effectLst/>
                  <a:latin typeface="锐字工房云字库细圆GBK" panose="02010604000000000000" pitchFamily="2" charset="-122"/>
                  <a:ea typeface="锐字工房云字库细圆GBK" panose="02010604000000000000" pitchFamily="2" charset="-122"/>
                  <a:cs typeface="+mn-ea"/>
                  <a:sym typeface="+mn-lt"/>
                </a:endParaRPr>
              </a:p>
            </p:txBody>
          </p:sp>
          <p:sp>
            <p:nvSpPr>
              <p:cNvPr id="39" name="ïşḻïďê-TextBox 78"/>
              <p:cNvSpPr txBox="1"/>
              <p:nvPr/>
            </p:nvSpPr>
            <p:spPr bwMode="auto">
              <a:xfrm>
                <a:off x="2938664" y="4170580"/>
                <a:ext cx="3818811" cy="713116"/>
              </a:xfrm>
              <a:prstGeom prst="rect">
                <a:avLst/>
              </a:prstGeom>
              <a:noFill/>
            </p:spPr>
            <p:txBody>
              <a:bodyPr wrap="square" lIns="0" tIns="0" rIns="288000" bIns="0" anchor="t" anchorCtr="0">
                <a:normAutofit/>
              </a:bodyPr>
              <a:p>
                <a:pPr algn="r">
                  <a:lnSpc>
                    <a:spcPct val="120000"/>
                  </a:lnSpc>
                </a:pPr>
                <a:r>
                  <a:rPr lang="en-US" altLang="zh-CN" sz="2000" b="1" dirty="0">
                    <a:solidFill>
                      <a:schemeClr val="tx1">
                        <a:lumMod val="85000"/>
                        <a:lumOff val="15000"/>
                      </a:schemeClr>
                    </a:solidFill>
                    <a:effectLst/>
                    <a:latin typeface="锐字工房云字库细圆GBK" panose="02010604000000000000" pitchFamily="2" charset="-122"/>
                    <a:ea typeface="锐字工房云字库细圆GBK" panose="02010604000000000000" pitchFamily="2" charset="-122"/>
                    <a:cs typeface="+mn-ea"/>
                    <a:sym typeface="+mn-lt"/>
                  </a:rPr>
                  <a:t>Synthesising.</a:t>
                </a:r>
                <a:endParaRPr lang="en-US" altLang="zh-CN" sz="2000" b="1" dirty="0">
                  <a:solidFill>
                    <a:schemeClr val="tx1">
                      <a:lumMod val="85000"/>
                      <a:lumOff val="15000"/>
                    </a:schemeClr>
                  </a:solidFill>
                  <a:effectLst/>
                  <a:latin typeface="锐字工房云字库细圆GBK" panose="02010604000000000000" pitchFamily="2" charset="-122"/>
                  <a:ea typeface="锐字工房云字库细圆GBK" panose="02010604000000000000" pitchFamily="2" charset="-122"/>
                  <a:cs typeface="+mn-ea"/>
                  <a:sym typeface="+mn-lt"/>
                </a:endParaRPr>
              </a:p>
            </p:txBody>
          </p:sp>
        </p:grpSp>
        <p:grpSp>
          <p:nvGrpSpPr>
            <p:cNvPr id="26" name="Group 79"/>
            <p:cNvGrpSpPr/>
            <p:nvPr/>
          </p:nvGrpSpPr>
          <p:grpSpPr>
            <a:xfrm>
              <a:off x="8232713" y="2897850"/>
              <a:ext cx="3994106" cy="883065"/>
              <a:chOff x="4257848" y="3889700"/>
              <a:chExt cx="3958437" cy="1029926"/>
            </a:xfrm>
          </p:grpSpPr>
          <p:sp>
            <p:nvSpPr>
              <p:cNvPr id="36" name="ïşḻïďê-TextBox 80"/>
              <p:cNvSpPr txBox="1"/>
              <p:nvPr/>
            </p:nvSpPr>
            <p:spPr bwMode="auto">
              <a:xfrm>
                <a:off x="4257848" y="3889700"/>
                <a:ext cx="3079937" cy="270321"/>
              </a:xfrm>
              <a:prstGeom prst="rect">
                <a:avLst/>
              </a:prstGeom>
              <a:noFill/>
            </p:spPr>
            <p:txBody>
              <a:bodyPr wrap="none" lIns="288000" tIns="0" rIns="288000" bIns="0" anchor="b" anchorCtr="0">
                <a:noAutofit/>
              </a:bodyPr>
              <a:p>
                <a:pPr algn="l" latinLnBrk="0"/>
                <a:r>
                  <a:rPr lang="en-US" altLang="zh-CN" sz="3200" b="1">
                    <a:solidFill>
                      <a:schemeClr val="accent2">
                        <a:lumMod val="100000"/>
                      </a:schemeClr>
                    </a:solidFill>
                    <a:effectLst/>
                    <a:latin typeface="锐字工房云字库细圆GBK" panose="02010604000000000000" pitchFamily="2" charset="-122"/>
                    <a:ea typeface="锐字工房云字库细圆GBK" panose="02010604000000000000" pitchFamily="2" charset="-122"/>
                    <a:cs typeface="+mn-ea"/>
                    <a:sym typeface="+mn-lt"/>
                  </a:rPr>
                  <a:t>Unit 7 </a:t>
                </a:r>
                <a:endParaRPr lang="en-US" altLang="zh-CN" sz="3200" b="1">
                  <a:solidFill>
                    <a:schemeClr val="accent2">
                      <a:lumMod val="100000"/>
                    </a:schemeClr>
                  </a:solidFill>
                  <a:effectLst/>
                  <a:latin typeface="锐字工房云字库细圆GBK" panose="02010604000000000000" pitchFamily="2" charset="-122"/>
                  <a:ea typeface="锐字工房云字库细圆GBK" panose="02010604000000000000" pitchFamily="2" charset="-122"/>
                  <a:cs typeface="+mn-ea"/>
                  <a:sym typeface="+mn-lt"/>
                </a:endParaRPr>
              </a:p>
              <a:p>
                <a:pPr algn="l" latinLnBrk="0"/>
                <a:r>
                  <a:rPr lang="en-US" altLang="zh-CN" sz="3200" b="1">
                    <a:solidFill>
                      <a:schemeClr val="accent2">
                        <a:lumMod val="100000"/>
                      </a:schemeClr>
                    </a:solidFill>
                    <a:effectLst/>
                    <a:latin typeface="锐字工房云字库细圆GBK" panose="02010604000000000000" pitchFamily="2" charset="-122"/>
                    <a:ea typeface="锐字工房云字库细圆GBK" panose="02010604000000000000" pitchFamily="2" charset="-122"/>
                    <a:cs typeface="+mn-ea"/>
                    <a:sym typeface="+mn-lt"/>
                  </a:rPr>
                  <a:t>Materials science</a:t>
                </a:r>
                <a:endParaRPr lang="en-US" altLang="zh-CN" sz="3200" b="1" dirty="0">
                  <a:solidFill>
                    <a:schemeClr val="accent2">
                      <a:lumMod val="100000"/>
                    </a:schemeClr>
                  </a:solidFill>
                  <a:effectLst/>
                  <a:latin typeface="锐字工房云字库细圆GBK" panose="02010604000000000000" pitchFamily="2" charset="-122"/>
                  <a:ea typeface="锐字工房云字库细圆GBK" panose="02010604000000000000" pitchFamily="2" charset="-122"/>
                  <a:cs typeface="+mn-ea"/>
                  <a:sym typeface="+mn-lt"/>
                </a:endParaRPr>
              </a:p>
            </p:txBody>
          </p:sp>
          <p:sp>
            <p:nvSpPr>
              <p:cNvPr id="37" name="ïşḻïďê-TextBox 81"/>
              <p:cNvSpPr txBox="1"/>
              <p:nvPr/>
            </p:nvSpPr>
            <p:spPr bwMode="auto">
              <a:xfrm>
                <a:off x="4385241" y="4206423"/>
                <a:ext cx="3831044" cy="713203"/>
              </a:xfrm>
              <a:prstGeom prst="rect">
                <a:avLst/>
              </a:prstGeom>
              <a:noFill/>
            </p:spPr>
            <p:txBody>
              <a:bodyPr wrap="square" lIns="288000" tIns="0" rIns="288000" bIns="0" anchor="t" anchorCtr="0">
                <a:noAutofit/>
              </a:bodyPr>
              <a:p>
                <a:pPr>
                  <a:lnSpc>
                    <a:spcPct val="120000"/>
                  </a:lnSpc>
                </a:pPr>
                <a:r>
                  <a:rPr lang="en-US" altLang="zh-CN" sz="2000" b="1" dirty="0">
                    <a:latin typeface="锐字工房云字库细圆GBK" panose="02010604000000000000" pitchFamily="2" charset="-122"/>
                    <a:ea typeface="锐字工房云字库细圆GBK" panose="02010604000000000000" pitchFamily="2" charset="-122"/>
                    <a:cs typeface="+mn-ea"/>
                    <a:sym typeface="+mn-lt"/>
                  </a:rPr>
                  <a:t>Tables and figures.</a:t>
                </a:r>
                <a:endParaRPr lang="en-US" altLang="zh-CN" sz="2000" b="1" dirty="0">
                  <a:solidFill>
                    <a:schemeClr val="tx1">
                      <a:lumMod val="85000"/>
                      <a:lumOff val="15000"/>
                    </a:schemeClr>
                  </a:solidFill>
                  <a:effectLst/>
                  <a:latin typeface="锐字工房云字库细圆GBK" panose="02010604000000000000" pitchFamily="2" charset="-122"/>
                  <a:ea typeface="锐字工房云字库细圆GBK" panose="02010604000000000000" pitchFamily="2" charset="-122"/>
                  <a:cs typeface="+mn-ea"/>
                  <a:sym typeface="+mn-lt"/>
                </a:endParaRPr>
              </a:p>
            </p:txBody>
          </p:sp>
        </p:grpSp>
        <p:grpSp>
          <p:nvGrpSpPr>
            <p:cNvPr id="27" name="Group 82"/>
            <p:cNvGrpSpPr/>
            <p:nvPr/>
          </p:nvGrpSpPr>
          <p:grpSpPr>
            <a:xfrm>
              <a:off x="8901153" y="4779719"/>
              <a:ext cx="3865565" cy="998685"/>
              <a:chOff x="4274478" y="4113363"/>
              <a:chExt cx="3831044" cy="1164774"/>
            </a:xfrm>
          </p:grpSpPr>
          <p:sp>
            <p:nvSpPr>
              <p:cNvPr id="34" name="ïşḻïďê-TextBox 83"/>
              <p:cNvSpPr txBox="1"/>
              <p:nvPr/>
            </p:nvSpPr>
            <p:spPr bwMode="auto">
              <a:xfrm>
                <a:off x="4274841" y="4113363"/>
                <a:ext cx="3079937" cy="270321"/>
              </a:xfrm>
              <a:prstGeom prst="rect">
                <a:avLst/>
              </a:prstGeom>
              <a:noFill/>
            </p:spPr>
            <p:txBody>
              <a:bodyPr wrap="none" lIns="288000" tIns="0" rIns="288000" bIns="0" anchor="b" anchorCtr="0">
                <a:noAutofit/>
              </a:bodyPr>
              <a:p>
                <a:pPr algn="l" latinLnBrk="0"/>
                <a:r>
                  <a:rPr lang="en-US" altLang="zh-CN" sz="3200" b="1">
                    <a:solidFill>
                      <a:schemeClr val="accent1">
                        <a:lumMod val="100000"/>
                      </a:schemeClr>
                    </a:solidFill>
                    <a:effectLst/>
                    <a:latin typeface="锐字工房云字库细圆GBK" panose="02010604000000000000" pitchFamily="2" charset="-122"/>
                    <a:ea typeface="锐字工房云字库细圆GBK" panose="02010604000000000000" pitchFamily="2" charset="-122"/>
                    <a:cs typeface="+mn-ea"/>
                    <a:sym typeface="+mn-lt"/>
                  </a:rPr>
                  <a:t>Unit 10 </a:t>
                </a:r>
                <a:endParaRPr lang="en-US" altLang="zh-CN" sz="3200" b="1">
                  <a:solidFill>
                    <a:schemeClr val="accent1">
                      <a:lumMod val="100000"/>
                    </a:schemeClr>
                  </a:solidFill>
                  <a:effectLst/>
                  <a:latin typeface="锐字工房云字库细圆GBK" panose="02010604000000000000" pitchFamily="2" charset="-122"/>
                  <a:ea typeface="锐字工房云字库细圆GBK" panose="02010604000000000000" pitchFamily="2" charset="-122"/>
                  <a:cs typeface="+mn-ea"/>
                  <a:sym typeface="+mn-lt"/>
                </a:endParaRPr>
              </a:p>
              <a:p>
                <a:pPr algn="l" latinLnBrk="0"/>
                <a:r>
                  <a:rPr lang="en-US" altLang="zh-CN" sz="3200" b="1">
                    <a:solidFill>
                      <a:schemeClr val="accent1">
                        <a:lumMod val="100000"/>
                      </a:schemeClr>
                    </a:solidFill>
                    <a:effectLst/>
                    <a:latin typeface="锐字工房云字库细圆GBK" panose="02010604000000000000" pitchFamily="2" charset="-122"/>
                    <a:ea typeface="锐字工房云字库细圆GBK" panose="02010604000000000000" pitchFamily="2" charset="-122"/>
                    <a:cs typeface="+mn-ea"/>
                    <a:sym typeface="+mn-lt"/>
                  </a:rPr>
                  <a:t>Management</a:t>
                </a:r>
                <a:endParaRPr lang="en-US" altLang="zh-CN" sz="3200" b="1">
                  <a:solidFill>
                    <a:schemeClr val="accent1">
                      <a:lumMod val="100000"/>
                    </a:schemeClr>
                  </a:solidFill>
                  <a:effectLst/>
                  <a:latin typeface="锐字工房云字库细圆GBK" panose="02010604000000000000" pitchFamily="2" charset="-122"/>
                  <a:ea typeface="锐字工房云字库细圆GBK" panose="02010604000000000000" pitchFamily="2" charset="-122"/>
                  <a:cs typeface="+mn-ea"/>
                  <a:sym typeface="+mn-lt"/>
                </a:endParaRPr>
              </a:p>
            </p:txBody>
          </p:sp>
          <p:sp>
            <p:nvSpPr>
              <p:cNvPr id="35" name="ïşḻïďê-TextBox 84"/>
              <p:cNvSpPr txBox="1"/>
              <p:nvPr/>
            </p:nvSpPr>
            <p:spPr bwMode="auto">
              <a:xfrm>
                <a:off x="4274478" y="4564934"/>
                <a:ext cx="3831044" cy="713203"/>
              </a:xfrm>
              <a:prstGeom prst="rect">
                <a:avLst/>
              </a:prstGeom>
              <a:noFill/>
            </p:spPr>
            <p:txBody>
              <a:bodyPr wrap="square" lIns="288000" tIns="0" rIns="288000" bIns="0" anchor="t" anchorCtr="0">
                <a:noAutofit/>
              </a:bodyPr>
              <a:p>
                <a:pPr>
                  <a:lnSpc>
                    <a:spcPct val="120000"/>
                  </a:lnSpc>
                </a:pPr>
                <a:r>
                  <a:rPr lang="en-US" altLang="zh-CN" sz="2000" b="1" dirty="0">
                    <a:latin typeface="锐字工房云字库细圆GBK" panose="02010604000000000000" pitchFamily="2" charset="-122"/>
                    <a:ea typeface="锐字工房云字库细圆GBK" panose="02010604000000000000" pitchFamily="2" charset="-122"/>
                    <a:cs typeface="+mn-ea"/>
                    <a:sym typeface="+mn-lt"/>
                  </a:rPr>
                  <a:t>Hedging expressions.</a:t>
                </a:r>
                <a:endParaRPr lang="en-US" altLang="zh-CN" sz="2000" b="1" dirty="0">
                  <a:solidFill>
                    <a:schemeClr val="tx1">
                      <a:lumMod val="85000"/>
                      <a:lumOff val="15000"/>
                    </a:schemeClr>
                  </a:solidFill>
                  <a:effectLst/>
                  <a:latin typeface="锐字工房云字库细圆GBK" panose="02010604000000000000" pitchFamily="2" charset="-122"/>
                  <a:ea typeface="锐字工房云字库细圆GBK" panose="02010604000000000000" pitchFamily="2" charset="-122"/>
                  <a:cs typeface="+mn-ea"/>
                  <a:sym typeface="+mn-lt"/>
                </a:endParaRPr>
              </a:p>
            </p:txBody>
          </p:sp>
        </p:grpSp>
        <p:grpSp>
          <p:nvGrpSpPr>
            <p:cNvPr id="28" name="Group 88"/>
            <p:cNvGrpSpPr/>
            <p:nvPr/>
          </p:nvGrpSpPr>
          <p:grpSpPr>
            <a:xfrm>
              <a:off x="-725536" y="4779727"/>
              <a:ext cx="4119880" cy="978346"/>
              <a:chOff x="3055094" y="4121861"/>
              <a:chExt cx="3997988" cy="1180129"/>
            </a:xfrm>
          </p:grpSpPr>
          <p:sp>
            <p:nvSpPr>
              <p:cNvPr id="32" name="ïşḻïďê-TextBox 89"/>
              <p:cNvSpPr txBox="1"/>
              <p:nvPr/>
            </p:nvSpPr>
            <p:spPr bwMode="auto">
              <a:xfrm>
                <a:off x="3973251" y="4121861"/>
                <a:ext cx="3079831" cy="270387"/>
              </a:xfrm>
              <a:prstGeom prst="rect">
                <a:avLst/>
              </a:prstGeom>
              <a:noFill/>
            </p:spPr>
            <p:txBody>
              <a:bodyPr wrap="none" lIns="0" tIns="0" rIns="288000" bIns="0" anchor="b" anchorCtr="0">
                <a:noAutofit/>
              </a:bodyPr>
              <a:p>
                <a:pPr algn="r" latinLnBrk="0"/>
                <a:r>
                  <a:rPr lang="en-US" altLang="zh-CN" sz="3200" b="1">
                    <a:solidFill>
                      <a:schemeClr val="accent1">
                        <a:lumMod val="100000"/>
                      </a:schemeClr>
                    </a:solidFill>
                    <a:effectLst/>
                    <a:latin typeface="锐字工房云字库细圆GBK" panose="02010604000000000000" pitchFamily="2" charset="-122"/>
                    <a:ea typeface="锐字工房云字库细圆GBK" panose="02010604000000000000" pitchFamily="2" charset="-122"/>
                    <a:cs typeface="+mn-ea"/>
                    <a:sym typeface="+mn-lt"/>
                  </a:rPr>
                  <a:t>Unit 1 </a:t>
                </a:r>
                <a:endParaRPr lang="en-US" altLang="zh-CN" sz="3200" b="1">
                  <a:solidFill>
                    <a:schemeClr val="accent1">
                      <a:lumMod val="100000"/>
                    </a:schemeClr>
                  </a:solidFill>
                  <a:effectLst/>
                  <a:latin typeface="锐字工房云字库细圆GBK" panose="02010604000000000000" pitchFamily="2" charset="-122"/>
                  <a:ea typeface="锐字工房云字库细圆GBK" panose="02010604000000000000" pitchFamily="2" charset="-122"/>
                  <a:cs typeface="+mn-ea"/>
                  <a:sym typeface="+mn-lt"/>
                </a:endParaRPr>
              </a:p>
              <a:p>
                <a:pPr algn="r" latinLnBrk="0"/>
                <a:r>
                  <a:rPr lang="en-US" altLang="zh-CN" sz="3200" b="1">
                    <a:solidFill>
                      <a:schemeClr val="accent1">
                        <a:lumMod val="100000"/>
                      </a:schemeClr>
                    </a:solidFill>
                    <a:effectLst/>
                    <a:latin typeface="锐字工房云字库细圆GBK" panose="02010604000000000000" pitchFamily="2" charset="-122"/>
                    <a:ea typeface="锐字工房云字库细圆GBK" panose="02010604000000000000" pitchFamily="2" charset="-122"/>
                    <a:cs typeface="+mn-ea"/>
                    <a:sym typeface="+mn-lt"/>
                  </a:rPr>
                  <a:t>Psychology</a:t>
                </a:r>
                <a:endParaRPr lang="en-US" altLang="zh-CN" sz="3200" b="1">
                  <a:solidFill>
                    <a:schemeClr val="accent1">
                      <a:lumMod val="100000"/>
                    </a:schemeClr>
                  </a:solidFill>
                  <a:effectLst/>
                  <a:latin typeface="锐字工房云字库细圆GBK" panose="02010604000000000000" pitchFamily="2" charset="-122"/>
                  <a:ea typeface="锐字工房云字库细圆GBK" panose="02010604000000000000" pitchFamily="2" charset="-122"/>
                  <a:cs typeface="+mn-ea"/>
                  <a:sym typeface="+mn-lt"/>
                </a:endParaRPr>
              </a:p>
            </p:txBody>
          </p:sp>
          <p:sp>
            <p:nvSpPr>
              <p:cNvPr id="33" name="ïşḻïďê-TextBox 90"/>
              <p:cNvSpPr txBox="1"/>
              <p:nvPr/>
            </p:nvSpPr>
            <p:spPr bwMode="auto">
              <a:xfrm>
                <a:off x="3055094" y="4588874"/>
                <a:ext cx="3831167" cy="713116"/>
              </a:xfrm>
              <a:prstGeom prst="rect">
                <a:avLst/>
              </a:prstGeom>
              <a:noFill/>
            </p:spPr>
            <p:txBody>
              <a:bodyPr wrap="square" lIns="0" tIns="0" rIns="288000" bIns="0" anchor="t" anchorCtr="0">
                <a:normAutofit/>
              </a:bodyPr>
              <a:p>
                <a:pPr algn="r">
                  <a:lnSpc>
                    <a:spcPct val="120000"/>
                  </a:lnSpc>
                </a:pPr>
                <a:r>
                  <a:rPr lang="en-US" altLang="zh-CN" sz="2000" b="1" dirty="0">
                    <a:solidFill>
                      <a:schemeClr val="tx1">
                        <a:lumMod val="85000"/>
                        <a:lumOff val="15000"/>
                      </a:schemeClr>
                    </a:solidFill>
                    <a:effectLst/>
                    <a:latin typeface="锐字工房云字库细圆GBK" panose="02010604000000000000" pitchFamily="2" charset="-122"/>
                    <a:ea typeface="锐字工房云字库细圆GBK" panose="02010604000000000000" pitchFamily="2" charset="-122"/>
                    <a:cs typeface="+mn-ea"/>
                    <a:sym typeface="+mn-lt"/>
                  </a:rPr>
                  <a:t>Paraphrasing.</a:t>
                </a:r>
                <a:endParaRPr lang="en-US" altLang="zh-CN" sz="2000" b="1" dirty="0">
                  <a:solidFill>
                    <a:schemeClr val="tx1">
                      <a:lumMod val="85000"/>
                      <a:lumOff val="15000"/>
                    </a:schemeClr>
                  </a:solidFill>
                  <a:effectLst/>
                  <a:latin typeface="锐字工房云字库细圆GBK" panose="02010604000000000000" pitchFamily="2" charset="-122"/>
                  <a:ea typeface="锐字工房云字库细圆GBK" panose="02010604000000000000" pitchFamily="2" charset="-122"/>
                  <a:cs typeface="+mn-ea"/>
                  <a:sym typeface="+mn-lt"/>
                </a:endParaRPr>
              </a:p>
            </p:txBody>
          </p:sp>
        </p:grpSp>
        <p:grpSp>
          <p:nvGrpSpPr>
            <p:cNvPr id="29" name="Group 91"/>
            <p:cNvGrpSpPr/>
            <p:nvPr/>
          </p:nvGrpSpPr>
          <p:grpSpPr>
            <a:xfrm>
              <a:off x="4066370" y="896868"/>
              <a:ext cx="3865956" cy="1350010"/>
              <a:chOff x="3618450" y="3546798"/>
              <a:chExt cx="3831432" cy="1574527"/>
            </a:xfrm>
          </p:grpSpPr>
          <p:sp>
            <p:nvSpPr>
              <p:cNvPr id="30" name="ïşḻïďê-TextBox 92"/>
              <p:cNvSpPr txBox="1"/>
              <p:nvPr/>
            </p:nvSpPr>
            <p:spPr bwMode="auto">
              <a:xfrm>
                <a:off x="3618450" y="3546798"/>
                <a:ext cx="3831432" cy="270240"/>
              </a:xfrm>
              <a:prstGeom prst="rect">
                <a:avLst/>
              </a:prstGeom>
              <a:noFill/>
            </p:spPr>
            <p:txBody>
              <a:bodyPr wrap="none" lIns="288000" tIns="0" rIns="288000" bIns="0" anchor="ctr" anchorCtr="1">
                <a:noAutofit/>
              </a:bodyPr>
              <a:p>
                <a:pPr latinLnBrk="0"/>
                <a:r>
                  <a:rPr lang="en-US" altLang="zh-CN" sz="3200" b="1" dirty="0">
                    <a:solidFill>
                      <a:schemeClr val="accent3">
                        <a:lumMod val="75000"/>
                      </a:schemeClr>
                    </a:solidFill>
                    <a:effectLst/>
                    <a:latin typeface="锐字工房云字库细圆GBK" panose="02010604000000000000" pitchFamily="2" charset="-122"/>
                    <a:ea typeface="锐字工房云字库细圆GBK" panose="02010604000000000000" pitchFamily="2" charset="-122"/>
                    <a:cs typeface="+mn-ea"/>
                    <a:sym typeface="+mn-lt"/>
                  </a:rPr>
                  <a:t>Unit 6 </a:t>
                </a:r>
                <a:endParaRPr lang="en-US" altLang="zh-CN" sz="3200" b="1" dirty="0">
                  <a:solidFill>
                    <a:schemeClr val="accent3">
                      <a:lumMod val="75000"/>
                    </a:schemeClr>
                  </a:solidFill>
                  <a:effectLst/>
                  <a:latin typeface="锐字工房云字库细圆GBK" panose="02010604000000000000" pitchFamily="2" charset="-122"/>
                  <a:ea typeface="锐字工房云字库细圆GBK" panose="02010604000000000000" pitchFamily="2" charset="-122"/>
                  <a:cs typeface="+mn-ea"/>
                  <a:sym typeface="+mn-lt"/>
                </a:endParaRPr>
              </a:p>
              <a:p>
                <a:pPr algn="l" latinLnBrk="0"/>
                <a:r>
                  <a:rPr lang="en-US" altLang="zh-CN" sz="3200" b="1" dirty="0">
                    <a:solidFill>
                      <a:schemeClr val="accent3">
                        <a:lumMod val="75000"/>
                      </a:schemeClr>
                    </a:solidFill>
                    <a:effectLst/>
                    <a:latin typeface="锐字工房云字库细圆GBK" panose="02010604000000000000" pitchFamily="2" charset="-122"/>
                    <a:ea typeface="锐字工房云字库细圆GBK" panose="02010604000000000000" pitchFamily="2" charset="-122"/>
                    <a:cs typeface="+mn-ea"/>
                    <a:sym typeface="+mn-lt"/>
                  </a:rPr>
                  <a:t>Biology</a:t>
                </a:r>
                <a:endParaRPr lang="en-US" altLang="zh-CN" sz="3200" b="1" dirty="0">
                  <a:solidFill>
                    <a:schemeClr val="accent3">
                      <a:lumMod val="75000"/>
                    </a:schemeClr>
                  </a:solidFill>
                  <a:effectLst/>
                  <a:latin typeface="锐字工房云字库细圆GBK" panose="02010604000000000000" pitchFamily="2" charset="-122"/>
                  <a:ea typeface="锐字工房云字库细圆GBK" panose="02010604000000000000" pitchFamily="2" charset="-122"/>
                  <a:cs typeface="+mn-ea"/>
                  <a:sym typeface="+mn-lt"/>
                </a:endParaRPr>
              </a:p>
            </p:txBody>
          </p:sp>
          <p:sp>
            <p:nvSpPr>
              <p:cNvPr id="31" name="ïşḻïďê-TextBox 93"/>
              <p:cNvSpPr txBox="1"/>
              <p:nvPr/>
            </p:nvSpPr>
            <p:spPr bwMode="auto">
              <a:xfrm>
                <a:off x="4144570" y="4327396"/>
                <a:ext cx="3079938" cy="793929"/>
              </a:xfrm>
              <a:prstGeom prst="rect">
                <a:avLst/>
              </a:prstGeom>
              <a:noFill/>
            </p:spPr>
            <p:txBody>
              <a:bodyPr wrap="square" lIns="288000" tIns="0" rIns="288000" bIns="0" anchor="t" anchorCtr="1">
                <a:noAutofit/>
              </a:bodyPr>
              <a:p>
                <a:pPr algn="ctr">
                  <a:lnSpc>
                    <a:spcPct val="120000"/>
                  </a:lnSpc>
                </a:pPr>
                <a:r>
                  <a:rPr lang="en-US" altLang="zh-CN" sz="2000" b="1" dirty="0">
                    <a:latin typeface="锐字工房云字库细圆GBK" panose="02010604000000000000" pitchFamily="2" charset="-122"/>
                    <a:ea typeface="锐字工房云字库细圆GBK" panose="02010604000000000000" pitchFamily="2" charset="-122"/>
                    <a:cs typeface="+mn-ea"/>
                    <a:sym typeface="+mn-lt"/>
                  </a:rPr>
                  <a:t>Mental imagines.</a:t>
                </a:r>
                <a:endParaRPr lang="en-US" altLang="zh-CN" sz="2000" b="1" dirty="0">
                  <a:solidFill>
                    <a:schemeClr val="tx1">
                      <a:lumMod val="85000"/>
                      <a:lumOff val="15000"/>
                    </a:schemeClr>
                  </a:solidFill>
                  <a:effectLst/>
                  <a:latin typeface="锐字工房云字库细圆GBK" panose="02010604000000000000" pitchFamily="2" charset="-122"/>
                  <a:ea typeface="锐字工房云字库细圆GBK" panose="02010604000000000000" pitchFamily="2" charset="-122"/>
                  <a:cs typeface="+mn-ea"/>
                  <a:sym typeface="+mn-lt"/>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ISLIDE.DIAGRAM" val="83943533-02ec-424e-a2f7-e21ba11e0616"/>
</p:tagLst>
</file>

<file path=ppt/tags/tag2.xml><?xml version="1.0" encoding="utf-8"?>
<p:tagLst xmlns:p="http://schemas.openxmlformats.org/presentationml/2006/main">
  <p:tag name="KSO_WM_UNIT_PLACING_PICTURE_USER_VIEWPORT" val="{&quot;height&quot;:6870,&quot;width&quot;:9225}"/>
</p:tagLst>
</file>

<file path=ppt/theme/theme1.xml><?xml version="1.0" encoding="utf-8"?>
<a:theme xmlns:a="http://schemas.openxmlformats.org/drawingml/2006/main" name="A000120140530A99PPBG">
  <a:themeElements>
    <a:clrScheme name="自定义 1">
      <a:dk1>
        <a:srgbClr val="000000"/>
      </a:dk1>
      <a:lt1>
        <a:srgbClr val="FFFFFF"/>
      </a:lt1>
      <a:dk2>
        <a:srgbClr val="768395"/>
      </a:dk2>
      <a:lt2>
        <a:srgbClr val="F0F0F0"/>
      </a:lt2>
      <a:accent1>
        <a:srgbClr val="0C4994"/>
      </a:accent1>
      <a:accent2>
        <a:srgbClr val="0AA3D4"/>
      </a:accent2>
      <a:accent3>
        <a:srgbClr val="DB1F1F"/>
      </a:accent3>
      <a:accent4>
        <a:srgbClr val="247B95"/>
      </a:accent4>
      <a:accent5>
        <a:srgbClr val="AE1324"/>
      </a:accent5>
      <a:accent6>
        <a:srgbClr val="045A88"/>
      </a:accent6>
      <a:hlink>
        <a:srgbClr val="004986"/>
      </a:hlink>
      <a:folHlink>
        <a:srgbClr val="BFBFBF"/>
      </a:folHlink>
    </a:clrScheme>
    <a:fontScheme name="雅黑">
      <a:majorFont>
        <a:latin typeface="Impact"/>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132">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B132">
      <a:majorFont>
        <a:latin typeface="-쉬리B"/>
        <a:ea typeface="-쉬리B"/>
        <a:cs typeface=""/>
      </a:majorFont>
      <a:minorFont>
        <a:latin typeface="-쉬리M"/>
        <a:ea typeface="-쉬리M"/>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1" hangingPunct="1">
          <a:lnSpc>
            <a:spcPct val="100000"/>
          </a:lnSpc>
          <a:spcBef>
            <a:spcPct val="0"/>
          </a:spcBef>
          <a:spcAft>
            <a:spcPct val="0"/>
          </a:spcAft>
          <a:buClrTx/>
          <a:buSzTx/>
          <a:buFontTx/>
          <a:buNone/>
          <a:defRPr kumimoji="1" lang="ko-KR" altLang="en-US" sz="24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1" hangingPunct="1">
          <a:lnSpc>
            <a:spcPct val="100000"/>
          </a:lnSpc>
          <a:spcBef>
            <a:spcPct val="0"/>
          </a:spcBef>
          <a:spcAft>
            <a:spcPct val="0"/>
          </a:spcAft>
          <a:buClrTx/>
          <a:buSzTx/>
          <a:buFontTx/>
          <a:buNone/>
          <a:defRPr kumimoji="1" lang="ko-KR" altLang="en-US" sz="24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defRPr>
        </a:defPPr>
      </a:lstStyle>
    </a:lnDef>
  </a:objectDefaults>
  <a:extraClrSchemeLst>
    <a:extraClrScheme>
      <a:clrScheme name="B132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132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132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132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13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13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13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2781</Words>
  <Application>WPS 演示</Application>
  <PresentationFormat>宽屏</PresentationFormat>
  <Paragraphs>219</Paragraphs>
  <Slides>20</Slides>
  <Notes>5</Notes>
  <HiddenSlides>0</HiddenSlides>
  <MMClips>0</MMClips>
  <ScaleCrop>false</ScaleCrop>
  <HeadingPairs>
    <vt:vector size="6" baseType="variant">
      <vt:variant>
        <vt:lpstr>已用的字体</vt:lpstr>
      </vt:variant>
      <vt:variant>
        <vt:i4>18</vt:i4>
      </vt:variant>
      <vt:variant>
        <vt:lpstr>主题</vt:lpstr>
      </vt:variant>
      <vt:variant>
        <vt:i4>2</vt:i4>
      </vt:variant>
      <vt:variant>
        <vt:lpstr>幻灯片标题</vt:lpstr>
      </vt:variant>
      <vt:variant>
        <vt:i4>20</vt:i4>
      </vt:variant>
    </vt:vector>
  </HeadingPairs>
  <TitlesOfParts>
    <vt:vector size="40" baseType="lpstr">
      <vt:lpstr>Arial</vt:lpstr>
      <vt:lpstr>宋体</vt:lpstr>
      <vt:lpstr>Wingdings</vt:lpstr>
      <vt:lpstr>华文中宋</vt:lpstr>
      <vt:lpstr>Gulim</vt:lpstr>
      <vt:lpstr>Malgun Gothic</vt:lpstr>
      <vt:lpstr>-쉬리B</vt:lpstr>
      <vt:lpstr>黑体</vt:lpstr>
      <vt:lpstr>-쉬리M</vt:lpstr>
      <vt:lpstr>楷体</vt:lpstr>
      <vt:lpstr>Arial</vt:lpstr>
      <vt:lpstr>微软雅黑</vt:lpstr>
      <vt:lpstr>锐字工房云字库细圆GBK</vt:lpstr>
      <vt:lpstr>Segoe Script</vt:lpstr>
      <vt:lpstr>等线</vt:lpstr>
      <vt:lpstr>Impact</vt:lpstr>
      <vt:lpstr>Arial Unicode MS</vt:lpstr>
      <vt:lpstr>Arial Black</vt:lpstr>
      <vt:lpstr>A000120140530A99PPBG</vt:lpstr>
      <vt:lpstr>B132</vt:lpstr>
      <vt:lpstr>慕课学习和博士英语B 经验分享</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WJT</dc:creator>
  <cp:lastModifiedBy>WyJ </cp:lastModifiedBy>
  <cp:revision>30</cp:revision>
  <dcterms:created xsi:type="dcterms:W3CDTF">2018-08-10T09:41:00Z</dcterms:created>
  <dcterms:modified xsi:type="dcterms:W3CDTF">2021-08-03T10:44:34Z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E551EC1EB86B45698E3E4676FC5C7C36</vt:lpwstr>
  </property>
  <property fmtid="{D5CDD505-2E9C-101B-9397-08002B2CF9AE}" pid="3" name="KSOProductBuildVer">
    <vt:lpwstr>2052-11.1.0.10667</vt:lpwstr>
  </property>
</Properties>
</file>