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257" r:id="rId3"/>
    <p:sldId id="261" r:id="rId4"/>
    <p:sldId id="296" r:id="rId5"/>
    <p:sldId id="265" r:id="rId6"/>
    <p:sldId id="338" r:id="rId7"/>
    <p:sldId id="330" r:id="rId8"/>
    <p:sldId id="333" r:id="rId9"/>
    <p:sldId id="266" r:id="rId10"/>
    <p:sldId id="337" r:id="rId11"/>
    <p:sldId id="260" r:id="rId12"/>
    <p:sldId id="342" r:id="rId13"/>
    <p:sldId id="336" r:id="rId14"/>
    <p:sldId id="267" r:id="rId15"/>
    <p:sldId id="293" r:id="rId16"/>
    <p:sldId id="332" r:id="rId17"/>
    <p:sldId id="295" r:id="rId18"/>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微软雅黑" panose="020B0503020204020204" pitchFamily="34" charset="-122"/>
      <p:regular r:id="rId24"/>
      <p:bold r:id="rId25"/>
    </p:embeddedFont>
  </p:embeddedFontLst>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4" userDrawn="1">
          <p15:clr>
            <a:srgbClr val="A4A3A4"/>
          </p15:clr>
        </p15:guide>
        <p15:guide id="2" pos="3709" userDrawn="1">
          <p15:clr>
            <a:srgbClr val="A4A3A4"/>
          </p15:clr>
        </p15:guide>
        <p15:guide id="3" pos="3984" userDrawn="1">
          <p15:clr>
            <a:srgbClr val="A4A3A4"/>
          </p15:clr>
        </p15:guide>
        <p15:guide id="4" pos="69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A2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9" autoAdjust="0"/>
    <p:restoredTop sz="85766" autoAdjust="0"/>
  </p:normalViewPr>
  <p:slideViewPr>
    <p:cSldViewPr showGuides="1">
      <p:cViewPr>
        <p:scale>
          <a:sx n="100" d="100"/>
          <a:sy n="100" d="100"/>
        </p:scale>
        <p:origin x="990" y="366"/>
      </p:cViewPr>
      <p:guideLst>
        <p:guide orient="horz" pos="2114"/>
        <p:guide pos="3709"/>
        <p:guide pos="3984"/>
        <p:guide pos="697"/>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C0BA0B-DAEA-4680-AAC1-9E8B91E60633}" type="datetimeFigureOut">
              <a:rPr lang="zh-CN" altLang="en-US" smtClean="0"/>
              <a:t>2024-10-26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7DBA15-3F6E-4149-9019-6609FD57F75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D4BE56-0D4C-487B-A77A-5602763B13E3}"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D4BE56-0D4C-487B-A77A-5602763B13E3}"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0D4BE56-0D4C-487B-A77A-5602763B13E3}" type="slidenum">
              <a:rPr lang="zh-CN" altLang="en-US" smtClean="0"/>
              <a:t>17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
        <p:nvSpPr>
          <p:cNvPr id="55" name="矩形 54"/>
          <p:cNvSpPr/>
          <p:nvPr userDrawn="1"/>
        </p:nvSpPr>
        <p:spPr>
          <a:xfrm>
            <a:off x="2" y="0"/>
            <a:ext cx="12192000" cy="793205"/>
          </a:xfrm>
          <a:prstGeom prst="rect">
            <a:avLst/>
          </a:prstGeom>
          <a:solidFill>
            <a:srgbClr val="2B30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文本框 134"/>
          <p:cNvSpPr txBox="1"/>
          <p:nvPr userDrawn="1"/>
        </p:nvSpPr>
        <p:spPr>
          <a:xfrm>
            <a:off x="8853715" y="231020"/>
            <a:ext cx="3058419" cy="330835"/>
          </a:xfrm>
          <a:prstGeom prst="rect">
            <a:avLst/>
          </a:prstGeom>
          <a:noFill/>
        </p:spPr>
        <p:txBody>
          <a:bodyPr wrap="square" rtlCol="0">
            <a:spAutoFit/>
          </a:bodyPr>
          <a:lstStyle/>
          <a:p>
            <a:pPr algn="r">
              <a:lnSpc>
                <a:spcPct val="130000"/>
              </a:lnSpc>
            </a:pPr>
            <a:r>
              <a:rPr lang="zh-CN" altLang="en-US" sz="1200" dirty="0">
                <a:solidFill>
                  <a:schemeClr val="bg1">
                    <a:lumMod val="85000"/>
                  </a:schemeClr>
                </a:solidFill>
                <a:latin typeface="微软雅黑" panose="020B0503020204020204" pitchFamily="34" charset="-122"/>
                <a:ea typeface="微软雅黑" panose="020B0503020204020204" pitchFamily="34" charset="-122"/>
              </a:rPr>
              <a:t>计算机与信息学院</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36" name="矩形 135"/>
          <p:cNvSpPr/>
          <p:nvPr userDrawn="1"/>
        </p:nvSpPr>
        <p:spPr>
          <a:xfrm>
            <a:off x="2" y="6427427"/>
            <a:ext cx="12192000" cy="430573"/>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微软雅黑" panose="020B0503020204020204" pitchFamily="34" charset="-122"/>
                <a:ea typeface="微软雅黑" panose="020B0503020204020204" pitchFamily="34" charset="-122"/>
              </a:rPr>
              <a:t>2024.10.28</a:t>
            </a:r>
            <a:endParaRPr lang="zh-CN" altLang="en-US" sz="1400"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a:xfrm>
            <a:off x="191054" y="110766"/>
            <a:ext cx="2743275" cy="51466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导航页">
    <p:spTree>
      <p:nvGrpSpPr>
        <p:cNvPr id="1" name=""/>
        <p:cNvGrpSpPr/>
        <p:nvPr/>
      </p:nvGrpSpPr>
      <p:grpSpPr>
        <a:xfrm>
          <a:off x="0" y="0"/>
          <a:ext cx="0" cy="0"/>
          <a:chOff x="0" y="0"/>
          <a:chExt cx="0" cy="0"/>
        </a:xfrm>
      </p:grpSpPr>
      <p:grpSp>
        <p:nvGrpSpPr>
          <p:cNvPr id="6" name="组合 5"/>
          <p:cNvGrpSpPr/>
          <p:nvPr userDrawn="1"/>
        </p:nvGrpSpPr>
        <p:grpSpPr>
          <a:xfrm>
            <a:off x="6178121" y="1446415"/>
            <a:ext cx="7077912" cy="5411585"/>
            <a:chOff x="9770926" y="2645826"/>
            <a:chExt cx="1663328" cy="1271737"/>
          </a:xfrm>
          <a:solidFill>
            <a:srgbClr val="16A287">
              <a:alpha val="24000"/>
            </a:srgbClr>
          </a:solidFill>
        </p:grpSpPr>
        <p:sp>
          <p:nvSpPr>
            <p:cNvPr id="7" name="Freeform 8"/>
            <p:cNvSpPr/>
            <p:nvPr/>
          </p:nvSpPr>
          <p:spPr bwMode="auto">
            <a:xfrm>
              <a:off x="9770926" y="3425278"/>
              <a:ext cx="361755" cy="484826"/>
            </a:xfrm>
            <a:custGeom>
              <a:avLst/>
              <a:gdLst>
                <a:gd name="T0" fmla="*/ 172 w 194"/>
                <a:gd name="T1" fmla="*/ 22 h 260"/>
                <a:gd name="T2" fmla="*/ 164 w 194"/>
                <a:gd name="T3" fmla="*/ 38 h 260"/>
                <a:gd name="T4" fmla="*/ 166 w 194"/>
                <a:gd name="T5" fmla="*/ 48 h 260"/>
                <a:gd name="T6" fmla="*/ 144 w 194"/>
                <a:gd name="T7" fmla="*/ 76 h 260"/>
                <a:gd name="T8" fmla="*/ 130 w 194"/>
                <a:gd name="T9" fmla="*/ 102 h 260"/>
                <a:gd name="T10" fmla="*/ 124 w 194"/>
                <a:gd name="T11" fmla="*/ 106 h 260"/>
                <a:gd name="T12" fmla="*/ 126 w 194"/>
                <a:gd name="T13" fmla="*/ 116 h 260"/>
                <a:gd name="T14" fmla="*/ 112 w 194"/>
                <a:gd name="T15" fmla="*/ 124 h 260"/>
                <a:gd name="T16" fmla="*/ 116 w 194"/>
                <a:gd name="T17" fmla="*/ 130 h 260"/>
                <a:gd name="T18" fmla="*/ 128 w 194"/>
                <a:gd name="T19" fmla="*/ 124 h 260"/>
                <a:gd name="T20" fmla="*/ 130 w 194"/>
                <a:gd name="T21" fmla="*/ 116 h 260"/>
                <a:gd name="T22" fmla="*/ 136 w 194"/>
                <a:gd name="T23" fmla="*/ 106 h 260"/>
                <a:gd name="T24" fmla="*/ 138 w 194"/>
                <a:gd name="T25" fmla="*/ 118 h 260"/>
                <a:gd name="T26" fmla="*/ 132 w 194"/>
                <a:gd name="T27" fmla="*/ 126 h 260"/>
                <a:gd name="T28" fmla="*/ 122 w 194"/>
                <a:gd name="T29" fmla="*/ 138 h 260"/>
                <a:gd name="T30" fmla="*/ 112 w 194"/>
                <a:gd name="T31" fmla="*/ 150 h 260"/>
                <a:gd name="T32" fmla="*/ 98 w 194"/>
                <a:gd name="T33" fmla="*/ 150 h 260"/>
                <a:gd name="T34" fmla="*/ 92 w 194"/>
                <a:gd name="T35" fmla="*/ 160 h 260"/>
                <a:gd name="T36" fmla="*/ 94 w 194"/>
                <a:gd name="T37" fmla="*/ 166 h 260"/>
                <a:gd name="T38" fmla="*/ 82 w 194"/>
                <a:gd name="T39" fmla="*/ 170 h 260"/>
                <a:gd name="T40" fmla="*/ 72 w 194"/>
                <a:gd name="T41" fmla="*/ 170 h 260"/>
                <a:gd name="T42" fmla="*/ 80 w 194"/>
                <a:gd name="T43" fmla="*/ 172 h 260"/>
                <a:gd name="T44" fmla="*/ 66 w 194"/>
                <a:gd name="T45" fmla="*/ 186 h 260"/>
                <a:gd name="T46" fmla="*/ 64 w 194"/>
                <a:gd name="T47" fmla="*/ 194 h 260"/>
                <a:gd name="T48" fmla="*/ 52 w 194"/>
                <a:gd name="T49" fmla="*/ 190 h 260"/>
                <a:gd name="T50" fmla="*/ 26 w 194"/>
                <a:gd name="T51" fmla="*/ 226 h 260"/>
                <a:gd name="T52" fmla="*/ 4 w 194"/>
                <a:gd name="T53" fmla="*/ 256 h 260"/>
                <a:gd name="T54" fmla="*/ 20 w 194"/>
                <a:gd name="T55" fmla="*/ 254 h 260"/>
                <a:gd name="T56" fmla="*/ 22 w 194"/>
                <a:gd name="T57" fmla="*/ 258 h 260"/>
                <a:gd name="T58" fmla="*/ 30 w 194"/>
                <a:gd name="T59" fmla="*/ 254 h 260"/>
                <a:gd name="T60" fmla="*/ 38 w 194"/>
                <a:gd name="T61" fmla="*/ 250 h 260"/>
                <a:gd name="T62" fmla="*/ 48 w 194"/>
                <a:gd name="T63" fmla="*/ 252 h 260"/>
                <a:gd name="T64" fmla="*/ 48 w 194"/>
                <a:gd name="T65" fmla="*/ 248 h 260"/>
                <a:gd name="T66" fmla="*/ 58 w 194"/>
                <a:gd name="T67" fmla="*/ 236 h 260"/>
                <a:gd name="T68" fmla="*/ 68 w 194"/>
                <a:gd name="T69" fmla="*/ 228 h 260"/>
                <a:gd name="T70" fmla="*/ 74 w 194"/>
                <a:gd name="T71" fmla="*/ 222 h 260"/>
                <a:gd name="T72" fmla="*/ 82 w 194"/>
                <a:gd name="T73" fmla="*/ 220 h 260"/>
                <a:gd name="T74" fmla="*/ 80 w 194"/>
                <a:gd name="T75" fmla="*/ 212 h 260"/>
                <a:gd name="T76" fmla="*/ 90 w 194"/>
                <a:gd name="T77" fmla="*/ 204 h 260"/>
                <a:gd name="T78" fmla="*/ 96 w 194"/>
                <a:gd name="T79" fmla="*/ 196 h 260"/>
                <a:gd name="T80" fmla="*/ 104 w 194"/>
                <a:gd name="T81" fmla="*/ 182 h 260"/>
                <a:gd name="T82" fmla="*/ 114 w 194"/>
                <a:gd name="T83" fmla="*/ 174 h 260"/>
                <a:gd name="T84" fmla="*/ 120 w 194"/>
                <a:gd name="T85" fmla="*/ 168 h 260"/>
                <a:gd name="T86" fmla="*/ 124 w 194"/>
                <a:gd name="T87" fmla="*/ 158 h 260"/>
                <a:gd name="T88" fmla="*/ 132 w 194"/>
                <a:gd name="T89" fmla="*/ 150 h 260"/>
                <a:gd name="T90" fmla="*/ 140 w 194"/>
                <a:gd name="T91" fmla="*/ 138 h 260"/>
                <a:gd name="T92" fmla="*/ 156 w 194"/>
                <a:gd name="T93" fmla="*/ 112 h 260"/>
                <a:gd name="T94" fmla="*/ 162 w 194"/>
                <a:gd name="T95" fmla="*/ 100 h 260"/>
                <a:gd name="T96" fmla="*/ 166 w 194"/>
                <a:gd name="T97" fmla="*/ 88 h 260"/>
                <a:gd name="T98" fmla="*/ 172 w 194"/>
                <a:gd name="T99" fmla="*/ 82 h 260"/>
                <a:gd name="T100" fmla="*/ 174 w 194"/>
                <a:gd name="T101" fmla="*/ 76 h 260"/>
                <a:gd name="T102" fmla="*/ 176 w 194"/>
                <a:gd name="T103" fmla="*/ 62 h 260"/>
                <a:gd name="T104" fmla="*/ 186 w 194"/>
                <a:gd name="T105" fmla="*/ 52 h 260"/>
                <a:gd name="T106" fmla="*/ 182 w 194"/>
                <a:gd name="T107" fmla="*/ 40 h 260"/>
                <a:gd name="T108" fmla="*/ 186 w 194"/>
                <a:gd name="T109" fmla="*/ 32 h 260"/>
                <a:gd name="T110" fmla="*/ 192 w 194"/>
                <a:gd name="T111" fmla="*/ 22 h 260"/>
                <a:gd name="T112" fmla="*/ 192 w 194"/>
                <a:gd name="T113" fmla="*/ 14 h 260"/>
                <a:gd name="T114" fmla="*/ 190 w 194"/>
                <a:gd name="T115" fmla="*/ 4 h 260"/>
                <a:gd name="T116" fmla="*/ 178 w 194"/>
                <a:gd name="T117" fmla="*/ 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4" h="260">
                  <a:moveTo>
                    <a:pt x="178" y="4"/>
                  </a:moveTo>
                  <a:lnTo>
                    <a:pt x="178" y="4"/>
                  </a:lnTo>
                  <a:lnTo>
                    <a:pt x="176" y="12"/>
                  </a:lnTo>
                  <a:lnTo>
                    <a:pt x="174" y="14"/>
                  </a:lnTo>
                  <a:lnTo>
                    <a:pt x="174" y="14"/>
                  </a:lnTo>
                  <a:lnTo>
                    <a:pt x="172" y="16"/>
                  </a:lnTo>
                  <a:lnTo>
                    <a:pt x="172" y="16"/>
                  </a:lnTo>
                  <a:lnTo>
                    <a:pt x="172" y="20"/>
                  </a:lnTo>
                  <a:lnTo>
                    <a:pt x="172" y="20"/>
                  </a:lnTo>
                  <a:lnTo>
                    <a:pt x="172" y="22"/>
                  </a:lnTo>
                  <a:lnTo>
                    <a:pt x="172" y="22"/>
                  </a:lnTo>
                  <a:lnTo>
                    <a:pt x="172" y="24"/>
                  </a:lnTo>
                  <a:lnTo>
                    <a:pt x="172" y="24"/>
                  </a:lnTo>
                  <a:lnTo>
                    <a:pt x="170" y="26"/>
                  </a:lnTo>
                  <a:lnTo>
                    <a:pt x="170" y="26"/>
                  </a:lnTo>
                  <a:lnTo>
                    <a:pt x="170" y="28"/>
                  </a:lnTo>
                  <a:lnTo>
                    <a:pt x="168" y="30"/>
                  </a:lnTo>
                  <a:lnTo>
                    <a:pt x="168" y="30"/>
                  </a:lnTo>
                  <a:lnTo>
                    <a:pt x="166" y="32"/>
                  </a:lnTo>
                  <a:lnTo>
                    <a:pt x="166" y="34"/>
                  </a:lnTo>
                  <a:lnTo>
                    <a:pt x="166" y="34"/>
                  </a:lnTo>
                  <a:lnTo>
                    <a:pt x="164" y="38"/>
                  </a:lnTo>
                  <a:lnTo>
                    <a:pt x="164" y="38"/>
                  </a:lnTo>
                  <a:lnTo>
                    <a:pt x="164" y="38"/>
                  </a:lnTo>
                  <a:lnTo>
                    <a:pt x="162" y="44"/>
                  </a:lnTo>
                  <a:lnTo>
                    <a:pt x="162" y="44"/>
                  </a:lnTo>
                  <a:lnTo>
                    <a:pt x="162" y="44"/>
                  </a:lnTo>
                  <a:lnTo>
                    <a:pt x="162" y="48"/>
                  </a:lnTo>
                  <a:lnTo>
                    <a:pt x="162" y="48"/>
                  </a:lnTo>
                  <a:lnTo>
                    <a:pt x="164" y="48"/>
                  </a:lnTo>
                  <a:lnTo>
                    <a:pt x="164" y="48"/>
                  </a:lnTo>
                  <a:lnTo>
                    <a:pt x="166" y="48"/>
                  </a:lnTo>
                  <a:lnTo>
                    <a:pt x="166" y="48"/>
                  </a:lnTo>
                  <a:lnTo>
                    <a:pt x="168" y="52"/>
                  </a:lnTo>
                  <a:lnTo>
                    <a:pt x="168" y="52"/>
                  </a:lnTo>
                  <a:lnTo>
                    <a:pt x="170" y="52"/>
                  </a:lnTo>
                  <a:lnTo>
                    <a:pt x="170" y="52"/>
                  </a:lnTo>
                  <a:lnTo>
                    <a:pt x="168" y="54"/>
                  </a:lnTo>
                  <a:lnTo>
                    <a:pt x="168" y="54"/>
                  </a:lnTo>
                  <a:lnTo>
                    <a:pt x="158" y="64"/>
                  </a:lnTo>
                  <a:lnTo>
                    <a:pt x="146" y="74"/>
                  </a:lnTo>
                  <a:lnTo>
                    <a:pt x="146" y="74"/>
                  </a:lnTo>
                  <a:lnTo>
                    <a:pt x="144" y="76"/>
                  </a:lnTo>
                  <a:lnTo>
                    <a:pt x="144" y="76"/>
                  </a:lnTo>
                  <a:lnTo>
                    <a:pt x="144" y="78"/>
                  </a:lnTo>
                  <a:lnTo>
                    <a:pt x="144" y="78"/>
                  </a:lnTo>
                  <a:lnTo>
                    <a:pt x="146" y="80"/>
                  </a:lnTo>
                  <a:lnTo>
                    <a:pt x="146" y="80"/>
                  </a:lnTo>
                  <a:lnTo>
                    <a:pt x="144" y="84"/>
                  </a:lnTo>
                  <a:lnTo>
                    <a:pt x="144" y="84"/>
                  </a:lnTo>
                  <a:lnTo>
                    <a:pt x="138" y="92"/>
                  </a:lnTo>
                  <a:lnTo>
                    <a:pt x="130" y="100"/>
                  </a:lnTo>
                  <a:lnTo>
                    <a:pt x="130" y="100"/>
                  </a:lnTo>
                  <a:lnTo>
                    <a:pt x="130" y="102"/>
                  </a:lnTo>
                  <a:lnTo>
                    <a:pt x="130" y="102"/>
                  </a:lnTo>
                  <a:lnTo>
                    <a:pt x="130" y="104"/>
                  </a:lnTo>
                  <a:lnTo>
                    <a:pt x="130" y="104"/>
                  </a:lnTo>
                  <a:lnTo>
                    <a:pt x="132" y="106"/>
                  </a:lnTo>
                  <a:lnTo>
                    <a:pt x="132" y="106"/>
                  </a:lnTo>
                  <a:lnTo>
                    <a:pt x="134" y="106"/>
                  </a:lnTo>
                  <a:lnTo>
                    <a:pt x="134" y="106"/>
                  </a:lnTo>
                  <a:lnTo>
                    <a:pt x="128" y="106"/>
                  </a:lnTo>
                  <a:lnTo>
                    <a:pt x="128" y="106"/>
                  </a:lnTo>
                  <a:lnTo>
                    <a:pt x="126" y="106"/>
                  </a:lnTo>
                  <a:lnTo>
                    <a:pt x="126" y="106"/>
                  </a:lnTo>
                  <a:lnTo>
                    <a:pt x="124" y="106"/>
                  </a:lnTo>
                  <a:lnTo>
                    <a:pt x="124" y="106"/>
                  </a:lnTo>
                  <a:lnTo>
                    <a:pt x="122" y="110"/>
                  </a:lnTo>
                  <a:lnTo>
                    <a:pt x="122" y="110"/>
                  </a:lnTo>
                  <a:lnTo>
                    <a:pt x="124" y="110"/>
                  </a:lnTo>
                  <a:lnTo>
                    <a:pt x="124" y="110"/>
                  </a:lnTo>
                  <a:lnTo>
                    <a:pt x="126" y="110"/>
                  </a:lnTo>
                  <a:lnTo>
                    <a:pt x="126" y="110"/>
                  </a:lnTo>
                  <a:lnTo>
                    <a:pt x="128" y="112"/>
                  </a:lnTo>
                  <a:lnTo>
                    <a:pt x="128" y="112"/>
                  </a:lnTo>
                  <a:lnTo>
                    <a:pt x="126" y="116"/>
                  </a:lnTo>
                  <a:lnTo>
                    <a:pt x="126" y="116"/>
                  </a:lnTo>
                  <a:lnTo>
                    <a:pt x="122" y="118"/>
                  </a:lnTo>
                  <a:lnTo>
                    <a:pt x="120" y="118"/>
                  </a:lnTo>
                  <a:lnTo>
                    <a:pt x="120" y="118"/>
                  </a:lnTo>
                  <a:lnTo>
                    <a:pt x="120" y="120"/>
                  </a:lnTo>
                  <a:lnTo>
                    <a:pt x="120" y="120"/>
                  </a:lnTo>
                  <a:lnTo>
                    <a:pt x="118" y="122"/>
                  </a:lnTo>
                  <a:lnTo>
                    <a:pt x="116" y="122"/>
                  </a:lnTo>
                  <a:lnTo>
                    <a:pt x="116" y="122"/>
                  </a:lnTo>
                  <a:lnTo>
                    <a:pt x="114" y="124"/>
                  </a:lnTo>
                  <a:lnTo>
                    <a:pt x="114" y="124"/>
                  </a:lnTo>
                  <a:lnTo>
                    <a:pt x="112" y="124"/>
                  </a:lnTo>
                  <a:lnTo>
                    <a:pt x="112" y="124"/>
                  </a:lnTo>
                  <a:lnTo>
                    <a:pt x="110" y="126"/>
                  </a:lnTo>
                  <a:lnTo>
                    <a:pt x="110" y="126"/>
                  </a:lnTo>
                  <a:lnTo>
                    <a:pt x="112" y="130"/>
                  </a:lnTo>
                  <a:lnTo>
                    <a:pt x="112" y="130"/>
                  </a:lnTo>
                  <a:lnTo>
                    <a:pt x="112" y="130"/>
                  </a:lnTo>
                  <a:lnTo>
                    <a:pt x="112" y="130"/>
                  </a:lnTo>
                  <a:lnTo>
                    <a:pt x="114" y="130"/>
                  </a:lnTo>
                  <a:lnTo>
                    <a:pt x="114" y="130"/>
                  </a:lnTo>
                  <a:lnTo>
                    <a:pt x="116" y="130"/>
                  </a:lnTo>
                  <a:lnTo>
                    <a:pt x="116" y="130"/>
                  </a:lnTo>
                  <a:lnTo>
                    <a:pt x="120" y="130"/>
                  </a:lnTo>
                  <a:lnTo>
                    <a:pt x="120" y="130"/>
                  </a:lnTo>
                  <a:lnTo>
                    <a:pt x="120" y="128"/>
                  </a:lnTo>
                  <a:lnTo>
                    <a:pt x="120" y="128"/>
                  </a:lnTo>
                  <a:lnTo>
                    <a:pt x="122" y="128"/>
                  </a:lnTo>
                  <a:lnTo>
                    <a:pt x="122" y="128"/>
                  </a:lnTo>
                  <a:lnTo>
                    <a:pt x="122" y="126"/>
                  </a:lnTo>
                  <a:lnTo>
                    <a:pt x="122" y="126"/>
                  </a:lnTo>
                  <a:lnTo>
                    <a:pt x="126" y="126"/>
                  </a:lnTo>
                  <a:lnTo>
                    <a:pt x="126" y="126"/>
                  </a:lnTo>
                  <a:lnTo>
                    <a:pt x="128" y="124"/>
                  </a:lnTo>
                  <a:lnTo>
                    <a:pt x="128" y="124"/>
                  </a:lnTo>
                  <a:lnTo>
                    <a:pt x="128" y="122"/>
                  </a:lnTo>
                  <a:lnTo>
                    <a:pt x="128" y="122"/>
                  </a:lnTo>
                  <a:lnTo>
                    <a:pt x="128" y="122"/>
                  </a:lnTo>
                  <a:lnTo>
                    <a:pt x="128" y="122"/>
                  </a:lnTo>
                  <a:lnTo>
                    <a:pt x="128" y="120"/>
                  </a:lnTo>
                  <a:lnTo>
                    <a:pt x="128" y="120"/>
                  </a:lnTo>
                  <a:lnTo>
                    <a:pt x="128" y="118"/>
                  </a:lnTo>
                  <a:lnTo>
                    <a:pt x="128" y="118"/>
                  </a:lnTo>
                  <a:lnTo>
                    <a:pt x="130" y="116"/>
                  </a:lnTo>
                  <a:lnTo>
                    <a:pt x="130" y="116"/>
                  </a:lnTo>
                  <a:lnTo>
                    <a:pt x="134" y="114"/>
                  </a:lnTo>
                  <a:lnTo>
                    <a:pt x="134" y="114"/>
                  </a:lnTo>
                  <a:lnTo>
                    <a:pt x="134" y="114"/>
                  </a:lnTo>
                  <a:lnTo>
                    <a:pt x="134" y="114"/>
                  </a:lnTo>
                  <a:lnTo>
                    <a:pt x="134" y="112"/>
                  </a:lnTo>
                  <a:lnTo>
                    <a:pt x="134" y="112"/>
                  </a:lnTo>
                  <a:lnTo>
                    <a:pt x="134" y="110"/>
                  </a:lnTo>
                  <a:lnTo>
                    <a:pt x="134" y="110"/>
                  </a:lnTo>
                  <a:lnTo>
                    <a:pt x="136" y="108"/>
                  </a:lnTo>
                  <a:lnTo>
                    <a:pt x="136" y="108"/>
                  </a:lnTo>
                  <a:lnTo>
                    <a:pt x="136" y="106"/>
                  </a:lnTo>
                  <a:lnTo>
                    <a:pt x="136" y="106"/>
                  </a:lnTo>
                  <a:lnTo>
                    <a:pt x="142" y="104"/>
                  </a:lnTo>
                  <a:lnTo>
                    <a:pt x="144" y="104"/>
                  </a:lnTo>
                  <a:lnTo>
                    <a:pt x="144" y="106"/>
                  </a:lnTo>
                  <a:lnTo>
                    <a:pt x="140" y="112"/>
                  </a:lnTo>
                  <a:lnTo>
                    <a:pt x="140" y="112"/>
                  </a:lnTo>
                  <a:lnTo>
                    <a:pt x="140" y="114"/>
                  </a:lnTo>
                  <a:lnTo>
                    <a:pt x="140" y="114"/>
                  </a:lnTo>
                  <a:lnTo>
                    <a:pt x="138" y="118"/>
                  </a:lnTo>
                  <a:lnTo>
                    <a:pt x="138" y="118"/>
                  </a:lnTo>
                  <a:lnTo>
                    <a:pt x="138" y="118"/>
                  </a:lnTo>
                  <a:lnTo>
                    <a:pt x="136" y="118"/>
                  </a:lnTo>
                  <a:lnTo>
                    <a:pt x="136" y="118"/>
                  </a:lnTo>
                  <a:lnTo>
                    <a:pt x="136" y="120"/>
                  </a:lnTo>
                  <a:lnTo>
                    <a:pt x="136" y="120"/>
                  </a:lnTo>
                  <a:lnTo>
                    <a:pt x="132" y="122"/>
                  </a:lnTo>
                  <a:lnTo>
                    <a:pt x="132" y="122"/>
                  </a:lnTo>
                  <a:lnTo>
                    <a:pt x="132" y="124"/>
                  </a:lnTo>
                  <a:lnTo>
                    <a:pt x="132" y="124"/>
                  </a:lnTo>
                  <a:lnTo>
                    <a:pt x="132" y="126"/>
                  </a:lnTo>
                  <a:lnTo>
                    <a:pt x="132" y="126"/>
                  </a:lnTo>
                  <a:lnTo>
                    <a:pt x="132" y="126"/>
                  </a:lnTo>
                  <a:lnTo>
                    <a:pt x="132" y="126"/>
                  </a:lnTo>
                  <a:lnTo>
                    <a:pt x="130" y="128"/>
                  </a:lnTo>
                  <a:lnTo>
                    <a:pt x="130" y="128"/>
                  </a:lnTo>
                  <a:lnTo>
                    <a:pt x="128" y="132"/>
                  </a:lnTo>
                  <a:lnTo>
                    <a:pt x="124" y="134"/>
                  </a:lnTo>
                  <a:lnTo>
                    <a:pt x="124" y="134"/>
                  </a:lnTo>
                  <a:lnTo>
                    <a:pt x="122" y="134"/>
                  </a:lnTo>
                  <a:lnTo>
                    <a:pt x="122" y="134"/>
                  </a:lnTo>
                  <a:lnTo>
                    <a:pt x="122" y="136"/>
                  </a:lnTo>
                  <a:lnTo>
                    <a:pt x="122" y="136"/>
                  </a:lnTo>
                  <a:lnTo>
                    <a:pt x="122" y="138"/>
                  </a:lnTo>
                  <a:lnTo>
                    <a:pt x="122" y="138"/>
                  </a:lnTo>
                  <a:lnTo>
                    <a:pt x="122" y="140"/>
                  </a:lnTo>
                  <a:lnTo>
                    <a:pt x="122" y="140"/>
                  </a:lnTo>
                  <a:lnTo>
                    <a:pt x="122" y="142"/>
                  </a:lnTo>
                  <a:lnTo>
                    <a:pt x="122" y="142"/>
                  </a:lnTo>
                  <a:lnTo>
                    <a:pt x="122" y="144"/>
                  </a:lnTo>
                  <a:lnTo>
                    <a:pt x="122" y="144"/>
                  </a:lnTo>
                  <a:lnTo>
                    <a:pt x="118" y="150"/>
                  </a:lnTo>
                  <a:lnTo>
                    <a:pt x="112" y="152"/>
                  </a:lnTo>
                  <a:lnTo>
                    <a:pt x="112" y="152"/>
                  </a:lnTo>
                  <a:lnTo>
                    <a:pt x="112" y="150"/>
                  </a:lnTo>
                  <a:lnTo>
                    <a:pt x="112" y="150"/>
                  </a:lnTo>
                  <a:lnTo>
                    <a:pt x="108" y="150"/>
                  </a:lnTo>
                  <a:lnTo>
                    <a:pt x="108" y="150"/>
                  </a:lnTo>
                  <a:lnTo>
                    <a:pt x="106" y="152"/>
                  </a:lnTo>
                  <a:lnTo>
                    <a:pt x="106" y="152"/>
                  </a:lnTo>
                  <a:lnTo>
                    <a:pt x="104" y="150"/>
                  </a:lnTo>
                  <a:lnTo>
                    <a:pt x="104" y="150"/>
                  </a:lnTo>
                  <a:lnTo>
                    <a:pt x="102" y="148"/>
                  </a:lnTo>
                  <a:lnTo>
                    <a:pt x="98" y="148"/>
                  </a:lnTo>
                  <a:lnTo>
                    <a:pt x="98" y="148"/>
                  </a:lnTo>
                  <a:lnTo>
                    <a:pt x="98" y="150"/>
                  </a:lnTo>
                  <a:lnTo>
                    <a:pt x="98" y="150"/>
                  </a:lnTo>
                  <a:lnTo>
                    <a:pt x="98" y="152"/>
                  </a:lnTo>
                  <a:lnTo>
                    <a:pt x="98" y="152"/>
                  </a:lnTo>
                  <a:lnTo>
                    <a:pt x="100" y="154"/>
                  </a:lnTo>
                  <a:lnTo>
                    <a:pt x="100" y="154"/>
                  </a:lnTo>
                  <a:lnTo>
                    <a:pt x="100" y="156"/>
                  </a:lnTo>
                  <a:lnTo>
                    <a:pt x="100" y="156"/>
                  </a:lnTo>
                  <a:lnTo>
                    <a:pt x="100" y="156"/>
                  </a:lnTo>
                  <a:lnTo>
                    <a:pt x="100" y="158"/>
                  </a:lnTo>
                  <a:lnTo>
                    <a:pt x="98" y="158"/>
                  </a:lnTo>
                  <a:lnTo>
                    <a:pt x="92" y="160"/>
                  </a:lnTo>
                  <a:lnTo>
                    <a:pt x="92" y="160"/>
                  </a:lnTo>
                  <a:lnTo>
                    <a:pt x="90" y="160"/>
                  </a:lnTo>
                  <a:lnTo>
                    <a:pt x="90" y="160"/>
                  </a:lnTo>
                  <a:lnTo>
                    <a:pt x="90" y="162"/>
                  </a:lnTo>
                  <a:lnTo>
                    <a:pt x="90" y="162"/>
                  </a:lnTo>
                  <a:lnTo>
                    <a:pt x="92" y="164"/>
                  </a:lnTo>
                  <a:lnTo>
                    <a:pt x="92" y="164"/>
                  </a:lnTo>
                  <a:lnTo>
                    <a:pt x="92" y="164"/>
                  </a:lnTo>
                  <a:lnTo>
                    <a:pt x="92" y="164"/>
                  </a:lnTo>
                  <a:lnTo>
                    <a:pt x="94" y="166"/>
                  </a:lnTo>
                  <a:lnTo>
                    <a:pt x="94" y="166"/>
                  </a:lnTo>
                  <a:lnTo>
                    <a:pt x="92" y="168"/>
                  </a:lnTo>
                  <a:lnTo>
                    <a:pt x="92" y="168"/>
                  </a:lnTo>
                  <a:lnTo>
                    <a:pt x="90" y="170"/>
                  </a:lnTo>
                  <a:lnTo>
                    <a:pt x="90" y="170"/>
                  </a:lnTo>
                  <a:lnTo>
                    <a:pt x="90" y="168"/>
                  </a:lnTo>
                  <a:lnTo>
                    <a:pt x="90" y="168"/>
                  </a:lnTo>
                  <a:lnTo>
                    <a:pt x="88" y="166"/>
                  </a:lnTo>
                  <a:lnTo>
                    <a:pt x="88" y="166"/>
                  </a:lnTo>
                  <a:lnTo>
                    <a:pt x="86" y="166"/>
                  </a:lnTo>
                  <a:lnTo>
                    <a:pt x="86" y="166"/>
                  </a:lnTo>
                  <a:lnTo>
                    <a:pt x="82" y="170"/>
                  </a:lnTo>
                  <a:lnTo>
                    <a:pt x="82" y="170"/>
                  </a:lnTo>
                  <a:lnTo>
                    <a:pt x="80" y="170"/>
                  </a:lnTo>
                  <a:lnTo>
                    <a:pt x="80" y="170"/>
                  </a:lnTo>
                  <a:lnTo>
                    <a:pt x="78" y="170"/>
                  </a:lnTo>
                  <a:lnTo>
                    <a:pt x="78" y="170"/>
                  </a:lnTo>
                  <a:lnTo>
                    <a:pt x="76" y="170"/>
                  </a:lnTo>
                  <a:lnTo>
                    <a:pt x="76" y="170"/>
                  </a:lnTo>
                  <a:lnTo>
                    <a:pt x="74" y="170"/>
                  </a:lnTo>
                  <a:lnTo>
                    <a:pt x="74" y="170"/>
                  </a:lnTo>
                  <a:lnTo>
                    <a:pt x="72" y="170"/>
                  </a:lnTo>
                  <a:lnTo>
                    <a:pt x="72" y="170"/>
                  </a:lnTo>
                  <a:lnTo>
                    <a:pt x="68" y="170"/>
                  </a:lnTo>
                  <a:lnTo>
                    <a:pt x="68" y="170"/>
                  </a:lnTo>
                  <a:lnTo>
                    <a:pt x="70" y="172"/>
                  </a:lnTo>
                  <a:lnTo>
                    <a:pt x="70" y="172"/>
                  </a:lnTo>
                  <a:lnTo>
                    <a:pt x="70" y="172"/>
                  </a:lnTo>
                  <a:lnTo>
                    <a:pt x="70" y="172"/>
                  </a:lnTo>
                  <a:lnTo>
                    <a:pt x="72" y="174"/>
                  </a:lnTo>
                  <a:lnTo>
                    <a:pt x="76" y="174"/>
                  </a:lnTo>
                  <a:lnTo>
                    <a:pt x="76" y="174"/>
                  </a:lnTo>
                  <a:lnTo>
                    <a:pt x="76" y="174"/>
                  </a:lnTo>
                  <a:lnTo>
                    <a:pt x="80" y="172"/>
                  </a:lnTo>
                  <a:lnTo>
                    <a:pt x="80" y="172"/>
                  </a:lnTo>
                  <a:lnTo>
                    <a:pt x="80" y="174"/>
                  </a:lnTo>
                  <a:lnTo>
                    <a:pt x="80" y="174"/>
                  </a:lnTo>
                  <a:lnTo>
                    <a:pt x="80" y="178"/>
                  </a:lnTo>
                  <a:lnTo>
                    <a:pt x="78" y="180"/>
                  </a:lnTo>
                  <a:lnTo>
                    <a:pt x="74" y="182"/>
                  </a:lnTo>
                  <a:lnTo>
                    <a:pt x="68" y="184"/>
                  </a:lnTo>
                  <a:lnTo>
                    <a:pt x="68" y="184"/>
                  </a:lnTo>
                  <a:lnTo>
                    <a:pt x="66" y="184"/>
                  </a:lnTo>
                  <a:lnTo>
                    <a:pt x="66" y="184"/>
                  </a:lnTo>
                  <a:lnTo>
                    <a:pt x="66" y="186"/>
                  </a:lnTo>
                  <a:lnTo>
                    <a:pt x="66" y="186"/>
                  </a:lnTo>
                  <a:lnTo>
                    <a:pt x="66" y="188"/>
                  </a:lnTo>
                  <a:lnTo>
                    <a:pt x="66" y="188"/>
                  </a:lnTo>
                  <a:lnTo>
                    <a:pt x="64" y="188"/>
                  </a:lnTo>
                  <a:lnTo>
                    <a:pt x="64" y="188"/>
                  </a:lnTo>
                  <a:lnTo>
                    <a:pt x="64" y="190"/>
                  </a:lnTo>
                  <a:lnTo>
                    <a:pt x="64" y="190"/>
                  </a:lnTo>
                  <a:lnTo>
                    <a:pt x="64" y="192"/>
                  </a:lnTo>
                  <a:lnTo>
                    <a:pt x="64" y="192"/>
                  </a:lnTo>
                  <a:lnTo>
                    <a:pt x="64" y="194"/>
                  </a:lnTo>
                  <a:lnTo>
                    <a:pt x="64" y="194"/>
                  </a:lnTo>
                  <a:lnTo>
                    <a:pt x="62" y="194"/>
                  </a:lnTo>
                  <a:lnTo>
                    <a:pt x="62" y="194"/>
                  </a:lnTo>
                  <a:lnTo>
                    <a:pt x="60" y="194"/>
                  </a:lnTo>
                  <a:lnTo>
                    <a:pt x="60" y="194"/>
                  </a:lnTo>
                  <a:lnTo>
                    <a:pt x="58" y="194"/>
                  </a:lnTo>
                  <a:lnTo>
                    <a:pt x="58" y="194"/>
                  </a:lnTo>
                  <a:lnTo>
                    <a:pt x="56" y="192"/>
                  </a:lnTo>
                  <a:lnTo>
                    <a:pt x="56" y="192"/>
                  </a:lnTo>
                  <a:lnTo>
                    <a:pt x="56" y="190"/>
                  </a:lnTo>
                  <a:lnTo>
                    <a:pt x="56" y="190"/>
                  </a:lnTo>
                  <a:lnTo>
                    <a:pt x="52" y="190"/>
                  </a:lnTo>
                  <a:lnTo>
                    <a:pt x="52" y="190"/>
                  </a:lnTo>
                  <a:lnTo>
                    <a:pt x="50" y="192"/>
                  </a:lnTo>
                  <a:lnTo>
                    <a:pt x="50" y="192"/>
                  </a:lnTo>
                  <a:lnTo>
                    <a:pt x="48" y="196"/>
                  </a:lnTo>
                  <a:lnTo>
                    <a:pt x="44" y="200"/>
                  </a:lnTo>
                  <a:lnTo>
                    <a:pt x="44" y="200"/>
                  </a:lnTo>
                  <a:lnTo>
                    <a:pt x="42" y="202"/>
                  </a:lnTo>
                  <a:lnTo>
                    <a:pt x="42" y="202"/>
                  </a:lnTo>
                  <a:lnTo>
                    <a:pt x="42" y="206"/>
                  </a:lnTo>
                  <a:lnTo>
                    <a:pt x="42" y="206"/>
                  </a:lnTo>
                  <a:lnTo>
                    <a:pt x="26" y="226"/>
                  </a:lnTo>
                  <a:lnTo>
                    <a:pt x="6" y="244"/>
                  </a:lnTo>
                  <a:lnTo>
                    <a:pt x="6" y="244"/>
                  </a:lnTo>
                  <a:lnTo>
                    <a:pt x="4" y="246"/>
                  </a:lnTo>
                  <a:lnTo>
                    <a:pt x="4" y="246"/>
                  </a:lnTo>
                  <a:lnTo>
                    <a:pt x="4" y="246"/>
                  </a:lnTo>
                  <a:lnTo>
                    <a:pt x="2" y="250"/>
                  </a:lnTo>
                  <a:lnTo>
                    <a:pt x="0" y="252"/>
                  </a:lnTo>
                  <a:lnTo>
                    <a:pt x="2" y="252"/>
                  </a:lnTo>
                  <a:lnTo>
                    <a:pt x="2" y="252"/>
                  </a:lnTo>
                  <a:lnTo>
                    <a:pt x="4" y="256"/>
                  </a:lnTo>
                  <a:lnTo>
                    <a:pt x="4" y="256"/>
                  </a:lnTo>
                  <a:lnTo>
                    <a:pt x="4" y="258"/>
                  </a:lnTo>
                  <a:lnTo>
                    <a:pt x="6" y="260"/>
                  </a:lnTo>
                  <a:lnTo>
                    <a:pt x="12" y="260"/>
                  </a:lnTo>
                  <a:lnTo>
                    <a:pt x="12" y="260"/>
                  </a:lnTo>
                  <a:lnTo>
                    <a:pt x="14" y="260"/>
                  </a:lnTo>
                  <a:lnTo>
                    <a:pt x="14" y="260"/>
                  </a:lnTo>
                  <a:lnTo>
                    <a:pt x="18" y="258"/>
                  </a:lnTo>
                  <a:lnTo>
                    <a:pt x="18" y="258"/>
                  </a:lnTo>
                  <a:lnTo>
                    <a:pt x="18" y="258"/>
                  </a:lnTo>
                  <a:lnTo>
                    <a:pt x="18" y="258"/>
                  </a:lnTo>
                  <a:lnTo>
                    <a:pt x="20" y="254"/>
                  </a:lnTo>
                  <a:lnTo>
                    <a:pt x="20" y="254"/>
                  </a:lnTo>
                  <a:lnTo>
                    <a:pt x="24" y="252"/>
                  </a:lnTo>
                  <a:lnTo>
                    <a:pt x="24" y="252"/>
                  </a:lnTo>
                  <a:lnTo>
                    <a:pt x="24" y="252"/>
                  </a:lnTo>
                  <a:lnTo>
                    <a:pt x="26" y="252"/>
                  </a:lnTo>
                  <a:lnTo>
                    <a:pt x="26" y="252"/>
                  </a:lnTo>
                  <a:lnTo>
                    <a:pt x="24" y="254"/>
                  </a:lnTo>
                  <a:lnTo>
                    <a:pt x="24" y="254"/>
                  </a:lnTo>
                  <a:lnTo>
                    <a:pt x="22" y="254"/>
                  </a:lnTo>
                  <a:lnTo>
                    <a:pt x="22" y="254"/>
                  </a:lnTo>
                  <a:lnTo>
                    <a:pt x="22" y="258"/>
                  </a:lnTo>
                  <a:lnTo>
                    <a:pt x="22" y="258"/>
                  </a:lnTo>
                  <a:lnTo>
                    <a:pt x="22" y="258"/>
                  </a:lnTo>
                  <a:lnTo>
                    <a:pt x="22" y="258"/>
                  </a:lnTo>
                  <a:lnTo>
                    <a:pt x="22" y="260"/>
                  </a:lnTo>
                  <a:lnTo>
                    <a:pt x="26" y="260"/>
                  </a:lnTo>
                  <a:lnTo>
                    <a:pt x="26" y="260"/>
                  </a:lnTo>
                  <a:lnTo>
                    <a:pt x="26" y="258"/>
                  </a:lnTo>
                  <a:lnTo>
                    <a:pt x="26" y="258"/>
                  </a:lnTo>
                  <a:lnTo>
                    <a:pt x="28" y="258"/>
                  </a:lnTo>
                  <a:lnTo>
                    <a:pt x="30" y="254"/>
                  </a:lnTo>
                  <a:lnTo>
                    <a:pt x="30" y="254"/>
                  </a:lnTo>
                  <a:lnTo>
                    <a:pt x="30" y="254"/>
                  </a:lnTo>
                  <a:lnTo>
                    <a:pt x="34" y="254"/>
                  </a:lnTo>
                  <a:lnTo>
                    <a:pt x="34" y="254"/>
                  </a:lnTo>
                  <a:lnTo>
                    <a:pt x="34" y="254"/>
                  </a:lnTo>
                  <a:lnTo>
                    <a:pt x="34" y="254"/>
                  </a:lnTo>
                  <a:lnTo>
                    <a:pt x="36" y="250"/>
                  </a:lnTo>
                  <a:lnTo>
                    <a:pt x="36" y="250"/>
                  </a:lnTo>
                  <a:lnTo>
                    <a:pt x="36" y="250"/>
                  </a:lnTo>
                  <a:lnTo>
                    <a:pt x="36" y="250"/>
                  </a:lnTo>
                  <a:lnTo>
                    <a:pt x="38" y="250"/>
                  </a:lnTo>
                  <a:lnTo>
                    <a:pt x="38" y="250"/>
                  </a:lnTo>
                  <a:lnTo>
                    <a:pt x="40" y="254"/>
                  </a:lnTo>
                  <a:lnTo>
                    <a:pt x="40" y="254"/>
                  </a:lnTo>
                  <a:lnTo>
                    <a:pt x="42" y="256"/>
                  </a:lnTo>
                  <a:lnTo>
                    <a:pt x="44" y="256"/>
                  </a:lnTo>
                  <a:lnTo>
                    <a:pt x="44" y="256"/>
                  </a:lnTo>
                  <a:lnTo>
                    <a:pt x="44" y="254"/>
                  </a:lnTo>
                  <a:lnTo>
                    <a:pt x="44" y="254"/>
                  </a:lnTo>
                  <a:lnTo>
                    <a:pt x="44" y="254"/>
                  </a:lnTo>
                  <a:lnTo>
                    <a:pt x="44" y="254"/>
                  </a:lnTo>
                  <a:lnTo>
                    <a:pt x="48" y="252"/>
                  </a:lnTo>
                  <a:lnTo>
                    <a:pt x="48" y="252"/>
                  </a:lnTo>
                  <a:lnTo>
                    <a:pt x="50" y="252"/>
                  </a:lnTo>
                  <a:lnTo>
                    <a:pt x="50" y="252"/>
                  </a:lnTo>
                  <a:lnTo>
                    <a:pt x="52" y="250"/>
                  </a:lnTo>
                  <a:lnTo>
                    <a:pt x="52" y="250"/>
                  </a:lnTo>
                  <a:lnTo>
                    <a:pt x="52" y="248"/>
                  </a:lnTo>
                  <a:lnTo>
                    <a:pt x="52" y="248"/>
                  </a:lnTo>
                  <a:lnTo>
                    <a:pt x="52" y="246"/>
                  </a:lnTo>
                  <a:lnTo>
                    <a:pt x="52" y="246"/>
                  </a:lnTo>
                  <a:lnTo>
                    <a:pt x="48" y="246"/>
                  </a:lnTo>
                  <a:lnTo>
                    <a:pt x="48" y="246"/>
                  </a:lnTo>
                  <a:lnTo>
                    <a:pt x="48" y="248"/>
                  </a:lnTo>
                  <a:lnTo>
                    <a:pt x="48" y="248"/>
                  </a:lnTo>
                  <a:lnTo>
                    <a:pt x="46" y="248"/>
                  </a:lnTo>
                  <a:lnTo>
                    <a:pt x="46" y="248"/>
                  </a:lnTo>
                  <a:lnTo>
                    <a:pt x="44" y="246"/>
                  </a:lnTo>
                  <a:lnTo>
                    <a:pt x="44" y="244"/>
                  </a:lnTo>
                  <a:lnTo>
                    <a:pt x="44" y="244"/>
                  </a:lnTo>
                  <a:lnTo>
                    <a:pt x="50" y="240"/>
                  </a:lnTo>
                  <a:lnTo>
                    <a:pt x="56" y="236"/>
                  </a:lnTo>
                  <a:lnTo>
                    <a:pt x="56" y="236"/>
                  </a:lnTo>
                  <a:lnTo>
                    <a:pt x="58" y="236"/>
                  </a:lnTo>
                  <a:lnTo>
                    <a:pt x="58" y="236"/>
                  </a:lnTo>
                  <a:lnTo>
                    <a:pt x="64" y="236"/>
                  </a:lnTo>
                  <a:lnTo>
                    <a:pt x="64" y="236"/>
                  </a:lnTo>
                  <a:lnTo>
                    <a:pt x="64" y="234"/>
                  </a:lnTo>
                  <a:lnTo>
                    <a:pt x="64" y="234"/>
                  </a:lnTo>
                  <a:lnTo>
                    <a:pt x="66" y="234"/>
                  </a:lnTo>
                  <a:lnTo>
                    <a:pt x="66" y="234"/>
                  </a:lnTo>
                  <a:lnTo>
                    <a:pt x="66" y="230"/>
                  </a:lnTo>
                  <a:lnTo>
                    <a:pt x="64" y="226"/>
                  </a:lnTo>
                  <a:lnTo>
                    <a:pt x="64" y="226"/>
                  </a:lnTo>
                  <a:lnTo>
                    <a:pt x="68" y="228"/>
                  </a:lnTo>
                  <a:lnTo>
                    <a:pt x="68" y="228"/>
                  </a:lnTo>
                  <a:lnTo>
                    <a:pt x="68" y="228"/>
                  </a:lnTo>
                  <a:lnTo>
                    <a:pt x="68" y="228"/>
                  </a:lnTo>
                  <a:lnTo>
                    <a:pt x="70" y="230"/>
                  </a:lnTo>
                  <a:lnTo>
                    <a:pt x="72" y="230"/>
                  </a:lnTo>
                  <a:lnTo>
                    <a:pt x="72" y="230"/>
                  </a:lnTo>
                  <a:lnTo>
                    <a:pt x="74" y="228"/>
                  </a:lnTo>
                  <a:lnTo>
                    <a:pt x="74" y="228"/>
                  </a:lnTo>
                  <a:lnTo>
                    <a:pt x="74" y="228"/>
                  </a:lnTo>
                  <a:lnTo>
                    <a:pt x="74" y="228"/>
                  </a:lnTo>
                  <a:lnTo>
                    <a:pt x="76" y="224"/>
                  </a:lnTo>
                  <a:lnTo>
                    <a:pt x="74" y="222"/>
                  </a:lnTo>
                  <a:lnTo>
                    <a:pt x="74" y="222"/>
                  </a:lnTo>
                  <a:lnTo>
                    <a:pt x="74" y="222"/>
                  </a:lnTo>
                  <a:lnTo>
                    <a:pt x="74" y="222"/>
                  </a:lnTo>
                  <a:lnTo>
                    <a:pt x="76" y="220"/>
                  </a:lnTo>
                  <a:lnTo>
                    <a:pt x="76" y="220"/>
                  </a:lnTo>
                  <a:lnTo>
                    <a:pt x="78" y="220"/>
                  </a:lnTo>
                  <a:lnTo>
                    <a:pt x="78" y="220"/>
                  </a:lnTo>
                  <a:lnTo>
                    <a:pt x="80" y="220"/>
                  </a:lnTo>
                  <a:lnTo>
                    <a:pt x="80" y="220"/>
                  </a:lnTo>
                  <a:lnTo>
                    <a:pt x="82" y="220"/>
                  </a:lnTo>
                  <a:lnTo>
                    <a:pt x="82" y="220"/>
                  </a:lnTo>
                  <a:lnTo>
                    <a:pt x="82" y="218"/>
                  </a:lnTo>
                  <a:lnTo>
                    <a:pt x="80" y="216"/>
                  </a:lnTo>
                  <a:lnTo>
                    <a:pt x="80" y="216"/>
                  </a:lnTo>
                  <a:lnTo>
                    <a:pt x="80" y="216"/>
                  </a:lnTo>
                  <a:lnTo>
                    <a:pt x="80" y="216"/>
                  </a:lnTo>
                  <a:lnTo>
                    <a:pt x="76" y="212"/>
                  </a:lnTo>
                  <a:lnTo>
                    <a:pt x="76" y="212"/>
                  </a:lnTo>
                  <a:lnTo>
                    <a:pt x="80" y="212"/>
                  </a:lnTo>
                  <a:lnTo>
                    <a:pt x="80" y="212"/>
                  </a:lnTo>
                  <a:lnTo>
                    <a:pt x="80" y="212"/>
                  </a:lnTo>
                  <a:lnTo>
                    <a:pt x="80" y="212"/>
                  </a:lnTo>
                  <a:lnTo>
                    <a:pt x="82" y="208"/>
                  </a:lnTo>
                  <a:lnTo>
                    <a:pt x="82" y="208"/>
                  </a:lnTo>
                  <a:lnTo>
                    <a:pt x="82" y="208"/>
                  </a:lnTo>
                  <a:lnTo>
                    <a:pt x="82" y="208"/>
                  </a:lnTo>
                  <a:lnTo>
                    <a:pt x="86" y="206"/>
                  </a:lnTo>
                  <a:lnTo>
                    <a:pt x="86" y="206"/>
                  </a:lnTo>
                  <a:lnTo>
                    <a:pt x="86" y="206"/>
                  </a:lnTo>
                  <a:lnTo>
                    <a:pt x="86" y="206"/>
                  </a:lnTo>
                  <a:lnTo>
                    <a:pt x="88" y="206"/>
                  </a:lnTo>
                  <a:lnTo>
                    <a:pt x="88" y="206"/>
                  </a:lnTo>
                  <a:lnTo>
                    <a:pt x="90" y="204"/>
                  </a:lnTo>
                  <a:lnTo>
                    <a:pt x="90" y="204"/>
                  </a:lnTo>
                  <a:lnTo>
                    <a:pt x="90" y="202"/>
                  </a:lnTo>
                  <a:lnTo>
                    <a:pt x="88" y="202"/>
                  </a:lnTo>
                  <a:lnTo>
                    <a:pt x="88" y="202"/>
                  </a:lnTo>
                  <a:lnTo>
                    <a:pt x="88" y="200"/>
                  </a:lnTo>
                  <a:lnTo>
                    <a:pt x="88" y="200"/>
                  </a:lnTo>
                  <a:lnTo>
                    <a:pt x="86" y="198"/>
                  </a:lnTo>
                  <a:lnTo>
                    <a:pt x="86" y="198"/>
                  </a:lnTo>
                  <a:lnTo>
                    <a:pt x="92" y="198"/>
                  </a:lnTo>
                  <a:lnTo>
                    <a:pt x="96" y="196"/>
                  </a:lnTo>
                  <a:lnTo>
                    <a:pt x="96" y="196"/>
                  </a:lnTo>
                  <a:lnTo>
                    <a:pt x="98" y="194"/>
                  </a:lnTo>
                  <a:lnTo>
                    <a:pt x="98" y="194"/>
                  </a:lnTo>
                  <a:lnTo>
                    <a:pt x="98" y="192"/>
                  </a:lnTo>
                  <a:lnTo>
                    <a:pt x="98" y="192"/>
                  </a:lnTo>
                  <a:lnTo>
                    <a:pt x="100" y="190"/>
                  </a:lnTo>
                  <a:lnTo>
                    <a:pt x="100" y="190"/>
                  </a:lnTo>
                  <a:lnTo>
                    <a:pt x="104" y="188"/>
                  </a:lnTo>
                  <a:lnTo>
                    <a:pt x="104" y="184"/>
                  </a:lnTo>
                  <a:lnTo>
                    <a:pt x="104" y="184"/>
                  </a:lnTo>
                  <a:lnTo>
                    <a:pt x="104" y="182"/>
                  </a:lnTo>
                  <a:lnTo>
                    <a:pt x="104" y="182"/>
                  </a:lnTo>
                  <a:lnTo>
                    <a:pt x="108" y="182"/>
                  </a:lnTo>
                  <a:lnTo>
                    <a:pt x="108" y="182"/>
                  </a:lnTo>
                  <a:lnTo>
                    <a:pt x="108" y="180"/>
                  </a:lnTo>
                  <a:lnTo>
                    <a:pt x="108" y="180"/>
                  </a:lnTo>
                  <a:lnTo>
                    <a:pt x="108" y="178"/>
                  </a:lnTo>
                  <a:lnTo>
                    <a:pt x="108" y="178"/>
                  </a:lnTo>
                  <a:lnTo>
                    <a:pt x="112" y="178"/>
                  </a:lnTo>
                  <a:lnTo>
                    <a:pt x="112" y="178"/>
                  </a:lnTo>
                  <a:lnTo>
                    <a:pt x="112" y="176"/>
                  </a:lnTo>
                  <a:lnTo>
                    <a:pt x="112" y="176"/>
                  </a:lnTo>
                  <a:lnTo>
                    <a:pt x="114" y="174"/>
                  </a:lnTo>
                  <a:lnTo>
                    <a:pt x="114" y="174"/>
                  </a:lnTo>
                  <a:lnTo>
                    <a:pt x="114" y="172"/>
                  </a:lnTo>
                  <a:lnTo>
                    <a:pt x="114" y="172"/>
                  </a:lnTo>
                  <a:lnTo>
                    <a:pt x="116" y="172"/>
                  </a:lnTo>
                  <a:lnTo>
                    <a:pt x="116" y="172"/>
                  </a:lnTo>
                  <a:lnTo>
                    <a:pt x="116" y="170"/>
                  </a:lnTo>
                  <a:lnTo>
                    <a:pt x="116" y="170"/>
                  </a:lnTo>
                  <a:lnTo>
                    <a:pt x="118" y="170"/>
                  </a:lnTo>
                  <a:lnTo>
                    <a:pt x="118" y="170"/>
                  </a:lnTo>
                  <a:lnTo>
                    <a:pt x="120" y="168"/>
                  </a:lnTo>
                  <a:lnTo>
                    <a:pt x="120" y="168"/>
                  </a:lnTo>
                  <a:lnTo>
                    <a:pt x="120" y="166"/>
                  </a:lnTo>
                  <a:lnTo>
                    <a:pt x="120" y="166"/>
                  </a:lnTo>
                  <a:lnTo>
                    <a:pt x="120" y="164"/>
                  </a:lnTo>
                  <a:lnTo>
                    <a:pt x="120" y="164"/>
                  </a:lnTo>
                  <a:lnTo>
                    <a:pt x="122" y="164"/>
                  </a:lnTo>
                  <a:lnTo>
                    <a:pt x="122" y="164"/>
                  </a:lnTo>
                  <a:lnTo>
                    <a:pt x="124" y="162"/>
                  </a:lnTo>
                  <a:lnTo>
                    <a:pt x="124" y="160"/>
                  </a:lnTo>
                  <a:lnTo>
                    <a:pt x="124" y="160"/>
                  </a:lnTo>
                  <a:lnTo>
                    <a:pt x="124" y="158"/>
                  </a:lnTo>
                  <a:lnTo>
                    <a:pt x="124" y="158"/>
                  </a:lnTo>
                  <a:lnTo>
                    <a:pt x="124" y="156"/>
                  </a:lnTo>
                  <a:lnTo>
                    <a:pt x="124" y="156"/>
                  </a:lnTo>
                  <a:lnTo>
                    <a:pt x="128" y="154"/>
                  </a:lnTo>
                  <a:lnTo>
                    <a:pt x="128" y="154"/>
                  </a:lnTo>
                  <a:lnTo>
                    <a:pt x="128" y="154"/>
                  </a:lnTo>
                  <a:lnTo>
                    <a:pt x="128" y="154"/>
                  </a:lnTo>
                  <a:lnTo>
                    <a:pt x="130" y="152"/>
                  </a:lnTo>
                  <a:lnTo>
                    <a:pt x="130" y="152"/>
                  </a:lnTo>
                  <a:lnTo>
                    <a:pt x="130" y="150"/>
                  </a:lnTo>
                  <a:lnTo>
                    <a:pt x="130" y="150"/>
                  </a:lnTo>
                  <a:lnTo>
                    <a:pt x="132" y="150"/>
                  </a:lnTo>
                  <a:lnTo>
                    <a:pt x="132" y="150"/>
                  </a:lnTo>
                  <a:lnTo>
                    <a:pt x="132" y="148"/>
                  </a:lnTo>
                  <a:lnTo>
                    <a:pt x="132" y="148"/>
                  </a:lnTo>
                  <a:lnTo>
                    <a:pt x="136" y="144"/>
                  </a:lnTo>
                  <a:lnTo>
                    <a:pt x="136" y="144"/>
                  </a:lnTo>
                  <a:lnTo>
                    <a:pt x="136" y="142"/>
                  </a:lnTo>
                  <a:lnTo>
                    <a:pt x="136" y="142"/>
                  </a:lnTo>
                  <a:lnTo>
                    <a:pt x="138" y="140"/>
                  </a:lnTo>
                  <a:lnTo>
                    <a:pt x="138" y="140"/>
                  </a:lnTo>
                  <a:lnTo>
                    <a:pt x="140" y="138"/>
                  </a:lnTo>
                  <a:lnTo>
                    <a:pt x="140" y="138"/>
                  </a:lnTo>
                  <a:lnTo>
                    <a:pt x="140" y="138"/>
                  </a:lnTo>
                  <a:lnTo>
                    <a:pt x="140" y="138"/>
                  </a:lnTo>
                  <a:lnTo>
                    <a:pt x="142" y="136"/>
                  </a:lnTo>
                  <a:lnTo>
                    <a:pt x="142" y="136"/>
                  </a:lnTo>
                  <a:lnTo>
                    <a:pt x="144" y="134"/>
                  </a:lnTo>
                  <a:lnTo>
                    <a:pt x="144" y="134"/>
                  </a:lnTo>
                  <a:lnTo>
                    <a:pt x="148" y="128"/>
                  </a:lnTo>
                  <a:lnTo>
                    <a:pt x="154" y="122"/>
                  </a:lnTo>
                  <a:lnTo>
                    <a:pt x="154" y="122"/>
                  </a:lnTo>
                  <a:lnTo>
                    <a:pt x="156" y="112"/>
                  </a:lnTo>
                  <a:lnTo>
                    <a:pt x="156" y="112"/>
                  </a:lnTo>
                  <a:lnTo>
                    <a:pt x="160" y="110"/>
                  </a:lnTo>
                  <a:lnTo>
                    <a:pt x="160" y="108"/>
                  </a:lnTo>
                  <a:lnTo>
                    <a:pt x="160" y="108"/>
                  </a:lnTo>
                  <a:lnTo>
                    <a:pt x="158" y="106"/>
                  </a:lnTo>
                  <a:lnTo>
                    <a:pt x="158" y="106"/>
                  </a:lnTo>
                  <a:lnTo>
                    <a:pt x="158" y="104"/>
                  </a:lnTo>
                  <a:lnTo>
                    <a:pt x="158" y="104"/>
                  </a:lnTo>
                  <a:lnTo>
                    <a:pt x="160" y="102"/>
                  </a:lnTo>
                  <a:lnTo>
                    <a:pt x="160" y="102"/>
                  </a:lnTo>
                  <a:lnTo>
                    <a:pt x="162" y="100"/>
                  </a:lnTo>
                  <a:lnTo>
                    <a:pt x="162" y="100"/>
                  </a:lnTo>
                  <a:lnTo>
                    <a:pt x="162" y="98"/>
                  </a:lnTo>
                  <a:lnTo>
                    <a:pt x="162" y="98"/>
                  </a:lnTo>
                  <a:lnTo>
                    <a:pt x="162" y="96"/>
                  </a:lnTo>
                  <a:lnTo>
                    <a:pt x="162" y="96"/>
                  </a:lnTo>
                  <a:lnTo>
                    <a:pt x="164" y="94"/>
                  </a:lnTo>
                  <a:lnTo>
                    <a:pt x="164" y="94"/>
                  </a:lnTo>
                  <a:lnTo>
                    <a:pt x="164" y="92"/>
                  </a:lnTo>
                  <a:lnTo>
                    <a:pt x="164" y="92"/>
                  </a:lnTo>
                  <a:lnTo>
                    <a:pt x="164" y="90"/>
                  </a:lnTo>
                  <a:lnTo>
                    <a:pt x="164" y="90"/>
                  </a:lnTo>
                  <a:lnTo>
                    <a:pt x="166" y="88"/>
                  </a:lnTo>
                  <a:lnTo>
                    <a:pt x="166" y="88"/>
                  </a:lnTo>
                  <a:lnTo>
                    <a:pt x="166" y="86"/>
                  </a:lnTo>
                  <a:lnTo>
                    <a:pt x="166" y="86"/>
                  </a:lnTo>
                  <a:lnTo>
                    <a:pt x="166" y="84"/>
                  </a:lnTo>
                  <a:lnTo>
                    <a:pt x="166" y="84"/>
                  </a:lnTo>
                  <a:lnTo>
                    <a:pt x="166" y="82"/>
                  </a:lnTo>
                  <a:lnTo>
                    <a:pt x="166" y="82"/>
                  </a:lnTo>
                  <a:lnTo>
                    <a:pt x="168" y="82"/>
                  </a:lnTo>
                  <a:lnTo>
                    <a:pt x="168" y="82"/>
                  </a:lnTo>
                  <a:lnTo>
                    <a:pt x="172" y="82"/>
                  </a:lnTo>
                  <a:lnTo>
                    <a:pt x="172" y="82"/>
                  </a:lnTo>
                  <a:lnTo>
                    <a:pt x="172" y="80"/>
                  </a:lnTo>
                  <a:lnTo>
                    <a:pt x="172" y="80"/>
                  </a:lnTo>
                  <a:lnTo>
                    <a:pt x="174" y="80"/>
                  </a:lnTo>
                  <a:lnTo>
                    <a:pt x="174" y="80"/>
                  </a:lnTo>
                  <a:lnTo>
                    <a:pt x="174" y="80"/>
                  </a:lnTo>
                  <a:lnTo>
                    <a:pt x="174" y="80"/>
                  </a:lnTo>
                  <a:lnTo>
                    <a:pt x="176" y="78"/>
                  </a:lnTo>
                  <a:lnTo>
                    <a:pt x="176" y="78"/>
                  </a:lnTo>
                  <a:lnTo>
                    <a:pt x="176" y="76"/>
                  </a:lnTo>
                  <a:lnTo>
                    <a:pt x="174" y="76"/>
                  </a:lnTo>
                  <a:lnTo>
                    <a:pt x="174" y="76"/>
                  </a:lnTo>
                  <a:lnTo>
                    <a:pt x="172" y="76"/>
                  </a:lnTo>
                  <a:lnTo>
                    <a:pt x="172" y="76"/>
                  </a:lnTo>
                  <a:lnTo>
                    <a:pt x="170" y="74"/>
                  </a:lnTo>
                  <a:lnTo>
                    <a:pt x="170" y="72"/>
                  </a:lnTo>
                  <a:lnTo>
                    <a:pt x="170" y="72"/>
                  </a:lnTo>
                  <a:lnTo>
                    <a:pt x="174" y="66"/>
                  </a:lnTo>
                  <a:lnTo>
                    <a:pt x="174" y="66"/>
                  </a:lnTo>
                  <a:lnTo>
                    <a:pt x="174" y="64"/>
                  </a:lnTo>
                  <a:lnTo>
                    <a:pt x="174" y="64"/>
                  </a:lnTo>
                  <a:lnTo>
                    <a:pt x="176" y="62"/>
                  </a:lnTo>
                  <a:lnTo>
                    <a:pt x="176" y="62"/>
                  </a:lnTo>
                  <a:lnTo>
                    <a:pt x="176" y="60"/>
                  </a:lnTo>
                  <a:lnTo>
                    <a:pt x="176" y="60"/>
                  </a:lnTo>
                  <a:lnTo>
                    <a:pt x="180" y="56"/>
                  </a:lnTo>
                  <a:lnTo>
                    <a:pt x="182" y="56"/>
                  </a:lnTo>
                  <a:lnTo>
                    <a:pt x="182" y="56"/>
                  </a:lnTo>
                  <a:lnTo>
                    <a:pt x="184" y="56"/>
                  </a:lnTo>
                  <a:lnTo>
                    <a:pt x="184" y="56"/>
                  </a:lnTo>
                  <a:lnTo>
                    <a:pt x="186" y="54"/>
                  </a:lnTo>
                  <a:lnTo>
                    <a:pt x="186" y="54"/>
                  </a:lnTo>
                  <a:lnTo>
                    <a:pt x="186" y="52"/>
                  </a:lnTo>
                  <a:lnTo>
                    <a:pt x="186" y="52"/>
                  </a:lnTo>
                  <a:lnTo>
                    <a:pt x="186" y="50"/>
                  </a:lnTo>
                  <a:lnTo>
                    <a:pt x="186" y="50"/>
                  </a:lnTo>
                  <a:lnTo>
                    <a:pt x="180" y="50"/>
                  </a:lnTo>
                  <a:lnTo>
                    <a:pt x="180" y="50"/>
                  </a:lnTo>
                  <a:lnTo>
                    <a:pt x="180" y="48"/>
                  </a:lnTo>
                  <a:lnTo>
                    <a:pt x="180" y="48"/>
                  </a:lnTo>
                  <a:lnTo>
                    <a:pt x="180" y="44"/>
                  </a:lnTo>
                  <a:lnTo>
                    <a:pt x="180" y="44"/>
                  </a:lnTo>
                  <a:lnTo>
                    <a:pt x="182" y="42"/>
                  </a:lnTo>
                  <a:lnTo>
                    <a:pt x="182" y="42"/>
                  </a:lnTo>
                  <a:lnTo>
                    <a:pt x="182" y="40"/>
                  </a:lnTo>
                  <a:lnTo>
                    <a:pt x="182" y="40"/>
                  </a:lnTo>
                  <a:lnTo>
                    <a:pt x="182" y="38"/>
                  </a:lnTo>
                  <a:lnTo>
                    <a:pt x="182" y="38"/>
                  </a:lnTo>
                  <a:lnTo>
                    <a:pt x="182" y="38"/>
                  </a:lnTo>
                  <a:lnTo>
                    <a:pt x="182" y="38"/>
                  </a:lnTo>
                  <a:lnTo>
                    <a:pt x="184" y="34"/>
                  </a:lnTo>
                  <a:lnTo>
                    <a:pt x="184" y="34"/>
                  </a:lnTo>
                  <a:lnTo>
                    <a:pt x="184" y="34"/>
                  </a:lnTo>
                  <a:lnTo>
                    <a:pt x="184" y="34"/>
                  </a:lnTo>
                  <a:lnTo>
                    <a:pt x="186" y="32"/>
                  </a:lnTo>
                  <a:lnTo>
                    <a:pt x="186" y="32"/>
                  </a:lnTo>
                  <a:lnTo>
                    <a:pt x="188" y="32"/>
                  </a:lnTo>
                  <a:lnTo>
                    <a:pt x="188" y="32"/>
                  </a:lnTo>
                  <a:lnTo>
                    <a:pt x="188" y="30"/>
                  </a:lnTo>
                  <a:lnTo>
                    <a:pt x="188" y="30"/>
                  </a:lnTo>
                  <a:lnTo>
                    <a:pt x="190" y="28"/>
                  </a:lnTo>
                  <a:lnTo>
                    <a:pt x="190" y="28"/>
                  </a:lnTo>
                  <a:lnTo>
                    <a:pt x="190" y="26"/>
                  </a:lnTo>
                  <a:lnTo>
                    <a:pt x="190" y="26"/>
                  </a:lnTo>
                  <a:lnTo>
                    <a:pt x="190" y="24"/>
                  </a:lnTo>
                  <a:lnTo>
                    <a:pt x="190" y="24"/>
                  </a:lnTo>
                  <a:lnTo>
                    <a:pt x="192" y="22"/>
                  </a:lnTo>
                  <a:lnTo>
                    <a:pt x="192" y="22"/>
                  </a:lnTo>
                  <a:lnTo>
                    <a:pt x="192" y="20"/>
                  </a:lnTo>
                  <a:lnTo>
                    <a:pt x="192" y="20"/>
                  </a:lnTo>
                  <a:lnTo>
                    <a:pt x="192" y="18"/>
                  </a:lnTo>
                  <a:lnTo>
                    <a:pt x="192" y="18"/>
                  </a:lnTo>
                  <a:lnTo>
                    <a:pt x="192" y="16"/>
                  </a:lnTo>
                  <a:lnTo>
                    <a:pt x="192" y="16"/>
                  </a:lnTo>
                  <a:lnTo>
                    <a:pt x="192" y="14"/>
                  </a:lnTo>
                  <a:lnTo>
                    <a:pt x="192" y="14"/>
                  </a:lnTo>
                  <a:lnTo>
                    <a:pt x="192" y="14"/>
                  </a:lnTo>
                  <a:lnTo>
                    <a:pt x="192" y="14"/>
                  </a:lnTo>
                  <a:lnTo>
                    <a:pt x="194" y="10"/>
                  </a:lnTo>
                  <a:lnTo>
                    <a:pt x="192" y="10"/>
                  </a:lnTo>
                  <a:lnTo>
                    <a:pt x="192" y="10"/>
                  </a:lnTo>
                  <a:lnTo>
                    <a:pt x="192" y="8"/>
                  </a:lnTo>
                  <a:lnTo>
                    <a:pt x="192" y="8"/>
                  </a:lnTo>
                  <a:lnTo>
                    <a:pt x="192" y="6"/>
                  </a:lnTo>
                  <a:lnTo>
                    <a:pt x="192" y="6"/>
                  </a:lnTo>
                  <a:lnTo>
                    <a:pt x="190" y="4"/>
                  </a:lnTo>
                  <a:lnTo>
                    <a:pt x="190" y="4"/>
                  </a:lnTo>
                  <a:lnTo>
                    <a:pt x="190" y="4"/>
                  </a:lnTo>
                  <a:lnTo>
                    <a:pt x="190" y="4"/>
                  </a:lnTo>
                  <a:lnTo>
                    <a:pt x="188" y="2"/>
                  </a:lnTo>
                  <a:lnTo>
                    <a:pt x="188" y="2"/>
                  </a:lnTo>
                  <a:lnTo>
                    <a:pt x="188" y="2"/>
                  </a:lnTo>
                  <a:lnTo>
                    <a:pt x="188" y="2"/>
                  </a:lnTo>
                  <a:lnTo>
                    <a:pt x="184" y="0"/>
                  </a:lnTo>
                  <a:lnTo>
                    <a:pt x="184" y="0"/>
                  </a:lnTo>
                  <a:lnTo>
                    <a:pt x="182" y="2"/>
                  </a:lnTo>
                  <a:lnTo>
                    <a:pt x="182" y="2"/>
                  </a:lnTo>
                  <a:lnTo>
                    <a:pt x="180" y="2"/>
                  </a:lnTo>
                  <a:lnTo>
                    <a:pt x="180" y="2"/>
                  </a:lnTo>
                  <a:lnTo>
                    <a:pt x="178" y="4"/>
                  </a:lnTo>
                  <a:lnTo>
                    <a:pt x="178" y="4"/>
                  </a:lnTo>
                  <a:close/>
                </a:path>
              </a:pathLst>
            </a:custGeom>
            <a:grpFill/>
            <a:ln>
              <a:noFill/>
            </a:ln>
          </p:spPr>
          <p:txBody>
            <a:bodyPr vert="horz" wrap="square" lIns="91440" tIns="45720" rIns="91440" bIns="45720" numCol="1" anchor="t" anchorCtr="0" compatLnSpc="1"/>
            <a:lstStyle/>
            <a:p>
              <a:endParaRPr lang="zh-CN" altLang="en-US"/>
            </a:p>
          </p:txBody>
        </p:sp>
        <p:sp>
          <p:nvSpPr>
            <p:cNvPr id="10" name="Freeform 42"/>
            <p:cNvSpPr/>
            <p:nvPr/>
          </p:nvSpPr>
          <p:spPr bwMode="auto">
            <a:xfrm>
              <a:off x="10662261" y="2780086"/>
              <a:ext cx="771993" cy="1130018"/>
            </a:xfrm>
            <a:custGeom>
              <a:avLst/>
              <a:gdLst>
                <a:gd name="T0" fmla="*/ 74 w 414"/>
                <a:gd name="T1" fmla="*/ 80 h 606"/>
                <a:gd name="T2" fmla="*/ 26 w 414"/>
                <a:gd name="T3" fmla="*/ 20 h 606"/>
                <a:gd name="T4" fmla="*/ 14 w 414"/>
                <a:gd name="T5" fmla="*/ 14 h 606"/>
                <a:gd name="T6" fmla="*/ 4 w 414"/>
                <a:gd name="T7" fmla="*/ 10 h 606"/>
                <a:gd name="T8" fmla="*/ 14 w 414"/>
                <a:gd name="T9" fmla="*/ 36 h 606"/>
                <a:gd name="T10" fmla="*/ 20 w 414"/>
                <a:gd name="T11" fmla="*/ 52 h 606"/>
                <a:gd name="T12" fmla="*/ 22 w 414"/>
                <a:gd name="T13" fmla="*/ 74 h 606"/>
                <a:gd name="T14" fmla="*/ 24 w 414"/>
                <a:gd name="T15" fmla="*/ 94 h 606"/>
                <a:gd name="T16" fmla="*/ 28 w 414"/>
                <a:gd name="T17" fmla="*/ 114 h 606"/>
                <a:gd name="T18" fmla="*/ 30 w 414"/>
                <a:gd name="T19" fmla="*/ 130 h 606"/>
                <a:gd name="T20" fmla="*/ 32 w 414"/>
                <a:gd name="T21" fmla="*/ 156 h 606"/>
                <a:gd name="T22" fmla="*/ 38 w 414"/>
                <a:gd name="T23" fmla="*/ 178 h 606"/>
                <a:gd name="T24" fmla="*/ 40 w 414"/>
                <a:gd name="T25" fmla="*/ 198 h 606"/>
                <a:gd name="T26" fmla="*/ 40 w 414"/>
                <a:gd name="T27" fmla="*/ 218 h 606"/>
                <a:gd name="T28" fmla="*/ 44 w 414"/>
                <a:gd name="T29" fmla="*/ 238 h 606"/>
                <a:gd name="T30" fmla="*/ 52 w 414"/>
                <a:gd name="T31" fmla="*/ 270 h 606"/>
                <a:gd name="T32" fmla="*/ 54 w 414"/>
                <a:gd name="T33" fmla="*/ 288 h 606"/>
                <a:gd name="T34" fmla="*/ 58 w 414"/>
                <a:gd name="T35" fmla="*/ 310 h 606"/>
                <a:gd name="T36" fmla="*/ 64 w 414"/>
                <a:gd name="T37" fmla="*/ 326 h 606"/>
                <a:gd name="T38" fmla="*/ 68 w 414"/>
                <a:gd name="T39" fmla="*/ 348 h 606"/>
                <a:gd name="T40" fmla="*/ 74 w 414"/>
                <a:gd name="T41" fmla="*/ 372 h 606"/>
                <a:gd name="T42" fmla="*/ 88 w 414"/>
                <a:gd name="T43" fmla="*/ 398 h 606"/>
                <a:gd name="T44" fmla="*/ 96 w 414"/>
                <a:gd name="T45" fmla="*/ 420 h 606"/>
                <a:gd name="T46" fmla="*/ 102 w 414"/>
                <a:gd name="T47" fmla="*/ 436 h 606"/>
                <a:gd name="T48" fmla="*/ 118 w 414"/>
                <a:gd name="T49" fmla="*/ 460 h 606"/>
                <a:gd name="T50" fmla="*/ 136 w 414"/>
                <a:gd name="T51" fmla="*/ 488 h 606"/>
                <a:gd name="T52" fmla="*/ 146 w 414"/>
                <a:gd name="T53" fmla="*/ 506 h 606"/>
                <a:gd name="T54" fmla="*/ 156 w 414"/>
                <a:gd name="T55" fmla="*/ 522 h 606"/>
                <a:gd name="T56" fmla="*/ 176 w 414"/>
                <a:gd name="T57" fmla="*/ 544 h 606"/>
                <a:gd name="T58" fmla="*/ 190 w 414"/>
                <a:gd name="T59" fmla="*/ 558 h 606"/>
                <a:gd name="T60" fmla="*/ 216 w 414"/>
                <a:gd name="T61" fmla="*/ 580 h 606"/>
                <a:gd name="T62" fmla="*/ 234 w 414"/>
                <a:gd name="T63" fmla="*/ 592 h 606"/>
                <a:gd name="T64" fmla="*/ 256 w 414"/>
                <a:gd name="T65" fmla="*/ 600 h 606"/>
                <a:gd name="T66" fmla="*/ 270 w 414"/>
                <a:gd name="T67" fmla="*/ 606 h 606"/>
                <a:gd name="T68" fmla="*/ 296 w 414"/>
                <a:gd name="T69" fmla="*/ 604 h 606"/>
                <a:gd name="T70" fmla="*/ 316 w 414"/>
                <a:gd name="T71" fmla="*/ 600 h 606"/>
                <a:gd name="T72" fmla="*/ 342 w 414"/>
                <a:gd name="T73" fmla="*/ 592 h 606"/>
                <a:gd name="T74" fmla="*/ 364 w 414"/>
                <a:gd name="T75" fmla="*/ 586 h 606"/>
                <a:gd name="T76" fmla="*/ 382 w 414"/>
                <a:gd name="T77" fmla="*/ 578 h 606"/>
                <a:gd name="T78" fmla="*/ 390 w 414"/>
                <a:gd name="T79" fmla="*/ 572 h 606"/>
                <a:gd name="T80" fmla="*/ 398 w 414"/>
                <a:gd name="T81" fmla="*/ 564 h 606"/>
                <a:gd name="T82" fmla="*/ 412 w 414"/>
                <a:gd name="T83" fmla="*/ 560 h 606"/>
                <a:gd name="T84" fmla="*/ 384 w 414"/>
                <a:gd name="T85" fmla="*/ 552 h 606"/>
                <a:gd name="T86" fmla="*/ 360 w 414"/>
                <a:gd name="T87" fmla="*/ 546 h 606"/>
                <a:gd name="T88" fmla="*/ 344 w 414"/>
                <a:gd name="T89" fmla="*/ 540 h 606"/>
                <a:gd name="T90" fmla="*/ 330 w 414"/>
                <a:gd name="T91" fmla="*/ 528 h 606"/>
                <a:gd name="T92" fmla="*/ 298 w 414"/>
                <a:gd name="T93" fmla="*/ 506 h 606"/>
                <a:gd name="T94" fmla="*/ 274 w 414"/>
                <a:gd name="T95" fmla="*/ 478 h 606"/>
                <a:gd name="T96" fmla="*/ 264 w 414"/>
                <a:gd name="T97" fmla="*/ 464 h 606"/>
                <a:gd name="T98" fmla="*/ 246 w 414"/>
                <a:gd name="T99" fmla="*/ 436 h 606"/>
                <a:gd name="T100" fmla="*/ 228 w 414"/>
                <a:gd name="T101" fmla="*/ 410 h 606"/>
                <a:gd name="T102" fmla="*/ 190 w 414"/>
                <a:gd name="T103" fmla="*/ 346 h 606"/>
                <a:gd name="T104" fmla="*/ 180 w 414"/>
                <a:gd name="T105" fmla="*/ 322 h 606"/>
                <a:gd name="T106" fmla="*/ 166 w 414"/>
                <a:gd name="T107" fmla="*/ 294 h 606"/>
                <a:gd name="T108" fmla="*/ 152 w 414"/>
                <a:gd name="T109" fmla="*/ 264 h 606"/>
                <a:gd name="T110" fmla="*/ 136 w 414"/>
                <a:gd name="T111" fmla="*/ 230 h 606"/>
                <a:gd name="T112" fmla="*/ 120 w 414"/>
                <a:gd name="T113" fmla="*/ 190 h 606"/>
                <a:gd name="T114" fmla="*/ 116 w 414"/>
                <a:gd name="T115" fmla="*/ 172 h 606"/>
                <a:gd name="T116" fmla="*/ 112 w 414"/>
                <a:gd name="T117" fmla="*/ 162 h 606"/>
                <a:gd name="T118" fmla="*/ 100 w 414"/>
                <a:gd name="T119" fmla="*/ 134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4" h="606">
                  <a:moveTo>
                    <a:pt x="90" y="116"/>
                  </a:moveTo>
                  <a:lnTo>
                    <a:pt x="90" y="116"/>
                  </a:lnTo>
                  <a:lnTo>
                    <a:pt x="90" y="114"/>
                  </a:lnTo>
                  <a:lnTo>
                    <a:pt x="90" y="114"/>
                  </a:lnTo>
                  <a:lnTo>
                    <a:pt x="88" y="110"/>
                  </a:lnTo>
                  <a:lnTo>
                    <a:pt x="88" y="106"/>
                  </a:lnTo>
                  <a:lnTo>
                    <a:pt x="88" y="106"/>
                  </a:lnTo>
                  <a:lnTo>
                    <a:pt x="90" y="106"/>
                  </a:lnTo>
                  <a:lnTo>
                    <a:pt x="90" y="106"/>
                  </a:lnTo>
                  <a:lnTo>
                    <a:pt x="90" y="102"/>
                  </a:lnTo>
                  <a:lnTo>
                    <a:pt x="88" y="102"/>
                  </a:lnTo>
                  <a:lnTo>
                    <a:pt x="88" y="102"/>
                  </a:lnTo>
                  <a:lnTo>
                    <a:pt x="88" y="102"/>
                  </a:lnTo>
                  <a:lnTo>
                    <a:pt x="88" y="102"/>
                  </a:lnTo>
                  <a:lnTo>
                    <a:pt x="82" y="90"/>
                  </a:lnTo>
                  <a:lnTo>
                    <a:pt x="74" y="80"/>
                  </a:lnTo>
                  <a:lnTo>
                    <a:pt x="74" y="80"/>
                  </a:lnTo>
                  <a:lnTo>
                    <a:pt x="74" y="80"/>
                  </a:lnTo>
                  <a:lnTo>
                    <a:pt x="74" y="80"/>
                  </a:lnTo>
                  <a:lnTo>
                    <a:pt x="74" y="78"/>
                  </a:lnTo>
                  <a:lnTo>
                    <a:pt x="74" y="78"/>
                  </a:lnTo>
                  <a:lnTo>
                    <a:pt x="72" y="76"/>
                  </a:lnTo>
                  <a:lnTo>
                    <a:pt x="72" y="76"/>
                  </a:lnTo>
                  <a:lnTo>
                    <a:pt x="60" y="62"/>
                  </a:lnTo>
                  <a:lnTo>
                    <a:pt x="52" y="46"/>
                  </a:lnTo>
                  <a:lnTo>
                    <a:pt x="42" y="32"/>
                  </a:lnTo>
                  <a:lnTo>
                    <a:pt x="32" y="18"/>
                  </a:lnTo>
                  <a:lnTo>
                    <a:pt x="32" y="18"/>
                  </a:lnTo>
                  <a:lnTo>
                    <a:pt x="32" y="16"/>
                  </a:lnTo>
                  <a:lnTo>
                    <a:pt x="32" y="16"/>
                  </a:lnTo>
                  <a:lnTo>
                    <a:pt x="30" y="16"/>
                  </a:lnTo>
                  <a:lnTo>
                    <a:pt x="28" y="18"/>
                  </a:lnTo>
                  <a:lnTo>
                    <a:pt x="28" y="18"/>
                  </a:lnTo>
                  <a:lnTo>
                    <a:pt x="28" y="18"/>
                  </a:lnTo>
                  <a:lnTo>
                    <a:pt x="28" y="18"/>
                  </a:lnTo>
                  <a:lnTo>
                    <a:pt x="26" y="20"/>
                  </a:lnTo>
                  <a:lnTo>
                    <a:pt x="26" y="20"/>
                  </a:lnTo>
                  <a:lnTo>
                    <a:pt x="26" y="20"/>
                  </a:lnTo>
                  <a:lnTo>
                    <a:pt x="24" y="20"/>
                  </a:lnTo>
                  <a:lnTo>
                    <a:pt x="24" y="20"/>
                  </a:lnTo>
                  <a:lnTo>
                    <a:pt x="22" y="18"/>
                  </a:lnTo>
                  <a:lnTo>
                    <a:pt x="22" y="18"/>
                  </a:lnTo>
                  <a:lnTo>
                    <a:pt x="20" y="18"/>
                  </a:lnTo>
                  <a:lnTo>
                    <a:pt x="18" y="20"/>
                  </a:lnTo>
                  <a:lnTo>
                    <a:pt x="18" y="20"/>
                  </a:lnTo>
                  <a:lnTo>
                    <a:pt x="18" y="20"/>
                  </a:lnTo>
                  <a:lnTo>
                    <a:pt x="16" y="20"/>
                  </a:lnTo>
                  <a:lnTo>
                    <a:pt x="16" y="20"/>
                  </a:lnTo>
                  <a:lnTo>
                    <a:pt x="16" y="18"/>
                  </a:lnTo>
                  <a:lnTo>
                    <a:pt x="16" y="18"/>
                  </a:lnTo>
                  <a:lnTo>
                    <a:pt x="14" y="16"/>
                  </a:lnTo>
                  <a:lnTo>
                    <a:pt x="14" y="16"/>
                  </a:lnTo>
                  <a:lnTo>
                    <a:pt x="14" y="14"/>
                  </a:lnTo>
                  <a:lnTo>
                    <a:pt x="14" y="14"/>
                  </a:lnTo>
                  <a:lnTo>
                    <a:pt x="6" y="2"/>
                  </a:lnTo>
                  <a:lnTo>
                    <a:pt x="6" y="2"/>
                  </a:lnTo>
                  <a:lnTo>
                    <a:pt x="6" y="2"/>
                  </a:lnTo>
                  <a:lnTo>
                    <a:pt x="6" y="2"/>
                  </a:lnTo>
                  <a:lnTo>
                    <a:pt x="2" y="0"/>
                  </a:lnTo>
                  <a:lnTo>
                    <a:pt x="2" y="0"/>
                  </a:lnTo>
                  <a:lnTo>
                    <a:pt x="2" y="2"/>
                  </a:lnTo>
                  <a:lnTo>
                    <a:pt x="0" y="2"/>
                  </a:lnTo>
                  <a:lnTo>
                    <a:pt x="0" y="2"/>
                  </a:lnTo>
                  <a:lnTo>
                    <a:pt x="0" y="4"/>
                  </a:lnTo>
                  <a:lnTo>
                    <a:pt x="0" y="4"/>
                  </a:lnTo>
                  <a:lnTo>
                    <a:pt x="0" y="6"/>
                  </a:lnTo>
                  <a:lnTo>
                    <a:pt x="0" y="6"/>
                  </a:lnTo>
                  <a:lnTo>
                    <a:pt x="2" y="10"/>
                  </a:lnTo>
                  <a:lnTo>
                    <a:pt x="2" y="10"/>
                  </a:lnTo>
                  <a:lnTo>
                    <a:pt x="2" y="10"/>
                  </a:lnTo>
                  <a:lnTo>
                    <a:pt x="2" y="10"/>
                  </a:lnTo>
                  <a:lnTo>
                    <a:pt x="4" y="10"/>
                  </a:lnTo>
                  <a:lnTo>
                    <a:pt x="4" y="12"/>
                  </a:lnTo>
                  <a:lnTo>
                    <a:pt x="4" y="12"/>
                  </a:lnTo>
                  <a:lnTo>
                    <a:pt x="4" y="14"/>
                  </a:lnTo>
                  <a:lnTo>
                    <a:pt x="4" y="14"/>
                  </a:lnTo>
                  <a:lnTo>
                    <a:pt x="6" y="18"/>
                  </a:lnTo>
                  <a:lnTo>
                    <a:pt x="6" y="18"/>
                  </a:lnTo>
                  <a:lnTo>
                    <a:pt x="6" y="18"/>
                  </a:lnTo>
                  <a:lnTo>
                    <a:pt x="6" y="18"/>
                  </a:lnTo>
                  <a:lnTo>
                    <a:pt x="10" y="20"/>
                  </a:lnTo>
                  <a:lnTo>
                    <a:pt x="10" y="22"/>
                  </a:lnTo>
                  <a:lnTo>
                    <a:pt x="10" y="26"/>
                  </a:lnTo>
                  <a:lnTo>
                    <a:pt x="12" y="30"/>
                  </a:lnTo>
                  <a:lnTo>
                    <a:pt x="12" y="30"/>
                  </a:lnTo>
                  <a:lnTo>
                    <a:pt x="12" y="32"/>
                  </a:lnTo>
                  <a:lnTo>
                    <a:pt x="12" y="32"/>
                  </a:lnTo>
                  <a:lnTo>
                    <a:pt x="12" y="34"/>
                  </a:lnTo>
                  <a:lnTo>
                    <a:pt x="12" y="34"/>
                  </a:lnTo>
                  <a:lnTo>
                    <a:pt x="14" y="36"/>
                  </a:lnTo>
                  <a:lnTo>
                    <a:pt x="14" y="36"/>
                  </a:lnTo>
                  <a:lnTo>
                    <a:pt x="16" y="36"/>
                  </a:lnTo>
                  <a:lnTo>
                    <a:pt x="16" y="38"/>
                  </a:lnTo>
                  <a:lnTo>
                    <a:pt x="14" y="38"/>
                  </a:lnTo>
                  <a:lnTo>
                    <a:pt x="16" y="40"/>
                  </a:lnTo>
                  <a:lnTo>
                    <a:pt x="16" y="40"/>
                  </a:lnTo>
                  <a:lnTo>
                    <a:pt x="16" y="40"/>
                  </a:lnTo>
                  <a:lnTo>
                    <a:pt x="16" y="40"/>
                  </a:lnTo>
                  <a:lnTo>
                    <a:pt x="16" y="44"/>
                  </a:lnTo>
                  <a:lnTo>
                    <a:pt x="16" y="44"/>
                  </a:lnTo>
                  <a:lnTo>
                    <a:pt x="18" y="46"/>
                  </a:lnTo>
                  <a:lnTo>
                    <a:pt x="18" y="46"/>
                  </a:lnTo>
                  <a:lnTo>
                    <a:pt x="18" y="48"/>
                  </a:lnTo>
                  <a:lnTo>
                    <a:pt x="18" y="48"/>
                  </a:lnTo>
                  <a:lnTo>
                    <a:pt x="18" y="52"/>
                  </a:lnTo>
                  <a:lnTo>
                    <a:pt x="18" y="52"/>
                  </a:lnTo>
                  <a:lnTo>
                    <a:pt x="20" y="52"/>
                  </a:lnTo>
                  <a:lnTo>
                    <a:pt x="20" y="52"/>
                  </a:lnTo>
                  <a:lnTo>
                    <a:pt x="20" y="54"/>
                  </a:lnTo>
                  <a:lnTo>
                    <a:pt x="20" y="56"/>
                  </a:lnTo>
                  <a:lnTo>
                    <a:pt x="20" y="56"/>
                  </a:lnTo>
                  <a:lnTo>
                    <a:pt x="22" y="56"/>
                  </a:lnTo>
                  <a:lnTo>
                    <a:pt x="22" y="56"/>
                  </a:lnTo>
                  <a:lnTo>
                    <a:pt x="22" y="58"/>
                  </a:lnTo>
                  <a:lnTo>
                    <a:pt x="22" y="58"/>
                  </a:lnTo>
                  <a:lnTo>
                    <a:pt x="22" y="60"/>
                  </a:lnTo>
                  <a:lnTo>
                    <a:pt x="22" y="60"/>
                  </a:lnTo>
                  <a:lnTo>
                    <a:pt x="22" y="62"/>
                  </a:lnTo>
                  <a:lnTo>
                    <a:pt x="22" y="62"/>
                  </a:lnTo>
                  <a:lnTo>
                    <a:pt x="22" y="66"/>
                  </a:lnTo>
                  <a:lnTo>
                    <a:pt x="22" y="66"/>
                  </a:lnTo>
                  <a:lnTo>
                    <a:pt x="22" y="68"/>
                  </a:lnTo>
                  <a:lnTo>
                    <a:pt x="22" y="68"/>
                  </a:lnTo>
                  <a:lnTo>
                    <a:pt x="22" y="70"/>
                  </a:lnTo>
                  <a:lnTo>
                    <a:pt x="22" y="70"/>
                  </a:lnTo>
                  <a:lnTo>
                    <a:pt x="22" y="74"/>
                  </a:lnTo>
                  <a:lnTo>
                    <a:pt x="22" y="74"/>
                  </a:lnTo>
                  <a:lnTo>
                    <a:pt x="22" y="78"/>
                  </a:lnTo>
                  <a:lnTo>
                    <a:pt x="22" y="78"/>
                  </a:lnTo>
                  <a:lnTo>
                    <a:pt x="22" y="78"/>
                  </a:lnTo>
                  <a:lnTo>
                    <a:pt x="22" y="78"/>
                  </a:lnTo>
                  <a:lnTo>
                    <a:pt x="22" y="78"/>
                  </a:lnTo>
                  <a:lnTo>
                    <a:pt x="24" y="78"/>
                  </a:lnTo>
                  <a:lnTo>
                    <a:pt x="24" y="78"/>
                  </a:lnTo>
                  <a:lnTo>
                    <a:pt x="28" y="80"/>
                  </a:lnTo>
                  <a:lnTo>
                    <a:pt x="26" y="84"/>
                  </a:lnTo>
                  <a:lnTo>
                    <a:pt x="26" y="86"/>
                  </a:lnTo>
                  <a:lnTo>
                    <a:pt x="26" y="90"/>
                  </a:lnTo>
                  <a:lnTo>
                    <a:pt x="26" y="90"/>
                  </a:lnTo>
                  <a:lnTo>
                    <a:pt x="26" y="90"/>
                  </a:lnTo>
                  <a:lnTo>
                    <a:pt x="26" y="90"/>
                  </a:lnTo>
                  <a:lnTo>
                    <a:pt x="26" y="92"/>
                  </a:lnTo>
                  <a:lnTo>
                    <a:pt x="26" y="94"/>
                  </a:lnTo>
                  <a:lnTo>
                    <a:pt x="24" y="94"/>
                  </a:lnTo>
                  <a:lnTo>
                    <a:pt x="24" y="94"/>
                  </a:lnTo>
                  <a:lnTo>
                    <a:pt x="24" y="96"/>
                  </a:lnTo>
                  <a:lnTo>
                    <a:pt x="26" y="98"/>
                  </a:lnTo>
                  <a:lnTo>
                    <a:pt x="26" y="98"/>
                  </a:lnTo>
                  <a:lnTo>
                    <a:pt x="26" y="98"/>
                  </a:lnTo>
                  <a:lnTo>
                    <a:pt x="26" y="98"/>
                  </a:lnTo>
                  <a:lnTo>
                    <a:pt x="28" y="98"/>
                  </a:lnTo>
                  <a:lnTo>
                    <a:pt x="28" y="100"/>
                  </a:lnTo>
                  <a:lnTo>
                    <a:pt x="28" y="104"/>
                  </a:lnTo>
                  <a:lnTo>
                    <a:pt x="28" y="104"/>
                  </a:lnTo>
                  <a:lnTo>
                    <a:pt x="28" y="104"/>
                  </a:lnTo>
                  <a:lnTo>
                    <a:pt x="26" y="106"/>
                  </a:lnTo>
                  <a:lnTo>
                    <a:pt x="26" y="106"/>
                  </a:lnTo>
                  <a:lnTo>
                    <a:pt x="24" y="106"/>
                  </a:lnTo>
                  <a:lnTo>
                    <a:pt x="26" y="108"/>
                  </a:lnTo>
                  <a:lnTo>
                    <a:pt x="28" y="112"/>
                  </a:lnTo>
                  <a:lnTo>
                    <a:pt x="28" y="112"/>
                  </a:lnTo>
                  <a:lnTo>
                    <a:pt x="28" y="114"/>
                  </a:lnTo>
                  <a:lnTo>
                    <a:pt x="28" y="114"/>
                  </a:lnTo>
                  <a:lnTo>
                    <a:pt x="28" y="114"/>
                  </a:lnTo>
                  <a:lnTo>
                    <a:pt x="28" y="116"/>
                  </a:lnTo>
                  <a:lnTo>
                    <a:pt x="28" y="116"/>
                  </a:lnTo>
                  <a:lnTo>
                    <a:pt x="26" y="120"/>
                  </a:lnTo>
                  <a:lnTo>
                    <a:pt x="26" y="122"/>
                  </a:lnTo>
                  <a:lnTo>
                    <a:pt x="26" y="122"/>
                  </a:lnTo>
                  <a:lnTo>
                    <a:pt x="26" y="124"/>
                  </a:lnTo>
                  <a:lnTo>
                    <a:pt x="26" y="126"/>
                  </a:lnTo>
                  <a:lnTo>
                    <a:pt x="26" y="126"/>
                  </a:lnTo>
                  <a:lnTo>
                    <a:pt x="28" y="126"/>
                  </a:lnTo>
                  <a:lnTo>
                    <a:pt x="28" y="126"/>
                  </a:lnTo>
                  <a:lnTo>
                    <a:pt x="28" y="128"/>
                  </a:lnTo>
                  <a:lnTo>
                    <a:pt x="28" y="128"/>
                  </a:lnTo>
                  <a:lnTo>
                    <a:pt x="30" y="128"/>
                  </a:lnTo>
                  <a:lnTo>
                    <a:pt x="30" y="128"/>
                  </a:lnTo>
                  <a:lnTo>
                    <a:pt x="30" y="130"/>
                  </a:lnTo>
                  <a:lnTo>
                    <a:pt x="30" y="130"/>
                  </a:lnTo>
                  <a:lnTo>
                    <a:pt x="30" y="130"/>
                  </a:lnTo>
                  <a:lnTo>
                    <a:pt x="30" y="132"/>
                  </a:lnTo>
                  <a:lnTo>
                    <a:pt x="30" y="132"/>
                  </a:lnTo>
                  <a:lnTo>
                    <a:pt x="30" y="138"/>
                  </a:lnTo>
                  <a:lnTo>
                    <a:pt x="32" y="142"/>
                  </a:lnTo>
                  <a:lnTo>
                    <a:pt x="32" y="142"/>
                  </a:lnTo>
                  <a:lnTo>
                    <a:pt x="32" y="144"/>
                  </a:lnTo>
                  <a:lnTo>
                    <a:pt x="32" y="144"/>
                  </a:lnTo>
                  <a:lnTo>
                    <a:pt x="32" y="146"/>
                  </a:lnTo>
                  <a:lnTo>
                    <a:pt x="32" y="146"/>
                  </a:lnTo>
                  <a:lnTo>
                    <a:pt x="32" y="146"/>
                  </a:lnTo>
                  <a:lnTo>
                    <a:pt x="32" y="146"/>
                  </a:lnTo>
                  <a:lnTo>
                    <a:pt x="32" y="148"/>
                  </a:lnTo>
                  <a:lnTo>
                    <a:pt x="32" y="148"/>
                  </a:lnTo>
                  <a:lnTo>
                    <a:pt x="30" y="150"/>
                  </a:lnTo>
                  <a:lnTo>
                    <a:pt x="30" y="150"/>
                  </a:lnTo>
                  <a:lnTo>
                    <a:pt x="30" y="152"/>
                  </a:lnTo>
                  <a:lnTo>
                    <a:pt x="32" y="156"/>
                  </a:lnTo>
                  <a:lnTo>
                    <a:pt x="32" y="156"/>
                  </a:lnTo>
                  <a:lnTo>
                    <a:pt x="34" y="156"/>
                  </a:lnTo>
                  <a:lnTo>
                    <a:pt x="34" y="156"/>
                  </a:lnTo>
                  <a:lnTo>
                    <a:pt x="34" y="156"/>
                  </a:lnTo>
                  <a:lnTo>
                    <a:pt x="36" y="158"/>
                  </a:lnTo>
                  <a:lnTo>
                    <a:pt x="36" y="158"/>
                  </a:lnTo>
                  <a:lnTo>
                    <a:pt x="38" y="164"/>
                  </a:lnTo>
                  <a:lnTo>
                    <a:pt x="36" y="168"/>
                  </a:lnTo>
                  <a:lnTo>
                    <a:pt x="34" y="170"/>
                  </a:lnTo>
                  <a:lnTo>
                    <a:pt x="34" y="170"/>
                  </a:lnTo>
                  <a:lnTo>
                    <a:pt x="34" y="172"/>
                  </a:lnTo>
                  <a:lnTo>
                    <a:pt x="34" y="174"/>
                  </a:lnTo>
                  <a:lnTo>
                    <a:pt x="34" y="174"/>
                  </a:lnTo>
                  <a:lnTo>
                    <a:pt x="36" y="174"/>
                  </a:lnTo>
                  <a:lnTo>
                    <a:pt x="36" y="174"/>
                  </a:lnTo>
                  <a:lnTo>
                    <a:pt x="38" y="176"/>
                  </a:lnTo>
                  <a:lnTo>
                    <a:pt x="38" y="176"/>
                  </a:lnTo>
                  <a:lnTo>
                    <a:pt x="38" y="178"/>
                  </a:lnTo>
                  <a:lnTo>
                    <a:pt x="38" y="180"/>
                  </a:lnTo>
                  <a:lnTo>
                    <a:pt x="38" y="180"/>
                  </a:lnTo>
                  <a:lnTo>
                    <a:pt x="38" y="180"/>
                  </a:lnTo>
                  <a:lnTo>
                    <a:pt x="38" y="180"/>
                  </a:lnTo>
                  <a:lnTo>
                    <a:pt x="38" y="182"/>
                  </a:lnTo>
                  <a:lnTo>
                    <a:pt x="38" y="182"/>
                  </a:lnTo>
                  <a:lnTo>
                    <a:pt x="38" y="184"/>
                  </a:lnTo>
                  <a:lnTo>
                    <a:pt x="38" y="184"/>
                  </a:lnTo>
                  <a:lnTo>
                    <a:pt x="38" y="186"/>
                  </a:lnTo>
                  <a:lnTo>
                    <a:pt x="38" y="186"/>
                  </a:lnTo>
                  <a:lnTo>
                    <a:pt x="38" y="188"/>
                  </a:lnTo>
                  <a:lnTo>
                    <a:pt x="38" y="188"/>
                  </a:lnTo>
                  <a:lnTo>
                    <a:pt x="38" y="194"/>
                  </a:lnTo>
                  <a:lnTo>
                    <a:pt x="38" y="194"/>
                  </a:lnTo>
                  <a:lnTo>
                    <a:pt x="40" y="196"/>
                  </a:lnTo>
                  <a:lnTo>
                    <a:pt x="40" y="196"/>
                  </a:lnTo>
                  <a:lnTo>
                    <a:pt x="40" y="198"/>
                  </a:lnTo>
                  <a:lnTo>
                    <a:pt x="40" y="198"/>
                  </a:lnTo>
                  <a:lnTo>
                    <a:pt x="40" y="202"/>
                  </a:lnTo>
                  <a:lnTo>
                    <a:pt x="40" y="202"/>
                  </a:lnTo>
                  <a:lnTo>
                    <a:pt x="42" y="204"/>
                  </a:lnTo>
                  <a:lnTo>
                    <a:pt x="42" y="204"/>
                  </a:lnTo>
                  <a:lnTo>
                    <a:pt x="42" y="204"/>
                  </a:lnTo>
                  <a:lnTo>
                    <a:pt x="42" y="206"/>
                  </a:lnTo>
                  <a:lnTo>
                    <a:pt x="42" y="206"/>
                  </a:lnTo>
                  <a:lnTo>
                    <a:pt x="44" y="206"/>
                  </a:lnTo>
                  <a:lnTo>
                    <a:pt x="44" y="206"/>
                  </a:lnTo>
                  <a:lnTo>
                    <a:pt x="44" y="210"/>
                  </a:lnTo>
                  <a:lnTo>
                    <a:pt x="44" y="210"/>
                  </a:lnTo>
                  <a:lnTo>
                    <a:pt x="44" y="210"/>
                  </a:lnTo>
                  <a:lnTo>
                    <a:pt x="44" y="212"/>
                  </a:lnTo>
                  <a:lnTo>
                    <a:pt x="44" y="212"/>
                  </a:lnTo>
                  <a:lnTo>
                    <a:pt x="42" y="216"/>
                  </a:lnTo>
                  <a:lnTo>
                    <a:pt x="40" y="216"/>
                  </a:lnTo>
                  <a:lnTo>
                    <a:pt x="40" y="216"/>
                  </a:lnTo>
                  <a:lnTo>
                    <a:pt x="40" y="218"/>
                  </a:lnTo>
                  <a:lnTo>
                    <a:pt x="40" y="218"/>
                  </a:lnTo>
                  <a:lnTo>
                    <a:pt x="42" y="222"/>
                  </a:lnTo>
                  <a:lnTo>
                    <a:pt x="42" y="222"/>
                  </a:lnTo>
                  <a:lnTo>
                    <a:pt x="42" y="222"/>
                  </a:lnTo>
                  <a:lnTo>
                    <a:pt x="42" y="222"/>
                  </a:lnTo>
                  <a:lnTo>
                    <a:pt x="44" y="224"/>
                  </a:lnTo>
                  <a:lnTo>
                    <a:pt x="44" y="224"/>
                  </a:lnTo>
                  <a:lnTo>
                    <a:pt x="44" y="226"/>
                  </a:lnTo>
                  <a:lnTo>
                    <a:pt x="44" y="228"/>
                  </a:lnTo>
                  <a:lnTo>
                    <a:pt x="44" y="228"/>
                  </a:lnTo>
                  <a:lnTo>
                    <a:pt x="44" y="228"/>
                  </a:lnTo>
                  <a:lnTo>
                    <a:pt x="44" y="232"/>
                  </a:lnTo>
                  <a:lnTo>
                    <a:pt x="42" y="234"/>
                  </a:lnTo>
                  <a:lnTo>
                    <a:pt x="42" y="234"/>
                  </a:lnTo>
                  <a:lnTo>
                    <a:pt x="42" y="236"/>
                  </a:lnTo>
                  <a:lnTo>
                    <a:pt x="44" y="238"/>
                  </a:lnTo>
                  <a:lnTo>
                    <a:pt x="44" y="238"/>
                  </a:lnTo>
                  <a:lnTo>
                    <a:pt x="44" y="238"/>
                  </a:lnTo>
                  <a:lnTo>
                    <a:pt x="44" y="238"/>
                  </a:lnTo>
                  <a:lnTo>
                    <a:pt x="46" y="240"/>
                  </a:lnTo>
                  <a:lnTo>
                    <a:pt x="46" y="240"/>
                  </a:lnTo>
                  <a:lnTo>
                    <a:pt x="50" y="244"/>
                  </a:lnTo>
                  <a:lnTo>
                    <a:pt x="50" y="244"/>
                  </a:lnTo>
                  <a:lnTo>
                    <a:pt x="50" y="250"/>
                  </a:lnTo>
                  <a:lnTo>
                    <a:pt x="48" y="256"/>
                  </a:lnTo>
                  <a:lnTo>
                    <a:pt x="48" y="256"/>
                  </a:lnTo>
                  <a:lnTo>
                    <a:pt x="48" y="258"/>
                  </a:lnTo>
                  <a:lnTo>
                    <a:pt x="48" y="258"/>
                  </a:lnTo>
                  <a:lnTo>
                    <a:pt x="50" y="264"/>
                  </a:lnTo>
                  <a:lnTo>
                    <a:pt x="50" y="264"/>
                  </a:lnTo>
                  <a:lnTo>
                    <a:pt x="50" y="266"/>
                  </a:lnTo>
                  <a:lnTo>
                    <a:pt x="50" y="266"/>
                  </a:lnTo>
                  <a:lnTo>
                    <a:pt x="50" y="270"/>
                  </a:lnTo>
                  <a:lnTo>
                    <a:pt x="50" y="270"/>
                  </a:lnTo>
                  <a:lnTo>
                    <a:pt x="52" y="270"/>
                  </a:lnTo>
                  <a:lnTo>
                    <a:pt x="52" y="270"/>
                  </a:lnTo>
                  <a:lnTo>
                    <a:pt x="52" y="270"/>
                  </a:lnTo>
                  <a:lnTo>
                    <a:pt x="52" y="272"/>
                  </a:lnTo>
                  <a:lnTo>
                    <a:pt x="52" y="272"/>
                  </a:lnTo>
                  <a:lnTo>
                    <a:pt x="54" y="272"/>
                  </a:lnTo>
                  <a:lnTo>
                    <a:pt x="54" y="272"/>
                  </a:lnTo>
                  <a:lnTo>
                    <a:pt x="52" y="274"/>
                  </a:lnTo>
                  <a:lnTo>
                    <a:pt x="52" y="274"/>
                  </a:lnTo>
                  <a:lnTo>
                    <a:pt x="52" y="276"/>
                  </a:lnTo>
                  <a:lnTo>
                    <a:pt x="52" y="276"/>
                  </a:lnTo>
                  <a:lnTo>
                    <a:pt x="52" y="280"/>
                  </a:lnTo>
                  <a:lnTo>
                    <a:pt x="54" y="282"/>
                  </a:lnTo>
                  <a:lnTo>
                    <a:pt x="54" y="282"/>
                  </a:lnTo>
                  <a:lnTo>
                    <a:pt x="56" y="284"/>
                  </a:lnTo>
                  <a:lnTo>
                    <a:pt x="56" y="284"/>
                  </a:lnTo>
                  <a:lnTo>
                    <a:pt x="54" y="286"/>
                  </a:lnTo>
                  <a:lnTo>
                    <a:pt x="54" y="286"/>
                  </a:lnTo>
                  <a:lnTo>
                    <a:pt x="54" y="286"/>
                  </a:lnTo>
                  <a:lnTo>
                    <a:pt x="54" y="288"/>
                  </a:lnTo>
                  <a:lnTo>
                    <a:pt x="54" y="288"/>
                  </a:lnTo>
                  <a:lnTo>
                    <a:pt x="56" y="288"/>
                  </a:lnTo>
                  <a:lnTo>
                    <a:pt x="56" y="290"/>
                  </a:lnTo>
                  <a:lnTo>
                    <a:pt x="56" y="294"/>
                  </a:lnTo>
                  <a:lnTo>
                    <a:pt x="56" y="294"/>
                  </a:lnTo>
                  <a:lnTo>
                    <a:pt x="56" y="298"/>
                  </a:lnTo>
                  <a:lnTo>
                    <a:pt x="56" y="298"/>
                  </a:lnTo>
                  <a:lnTo>
                    <a:pt x="56" y="300"/>
                  </a:lnTo>
                  <a:lnTo>
                    <a:pt x="56" y="300"/>
                  </a:lnTo>
                  <a:lnTo>
                    <a:pt x="56" y="302"/>
                  </a:lnTo>
                  <a:lnTo>
                    <a:pt x="56" y="304"/>
                  </a:lnTo>
                  <a:lnTo>
                    <a:pt x="56" y="304"/>
                  </a:lnTo>
                  <a:lnTo>
                    <a:pt x="56" y="306"/>
                  </a:lnTo>
                  <a:lnTo>
                    <a:pt x="56" y="306"/>
                  </a:lnTo>
                  <a:lnTo>
                    <a:pt x="56" y="310"/>
                  </a:lnTo>
                  <a:lnTo>
                    <a:pt x="56" y="310"/>
                  </a:lnTo>
                  <a:lnTo>
                    <a:pt x="58" y="310"/>
                  </a:lnTo>
                  <a:lnTo>
                    <a:pt x="58" y="310"/>
                  </a:lnTo>
                  <a:lnTo>
                    <a:pt x="60" y="312"/>
                  </a:lnTo>
                  <a:lnTo>
                    <a:pt x="60" y="312"/>
                  </a:lnTo>
                  <a:lnTo>
                    <a:pt x="60" y="312"/>
                  </a:lnTo>
                  <a:lnTo>
                    <a:pt x="60" y="314"/>
                  </a:lnTo>
                  <a:lnTo>
                    <a:pt x="60" y="314"/>
                  </a:lnTo>
                  <a:lnTo>
                    <a:pt x="62" y="318"/>
                  </a:lnTo>
                  <a:lnTo>
                    <a:pt x="62" y="318"/>
                  </a:lnTo>
                  <a:lnTo>
                    <a:pt x="62" y="318"/>
                  </a:lnTo>
                  <a:lnTo>
                    <a:pt x="62" y="318"/>
                  </a:lnTo>
                  <a:lnTo>
                    <a:pt x="64" y="318"/>
                  </a:lnTo>
                  <a:lnTo>
                    <a:pt x="64" y="320"/>
                  </a:lnTo>
                  <a:lnTo>
                    <a:pt x="64" y="320"/>
                  </a:lnTo>
                  <a:lnTo>
                    <a:pt x="64" y="322"/>
                  </a:lnTo>
                  <a:lnTo>
                    <a:pt x="64" y="322"/>
                  </a:lnTo>
                  <a:lnTo>
                    <a:pt x="64" y="324"/>
                  </a:lnTo>
                  <a:lnTo>
                    <a:pt x="62" y="326"/>
                  </a:lnTo>
                  <a:lnTo>
                    <a:pt x="62" y="326"/>
                  </a:lnTo>
                  <a:lnTo>
                    <a:pt x="64" y="326"/>
                  </a:lnTo>
                  <a:lnTo>
                    <a:pt x="64" y="326"/>
                  </a:lnTo>
                  <a:lnTo>
                    <a:pt x="64" y="328"/>
                  </a:lnTo>
                  <a:lnTo>
                    <a:pt x="64" y="328"/>
                  </a:lnTo>
                  <a:lnTo>
                    <a:pt x="66" y="332"/>
                  </a:lnTo>
                  <a:lnTo>
                    <a:pt x="62" y="336"/>
                  </a:lnTo>
                  <a:lnTo>
                    <a:pt x="62" y="336"/>
                  </a:lnTo>
                  <a:lnTo>
                    <a:pt x="60" y="338"/>
                  </a:lnTo>
                  <a:lnTo>
                    <a:pt x="60" y="338"/>
                  </a:lnTo>
                  <a:lnTo>
                    <a:pt x="60" y="342"/>
                  </a:lnTo>
                  <a:lnTo>
                    <a:pt x="60" y="342"/>
                  </a:lnTo>
                  <a:lnTo>
                    <a:pt x="62" y="344"/>
                  </a:lnTo>
                  <a:lnTo>
                    <a:pt x="62" y="344"/>
                  </a:lnTo>
                  <a:lnTo>
                    <a:pt x="62" y="346"/>
                  </a:lnTo>
                  <a:lnTo>
                    <a:pt x="62" y="346"/>
                  </a:lnTo>
                  <a:lnTo>
                    <a:pt x="64" y="346"/>
                  </a:lnTo>
                  <a:lnTo>
                    <a:pt x="64" y="346"/>
                  </a:lnTo>
                  <a:lnTo>
                    <a:pt x="64" y="348"/>
                  </a:lnTo>
                  <a:lnTo>
                    <a:pt x="68" y="348"/>
                  </a:lnTo>
                  <a:lnTo>
                    <a:pt x="68" y="348"/>
                  </a:lnTo>
                  <a:lnTo>
                    <a:pt x="70" y="348"/>
                  </a:lnTo>
                  <a:lnTo>
                    <a:pt x="70" y="348"/>
                  </a:lnTo>
                  <a:lnTo>
                    <a:pt x="72" y="350"/>
                  </a:lnTo>
                  <a:lnTo>
                    <a:pt x="72" y="352"/>
                  </a:lnTo>
                  <a:lnTo>
                    <a:pt x="70" y="356"/>
                  </a:lnTo>
                  <a:lnTo>
                    <a:pt x="70" y="356"/>
                  </a:lnTo>
                  <a:lnTo>
                    <a:pt x="70" y="358"/>
                  </a:lnTo>
                  <a:lnTo>
                    <a:pt x="70" y="358"/>
                  </a:lnTo>
                  <a:lnTo>
                    <a:pt x="70" y="362"/>
                  </a:lnTo>
                  <a:lnTo>
                    <a:pt x="70" y="362"/>
                  </a:lnTo>
                  <a:lnTo>
                    <a:pt x="72" y="366"/>
                  </a:lnTo>
                  <a:lnTo>
                    <a:pt x="72" y="366"/>
                  </a:lnTo>
                  <a:lnTo>
                    <a:pt x="76" y="370"/>
                  </a:lnTo>
                  <a:lnTo>
                    <a:pt x="76" y="370"/>
                  </a:lnTo>
                  <a:lnTo>
                    <a:pt x="76" y="372"/>
                  </a:lnTo>
                  <a:lnTo>
                    <a:pt x="74" y="372"/>
                  </a:lnTo>
                  <a:lnTo>
                    <a:pt x="74" y="372"/>
                  </a:lnTo>
                  <a:lnTo>
                    <a:pt x="76" y="376"/>
                  </a:lnTo>
                  <a:lnTo>
                    <a:pt x="76" y="376"/>
                  </a:lnTo>
                  <a:lnTo>
                    <a:pt x="76" y="376"/>
                  </a:lnTo>
                  <a:lnTo>
                    <a:pt x="76" y="376"/>
                  </a:lnTo>
                  <a:lnTo>
                    <a:pt x="76" y="376"/>
                  </a:lnTo>
                  <a:lnTo>
                    <a:pt x="76" y="378"/>
                  </a:lnTo>
                  <a:lnTo>
                    <a:pt x="76" y="378"/>
                  </a:lnTo>
                  <a:lnTo>
                    <a:pt x="76" y="380"/>
                  </a:lnTo>
                  <a:lnTo>
                    <a:pt x="76" y="380"/>
                  </a:lnTo>
                  <a:lnTo>
                    <a:pt x="78" y="382"/>
                  </a:lnTo>
                  <a:lnTo>
                    <a:pt x="78" y="382"/>
                  </a:lnTo>
                  <a:lnTo>
                    <a:pt x="78" y="384"/>
                  </a:lnTo>
                  <a:lnTo>
                    <a:pt x="78" y="384"/>
                  </a:lnTo>
                  <a:lnTo>
                    <a:pt x="82" y="384"/>
                  </a:lnTo>
                  <a:lnTo>
                    <a:pt x="84" y="388"/>
                  </a:lnTo>
                  <a:lnTo>
                    <a:pt x="88" y="396"/>
                  </a:lnTo>
                  <a:lnTo>
                    <a:pt x="88" y="396"/>
                  </a:lnTo>
                  <a:lnTo>
                    <a:pt x="88" y="398"/>
                  </a:lnTo>
                  <a:lnTo>
                    <a:pt x="86" y="398"/>
                  </a:lnTo>
                  <a:lnTo>
                    <a:pt x="86" y="398"/>
                  </a:lnTo>
                  <a:lnTo>
                    <a:pt x="86" y="400"/>
                  </a:lnTo>
                  <a:lnTo>
                    <a:pt x="86" y="402"/>
                  </a:lnTo>
                  <a:lnTo>
                    <a:pt x="86" y="402"/>
                  </a:lnTo>
                  <a:lnTo>
                    <a:pt x="88" y="402"/>
                  </a:lnTo>
                  <a:lnTo>
                    <a:pt x="90" y="404"/>
                  </a:lnTo>
                  <a:lnTo>
                    <a:pt x="90" y="404"/>
                  </a:lnTo>
                  <a:lnTo>
                    <a:pt x="92" y="406"/>
                  </a:lnTo>
                  <a:lnTo>
                    <a:pt x="92" y="408"/>
                  </a:lnTo>
                  <a:lnTo>
                    <a:pt x="92" y="408"/>
                  </a:lnTo>
                  <a:lnTo>
                    <a:pt x="92" y="410"/>
                  </a:lnTo>
                  <a:lnTo>
                    <a:pt x="92" y="410"/>
                  </a:lnTo>
                  <a:lnTo>
                    <a:pt x="92" y="412"/>
                  </a:lnTo>
                  <a:lnTo>
                    <a:pt x="92" y="412"/>
                  </a:lnTo>
                  <a:lnTo>
                    <a:pt x="94" y="416"/>
                  </a:lnTo>
                  <a:lnTo>
                    <a:pt x="94" y="416"/>
                  </a:lnTo>
                  <a:lnTo>
                    <a:pt x="96" y="420"/>
                  </a:lnTo>
                  <a:lnTo>
                    <a:pt x="96" y="422"/>
                  </a:lnTo>
                  <a:lnTo>
                    <a:pt x="98" y="422"/>
                  </a:lnTo>
                  <a:lnTo>
                    <a:pt x="98" y="422"/>
                  </a:lnTo>
                  <a:lnTo>
                    <a:pt x="98" y="422"/>
                  </a:lnTo>
                  <a:lnTo>
                    <a:pt x="98" y="422"/>
                  </a:lnTo>
                  <a:lnTo>
                    <a:pt x="98" y="426"/>
                  </a:lnTo>
                  <a:lnTo>
                    <a:pt x="98" y="426"/>
                  </a:lnTo>
                  <a:lnTo>
                    <a:pt x="98" y="426"/>
                  </a:lnTo>
                  <a:lnTo>
                    <a:pt x="98" y="426"/>
                  </a:lnTo>
                  <a:lnTo>
                    <a:pt x="98" y="430"/>
                  </a:lnTo>
                  <a:lnTo>
                    <a:pt x="98" y="430"/>
                  </a:lnTo>
                  <a:lnTo>
                    <a:pt x="100" y="430"/>
                  </a:lnTo>
                  <a:lnTo>
                    <a:pt x="100" y="430"/>
                  </a:lnTo>
                  <a:lnTo>
                    <a:pt x="100" y="432"/>
                  </a:lnTo>
                  <a:lnTo>
                    <a:pt x="100" y="432"/>
                  </a:lnTo>
                  <a:lnTo>
                    <a:pt x="100" y="436"/>
                  </a:lnTo>
                  <a:lnTo>
                    <a:pt x="100" y="436"/>
                  </a:lnTo>
                  <a:lnTo>
                    <a:pt x="102" y="436"/>
                  </a:lnTo>
                  <a:lnTo>
                    <a:pt x="102" y="436"/>
                  </a:lnTo>
                  <a:lnTo>
                    <a:pt x="102" y="438"/>
                  </a:lnTo>
                  <a:lnTo>
                    <a:pt x="104" y="438"/>
                  </a:lnTo>
                  <a:lnTo>
                    <a:pt x="104" y="442"/>
                  </a:lnTo>
                  <a:lnTo>
                    <a:pt x="104" y="442"/>
                  </a:lnTo>
                  <a:lnTo>
                    <a:pt x="106" y="442"/>
                  </a:lnTo>
                  <a:lnTo>
                    <a:pt x="106" y="442"/>
                  </a:lnTo>
                  <a:lnTo>
                    <a:pt x="108" y="444"/>
                  </a:lnTo>
                  <a:lnTo>
                    <a:pt x="108" y="444"/>
                  </a:lnTo>
                  <a:lnTo>
                    <a:pt x="110" y="444"/>
                  </a:lnTo>
                  <a:lnTo>
                    <a:pt x="110" y="444"/>
                  </a:lnTo>
                  <a:lnTo>
                    <a:pt x="110" y="448"/>
                  </a:lnTo>
                  <a:lnTo>
                    <a:pt x="110" y="448"/>
                  </a:lnTo>
                  <a:lnTo>
                    <a:pt x="112" y="452"/>
                  </a:lnTo>
                  <a:lnTo>
                    <a:pt x="116" y="458"/>
                  </a:lnTo>
                  <a:lnTo>
                    <a:pt x="116" y="458"/>
                  </a:lnTo>
                  <a:lnTo>
                    <a:pt x="118" y="460"/>
                  </a:lnTo>
                  <a:lnTo>
                    <a:pt x="118" y="460"/>
                  </a:lnTo>
                  <a:lnTo>
                    <a:pt x="118" y="464"/>
                  </a:lnTo>
                  <a:lnTo>
                    <a:pt x="118" y="464"/>
                  </a:lnTo>
                  <a:lnTo>
                    <a:pt x="120" y="464"/>
                  </a:lnTo>
                  <a:lnTo>
                    <a:pt x="120" y="464"/>
                  </a:lnTo>
                  <a:lnTo>
                    <a:pt x="122" y="464"/>
                  </a:lnTo>
                  <a:lnTo>
                    <a:pt x="124" y="466"/>
                  </a:lnTo>
                  <a:lnTo>
                    <a:pt x="128" y="472"/>
                  </a:lnTo>
                  <a:lnTo>
                    <a:pt x="128" y="472"/>
                  </a:lnTo>
                  <a:lnTo>
                    <a:pt x="130" y="474"/>
                  </a:lnTo>
                  <a:lnTo>
                    <a:pt x="130" y="474"/>
                  </a:lnTo>
                  <a:lnTo>
                    <a:pt x="130" y="478"/>
                  </a:lnTo>
                  <a:lnTo>
                    <a:pt x="130" y="478"/>
                  </a:lnTo>
                  <a:lnTo>
                    <a:pt x="132" y="478"/>
                  </a:lnTo>
                  <a:lnTo>
                    <a:pt x="132" y="478"/>
                  </a:lnTo>
                  <a:lnTo>
                    <a:pt x="134" y="480"/>
                  </a:lnTo>
                  <a:lnTo>
                    <a:pt x="134" y="484"/>
                  </a:lnTo>
                  <a:lnTo>
                    <a:pt x="134" y="484"/>
                  </a:lnTo>
                  <a:lnTo>
                    <a:pt x="136" y="488"/>
                  </a:lnTo>
                  <a:lnTo>
                    <a:pt x="136" y="488"/>
                  </a:lnTo>
                  <a:lnTo>
                    <a:pt x="138" y="488"/>
                  </a:lnTo>
                  <a:lnTo>
                    <a:pt x="138" y="488"/>
                  </a:lnTo>
                  <a:lnTo>
                    <a:pt x="138" y="488"/>
                  </a:lnTo>
                  <a:lnTo>
                    <a:pt x="138" y="490"/>
                  </a:lnTo>
                  <a:lnTo>
                    <a:pt x="138" y="490"/>
                  </a:lnTo>
                  <a:lnTo>
                    <a:pt x="138" y="492"/>
                  </a:lnTo>
                  <a:lnTo>
                    <a:pt x="138" y="492"/>
                  </a:lnTo>
                  <a:lnTo>
                    <a:pt x="138" y="494"/>
                  </a:lnTo>
                  <a:lnTo>
                    <a:pt x="138" y="494"/>
                  </a:lnTo>
                  <a:lnTo>
                    <a:pt x="140" y="498"/>
                  </a:lnTo>
                  <a:lnTo>
                    <a:pt x="140" y="498"/>
                  </a:lnTo>
                  <a:lnTo>
                    <a:pt x="142" y="500"/>
                  </a:lnTo>
                  <a:lnTo>
                    <a:pt x="142" y="500"/>
                  </a:lnTo>
                  <a:lnTo>
                    <a:pt x="144" y="500"/>
                  </a:lnTo>
                  <a:lnTo>
                    <a:pt x="144" y="502"/>
                  </a:lnTo>
                  <a:lnTo>
                    <a:pt x="144" y="502"/>
                  </a:lnTo>
                  <a:lnTo>
                    <a:pt x="146" y="506"/>
                  </a:lnTo>
                  <a:lnTo>
                    <a:pt x="146" y="506"/>
                  </a:lnTo>
                  <a:lnTo>
                    <a:pt x="148" y="506"/>
                  </a:lnTo>
                  <a:lnTo>
                    <a:pt x="148" y="506"/>
                  </a:lnTo>
                  <a:lnTo>
                    <a:pt x="150" y="508"/>
                  </a:lnTo>
                  <a:lnTo>
                    <a:pt x="150" y="508"/>
                  </a:lnTo>
                  <a:lnTo>
                    <a:pt x="150" y="510"/>
                  </a:lnTo>
                  <a:lnTo>
                    <a:pt x="150" y="510"/>
                  </a:lnTo>
                  <a:lnTo>
                    <a:pt x="150" y="512"/>
                  </a:lnTo>
                  <a:lnTo>
                    <a:pt x="150" y="512"/>
                  </a:lnTo>
                  <a:lnTo>
                    <a:pt x="148" y="514"/>
                  </a:lnTo>
                  <a:lnTo>
                    <a:pt x="148" y="514"/>
                  </a:lnTo>
                  <a:lnTo>
                    <a:pt x="150" y="516"/>
                  </a:lnTo>
                  <a:lnTo>
                    <a:pt x="150" y="516"/>
                  </a:lnTo>
                  <a:lnTo>
                    <a:pt x="150" y="516"/>
                  </a:lnTo>
                  <a:lnTo>
                    <a:pt x="150" y="516"/>
                  </a:lnTo>
                  <a:lnTo>
                    <a:pt x="154" y="518"/>
                  </a:lnTo>
                  <a:lnTo>
                    <a:pt x="156" y="522"/>
                  </a:lnTo>
                  <a:lnTo>
                    <a:pt x="156" y="522"/>
                  </a:lnTo>
                  <a:lnTo>
                    <a:pt x="156" y="522"/>
                  </a:lnTo>
                  <a:lnTo>
                    <a:pt x="156" y="522"/>
                  </a:lnTo>
                  <a:lnTo>
                    <a:pt x="158" y="524"/>
                  </a:lnTo>
                  <a:lnTo>
                    <a:pt x="158" y="526"/>
                  </a:lnTo>
                  <a:lnTo>
                    <a:pt x="158" y="526"/>
                  </a:lnTo>
                  <a:lnTo>
                    <a:pt x="158" y="526"/>
                  </a:lnTo>
                  <a:lnTo>
                    <a:pt x="158" y="526"/>
                  </a:lnTo>
                  <a:lnTo>
                    <a:pt x="164" y="528"/>
                  </a:lnTo>
                  <a:lnTo>
                    <a:pt x="166" y="532"/>
                  </a:lnTo>
                  <a:lnTo>
                    <a:pt x="168" y="536"/>
                  </a:lnTo>
                  <a:lnTo>
                    <a:pt x="168" y="538"/>
                  </a:lnTo>
                  <a:lnTo>
                    <a:pt x="168" y="538"/>
                  </a:lnTo>
                  <a:lnTo>
                    <a:pt x="172" y="542"/>
                  </a:lnTo>
                  <a:lnTo>
                    <a:pt x="172" y="542"/>
                  </a:lnTo>
                  <a:lnTo>
                    <a:pt x="174" y="542"/>
                  </a:lnTo>
                  <a:lnTo>
                    <a:pt x="176" y="544"/>
                  </a:lnTo>
                  <a:lnTo>
                    <a:pt x="176" y="544"/>
                  </a:lnTo>
                  <a:lnTo>
                    <a:pt x="176" y="544"/>
                  </a:lnTo>
                  <a:lnTo>
                    <a:pt x="176" y="544"/>
                  </a:lnTo>
                  <a:lnTo>
                    <a:pt x="182" y="546"/>
                  </a:lnTo>
                  <a:lnTo>
                    <a:pt x="182" y="546"/>
                  </a:lnTo>
                  <a:lnTo>
                    <a:pt x="184" y="548"/>
                  </a:lnTo>
                  <a:lnTo>
                    <a:pt x="184" y="548"/>
                  </a:lnTo>
                  <a:lnTo>
                    <a:pt x="184" y="548"/>
                  </a:lnTo>
                  <a:lnTo>
                    <a:pt x="184" y="550"/>
                  </a:lnTo>
                  <a:lnTo>
                    <a:pt x="184" y="550"/>
                  </a:lnTo>
                  <a:lnTo>
                    <a:pt x="186" y="550"/>
                  </a:lnTo>
                  <a:lnTo>
                    <a:pt x="184" y="552"/>
                  </a:lnTo>
                  <a:lnTo>
                    <a:pt x="184" y="552"/>
                  </a:lnTo>
                  <a:lnTo>
                    <a:pt x="186" y="554"/>
                  </a:lnTo>
                  <a:lnTo>
                    <a:pt x="186" y="554"/>
                  </a:lnTo>
                  <a:lnTo>
                    <a:pt x="188" y="556"/>
                  </a:lnTo>
                  <a:lnTo>
                    <a:pt x="188" y="556"/>
                  </a:lnTo>
                  <a:lnTo>
                    <a:pt x="188" y="556"/>
                  </a:lnTo>
                  <a:lnTo>
                    <a:pt x="190" y="558"/>
                  </a:lnTo>
                  <a:lnTo>
                    <a:pt x="190" y="558"/>
                  </a:lnTo>
                  <a:lnTo>
                    <a:pt x="192" y="558"/>
                  </a:lnTo>
                  <a:lnTo>
                    <a:pt x="192" y="558"/>
                  </a:lnTo>
                  <a:lnTo>
                    <a:pt x="194" y="560"/>
                  </a:lnTo>
                  <a:lnTo>
                    <a:pt x="194" y="560"/>
                  </a:lnTo>
                  <a:lnTo>
                    <a:pt x="196" y="562"/>
                  </a:lnTo>
                  <a:lnTo>
                    <a:pt x="196" y="562"/>
                  </a:lnTo>
                  <a:lnTo>
                    <a:pt x="198" y="562"/>
                  </a:lnTo>
                  <a:lnTo>
                    <a:pt x="200" y="564"/>
                  </a:lnTo>
                  <a:lnTo>
                    <a:pt x="202" y="566"/>
                  </a:lnTo>
                  <a:lnTo>
                    <a:pt x="200" y="566"/>
                  </a:lnTo>
                  <a:lnTo>
                    <a:pt x="200" y="566"/>
                  </a:lnTo>
                  <a:lnTo>
                    <a:pt x="206" y="570"/>
                  </a:lnTo>
                  <a:lnTo>
                    <a:pt x="206" y="570"/>
                  </a:lnTo>
                  <a:lnTo>
                    <a:pt x="208" y="570"/>
                  </a:lnTo>
                  <a:lnTo>
                    <a:pt x="208" y="570"/>
                  </a:lnTo>
                  <a:lnTo>
                    <a:pt x="212" y="572"/>
                  </a:lnTo>
                  <a:lnTo>
                    <a:pt x="214" y="576"/>
                  </a:lnTo>
                  <a:lnTo>
                    <a:pt x="216" y="580"/>
                  </a:lnTo>
                  <a:lnTo>
                    <a:pt x="220" y="584"/>
                  </a:lnTo>
                  <a:lnTo>
                    <a:pt x="220" y="584"/>
                  </a:lnTo>
                  <a:lnTo>
                    <a:pt x="222" y="584"/>
                  </a:lnTo>
                  <a:lnTo>
                    <a:pt x="222" y="584"/>
                  </a:lnTo>
                  <a:lnTo>
                    <a:pt x="222" y="584"/>
                  </a:lnTo>
                  <a:lnTo>
                    <a:pt x="224" y="586"/>
                  </a:lnTo>
                  <a:lnTo>
                    <a:pt x="224" y="586"/>
                  </a:lnTo>
                  <a:lnTo>
                    <a:pt x="226" y="586"/>
                  </a:lnTo>
                  <a:lnTo>
                    <a:pt x="226" y="586"/>
                  </a:lnTo>
                  <a:lnTo>
                    <a:pt x="226" y="588"/>
                  </a:lnTo>
                  <a:lnTo>
                    <a:pt x="226" y="588"/>
                  </a:lnTo>
                  <a:lnTo>
                    <a:pt x="228" y="588"/>
                  </a:lnTo>
                  <a:lnTo>
                    <a:pt x="228" y="588"/>
                  </a:lnTo>
                  <a:lnTo>
                    <a:pt x="230" y="588"/>
                  </a:lnTo>
                  <a:lnTo>
                    <a:pt x="232" y="588"/>
                  </a:lnTo>
                  <a:lnTo>
                    <a:pt x="230" y="588"/>
                  </a:lnTo>
                  <a:lnTo>
                    <a:pt x="230" y="588"/>
                  </a:lnTo>
                  <a:lnTo>
                    <a:pt x="234" y="592"/>
                  </a:lnTo>
                  <a:lnTo>
                    <a:pt x="234" y="592"/>
                  </a:lnTo>
                  <a:lnTo>
                    <a:pt x="236" y="592"/>
                  </a:lnTo>
                  <a:lnTo>
                    <a:pt x="236" y="592"/>
                  </a:lnTo>
                  <a:lnTo>
                    <a:pt x="238" y="596"/>
                  </a:lnTo>
                  <a:lnTo>
                    <a:pt x="238" y="596"/>
                  </a:lnTo>
                  <a:lnTo>
                    <a:pt x="242" y="596"/>
                  </a:lnTo>
                  <a:lnTo>
                    <a:pt x="244" y="598"/>
                  </a:lnTo>
                  <a:lnTo>
                    <a:pt x="244" y="598"/>
                  </a:lnTo>
                  <a:lnTo>
                    <a:pt x="246" y="598"/>
                  </a:lnTo>
                  <a:lnTo>
                    <a:pt x="248" y="600"/>
                  </a:lnTo>
                  <a:lnTo>
                    <a:pt x="248" y="600"/>
                  </a:lnTo>
                  <a:lnTo>
                    <a:pt x="250" y="600"/>
                  </a:lnTo>
                  <a:lnTo>
                    <a:pt x="250" y="600"/>
                  </a:lnTo>
                  <a:lnTo>
                    <a:pt x="252" y="600"/>
                  </a:lnTo>
                  <a:lnTo>
                    <a:pt x="252" y="600"/>
                  </a:lnTo>
                  <a:lnTo>
                    <a:pt x="254" y="600"/>
                  </a:lnTo>
                  <a:lnTo>
                    <a:pt x="254" y="600"/>
                  </a:lnTo>
                  <a:lnTo>
                    <a:pt x="256" y="600"/>
                  </a:lnTo>
                  <a:lnTo>
                    <a:pt x="256" y="600"/>
                  </a:lnTo>
                  <a:lnTo>
                    <a:pt x="258" y="600"/>
                  </a:lnTo>
                  <a:lnTo>
                    <a:pt x="258" y="600"/>
                  </a:lnTo>
                  <a:lnTo>
                    <a:pt x="260" y="602"/>
                  </a:lnTo>
                  <a:lnTo>
                    <a:pt x="260" y="602"/>
                  </a:lnTo>
                  <a:lnTo>
                    <a:pt x="262" y="604"/>
                  </a:lnTo>
                  <a:lnTo>
                    <a:pt x="262" y="604"/>
                  </a:lnTo>
                  <a:lnTo>
                    <a:pt x="264" y="604"/>
                  </a:lnTo>
                  <a:lnTo>
                    <a:pt x="264" y="604"/>
                  </a:lnTo>
                  <a:lnTo>
                    <a:pt x="266" y="604"/>
                  </a:lnTo>
                  <a:lnTo>
                    <a:pt x="266" y="604"/>
                  </a:lnTo>
                  <a:lnTo>
                    <a:pt x="268" y="604"/>
                  </a:lnTo>
                  <a:lnTo>
                    <a:pt x="268" y="604"/>
                  </a:lnTo>
                  <a:lnTo>
                    <a:pt x="268" y="604"/>
                  </a:lnTo>
                  <a:lnTo>
                    <a:pt x="268" y="604"/>
                  </a:lnTo>
                  <a:lnTo>
                    <a:pt x="268" y="604"/>
                  </a:lnTo>
                  <a:lnTo>
                    <a:pt x="270" y="606"/>
                  </a:lnTo>
                  <a:lnTo>
                    <a:pt x="270" y="606"/>
                  </a:lnTo>
                  <a:lnTo>
                    <a:pt x="270" y="606"/>
                  </a:lnTo>
                  <a:lnTo>
                    <a:pt x="272" y="606"/>
                  </a:lnTo>
                  <a:lnTo>
                    <a:pt x="272" y="606"/>
                  </a:lnTo>
                  <a:lnTo>
                    <a:pt x="280" y="604"/>
                  </a:lnTo>
                  <a:lnTo>
                    <a:pt x="280" y="604"/>
                  </a:lnTo>
                  <a:lnTo>
                    <a:pt x="282" y="604"/>
                  </a:lnTo>
                  <a:lnTo>
                    <a:pt x="282" y="604"/>
                  </a:lnTo>
                  <a:lnTo>
                    <a:pt x="282" y="604"/>
                  </a:lnTo>
                  <a:lnTo>
                    <a:pt x="284" y="604"/>
                  </a:lnTo>
                  <a:lnTo>
                    <a:pt x="284" y="604"/>
                  </a:lnTo>
                  <a:lnTo>
                    <a:pt x="286" y="604"/>
                  </a:lnTo>
                  <a:lnTo>
                    <a:pt x="286" y="604"/>
                  </a:lnTo>
                  <a:lnTo>
                    <a:pt x="288" y="604"/>
                  </a:lnTo>
                  <a:lnTo>
                    <a:pt x="288" y="604"/>
                  </a:lnTo>
                  <a:lnTo>
                    <a:pt x="296" y="604"/>
                  </a:lnTo>
                  <a:lnTo>
                    <a:pt x="296" y="604"/>
                  </a:lnTo>
                  <a:lnTo>
                    <a:pt x="296" y="604"/>
                  </a:lnTo>
                  <a:lnTo>
                    <a:pt x="296" y="604"/>
                  </a:lnTo>
                  <a:lnTo>
                    <a:pt x="298" y="600"/>
                  </a:lnTo>
                  <a:lnTo>
                    <a:pt x="298" y="600"/>
                  </a:lnTo>
                  <a:lnTo>
                    <a:pt x="300" y="600"/>
                  </a:lnTo>
                  <a:lnTo>
                    <a:pt x="302" y="600"/>
                  </a:lnTo>
                  <a:lnTo>
                    <a:pt x="302" y="600"/>
                  </a:lnTo>
                  <a:lnTo>
                    <a:pt x="302" y="602"/>
                  </a:lnTo>
                  <a:lnTo>
                    <a:pt x="302" y="602"/>
                  </a:lnTo>
                  <a:lnTo>
                    <a:pt x="304" y="602"/>
                  </a:lnTo>
                  <a:lnTo>
                    <a:pt x="304" y="602"/>
                  </a:lnTo>
                  <a:lnTo>
                    <a:pt x="306" y="602"/>
                  </a:lnTo>
                  <a:lnTo>
                    <a:pt x="306" y="600"/>
                  </a:lnTo>
                  <a:lnTo>
                    <a:pt x="306" y="600"/>
                  </a:lnTo>
                  <a:lnTo>
                    <a:pt x="308" y="600"/>
                  </a:lnTo>
                  <a:lnTo>
                    <a:pt x="310" y="600"/>
                  </a:lnTo>
                  <a:lnTo>
                    <a:pt x="310" y="600"/>
                  </a:lnTo>
                  <a:lnTo>
                    <a:pt x="312" y="600"/>
                  </a:lnTo>
                  <a:lnTo>
                    <a:pt x="312" y="600"/>
                  </a:lnTo>
                  <a:lnTo>
                    <a:pt x="316" y="600"/>
                  </a:lnTo>
                  <a:lnTo>
                    <a:pt x="316" y="600"/>
                  </a:lnTo>
                  <a:lnTo>
                    <a:pt x="318" y="600"/>
                  </a:lnTo>
                  <a:lnTo>
                    <a:pt x="318" y="600"/>
                  </a:lnTo>
                  <a:lnTo>
                    <a:pt x="320" y="598"/>
                  </a:lnTo>
                  <a:lnTo>
                    <a:pt x="320" y="598"/>
                  </a:lnTo>
                  <a:lnTo>
                    <a:pt x="322" y="596"/>
                  </a:lnTo>
                  <a:lnTo>
                    <a:pt x="326" y="598"/>
                  </a:lnTo>
                  <a:lnTo>
                    <a:pt x="330" y="598"/>
                  </a:lnTo>
                  <a:lnTo>
                    <a:pt x="330" y="598"/>
                  </a:lnTo>
                  <a:lnTo>
                    <a:pt x="334" y="596"/>
                  </a:lnTo>
                  <a:lnTo>
                    <a:pt x="334" y="596"/>
                  </a:lnTo>
                  <a:lnTo>
                    <a:pt x="336" y="594"/>
                  </a:lnTo>
                  <a:lnTo>
                    <a:pt x="336" y="594"/>
                  </a:lnTo>
                  <a:lnTo>
                    <a:pt x="338" y="594"/>
                  </a:lnTo>
                  <a:lnTo>
                    <a:pt x="338" y="594"/>
                  </a:lnTo>
                  <a:lnTo>
                    <a:pt x="342" y="592"/>
                  </a:lnTo>
                  <a:lnTo>
                    <a:pt x="342" y="592"/>
                  </a:lnTo>
                  <a:lnTo>
                    <a:pt x="342" y="592"/>
                  </a:lnTo>
                  <a:lnTo>
                    <a:pt x="342" y="592"/>
                  </a:lnTo>
                  <a:lnTo>
                    <a:pt x="344" y="590"/>
                  </a:lnTo>
                  <a:lnTo>
                    <a:pt x="346" y="590"/>
                  </a:lnTo>
                  <a:lnTo>
                    <a:pt x="346" y="592"/>
                  </a:lnTo>
                  <a:lnTo>
                    <a:pt x="346" y="592"/>
                  </a:lnTo>
                  <a:lnTo>
                    <a:pt x="348" y="594"/>
                  </a:lnTo>
                  <a:lnTo>
                    <a:pt x="350" y="592"/>
                  </a:lnTo>
                  <a:lnTo>
                    <a:pt x="350" y="592"/>
                  </a:lnTo>
                  <a:lnTo>
                    <a:pt x="350" y="592"/>
                  </a:lnTo>
                  <a:lnTo>
                    <a:pt x="350" y="592"/>
                  </a:lnTo>
                  <a:lnTo>
                    <a:pt x="352" y="590"/>
                  </a:lnTo>
                  <a:lnTo>
                    <a:pt x="352" y="592"/>
                  </a:lnTo>
                  <a:lnTo>
                    <a:pt x="352" y="592"/>
                  </a:lnTo>
                  <a:lnTo>
                    <a:pt x="356" y="590"/>
                  </a:lnTo>
                  <a:lnTo>
                    <a:pt x="356" y="590"/>
                  </a:lnTo>
                  <a:lnTo>
                    <a:pt x="362" y="588"/>
                  </a:lnTo>
                  <a:lnTo>
                    <a:pt x="362" y="588"/>
                  </a:lnTo>
                  <a:lnTo>
                    <a:pt x="364" y="586"/>
                  </a:lnTo>
                  <a:lnTo>
                    <a:pt x="364" y="586"/>
                  </a:lnTo>
                  <a:lnTo>
                    <a:pt x="366" y="584"/>
                  </a:lnTo>
                  <a:lnTo>
                    <a:pt x="366" y="584"/>
                  </a:lnTo>
                  <a:lnTo>
                    <a:pt x="370" y="582"/>
                  </a:lnTo>
                  <a:lnTo>
                    <a:pt x="370" y="582"/>
                  </a:lnTo>
                  <a:lnTo>
                    <a:pt x="372" y="582"/>
                  </a:lnTo>
                  <a:lnTo>
                    <a:pt x="372" y="582"/>
                  </a:lnTo>
                  <a:lnTo>
                    <a:pt x="374" y="582"/>
                  </a:lnTo>
                  <a:lnTo>
                    <a:pt x="374" y="582"/>
                  </a:lnTo>
                  <a:lnTo>
                    <a:pt x="378" y="582"/>
                  </a:lnTo>
                  <a:lnTo>
                    <a:pt x="378" y="582"/>
                  </a:lnTo>
                  <a:lnTo>
                    <a:pt x="378" y="580"/>
                  </a:lnTo>
                  <a:lnTo>
                    <a:pt x="378" y="580"/>
                  </a:lnTo>
                  <a:lnTo>
                    <a:pt x="380" y="578"/>
                  </a:lnTo>
                  <a:lnTo>
                    <a:pt x="380" y="578"/>
                  </a:lnTo>
                  <a:lnTo>
                    <a:pt x="382" y="578"/>
                  </a:lnTo>
                  <a:lnTo>
                    <a:pt x="382" y="578"/>
                  </a:lnTo>
                  <a:lnTo>
                    <a:pt x="382" y="578"/>
                  </a:lnTo>
                  <a:lnTo>
                    <a:pt x="382" y="580"/>
                  </a:lnTo>
                  <a:lnTo>
                    <a:pt x="382" y="580"/>
                  </a:lnTo>
                  <a:lnTo>
                    <a:pt x="384" y="582"/>
                  </a:lnTo>
                  <a:lnTo>
                    <a:pt x="388" y="582"/>
                  </a:lnTo>
                  <a:lnTo>
                    <a:pt x="388" y="582"/>
                  </a:lnTo>
                  <a:lnTo>
                    <a:pt x="388" y="580"/>
                  </a:lnTo>
                  <a:lnTo>
                    <a:pt x="388" y="580"/>
                  </a:lnTo>
                  <a:lnTo>
                    <a:pt x="388" y="580"/>
                  </a:lnTo>
                  <a:lnTo>
                    <a:pt x="390" y="580"/>
                  </a:lnTo>
                  <a:lnTo>
                    <a:pt x="390" y="580"/>
                  </a:lnTo>
                  <a:lnTo>
                    <a:pt x="392" y="578"/>
                  </a:lnTo>
                  <a:lnTo>
                    <a:pt x="392" y="578"/>
                  </a:lnTo>
                  <a:lnTo>
                    <a:pt x="392" y="576"/>
                  </a:lnTo>
                  <a:lnTo>
                    <a:pt x="392" y="576"/>
                  </a:lnTo>
                  <a:lnTo>
                    <a:pt x="392" y="574"/>
                  </a:lnTo>
                  <a:lnTo>
                    <a:pt x="392" y="574"/>
                  </a:lnTo>
                  <a:lnTo>
                    <a:pt x="390" y="572"/>
                  </a:lnTo>
                  <a:lnTo>
                    <a:pt x="390" y="572"/>
                  </a:lnTo>
                  <a:lnTo>
                    <a:pt x="390" y="572"/>
                  </a:lnTo>
                  <a:lnTo>
                    <a:pt x="390" y="572"/>
                  </a:lnTo>
                  <a:lnTo>
                    <a:pt x="386" y="570"/>
                  </a:lnTo>
                  <a:lnTo>
                    <a:pt x="386" y="570"/>
                  </a:lnTo>
                  <a:lnTo>
                    <a:pt x="386" y="568"/>
                  </a:lnTo>
                  <a:lnTo>
                    <a:pt x="386" y="568"/>
                  </a:lnTo>
                  <a:lnTo>
                    <a:pt x="388" y="566"/>
                  </a:lnTo>
                  <a:lnTo>
                    <a:pt x="390" y="566"/>
                  </a:lnTo>
                  <a:lnTo>
                    <a:pt x="392" y="566"/>
                  </a:lnTo>
                  <a:lnTo>
                    <a:pt x="392" y="566"/>
                  </a:lnTo>
                  <a:lnTo>
                    <a:pt x="392" y="566"/>
                  </a:lnTo>
                  <a:lnTo>
                    <a:pt x="394" y="564"/>
                  </a:lnTo>
                  <a:lnTo>
                    <a:pt x="394" y="562"/>
                  </a:lnTo>
                  <a:lnTo>
                    <a:pt x="394" y="562"/>
                  </a:lnTo>
                  <a:lnTo>
                    <a:pt x="396" y="562"/>
                  </a:lnTo>
                  <a:lnTo>
                    <a:pt x="396" y="562"/>
                  </a:lnTo>
                  <a:lnTo>
                    <a:pt x="396" y="564"/>
                  </a:lnTo>
                  <a:lnTo>
                    <a:pt x="398" y="564"/>
                  </a:lnTo>
                  <a:lnTo>
                    <a:pt x="398" y="564"/>
                  </a:lnTo>
                  <a:lnTo>
                    <a:pt x="402" y="564"/>
                  </a:lnTo>
                  <a:lnTo>
                    <a:pt x="402" y="564"/>
                  </a:lnTo>
                  <a:lnTo>
                    <a:pt x="406" y="564"/>
                  </a:lnTo>
                  <a:lnTo>
                    <a:pt x="406" y="564"/>
                  </a:lnTo>
                  <a:lnTo>
                    <a:pt x="408" y="564"/>
                  </a:lnTo>
                  <a:lnTo>
                    <a:pt x="408" y="564"/>
                  </a:lnTo>
                  <a:lnTo>
                    <a:pt x="410" y="566"/>
                  </a:lnTo>
                  <a:lnTo>
                    <a:pt x="412" y="566"/>
                  </a:lnTo>
                  <a:lnTo>
                    <a:pt x="414" y="566"/>
                  </a:lnTo>
                  <a:lnTo>
                    <a:pt x="414" y="566"/>
                  </a:lnTo>
                  <a:lnTo>
                    <a:pt x="414" y="564"/>
                  </a:lnTo>
                  <a:lnTo>
                    <a:pt x="414" y="564"/>
                  </a:lnTo>
                  <a:lnTo>
                    <a:pt x="414" y="562"/>
                  </a:lnTo>
                  <a:lnTo>
                    <a:pt x="414" y="562"/>
                  </a:lnTo>
                  <a:lnTo>
                    <a:pt x="412" y="562"/>
                  </a:lnTo>
                  <a:lnTo>
                    <a:pt x="412" y="562"/>
                  </a:lnTo>
                  <a:lnTo>
                    <a:pt x="412" y="560"/>
                  </a:lnTo>
                  <a:lnTo>
                    <a:pt x="412" y="560"/>
                  </a:lnTo>
                  <a:lnTo>
                    <a:pt x="408" y="558"/>
                  </a:lnTo>
                  <a:lnTo>
                    <a:pt x="408" y="558"/>
                  </a:lnTo>
                  <a:lnTo>
                    <a:pt x="404" y="558"/>
                  </a:lnTo>
                  <a:lnTo>
                    <a:pt x="404" y="558"/>
                  </a:lnTo>
                  <a:lnTo>
                    <a:pt x="404" y="558"/>
                  </a:lnTo>
                  <a:lnTo>
                    <a:pt x="404" y="558"/>
                  </a:lnTo>
                  <a:lnTo>
                    <a:pt x="400" y="558"/>
                  </a:lnTo>
                  <a:lnTo>
                    <a:pt x="400" y="558"/>
                  </a:lnTo>
                  <a:lnTo>
                    <a:pt x="400" y="556"/>
                  </a:lnTo>
                  <a:lnTo>
                    <a:pt x="400" y="556"/>
                  </a:lnTo>
                  <a:lnTo>
                    <a:pt x="400" y="556"/>
                  </a:lnTo>
                  <a:lnTo>
                    <a:pt x="396" y="556"/>
                  </a:lnTo>
                  <a:lnTo>
                    <a:pt x="396" y="556"/>
                  </a:lnTo>
                  <a:lnTo>
                    <a:pt x="394" y="554"/>
                  </a:lnTo>
                  <a:lnTo>
                    <a:pt x="394" y="554"/>
                  </a:lnTo>
                  <a:lnTo>
                    <a:pt x="390" y="552"/>
                  </a:lnTo>
                  <a:lnTo>
                    <a:pt x="384" y="552"/>
                  </a:lnTo>
                  <a:lnTo>
                    <a:pt x="384" y="552"/>
                  </a:lnTo>
                  <a:lnTo>
                    <a:pt x="384" y="550"/>
                  </a:lnTo>
                  <a:lnTo>
                    <a:pt x="384" y="550"/>
                  </a:lnTo>
                  <a:lnTo>
                    <a:pt x="378" y="550"/>
                  </a:lnTo>
                  <a:lnTo>
                    <a:pt x="378" y="550"/>
                  </a:lnTo>
                  <a:lnTo>
                    <a:pt x="376" y="548"/>
                  </a:lnTo>
                  <a:lnTo>
                    <a:pt x="374" y="546"/>
                  </a:lnTo>
                  <a:lnTo>
                    <a:pt x="374" y="546"/>
                  </a:lnTo>
                  <a:lnTo>
                    <a:pt x="370" y="546"/>
                  </a:lnTo>
                  <a:lnTo>
                    <a:pt x="370" y="546"/>
                  </a:lnTo>
                  <a:lnTo>
                    <a:pt x="368" y="546"/>
                  </a:lnTo>
                  <a:lnTo>
                    <a:pt x="368" y="546"/>
                  </a:lnTo>
                  <a:lnTo>
                    <a:pt x="366" y="546"/>
                  </a:lnTo>
                  <a:lnTo>
                    <a:pt x="366" y="546"/>
                  </a:lnTo>
                  <a:lnTo>
                    <a:pt x="364" y="548"/>
                  </a:lnTo>
                  <a:lnTo>
                    <a:pt x="364" y="546"/>
                  </a:lnTo>
                  <a:lnTo>
                    <a:pt x="364" y="546"/>
                  </a:lnTo>
                  <a:lnTo>
                    <a:pt x="360" y="546"/>
                  </a:lnTo>
                  <a:lnTo>
                    <a:pt x="360" y="546"/>
                  </a:lnTo>
                  <a:lnTo>
                    <a:pt x="360" y="544"/>
                  </a:lnTo>
                  <a:lnTo>
                    <a:pt x="360" y="544"/>
                  </a:lnTo>
                  <a:lnTo>
                    <a:pt x="358" y="544"/>
                  </a:lnTo>
                  <a:lnTo>
                    <a:pt x="358" y="544"/>
                  </a:lnTo>
                  <a:lnTo>
                    <a:pt x="358" y="542"/>
                  </a:lnTo>
                  <a:lnTo>
                    <a:pt x="358" y="542"/>
                  </a:lnTo>
                  <a:lnTo>
                    <a:pt x="354" y="542"/>
                  </a:lnTo>
                  <a:lnTo>
                    <a:pt x="354" y="542"/>
                  </a:lnTo>
                  <a:lnTo>
                    <a:pt x="352" y="542"/>
                  </a:lnTo>
                  <a:lnTo>
                    <a:pt x="352" y="542"/>
                  </a:lnTo>
                  <a:lnTo>
                    <a:pt x="352" y="540"/>
                  </a:lnTo>
                  <a:lnTo>
                    <a:pt x="352" y="540"/>
                  </a:lnTo>
                  <a:lnTo>
                    <a:pt x="348" y="540"/>
                  </a:lnTo>
                  <a:lnTo>
                    <a:pt x="348" y="540"/>
                  </a:lnTo>
                  <a:lnTo>
                    <a:pt x="348" y="540"/>
                  </a:lnTo>
                  <a:lnTo>
                    <a:pt x="348" y="540"/>
                  </a:lnTo>
                  <a:lnTo>
                    <a:pt x="344" y="540"/>
                  </a:lnTo>
                  <a:lnTo>
                    <a:pt x="344" y="538"/>
                  </a:lnTo>
                  <a:lnTo>
                    <a:pt x="344" y="538"/>
                  </a:lnTo>
                  <a:lnTo>
                    <a:pt x="342" y="536"/>
                  </a:lnTo>
                  <a:lnTo>
                    <a:pt x="342" y="536"/>
                  </a:lnTo>
                  <a:lnTo>
                    <a:pt x="340" y="534"/>
                  </a:lnTo>
                  <a:lnTo>
                    <a:pt x="338" y="536"/>
                  </a:lnTo>
                  <a:lnTo>
                    <a:pt x="338" y="536"/>
                  </a:lnTo>
                  <a:lnTo>
                    <a:pt x="336" y="536"/>
                  </a:lnTo>
                  <a:lnTo>
                    <a:pt x="336" y="536"/>
                  </a:lnTo>
                  <a:lnTo>
                    <a:pt x="336" y="534"/>
                  </a:lnTo>
                  <a:lnTo>
                    <a:pt x="336" y="534"/>
                  </a:lnTo>
                  <a:lnTo>
                    <a:pt x="332" y="534"/>
                  </a:lnTo>
                  <a:lnTo>
                    <a:pt x="332" y="534"/>
                  </a:lnTo>
                  <a:lnTo>
                    <a:pt x="332" y="532"/>
                  </a:lnTo>
                  <a:lnTo>
                    <a:pt x="332" y="532"/>
                  </a:lnTo>
                  <a:lnTo>
                    <a:pt x="330" y="530"/>
                  </a:lnTo>
                  <a:lnTo>
                    <a:pt x="330" y="530"/>
                  </a:lnTo>
                  <a:lnTo>
                    <a:pt x="330" y="528"/>
                  </a:lnTo>
                  <a:lnTo>
                    <a:pt x="330" y="528"/>
                  </a:lnTo>
                  <a:lnTo>
                    <a:pt x="328" y="528"/>
                  </a:lnTo>
                  <a:lnTo>
                    <a:pt x="328" y="526"/>
                  </a:lnTo>
                  <a:lnTo>
                    <a:pt x="328" y="526"/>
                  </a:lnTo>
                  <a:lnTo>
                    <a:pt x="324" y="524"/>
                  </a:lnTo>
                  <a:lnTo>
                    <a:pt x="324" y="524"/>
                  </a:lnTo>
                  <a:lnTo>
                    <a:pt x="316" y="522"/>
                  </a:lnTo>
                  <a:lnTo>
                    <a:pt x="316" y="522"/>
                  </a:lnTo>
                  <a:lnTo>
                    <a:pt x="310" y="518"/>
                  </a:lnTo>
                  <a:lnTo>
                    <a:pt x="306" y="512"/>
                  </a:lnTo>
                  <a:lnTo>
                    <a:pt x="306" y="512"/>
                  </a:lnTo>
                  <a:lnTo>
                    <a:pt x="304" y="508"/>
                  </a:lnTo>
                  <a:lnTo>
                    <a:pt x="304" y="508"/>
                  </a:lnTo>
                  <a:lnTo>
                    <a:pt x="302" y="508"/>
                  </a:lnTo>
                  <a:lnTo>
                    <a:pt x="300" y="508"/>
                  </a:lnTo>
                  <a:lnTo>
                    <a:pt x="300" y="508"/>
                  </a:lnTo>
                  <a:lnTo>
                    <a:pt x="298" y="506"/>
                  </a:lnTo>
                  <a:lnTo>
                    <a:pt x="298" y="506"/>
                  </a:lnTo>
                  <a:lnTo>
                    <a:pt x="294" y="502"/>
                  </a:lnTo>
                  <a:lnTo>
                    <a:pt x="294" y="502"/>
                  </a:lnTo>
                  <a:lnTo>
                    <a:pt x="292" y="500"/>
                  </a:lnTo>
                  <a:lnTo>
                    <a:pt x="292" y="498"/>
                  </a:lnTo>
                  <a:lnTo>
                    <a:pt x="292" y="494"/>
                  </a:lnTo>
                  <a:lnTo>
                    <a:pt x="292" y="494"/>
                  </a:lnTo>
                  <a:lnTo>
                    <a:pt x="286" y="492"/>
                  </a:lnTo>
                  <a:lnTo>
                    <a:pt x="286" y="492"/>
                  </a:lnTo>
                  <a:lnTo>
                    <a:pt x="284" y="490"/>
                  </a:lnTo>
                  <a:lnTo>
                    <a:pt x="284" y="490"/>
                  </a:lnTo>
                  <a:lnTo>
                    <a:pt x="282" y="488"/>
                  </a:lnTo>
                  <a:lnTo>
                    <a:pt x="282" y="488"/>
                  </a:lnTo>
                  <a:lnTo>
                    <a:pt x="282" y="486"/>
                  </a:lnTo>
                  <a:lnTo>
                    <a:pt x="282" y="486"/>
                  </a:lnTo>
                  <a:lnTo>
                    <a:pt x="278" y="484"/>
                  </a:lnTo>
                  <a:lnTo>
                    <a:pt x="278" y="484"/>
                  </a:lnTo>
                  <a:lnTo>
                    <a:pt x="276" y="482"/>
                  </a:lnTo>
                  <a:lnTo>
                    <a:pt x="274" y="478"/>
                  </a:lnTo>
                  <a:lnTo>
                    <a:pt x="274" y="478"/>
                  </a:lnTo>
                  <a:lnTo>
                    <a:pt x="274" y="476"/>
                  </a:lnTo>
                  <a:lnTo>
                    <a:pt x="274" y="476"/>
                  </a:lnTo>
                  <a:lnTo>
                    <a:pt x="274" y="472"/>
                  </a:lnTo>
                  <a:lnTo>
                    <a:pt x="274" y="472"/>
                  </a:lnTo>
                  <a:lnTo>
                    <a:pt x="272" y="470"/>
                  </a:lnTo>
                  <a:lnTo>
                    <a:pt x="272" y="470"/>
                  </a:lnTo>
                  <a:lnTo>
                    <a:pt x="272" y="470"/>
                  </a:lnTo>
                  <a:lnTo>
                    <a:pt x="272" y="470"/>
                  </a:lnTo>
                  <a:lnTo>
                    <a:pt x="272" y="470"/>
                  </a:lnTo>
                  <a:lnTo>
                    <a:pt x="268" y="468"/>
                  </a:lnTo>
                  <a:lnTo>
                    <a:pt x="268" y="468"/>
                  </a:lnTo>
                  <a:lnTo>
                    <a:pt x="268" y="468"/>
                  </a:lnTo>
                  <a:lnTo>
                    <a:pt x="268" y="468"/>
                  </a:lnTo>
                  <a:lnTo>
                    <a:pt x="268" y="464"/>
                  </a:lnTo>
                  <a:lnTo>
                    <a:pt x="266" y="464"/>
                  </a:lnTo>
                  <a:lnTo>
                    <a:pt x="266" y="464"/>
                  </a:lnTo>
                  <a:lnTo>
                    <a:pt x="264" y="464"/>
                  </a:lnTo>
                  <a:lnTo>
                    <a:pt x="264" y="464"/>
                  </a:lnTo>
                  <a:lnTo>
                    <a:pt x="262" y="460"/>
                  </a:lnTo>
                  <a:lnTo>
                    <a:pt x="262" y="460"/>
                  </a:lnTo>
                  <a:lnTo>
                    <a:pt x="262" y="458"/>
                  </a:lnTo>
                  <a:lnTo>
                    <a:pt x="262" y="458"/>
                  </a:lnTo>
                  <a:lnTo>
                    <a:pt x="260" y="456"/>
                  </a:lnTo>
                  <a:lnTo>
                    <a:pt x="260" y="456"/>
                  </a:lnTo>
                  <a:lnTo>
                    <a:pt x="258" y="454"/>
                  </a:lnTo>
                  <a:lnTo>
                    <a:pt x="256" y="450"/>
                  </a:lnTo>
                  <a:lnTo>
                    <a:pt x="254" y="444"/>
                  </a:lnTo>
                  <a:lnTo>
                    <a:pt x="254" y="444"/>
                  </a:lnTo>
                  <a:lnTo>
                    <a:pt x="254" y="442"/>
                  </a:lnTo>
                  <a:lnTo>
                    <a:pt x="254" y="442"/>
                  </a:lnTo>
                  <a:lnTo>
                    <a:pt x="250" y="440"/>
                  </a:lnTo>
                  <a:lnTo>
                    <a:pt x="250" y="440"/>
                  </a:lnTo>
                  <a:lnTo>
                    <a:pt x="248" y="440"/>
                  </a:lnTo>
                  <a:lnTo>
                    <a:pt x="248" y="440"/>
                  </a:lnTo>
                  <a:lnTo>
                    <a:pt x="246" y="436"/>
                  </a:lnTo>
                  <a:lnTo>
                    <a:pt x="244" y="432"/>
                  </a:lnTo>
                  <a:lnTo>
                    <a:pt x="244" y="432"/>
                  </a:lnTo>
                  <a:lnTo>
                    <a:pt x="242" y="432"/>
                  </a:lnTo>
                  <a:lnTo>
                    <a:pt x="242" y="432"/>
                  </a:lnTo>
                  <a:lnTo>
                    <a:pt x="240" y="430"/>
                  </a:lnTo>
                  <a:lnTo>
                    <a:pt x="240" y="430"/>
                  </a:lnTo>
                  <a:lnTo>
                    <a:pt x="238" y="428"/>
                  </a:lnTo>
                  <a:lnTo>
                    <a:pt x="238" y="428"/>
                  </a:lnTo>
                  <a:lnTo>
                    <a:pt x="232" y="418"/>
                  </a:lnTo>
                  <a:lnTo>
                    <a:pt x="232" y="418"/>
                  </a:lnTo>
                  <a:lnTo>
                    <a:pt x="232" y="416"/>
                  </a:lnTo>
                  <a:lnTo>
                    <a:pt x="232" y="416"/>
                  </a:lnTo>
                  <a:lnTo>
                    <a:pt x="228" y="414"/>
                  </a:lnTo>
                  <a:lnTo>
                    <a:pt x="228" y="414"/>
                  </a:lnTo>
                  <a:lnTo>
                    <a:pt x="228" y="412"/>
                  </a:lnTo>
                  <a:lnTo>
                    <a:pt x="228" y="412"/>
                  </a:lnTo>
                  <a:lnTo>
                    <a:pt x="228" y="412"/>
                  </a:lnTo>
                  <a:lnTo>
                    <a:pt x="228" y="410"/>
                  </a:lnTo>
                  <a:lnTo>
                    <a:pt x="228" y="410"/>
                  </a:lnTo>
                  <a:lnTo>
                    <a:pt x="228" y="408"/>
                  </a:lnTo>
                  <a:lnTo>
                    <a:pt x="228" y="408"/>
                  </a:lnTo>
                  <a:lnTo>
                    <a:pt x="226" y="406"/>
                  </a:lnTo>
                  <a:lnTo>
                    <a:pt x="226" y="406"/>
                  </a:lnTo>
                  <a:lnTo>
                    <a:pt x="218" y="396"/>
                  </a:lnTo>
                  <a:lnTo>
                    <a:pt x="218" y="396"/>
                  </a:lnTo>
                  <a:lnTo>
                    <a:pt x="200" y="360"/>
                  </a:lnTo>
                  <a:lnTo>
                    <a:pt x="200" y="360"/>
                  </a:lnTo>
                  <a:lnTo>
                    <a:pt x="200" y="358"/>
                  </a:lnTo>
                  <a:lnTo>
                    <a:pt x="200" y="358"/>
                  </a:lnTo>
                  <a:lnTo>
                    <a:pt x="200" y="356"/>
                  </a:lnTo>
                  <a:lnTo>
                    <a:pt x="198" y="354"/>
                  </a:lnTo>
                  <a:lnTo>
                    <a:pt x="198" y="354"/>
                  </a:lnTo>
                  <a:lnTo>
                    <a:pt x="198" y="352"/>
                  </a:lnTo>
                  <a:lnTo>
                    <a:pt x="198" y="352"/>
                  </a:lnTo>
                  <a:lnTo>
                    <a:pt x="196" y="348"/>
                  </a:lnTo>
                  <a:lnTo>
                    <a:pt x="190" y="346"/>
                  </a:lnTo>
                  <a:lnTo>
                    <a:pt x="190" y="346"/>
                  </a:lnTo>
                  <a:lnTo>
                    <a:pt x="190" y="346"/>
                  </a:lnTo>
                  <a:lnTo>
                    <a:pt x="190" y="346"/>
                  </a:lnTo>
                  <a:lnTo>
                    <a:pt x="188" y="342"/>
                  </a:lnTo>
                  <a:lnTo>
                    <a:pt x="188" y="342"/>
                  </a:lnTo>
                  <a:lnTo>
                    <a:pt x="188" y="342"/>
                  </a:lnTo>
                  <a:lnTo>
                    <a:pt x="188" y="342"/>
                  </a:lnTo>
                  <a:lnTo>
                    <a:pt x="188" y="338"/>
                  </a:lnTo>
                  <a:lnTo>
                    <a:pt x="184" y="334"/>
                  </a:lnTo>
                  <a:lnTo>
                    <a:pt x="184" y="334"/>
                  </a:lnTo>
                  <a:lnTo>
                    <a:pt x="182" y="332"/>
                  </a:lnTo>
                  <a:lnTo>
                    <a:pt x="180" y="328"/>
                  </a:lnTo>
                  <a:lnTo>
                    <a:pt x="180" y="328"/>
                  </a:lnTo>
                  <a:lnTo>
                    <a:pt x="180" y="326"/>
                  </a:lnTo>
                  <a:lnTo>
                    <a:pt x="180" y="326"/>
                  </a:lnTo>
                  <a:lnTo>
                    <a:pt x="180" y="324"/>
                  </a:lnTo>
                  <a:lnTo>
                    <a:pt x="180" y="324"/>
                  </a:lnTo>
                  <a:lnTo>
                    <a:pt x="180" y="322"/>
                  </a:lnTo>
                  <a:lnTo>
                    <a:pt x="180" y="322"/>
                  </a:lnTo>
                  <a:lnTo>
                    <a:pt x="178" y="320"/>
                  </a:lnTo>
                  <a:lnTo>
                    <a:pt x="176" y="316"/>
                  </a:lnTo>
                  <a:lnTo>
                    <a:pt x="176" y="316"/>
                  </a:lnTo>
                  <a:lnTo>
                    <a:pt x="178" y="314"/>
                  </a:lnTo>
                  <a:lnTo>
                    <a:pt x="178" y="314"/>
                  </a:lnTo>
                  <a:lnTo>
                    <a:pt x="176" y="310"/>
                  </a:lnTo>
                  <a:lnTo>
                    <a:pt x="172" y="306"/>
                  </a:lnTo>
                  <a:lnTo>
                    <a:pt x="172" y="306"/>
                  </a:lnTo>
                  <a:lnTo>
                    <a:pt x="170" y="304"/>
                  </a:lnTo>
                  <a:lnTo>
                    <a:pt x="170" y="300"/>
                  </a:lnTo>
                  <a:lnTo>
                    <a:pt x="170" y="300"/>
                  </a:lnTo>
                  <a:lnTo>
                    <a:pt x="170" y="300"/>
                  </a:lnTo>
                  <a:lnTo>
                    <a:pt x="170" y="300"/>
                  </a:lnTo>
                  <a:lnTo>
                    <a:pt x="170" y="296"/>
                  </a:lnTo>
                  <a:lnTo>
                    <a:pt x="168" y="294"/>
                  </a:lnTo>
                  <a:lnTo>
                    <a:pt x="168" y="294"/>
                  </a:lnTo>
                  <a:lnTo>
                    <a:pt x="166" y="294"/>
                  </a:lnTo>
                  <a:lnTo>
                    <a:pt x="166" y="294"/>
                  </a:lnTo>
                  <a:lnTo>
                    <a:pt x="164" y="290"/>
                  </a:lnTo>
                  <a:lnTo>
                    <a:pt x="158" y="290"/>
                  </a:lnTo>
                  <a:lnTo>
                    <a:pt x="158" y="290"/>
                  </a:lnTo>
                  <a:lnTo>
                    <a:pt x="160" y="288"/>
                  </a:lnTo>
                  <a:lnTo>
                    <a:pt x="160" y="288"/>
                  </a:lnTo>
                  <a:lnTo>
                    <a:pt x="160" y="284"/>
                  </a:lnTo>
                  <a:lnTo>
                    <a:pt x="160" y="284"/>
                  </a:lnTo>
                  <a:lnTo>
                    <a:pt x="160" y="282"/>
                  </a:lnTo>
                  <a:lnTo>
                    <a:pt x="160" y="282"/>
                  </a:lnTo>
                  <a:lnTo>
                    <a:pt x="160" y="280"/>
                  </a:lnTo>
                  <a:lnTo>
                    <a:pt x="160" y="280"/>
                  </a:lnTo>
                  <a:lnTo>
                    <a:pt x="158" y="276"/>
                  </a:lnTo>
                  <a:lnTo>
                    <a:pt x="158" y="276"/>
                  </a:lnTo>
                  <a:lnTo>
                    <a:pt x="152" y="266"/>
                  </a:lnTo>
                  <a:lnTo>
                    <a:pt x="152" y="266"/>
                  </a:lnTo>
                  <a:lnTo>
                    <a:pt x="152" y="264"/>
                  </a:lnTo>
                  <a:lnTo>
                    <a:pt x="152" y="264"/>
                  </a:lnTo>
                  <a:lnTo>
                    <a:pt x="152" y="262"/>
                  </a:lnTo>
                  <a:lnTo>
                    <a:pt x="152" y="262"/>
                  </a:lnTo>
                  <a:lnTo>
                    <a:pt x="150" y="258"/>
                  </a:lnTo>
                  <a:lnTo>
                    <a:pt x="150" y="258"/>
                  </a:lnTo>
                  <a:lnTo>
                    <a:pt x="142" y="246"/>
                  </a:lnTo>
                  <a:lnTo>
                    <a:pt x="142" y="246"/>
                  </a:lnTo>
                  <a:lnTo>
                    <a:pt x="142" y="244"/>
                  </a:lnTo>
                  <a:lnTo>
                    <a:pt x="142" y="244"/>
                  </a:lnTo>
                  <a:lnTo>
                    <a:pt x="142" y="242"/>
                  </a:lnTo>
                  <a:lnTo>
                    <a:pt x="142" y="242"/>
                  </a:lnTo>
                  <a:lnTo>
                    <a:pt x="140" y="238"/>
                  </a:lnTo>
                  <a:lnTo>
                    <a:pt x="140" y="238"/>
                  </a:lnTo>
                  <a:lnTo>
                    <a:pt x="132" y="230"/>
                  </a:lnTo>
                  <a:lnTo>
                    <a:pt x="132" y="230"/>
                  </a:lnTo>
                  <a:lnTo>
                    <a:pt x="134" y="230"/>
                  </a:lnTo>
                  <a:lnTo>
                    <a:pt x="134" y="230"/>
                  </a:lnTo>
                  <a:lnTo>
                    <a:pt x="136" y="230"/>
                  </a:lnTo>
                  <a:lnTo>
                    <a:pt x="136" y="230"/>
                  </a:lnTo>
                  <a:lnTo>
                    <a:pt x="136" y="226"/>
                  </a:lnTo>
                  <a:lnTo>
                    <a:pt x="134" y="224"/>
                  </a:lnTo>
                  <a:lnTo>
                    <a:pt x="134" y="224"/>
                  </a:lnTo>
                  <a:lnTo>
                    <a:pt x="130" y="222"/>
                  </a:lnTo>
                  <a:lnTo>
                    <a:pt x="126" y="216"/>
                  </a:lnTo>
                  <a:lnTo>
                    <a:pt x="122" y="204"/>
                  </a:lnTo>
                  <a:lnTo>
                    <a:pt x="122" y="204"/>
                  </a:lnTo>
                  <a:lnTo>
                    <a:pt x="122" y="202"/>
                  </a:lnTo>
                  <a:lnTo>
                    <a:pt x="122" y="202"/>
                  </a:lnTo>
                  <a:lnTo>
                    <a:pt x="120" y="200"/>
                  </a:lnTo>
                  <a:lnTo>
                    <a:pt x="120" y="200"/>
                  </a:lnTo>
                  <a:lnTo>
                    <a:pt x="120" y="198"/>
                  </a:lnTo>
                  <a:lnTo>
                    <a:pt x="120" y="198"/>
                  </a:lnTo>
                  <a:lnTo>
                    <a:pt x="120" y="194"/>
                  </a:lnTo>
                  <a:lnTo>
                    <a:pt x="120" y="192"/>
                  </a:lnTo>
                  <a:lnTo>
                    <a:pt x="120" y="192"/>
                  </a:lnTo>
                  <a:lnTo>
                    <a:pt x="120" y="190"/>
                  </a:lnTo>
                  <a:lnTo>
                    <a:pt x="120" y="190"/>
                  </a:lnTo>
                  <a:lnTo>
                    <a:pt x="120" y="186"/>
                  </a:lnTo>
                  <a:lnTo>
                    <a:pt x="120" y="186"/>
                  </a:lnTo>
                  <a:lnTo>
                    <a:pt x="118" y="184"/>
                  </a:lnTo>
                  <a:lnTo>
                    <a:pt x="118" y="184"/>
                  </a:lnTo>
                  <a:lnTo>
                    <a:pt x="118" y="182"/>
                  </a:lnTo>
                  <a:lnTo>
                    <a:pt x="118" y="182"/>
                  </a:lnTo>
                  <a:lnTo>
                    <a:pt x="116" y="182"/>
                  </a:lnTo>
                  <a:lnTo>
                    <a:pt x="116" y="182"/>
                  </a:lnTo>
                  <a:lnTo>
                    <a:pt x="116" y="180"/>
                  </a:lnTo>
                  <a:lnTo>
                    <a:pt x="116" y="180"/>
                  </a:lnTo>
                  <a:lnTo>
                    <a:pt x="116" y="178"/>
                  </a:lnTo>
                  <a:lnTo>
                    <a:pt x="116" y="178"/>
                  </a:lnTo>
                  <a:lnTo>
                    <a:pt x="116" y="176"/>
                  </a:lnTo>
                  <a:lnTo>
                    <a:pt x="116" y="176"/>
                  </a:lnTo>
                  <a:lnTo>
                    <a:pt x="116" y="176"/>
                  </a:lnTo>
                  <a:lnTo>
                    <a:pt x="116" y="176"/>
                  </a:lnTo>
                  <a:lnTo>
                    <a:pt x="118" y="174"/>
                  </a:lnTo>
                  <a:lnTo>
                    <a:pt x="116" y="172"/>
                  </a:lnTo>
                  <a:lnTo>
                    <a:pt x="116" y="172"/>
                  </a:lnTo>
                  <a:lnTo>
                    <a:pt x="116" y="172"/>
                  </a:lnTo>
                  <a:lnTo>
                    <a:pt x="116" y="172"/>
                  </a:lnTo>
                  <a:lnTo>
                    <a:pt x="116" y="172"/>
                  </a:lnTo>
                  <a:lnTo>
                    <a:pt x="114" y="168"/>
                  </a:lnTo>
                  <a:lnTo>
                    <a:pt x="114" y="168"/>
                  </a:lnTo>
                  <a:lnTo>
                    <a:pt x="112" y="168"/>
                  </a:lnTo>
                  <a:lnTo>
                    <a:pt x="112" y="168"/>
                  </a:lnTo>
                  <a:lnTo>
                    <a:pt x="112" y="168"/>
                  </a:lnTo>
                  <a:lnTo>
                    <a:pt x="112" y="168"/>
                  </a:lnTo>
                  <a:lnTo>
                    <a:pt x="112" y="166"/>
                  </a:lnTo>
                  <a:lnTo>
                    <a:pt x="112" y="166"/>
                  </a:lnTo>
                  <a:lnTo>
                    <a:pt x="112" y="166"/>
                  </a:lnTo>
                  <a:lnTo>
                    <a:pt x="114" y="164"/>
                  </a:lnTo>
                  <a:lnTo>
                    <a:pt x="112" y="164"/>
                  </a:lnTo>
                  <a:lnTo>
                    <a:pt x="112" y="164"/>
                  </a:lnTo>
                  <a:lnTo>
                    <a:pt x="112" y="162"/>
                  </a:lnTo>
                  <a:lnTo>
                    <a:pt x="112" y="162"/>
                  </a:lnTo>
                  <a:lnTo>
                    <a:pt x="106" y="158"/>
                  </a:lnTo>
                  <a:lnTo>
                    <a:pt x="104" y="152"/>
                  </a:lnTo>
                  <a:lnTo>
                    <a:pt x="104" y="152"/>
                  </a:lnTo>
                  <a:lnTo>
                    <a:pt x="104" y="150"/>
                  </a:lnTo>
                  <a:lnTo>
                    <a:pt x="104" y="150"/>
                  </a:lnTo>
                  <a:lnTo>
                    <a:pt x="104" y="148"/>
                  </a:lnTo>
                  <a:lnTo>
                    <a:pt x="104" y="148"/>
                  </a:lnTo>
                  <a:lnTo>
                    <a:pt x="104" y="146"/>
                  </a:lnTo>
                  <a:lnTo>
                    <a:pt x="104" y="146"/>
                  </a:lnTo>
                  <a:lnTo>
                    <a:pt x="100" y="142"/>
                  </a:lnTo>
                  <a:lnTo>
                    <a:pt x="100" y="142"/>
                  </a:lnTo>
                  <a:lnTo>
                    <a:pt x="100" y="140"/>
                  </a:lnTo>
                  <a:lnTo>
                    <a:pt x="100" y="140"/>
                  </a:lnTo>
                  <a:lnTo>
                    <a:pt x="100" y="138"/>
                  </a:lnTo>
                  <a:lnTo>
                    <a:pt x="100" y="138"/>
                  </a:lnTo>
                  <a:lnTo>
                    <a:pt x="100" y="136"/>
                  </a:lnTo>
                  <a:lnTo>
                    <a:pt x="100" y="136"/>
                  </a:lnTo>
                  <a:lnTo>
                    <a:pt x="100" y="134"/>
                  </a:lnTo>
                  <a:lnTo>
                    <a:pt x="98" y="132"/>
                  </a:lnTo>
                  <a:lnTo>
                    <a:pt x="98" y="132"/>
                  </a:lnTo>
                  <a:lnTo>
                    <a:pt x="96" y="132"/>
                  </a:lnTo>
                  <a:lnTo>
                    <a:pt x="96" y="132"/>
                  </a:lnTo>
                  <a:lnTo>
                    <a:pt x="96" y="130"/>
                  </a:lnTo>
                  <a:lnTo>
                    <a:pt x="96" y="130"/>
                  </a:lnTo>
                  <a:lnTo>
                    <a:pt x="94" y="128"/>
                  </a:lnTo>
                  <a:lnTo>
                    <a:pt x="94" y="128"/>
                  </a:lnTo>
                  <a:lnTo>
                    <a:pt x="94" y="128"/>
                  </a:lnTo>
                  <a:lnTo>
                    <a:pt x="92" y="124"/>
                  </a:lnTo>
                  <a:lnTo>
                    <a:pt x="92" y="120"/>
                  </a:lnTo>
                  <a:lnTo>
                    <a:pt x="92" y="120"/>
                  </a:lnTo>
                  <a:lnTo>
                    <a:pt x="92" y="118"/>
                  </a:lnTo>
                  <a:lnTo>
                    <a:pt x="92" y="118"/>
                  </a:lnTo>
                  <a:lnTo>
                    <a:pt x="90" y="116"/>
                  </a:lnTo>
                  <a:lnTo>
                    <a:pt x="90" y="116"/>
                  </a:lnTo>
                  <a:close/>
                </a:path>
              </a:pathLst>
            </a:custGeom>
            <a:grpFill/>
            <a:ln>
              <a:noFill/>
            </a:ln>
          </p:spPr>
          <p:txBody>
            <a:bodyPr vert="horz" wrap="square" lIns="91440" tIns="45720" rIns="91440" bIns="45720" numCol="1" anchor="t" anchorCtr="0" compatLnSpc="1"/>
            <a:lstStyle/>
            <a:p>
              <a:endParaRPr lang="zh-CN" altLang="en-US"/>
            </a:p>
          </p:txBody>
        </p:sp>
        <p:sp>
          <p:nvSpPr>
            <p:cNvPr id="11" name="Freeform 43"/>
            <p:cNvSpPr/>
            <p:nvPr/>
          </p:nvSpPr>
          <p:spPr bwMode="auto">
            <a:xfrm>
              <a:off x="9871621" y="2645826"/>
              <a:ext cx="809287" cy="1271737"/>
            </a:xfrm>
            <a:custGeom>
              <a:avLst/>
              <a:gdLst>
                <a:gd name="T0" fmla="*/ 362 w 434"/>
                <a:gd name="T1" fmla="*/ 0 h 682"/>
                <a:gd name="T2" fmla="*/ 316 w 434"/>
                <a:gd name="T3" fmla="*/ 26 h 682"/>
                <a:gd name="T4" fmla="*/ 284 w 434"/>
                <a:gd name="T5" fmla="*/ 54 h 682"/>
                <a:gd name="T6" fmla="*/ 258 w 434"/>
                <a:gd name="T7" fmla="*/ 86 h 682"/>
                <a:gd name="T8" fmla="*/ 232 w 434"/>
                <a:gd name="T9" fmla="*/ 128 h 682"/>
                <a:gd name="T10" fmla="*/ 214 w 434"/>
                <a:gd name="T11" fmla="*/ 170 h 682"/>
                <a:gd name="T12" fmla="*/ 204 w 434"/>
                <a:gd name="T13" fmla="*/ 194 h 682"/>
                <a:gd name="T14" fmla="*/ 190 w 434"/>
                <a:gd name="T15" fmla="*/ 218 h 682"/>
                <a:gd name="T16" fmla="*/ 176 w 434"/>
                <a:gd name="T17" fmla="*/ 250 h 682"/>
                <a:gd name="T18" fmla="*/ 160 w 434"/>
                <a:gd name="T19" fmla="*/ 304 h 682"/>
                <a:gd name="T20" fmla="*/ 154 w 434"/>
                <a:gd name="T21" fmla="*/ 332 h 682"/>
                <a:gd name="T22" fmla="*/ 148 w 434"/>
                <a:gd name="T23" fmla="*/ 362 h 682"/>
                <a:gd name="T24" fmla="*/ 138 w 434"/>
                <a:gd name="T25" fmla="*/ 382 h 682"/>
                <a:gd name="T26" fmla="*/ 128 w 434"/>
                <a:gd name="T27" fmla="*/ 410 h 682"/>
                <a:gd name="T28" fmla="*/ 150 w 434"/>
                <a:gd name="T29" fmla="*/ 400 h 682"/>
                <a:gd name="T30" fmla="*/ 158 w 434"/>
                <a:gd name="T31" fmla="*/ 378 h 682"/>
                <a:gd name="T32" fmla="*/ 172 w 434"/>
                <a:gd name="T33" fmla="*/ 360 h 682"/>
                <a:gd name="T34" fmla="*/ 166 w 434"/>
                <a:gd name="T35" fmla="*/ 384 h 682"/>
                <a:gd name="T36" fmla="*/ 148 w 434"/>
                <a:gd name="T37" fmla="*/ 426 h 682"/>
                <a:gd name="T38" fmla="*/ 136 w 434"/>
                <a:gd name="T39" fmla="*/ 468 h 682"/>
                <a:gd name="T40" fmla="*/ 128 w 434"/>
                <a:gd name="T41" fmla="*/ 494 h 682"/>
                <a:gd name="T42" fmla="*/ 122 w 434"/>
                <a:gd name="T43" fmla="*/ 522 h 682"/>
                <a:gd name="T44" fmla="*/ 106 w 434"/>
                <a:gd name="T45" fmla="*/ 548 h 682"/>
                <a:gd name="T46" fmla="*/ 28 w 434"/>
                <a:gd name="T47" fmla="*/ 648 h 682"/>
                <a:gd name="T48" fmla="*/ 2 w 434"/>
                <a:gd name="T49" fmla="*/ 682 h 682"/>
                <a:gd name="T50" fmla="*/ 62 w 434"/>
                <a:gd name="T51" fmla="*/ 642 h 682"/>
                <a:gd name="T52" fmla="*/ 92 w 434"/>
                <a:gd name="T53" fmla="*/ 614 h 682"/>
                <a:gd name="T54" fmla="*/ 108 w 434"/>
                <a:gd name="T55" fmla="*/ 602 h 682"/>
                <a:gd name="T56" fmla="*/ 80 w 434"/>
                <a:gd name="T57" fmla="*/ 648 h 682"/>
                <a:gd name="T58" fmla="*/ 64 w 434"/>
                <a:gd name="T59" fmla="*/ 668 h 682"/>
                <a:gd name="T60" fmla="*/ 84 w 434"/>
                <a:gd name="T61" fmla="*/ 668 h 682"/>
                <a:gd name="T62" fmla="*/ 110 w 434"/>
                <a:gd name="T63" fmla="*/ 646 h 682"/>
                <a:gd name="T64" fmla="*/ 130 w 434"/>
                <a:gd name="T65" fmla="*/ 634 h 682"/>
                <a:gd name="T66" fmla="*/ 140 w 434"/>
                <a:gd name="T67" fmla="*/ 616 h 682"/>
                <a:gd name="T68" fmla="*/ 154 w 434"/>
                <a:gd name="T69" fmla="*/ 602 h 682"/>
                <a:gd name="T70" fmla="*/ 178 w 434"/>
                <a:gd name="T71" fmla="*/ 594 h 682"/>
                <a:gd name="T72" fmla="*/ 188 w 434"/>
                <a:gd name="T73" fmla="*/ 576 h 682"/>
                <a:gd name="T74" fmla="*/ 206 w 434"/>
                <a:gd name="T75" fmla="*/ 546 h 682"/>
                <a:gd name="T76" fmla="*/ 222 w 434"/>
                <a:gd name="T77" fmla="*/ 510 h 682"/>
                <a:gd name="T78" fmla="*/ 228 w 434"/>
                <a:gd name="T79" fmla="*/ 484 h 682"/>
                <a:gd name="T80" fmla="*/ 234 w 434"/>
                <a:gd name="T81" fmla="*/ 460 h 682"/>
                <a:gd name="T82" fmla="*/ 242 w 434"/>
                <a:gd name="T83" fmla="*/ 434 h 682"/>
                <a:gd name="T84" fmla="*/ 248 w 434"/>
                <a:gd name="T85" fmla="*/ 408 h 682"/>
                <a:gd name="T86" fmla="*/ 254 w 434"/>
                <a:gd name="T87" fmla="*/ 386 h 682"/>
                <a:gd name="T88" fmla="*/ 260 w 434"/>
                <a:gd name="T89" fmla="*/ 360 h 682"/>
                <a:gd name="T90" fmla="*/ 266 w 434"/>
                <a:gd name="T91" fmla="*/ 336 h 682"/>
                <a:gd name="T92" fmla="*/ 272 w 434"/>
                <a:gd name="T93" fmla="*/ 308 h 682"/>
                <a:gd name="T94" fmla="*/ 272 w 434"/>
                <a:gd name="T95" fmla="*/ 286 h 682"/>
                <a:gd name="T96" fmla="*/ 276 w 434"/>
                <a:gd name="T97" fmla="*/ 262 h 682"/>
                <a:gd name="T98" fmla="*/ 282 w 434"/>
                <a:gd name="T99" fmla="*/ 240 h 682"/>
                <a:gd name="T100" fmla="*/ 290 w 434"/>
                <a:gd name="T101" fmla="*/ 220 h 682"/>
                <a:gd name="T102" fmla="*/ 294 w 434"/>
                <a:gd name="T103" fmla="*/ 200 h 682"/>
                <a:gd name="T104" fmla="*/ 304 w 434"/>
                <a:gd name="T105" fmla="*/ 168 h 682"/>
                <a:gd name="T106" fmla="*/ 310 w 434"/>
                <a:gd name="T107" fmla="*/ 150 h 682"/>
                <a:gd name="T108" fmla="*/ 324 w 434"/>
                <a:gd name="T109" fmla="*/ 120 h 682"/>
                <a:gd name="T110" fmla="*/ 354 w 434"/>
                <a:gd name="T111" fmla="*/ 72 h 682"/>
                <a:gd name="T112" fmla="*/ 372 w 434"/>
                <a:gd name="T113" fmla="*/ 54 h 682"/>
                <a:gd name="T114" fmla="*/ 410 w 434"/>
                <a:gd name="T115" fmla="*/ 52 h 682"/>
                <a:gd name="T116" fmla="*/ 422 w 434"/>
                <a:gd name="T117" fmla="*/ 70 h 682"/>
                <a:gd name="T118" fmla="*/ 432 w 434"/>
                <a:gd name="T119" fmla="*/ 42 h 682"/>
                <a:gd name="T120" fmla="*/ 404 w 434"/>
                <a:gd name="T121" fmla="*/ 16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4" h="682">
                  <a:moveTo>
                    <a:pt x="396" y="12"/>
                  </a:moveTo>
                  <a:lnTo>
                    <a:pt x="396" y="12"/>
                  </a:lnTo>
                  <a:lnTo>
                    <a:pt x="394" y="12"/>
                  </a:lnTo>
                  <a:lnTo>
                    <a:pt x="394" y="12"/>
                  </a:lnTo>
                  <a:lnTo>
                    <a:pt x="386" y="6"/>
                  </a:lnTo>
                  <a:lnTo>
                    <a:pt x="386" y="6"/>
                  </a:lnTo>
                  <a:lnTo>
                    <a:pt x="384" y="6"/>
                  </a:lnTo>
                  <a:lnTo>
                    <a:pt x="384" y="6"/>
                  </a:lnTo>
                  <a:lnTo>
                    <a:pt x="382" y="6"/>
                  </a:lnTo>
                  <a:lnTo>
                    <a:pt x="382" y="6"/>
                  </a:lnTo>
                  <a:lnTo>
                    <a:pt x="380" y="6"/>
                  </a:lnTo>
                  <a:lnTo>
                    <a:pt x="380" y="6"/>
                  </a:lnTo>
                  <a:lnTo>
                    <a:pt x="376" y="4"/>
                  </a:lnTo>
                  <a:lnTo>
                    <a:pt x="368" y="4"/>
                  </a:lnTo>
                  <a:lnTo>
                    <a:pt x="368" y="4"/>
                  </a:lnTo>
                  <a:lnTo>
                    <a:pt x="368" y="4"/>
                  </a:lnTo>
                  <a:lnTo>
                    <a:pt x="366" y="4"/>
                  </a:lnTo>
                  <a:lnTo>
                    <a:pt x="366" y="2"/>
                  </a:lnTo>
                  <a:lnTo>
                    <a:pt x="366" y="2"/>
                  </a:lnTo>
                  <a:lnTo>
                    <a:pt x="366" y="2"/>
                  </a:lnTo>
                  <a:lnTo>
                    <a:pt x="366" y="0"/>
                  </a:lnTo>
                  <a:lnTo>
                    <a:pt x="362" y="0"/>
                  </a:lnTo>
                  <a:lnTo>
                    <a:pt x="362" y="0"/>
                  </a:lnTo>
                  <a:lnTo>
                    <a:pt x="360" y="0"/>
                  </a:lnTo>
                  <a:lnTo>
                    <a:pt x="360" y="0"/>
                  </a:lnTo>
                  <a:lnTo>
                    <a:pt x="356" y="2"/>
                  </a:lnTo>
                  <a:lnTo>
                    <a:pt x="356" y="2"/>
                  </a:lnTo>
                  <a:lnTo>
                    <a:pt x="354" y="2"/>
                  </a:lnTo>
                  <a:lnTo>
                    <a:pt x="354" y="4"/>
                  </a:lnTo>
                  <a:lnTo>
                    <a:pt x="354" y="4"/>
                  </a:lnTo>
                  <a:lnTo>
                    <a:pt x="352" y="4"/>
                  </a:lnTo>
                  <a:lnTo>
                    <a:pt x="352" y="4"/>
                  </a:lnTo>
                  <a:lnTo>
                    <a:pt x="350" y="4"/>
                  </a:lnTo>
                  <a:lnTo>
                    <a:pt x="350" y="4"/>
                  </a:lnTo>
                  <a:lnTo>
                    <a:pt x="344" y="6"/>
                  </a:lnTo>
                  <a:lnTo>
                    <a:pt x="344" y="6"/>
                  </a:lnTo>
                  <a:lnTo>
                    <a:pt x="332" y="16"/>
                  </a:lnTo>
                  <a:lnTo>
                    <a:pt x="326" y="20"/>
                  </a:lnTo>
                  <a:lnTo>
                    <a:pt x="318" y="24"/>
                  </a:lnTo>
                  <a:lnTo>
                    <a:pt x="318" y="24"/>
                  </a:lnTo>
                  <a:lnTo>
                    <a:pt x="316" y="26"/>
                  </a:lnTo>
                  <a:lnTo>
                    <a:pt x="316" y="26"/>
                  </a:lnTo>
                  <a:lnTo>
                    <a:pt x="316" y="26"/>
                  </a:lnTo>
                  <a:lnTo>
                    <a:pt x="316" y="26"/>
                  </a:lnTo>
                  <a:lnTo>
                    <a:pt x="316" y="28"/>
                  </a:lnTo>
                  <a:lnTo>
                    <a:pt x="316" y="28"/>
                  </a:lnTo>
                  <a:lnTo>
                    <a:pt x="316" y="30"/>
                  </a:lnTo>
                  <a:lnTo>
                    <a:pt x="316" y="30"/>
                  </a:lnTo>
                  <a:lnTo>
                    <a:pt x="316" y="32"/>
                  </a:lnTo>
                  <a:lnTo>
                    <a:pt x="316" y="32"/>
                  </a:lnTo>
                  <a:lnTo>
                    <a:pt x="314" y="36"/>
                  </a:lnTo>
                  <a:lnTo>
                    <a:pt x="308" y="36"/>
                  </a:lnTo>
                  <a:lnTo>
                    <a:pt x="308" y="36"/>
                  </a:lnTo>
                  <a:lnTo>
                    <a:pt x="304" y="36"/>
                  </a:lnTo>
                  <a:lnTo>
                    <a:pt x="304" y="36"/>
                  </a:lnTo>
                  <a:lnTo>
                    <a:pt x="302" y="38"/>
                  </a:lnTo>
                  <a:lnTo>
                    <a:pt x="298" y="42"/>
                  </a:lnTo>
                  <a:lnTo>
                    <a:pt x="298" y="42"/>
                  </a:lnTo>
                  <a:lnTo>
                    <a:pt x="298" y="44"/>
                  </a:lnTo>
                  <a:lnTo>
                    <a:pt x="298" y="44"/>
                  </a:lnTo>
                  <a:lnTo>
                    <a:pt x="296" y="46"/>
                  </a:lnTo>
                  <a:lnTo>
                    <a:pt x="296" y="46"/>
                  </a:lnTo>
                  <a:lnTo>
                    <a:pt x="292" y="50"/>
                  </a:lnTo>
                  <a:lnTo>
                    <a:pt x="292" y="50"/>
                  </a:lnTo>
                  <a:lnTo>
                    <a:pt x="284" y="54"/>
                  </a:lnTo>
                  <a:lnTo>
                    <a:pt x="284" y="54"/>
                  </a:lnTo>
                  <a:lnTo>
                    <a:pt x="278" y="58"/>
                  </a:lnTo>
                  <a:lnTo>
                    <a:pt x="278" y="58"/>
                  </a:lnTo>
                  <a:lnTo>
                    <a:pt x="276" y="62"/>
                  </a:lnTo>
                  <a:lnTo>
                    <a:pt x="276" y="62"/>
                  </a:lnTo>
                  <a:lnTo>
                    <a:pt x="276" y="66"/>
                  </a:lnTo>
                  <a:lnTo>
                    <a:pt x="276" y="66"/>
                  </a:lnTo>
                  <a:lnTo>
                    <a:pt x="274" y="66"/>
                  </a:lnTo>
                  <a:lnTo>
                    <a:pt x="274" y="66"/>
                  </a:lnTo>
                  <a:lnTo>
                    <a:pt x="270" y="70"/>
                  </a:lnTo>
                  <a:lnTo>
                    <a:pt x="270" y="70"/>
                  </a:lnTo>
                  <a:lnTo>
                    <a:pt x="270" y="70"/>
                  </a:lnTo>
                  <a:lnTo>
                    <a:pt x="270" y="70"/>
                  </a:lnTo>
                  <a:lnTo>
                    <a:pt x="266" y="74"/>
                  </a:lnTo>
                  <a:lnTo>
                    <a:pt x="266" y="74"/>
                  </a:lnTo>
                  <a:lnTo>
                    <a:pt x="262" y="80"/>
                  </a:lnTo>
                  <a:lnTo>
                    <a:pt x="262" y="80"/>
                  </a:lnTo>
                  <a:lnTo>
                    <a:pt x="260" y="84"/>
                  </a:lnTo>
                  <a:lnTo>
                    <a:pt x="260" y="84"/>
                  </a:lnTo>
                  <a:lnTo>
                    <a:pt x="260" y="84"/>
                  </a:lnTo>
                  <a:lnTo>
                    <a:pt x="260" y="84"/>
                  </a:lnTo>
                  <a:lnTo>
                    <a:pt x="258" y="86"/>
                  </a:lnTo>
                  <a:lnTo>
                    <a:pt x="258" y="86"/>
                  </a:lnTo>
                  <a:lnTo>
                    <a:pt x="254" y="94"/>
                  </a:lnTo>
                  <a:lnTo>
                    <a:pt x="248" y="96"/>
                  </a:lnTo>
                  <a:lnTo>
                    <a:pt x="248" y="96"/>
                  </a:lnTo>
                  <a:lnTo>
                    <a:pt x="244" y="100"/>
                  </a:lnTo>
                  <a:lnTo>
                    <a:pt x="244" y="100"/>
                  </a:lnTo>
                  <a:lnTo>
                    <a:pt x="244" y="104"/>
                  </a:lnTo>
                  <a:lnTo>
                    <a:pt x="244" y="104"/>
                  </a:lnTo>
                  <a:lnTo>
                    <a:pt x="244" y="106"/>
                  </a:lnTo>
                  <a:lnTo>
                    <a:pt x="244" y="106"/>
                  </a:lnTo>
                  <a:lnTo>
                    <a:pt x="244" y="108"/>
                  </a:lnTo>
                  <a:lnTo>
                    <a:pt x="244" y="108"/>
                  </a:lnTo>
                  <a:lnTo>
                    <a:pt x="240" y="112"/>
                  </a:lnTo>
                  <a:lnTo>
                    <a:pt x="240" y="112"/>
                  </a:lnTo>
                  <a:lnTo>
                    <a:pt x="240" y="116"/>
                  </a:lnTo>
                  <a:lnTo>
                    <a:pt x="240" y="116"/>
                  </a:lnTo>
                  <a:lnTo>
                    <a:pt x="238" y="118"/>
                  </a:lnTo>
                  <a:lnTo>
                    <a:pt x="238" y="118"/>
                  </a:lnTo>
                  <a:lnTo>
                    <a:pt x="236" y="120"/>
                  </a:lnTo>
                  <a:lnTo>
                    <a:pt x="236" y="120"/>
                  </a:lnTo>
                  <a:lnTo>
                    <a:pt x="234" y="126"/>
                  </a:lnTo>
                  <a:lnTo>
                    <a:pt x="234" y="126"/>
                  </a:lnTo>
                  <a:lnTo>
                    <a:pt x="232" y="128"/>
                  </a:lnTo>
                  <a:lnTo>
                    <a:pt x="232" y="128"/>
                  </a:lnTo>
                  <a:lnTo>
                    <a:pt x="232" y="130"/>
                  </a:lnTo>
                  <a:lnTo>
                    <a:pt x="228" y="138"/>
                  </a:lnTo>
                  <a:lnTo>
                    <a:pt x="228" y="138"/>
                  </a:lnTo>
                  <a:lnTo>
                    <a:pt x="226" y="140"/>
                  </a:lnTo>
                  <a:lnTo>
                    <a:pt x="226" y="144"/>
                  </a:lnTo>
                  <a:lnTo>
                    <a:pt x="226" y="144"/>
                  </a:lnTo>
                  <a:lnTo>
                    <a:pt x="222" y="150"/>
                  </a:lnTo>
                  <a:lnTo>
                    <a:pt x="222" y="150"/>
                  </a:lnTo>
                  <a:lnTo>
                    <a:pt x="222" y="150"/>
                  </a:lnTo>
                  <a:lnTo>
                    <a:pt x="222" y="150"/>
                  </a:lnTo>
                  <a:lnTo>
                    <a:pt x="218" y="156"/>
                  </a:lnTo>
                  <a:lnTo>
                    <a:pt x="218" y="156"/>
                  </a:lnTo>
                  <a:lnTo>
                    <a:pt x="218" y="156"/>
                  </a:lnTo>
                  <a:lnTo>
                    <a:pt x="218" y="158"/>
                  </a:lnTo>
                  <a:lnTo>
                    <a:pt x="218" y="158"/>
                  </a:lnTo>
                  <a:lnTo>
                    <a:pt x="216" y="164"/>
                  </a:lnTo>
                  <a:lnTo>
                    <a:pt x="216" y="164"/>
                  </a:lnTo>
                  <a:lnTo>
                    <a:pt x="216" y="166"/>
                  </a:lnTo>
                  <a:lnTo>
                    <a:pt x="216" y="166"/>
                  </a:lnTo>
                  <a:lnTo>
                    <a:pt x="216" y="168"/>
                  </a:lnTo>
                  <a:lnTo>
                    <a:pt x="214" y="170"/>
                  </a:lnTo>
                  <a:lnTo>
                    <a:pt x="212" y="172"/>
                  </a:lnTo>
                  <a:lnTo>
                    <a:pt x="212" y="174"/>
                  </a:lnTo>
                  <a:lnTo>
                    <a:pt x="212" y="174"/>
                  </a:lnTo>
                  <a:lnTo>
                    <a:pt x="210" y="178"/>
                  </a:lnTo>
                  <a:lnTo>
                    <a:pt x="210" y="178"/>
                  </a:lnTo>
                  <a:lnTo>
                    <a:pt x="210" y="180"/>
                  </a:lnTo>
                  <a:lnTo>
                    <a:pt x="210" y="180"/>
                  </a:lnTo>
                  <a:lnTo>
                    <a:pt x="210" y="180"/>
                  </a:lnTo>
                  <a:lnTo>
                    <a:pt x="210" y="180"/>
                  </a:lnTo>
                  <a:lnTo>
                    <a:pt x="206" y="184"/>
                  </a:lnTo>
                  <a:lnTo>
                    <a:pt x="206" y="184"/>
                  </a:lnTo>
                  <a:lnTo>
                    <a:pt x="204" y="186"/>
                  </a:lnTo>
                  <a:lnTo>
                    <a:pt x="204" y="186"/>
                  </a:lnTo>
                  <a:lnTo>
                    <a:pt x="204" y="188"/>
                  </a:lnTo>
                  <a:lnTo>
                    <a:pt x="204" y="188"/>
                  </a:lnTo>
                  <a:lnTo>
                    <a:pt x="204" y="192"/>
                  </a:lnTo>
                  <a:lnTo>
                    <a:pt x="204" y="192"/>
                  </a:lnTo>
                  <a:lnTo>
                    <a:pt x="204" y="194"/>
                  </a:lnTo>
                  <a:lnTo>
                    <a:pt x="204" y="194"/>
                  </a:lnTo>
                  <a:lnTo>
                    <a:pt x="206" y="192"/>
                  </a:lnTo>
                  <a:lnTo>
                    <a:pt x="206" y="192"/>
                  </a:lnTo>
                  <a:lnTo>
                    <a:pt x="204" y="194"/>
                  </a:lnTo>
                  <a:lnTo>
                    <a:pt x="204" y="194"/>
                  </a:lnTo>
                  <a:lnTo>
                    <a:pt x="206" y="194"/>
                  </a:lnTo>
                  <a:lnTo>
                    <a:pt x="206" y="194"/>
                  </a:lnTo>
                  <a:lnTo>
                    <a:pt x="202" y="198"/>
                  </a:lnTo>
                  <a:lnTo>
                    <a:pt x="202" y="198"/>
                  </a:lnTo>
                  <a:lnTo>
                    <a:pt x="202" y="202"/>
                  </a:lnTo>
                  <a:lnTo>
                    <a:pt x="202" y="202"/>
                  </a:lnTo>
                  <a:lnTo>
                    <a:pt x="202" y="204"/>
                  </a:lnTo>
                  <a:lnTo>
                    <a:pt x="202" y="204"/>
                  </a:lnTo>
                  <a:lnTo>
                    <a:pt x="200" y="206"/>
                  </a:lnTo>
                  <a:lnTo>
                    <a:pt x="200" y="206"/>
                  </a:lnTo>
                  <a:lnTo>
                    <a:pt x="200" y="208"/>
                  </a:lnTo>
                  <a:lnTo>
                    <a:pt x="200" y="208"/>
                  </a:lnTo>
                  <a:lnTo>
                    <a:pt x="200" y="210"/>
                  </a:lnTo>
                  <a:lnTo>
                    <a:pt x="200" y="210"/>
                  </a:lnTo>
                  <a:lnTo>
                    <a:pt x="194" y="212"/>
                  </a:lnTo>
                  <a:lnTo>
                    <a:pt x="194" y="212"/>
                  </a:lnTo>
                  <a:lnTo>
                    <a:pt x="194" y="214"/>
                  </a:lnTo>
                  <a:lnTo>
                    <a:pt x="192" y="214"/>
                  </a:lnTo>
                  <a:lnTo>
                    <a:pt x="192" y="214"/>
                  </a:lnTo>
                  <a:lnTo>
                    <a:pt x="190" y="218"/>
                  </a:lnTo>
                  <a:lnTo>
                    <a:pt x="190" y="218"/>
                  </a:lnTo>
                  <a:lnTo>
                    <a:pt x="190" y="218"/>
                  </a:lnTo>
                  <a:lnTo>
                    <a:pt x="188" y="222"/>
                  </a:lnTo>
                  <a:lnTo>
                    <a:pt x="188" y="222"/>
                  </a:lnTo>
                  <a:lnTo>
                    <a:pt x="188" y="226"/>
                  </a:lnTo>
                  <a:lnTo>
                    <a:pt x="188" y="226"/>
                  </a:lnTo>
                  <a:lnTo>
                    <a:pt x="188" y="228"/>
                  </a:lnTo>
                  <a:lnTo>
                    <a:pt x="188" y="228"/>
                  </a:lnTo>
                  <a:lnTo>
                    <a:pt x="186" y="228"/>
                  </a:lnTo>
                  <a:lnTo>
                    <a:pt x="186" y="228"/>
                  </a:lnTo>
                  <a:lnTo>
                    <a:pt x="184" y="232"/>
                  </a:lnTo>
                  <a:lnTo>
                    <a:pt x="184" y="232"/>
                  </a:lnTo>
                  <a:lnTo>
                    <a:pt x="182" y="234"/>
                  </a:lnTo>
                  <a:lnTo>
                    <a:pt x="184" y="236"/>
                  </a:lnTo>
                  <a:lnTo>
                    <a:pt x="184" y="236"/>
                  </a:lnTo>
                  <a:lnTo>
                    <a:pt x="184" y="236"/>
                  </a:lnTo>
                  <a:lnTo>
                    <a:pt x="184" y="236"/>
                  </a:lnTo>
                  <a:lnTo>
                    <a:pt x="184" y="236"/>
                  </a:lnTo>
                  <a:lnTo>
                    <a:pt x="184" y="236"/>
                  </a:lnTo>
                  <a:lnTo>
                    <a:pt x="184" y="242"/>
                  </a:lnTo>
                  <a:lnTo>
                    <a:pt x="182" y="246"/>
                  </a:lnTo>
                  <a:lnTo>
                    <a:pt x="176" y="250"/>
                  </a:lnTo>
                  <a:lnTo>
                    <a:pt x="176" y="250"/>
                  </a:lnTo>
                  <a:lnTo>
                    <a:pt x="174" y="254"/>
                  </a:lnTo>
                  <a:lnTo>
                    <a:pt x="174" y="260"/>
                  </a:lnTo>
                  <a:lnTo>
                    <a:pt x="174" y="260"/>
                  </a:lnTo>
                  <a:lnTo>
                    <a:pt x="172" y="262"/>
                  </a:lnTo>
                  <a:lnTo>
                    <a:pt x="172" y="266"/>
                  </a:lnTo>
                  <a:lnTo>
                    <a:pt x="172" y="266"/>
                  </a:lnTo>
                  <a:lnTo>
                    <a:pt x="172" y="268"/>
                  </a:lnTo>
                  <a:lnTo>
                    <a:pt x="172" y="268"/>
                  </a:lnTo>
                  <a:lnTo>
                    <a:pt x="170" y="270"/>
                  </a:lnTo>
                  <a:lnTo>
                    <a:pt x="170" y="270"/>
                  </a:lnTo>
                  <a:lnTo>
                    <a:pt x="170" y="276"/>
                  </a:lnTo>
                  <a:lnTo>
                    <a:pt x="170" y="276"/>
                  </a:lnTo>
                  <a:lnTo>
                    <a:pt x="170" y="278"/>
                  </a:lnTo>
                  <a:lnTo>
                    <a:pt x="170" y="278"/>
                  </a:lnTo>
                  <a:lnTo>
                    <a:pt x="168" y="282"/>
                  </a:lnTo>
                  <a:lnTo>
                    <a:pt x="168" y="282"/>
                  </a:lnTo>
                  <a:lnTo>
                    <a:pt x="168" y="282"/>
                  </a:lnTo>
                  <a:lnTo>
                    <a:pt x="168" y="282"/>
                  </a:lnTo>
                  <a:lnTo>
                    <a:pt x="168" y="282"/>
                  </a:lnTo>
                  <a:lnTo>
                    <a:pt x="162" y="300"/>
                  </a:lnTo>
                  <a:lnTo>
                    <a:pt x="162" y="300"/>
                  </a:lnTo>
                  <a:lnTo>
                    <a:pt x="160" y="304"/>
                  </a:lnTo>
                  <a:lnTo>
                    <a:pt x="160" y="308"/>
                  </a:lnTo>
                  <a:lnTo>
                    <a:pt x="160" y="308"/>
                  </a:lnTo>
                  <a:lnTo>
                    <a:pt x="160" y="308"/>
                  </a:lnTo>
                  <a:lnTo>
                    <a:pt x="160" y="308"/>
                  </a:lnTo>
                  <a:lnTo>
                    <a:pt x="160" y="308"/>
                  </a:lnTo>
                  <a:lnTo>
                    <a:pt x="158" y="310"/>
                  </a:lnTo>
                  <a:lnTo>
                    <a:pt x="158" y="310"/>
                  </a:lnTo>
                  <a:lnTo>
                    <a:pt x="158" y="312"/>
                  </a:lnTo>
                  <a:lnTo>
                    <a:pt x="158" y="312"/>
                  </a:lnTo>
                  <a:lnTo>
                    <a:pt x="158" y="314"/>
                  </a:lnTo>
                  <a:lnTo>
                    <a:pt x="156" y="316"/>
                  </a:lnTo>
                  <a:lnTo>
                    <a:pt x="156" y="316"/>
                  </a:lnTo>
                  <a:lnTo>
                    <a:pt x="154" y="316"/>
                  </a:lnTo>
                  <a:lnTo>
                    <a:pt x="152" y="316"/>
                  </a:lnTo>
                  <a:lnTo>
                    <a:pt x="152" y="320"/>
                  </a:lnTo>
                  <a:lnTo>
                    <a:pt x="154" y="326"/>
                  </a:lnTo>
                  <a:lnTo>
                    <a:pt x="154" y="326"/>
                  </a:lnTo>
                  <a:lnTo>
                    <a:pt x="154" y="328"/>
                  </a:lnTo>
                  <a:lnTo>
                    <a:pt x="154" y="330"/>
                  </a:lnTo>
                  <a:lnTo>
                    <a:pt x="154" y="330"/>
                  </a:lnTo>
                  <a:lnTo>
                    <a:pt x="154" y="332"/>
                  </a:lnTo>
                  <a:lnTo>
                    <a:pt x="154" y="332"/>
                  </a:lnTo>
                  <a:lnTo>
                    <a:pt x="154" y="334"/>
                  </a:lnTo>
                  <a:lnTo>
                    <a:pt x="154" y="334"/>
                  </a:lnTo>
                  <a:lnTo>
                    <a:pt x="152" y="340"/>
                  </a:lnTo>
                  <a:lnTo>
                    <a:pt x="150" y="344"/>
                  </a:lnTo>
                  <a:lnTo>
                    <a:pt x="150" y="344"/>
                  </a:lnTo>
                  <a:lnTo>
                    <a:pt x="150" y="346"/>
                  </a:lnTo>
                  <a:lnTo>
                    <a:pt x="150" y="346"/>
                  </a:lnTo>
                  <a:lnTo>
                    <a:pt x="148" y="348"/>
                  </a:lnTo>
                  <a:lnTo>
                    <a:pt x="146" y="348"/>
                  </a:lnTo>
                  <a:lnTo>
                    <a:pt x="146" y="348"/>
                  </a:lnTo>
                  <a:lnTo>
                    <a:pt x="146" y="350"/>
                  </a:lnTo>
                  <a:lnTo>
                    <a:pt x="148" y="352"/>
                  </a:lnTo>
                  <a:lnTo>
                    <a:pt x="148" y="352"/>
                  </a:lnTo>
                  <a:lnTo>
                    <a:pt x="150" y="354"/>
                  </a:lnTo>
                  <a:lnTo>
                    <a:pt x="150" y="354"/>
                  </a:lnTo>
                  <a:lnTo>
                    <a:pt x="150" y="358"/>
                  </a:lnTo>
                  <a:lnTo>
                    <a:pt x="150" y="358"/>
                  </a:lnTo>
                  <a:lnTo>
                    <a:pt x="150" y="358"/>
                  </a:lnTo>
                  <a:lnTo>
                    <a:pt x="150" y="358"/>
                  </a:lnTo>
                  <a:lnTo>
                    <a:pt x="152" y="358"/>
                  </a:lnTo>
                  <a:lnTo>
                    <a:pt x="152" y="360"/>
                  </a:lnTo>
                  <a:lnTo>
                    <a:pt x="148" y="362"/>
                  </a:lnTo>
                  <a:lnTo>
                    <a:pt x="148" y="362"/>
                  </a:lnTo>
                  <a:lnTo>
                    <a:pt x="142" y="362"/>
                  </a:lnTo>
                  <a:lnTo>
                    <a:pt x="142" y="362"/>
                  </a:lnTo>
                  <a:lnTo>
                    <a:pt x="142" y="362"/>
                  </a:lnTo>
                  <a:lnTo>
                    <a:pt x="142" y="362"/>
                  </a:lnTo>
                  <a:lnTo>
                    <a:pt x="142" y="364"/>
                  </a:lnTo>
                  <a:lnTo>
                    <a:pt x="142" y="364"/>
                  </a:lnTo>
                  <a:lnTo>
                    <a:pt x="142" y="366"/>
                  </a:lnTo>
                  <a:lnTo>
                    <a:pt x="140" y="366"/>
                  </a:lnTo>
                  <a:lnTo>
                    <a:pt x="140" y="366"/>
                  </a:lnTo>
                  <a:lnTo>
                    <a:pt x="138" y="368"/>
                  </a:lnTo>
                  <a:lnTo>
                    <a:pt x="138" y="370"/>
                  </a:lnTo>
                  <a:lnTo>
                    <a:pt x="138" y="372"/>
                  </a:lnTo>
                  <a:lnTo>
                    <a:pt x="138" y="372"/>
                  </a:lnTo>
                  <a:lnTo>
                    <a:pt x="138" y="374"/>
                  </a:lnTo>
                  <a:lnTo>
                    <a:pt x="138" y="374"/>
                  </a:lnTo>
                  <a:lnTo>
                    <a:pt x="138" y="376"/>
                  </a:lnTo>
                  <a:lnTo>
                    <a:pt x="138" y="376"/>
                  </a:lnTo>
                  <a:lnTo>
                    <a:pt x="138" y="380"/>
                  </a:lnTo>
                  <a:lnTo>
                    <a:pt x="138" y="380"/>
                  </a:lnTo>
                  <a:lnTo>
                    <a:pt x="138" y="382"/>
                  </a:lnTo>
                  <a:lnTo>
                    <a:pt x="138" y="382"/>
                  </a:lnTo>
                  <a:lnTo>
                    <a:pt x="138" y="384"/>
                  </a:lnTo>
                  <a:lnTo>
                    <a:pt x="138" y="384"/>
                  </a:lnTo>
                  <a:lnTo>
                    <a:pt x="138" y="390"/>
                  </a:lnTo>
                  <a:lnTo>
                    <a:pt x="134" y="392"/>
                  </a:lnTo>
                  <a:lnTo>
                    <a:pt x="134" y="392"/>
                  </a:lnTo>
                  <a:lnTo>
                    <a:pt x="134" y="392"/>
                  </a:lnTo>
                  <a:lnTo>
                    <a:pt x="134" y="394"/>
                  </a:lnTo>
                  <a:lnTo>
                    <a:pt x="132" y="396"/>
                  </a:lnTo>
                  <a:lnTo>
                    <a:pt x="132" y="396"/>
                  </a:lnTo>
                  <a:lnTo>
                    <a:pt x="130" y="396"/>
                  </a:lnTo>
                  <a:lnTo>
                    <a:pt x="130" y="400"/>
                  </a:lnTo>
                  <a:lnTo>
                    <a:pt x="130" y="404"/>
                  </a:lnTo>
                  <a:lnTo>
                    <a:pt x="130" y="404"/>
                  </a:lnTo>
                  <a:lnTo>
                    <a:pt x="130" y="404"/>
                  </a:lnTo>
                  <a:lnTo>
                    <a:pt x="130" y="406"/>
                  </a:lnTo>
                  <a:lnTo>
                    <a:pt x="132" y="408"/>
                  </a:lnTo>
                  <a:lnTo>
                    <a:pt x="132" y="408"/>
                  </a:lnTo>
                  <a:lnTo>
                    <a:pt x="130" y="410"/>
                  </a:lnTo>
                  <a:lnTo>
                    <a:pt x="130" y="410"/>
                  </a:lnTo>
                  <a:lnTo>
                    <a:pt x="128" y="410"/>
                  </a:lnTo>
                  <a:lnTo>
                    <a:pt x="128" y="410"/>
                  </a:lnTo>
                  <a:lnTo>
                    <a:pt x="128" y="410"/>
                  </a:lnTo>
                  <a:lnTo>
                    <a:pt x="128" y="414"/>
                  </a:lnTo>
                  <a:lnTo>
                    <a:pt x="128" y="414"/>
                  </a:lnTo>
                  <a:lnTo>
                    <a:pt x="128" y="414"/>
                  </a:lnTo>
                  <a:lnTo>
                    <a:pt x="128" y="414"/>
                  </a:lnTo>
                  <a:lnTo>
                    <a:pt x="128" y="416"/>
                  </a:lnTo>
                  <a:lnTo>
                    <a:pt x="132" y="416"/>
                  </a:lnTo>
                  <a:lnTo>
                    <a:pt x="132" y="416"/>
                  </a:lnTo>
                  <a:lnTo>
                    <a:pt x="134" y="416"/>
                  </a:lnTo>
                  <a:lnTo>
                    <a:pt x="134" y="416"/>
                  </a:lnTo>
                  <a:lnTo>
                    <a:pt x="138" y="416"/>
                  </a:lnTo>
                  <a:lnTo>
                    <a:pt x="140" y="416"/>
                  </a:lnTo>
                  <a:lnTo>
                    <a:pt x="142" y="414"/>
                  </a:lnTo>
                  <a:lnTo>
                    <a:pt x="142" y="414"/>
                  </a:lnTo>
                  <a:lnTo>
                    <a:pt x="142" y="414"/>
                  </a:lnTo>
                  <a:lnTo>
                    <a:pt x="142" y="414"/>
                  </a:lnTo>
                  <a:lnTo>
                    <a:pt x="144" y="410"/>
                  </a:lnTo>
                  <a:lnTo>
                    <a:pt x="144" y="410"/>
                  </a:lnTo>
                  <a:lnTo>
                    <a:pt x="146" y="408"/>
                  </a:lnTo>
                  <a:lnTo>
                    <a:pt x="146" y="408"/>
                  </a:lnTo>
                  <a:lnTo>
                    <a:pt x="150" y="404"/>
                  </a:lnTo>
                  <a:lnTo>
                    <a:pt x="150" y="400"/>
                  </a:lnTo>
                  <a:lnTo>
                    <a:pt x="150" y="400"/>
                  </a:lnTo>
                  <a:lnTo>
                    <a:pt x="150" y="398"/>
                  </a:lnTo>
                  <a:lnTo>
                    <a:pt x="150" y="398"/>
                  </a:lnTo>
                  <a:lnTo>
                    <a:pt x="150" y="396"/>
                  </a:lnTo>
                  <a:lnTo>
                    <a:pt x="150" y="396"/>
                  </a:lnTo>
                  <a:lnTo>
                    <a:pt x="152" y="394"/>
                  </a:lnTo>
                  <a:lnTo>
                    <a:pt x="152" y="394"/>
                  </a:lnTo>
                  <a:lnTo>
                    <a:pt x="152" y="392"/>
                  </a:lnTo>
                  <a:lnTo>
                    <a:pt x="152" y="392"/>
                  </a:lnTo>
                  <a:lnTo>
                    <a:pt x="154" y="388"/>
                  </a:lnTo>
                  <a:lnTo>
                    <a:pt x="154" y="388"/>
                  </a:lnTo>
                  <a:lnTo>
                    <a:pt x="154" y="388"/>
                  </a:lnTo>
                  <a:lnTo>
                    <a:pt x="154" y="388"/>
                  </a:lnTo>
                  <a:lnTo>
                    <a:pt x="154" y="386"/>
                  </a:lnTo>
                  <a:lnTo>
                    <a:pt x="154" y="386"/>
                  </a:lnTo>
                  <a:lnTo>
                    <a:pt x="156" y="384"/>
                  </a:lnTo>
                  <a:lnTo>
                    <a:pt x="156" y="384"/>
                  </a:lnTo>
                  <a:lnTo>
                    <a:pt x="156" y="382"/>
                  </a:lnTo>
                  <a:lnTo>
                    <a:pt x="156" y="382"/>
                  </a:lnTo>
                  <a:lnTo>
                    <a:pt x="156" y="380"/>
                  </a:lnTo>
                  <a:lnTo>
                    <a:pt x="156" y="380"/>
                  </a:lnTo>
                  <a:lnTo>
                    <a:pt x="158" y="378"/>
                  </a:lnTo>
                  <a:lnTo>
                    <a:pt x="158" y="378"/>
                  </a:lnTo>
                  <a:lnTo>
                    <a:pt x="158" y="378"/>
                  </a:lnTo>
                  <a:lnTo>
                    <a:pt x="160" y="370"/>
                  </a:lnTo>
                  <a:lnTo>
                    <a:pt x="160" y="362"/>
                  </a:lnTo>
                  <a:lnTo>
                    <a:pt x="160" y="362"/>
                  </a:lnTo>
                  <a:lnTo>
                    <a:pt x="160" y="360"/>
                  </a:lnTo>
                  <a:lnTo>
                    <a:pt x="162" y="360"/>
                  </a:lnTo>
                  <a:lnTo>
                    <a:pt x="162" y="360"/>
                  </a:lnTo>
                  <a:lnTo>
                    <a:pt x="164" y="358"/>
                  </a:lnTo>
                  <a:lnTo>
                    <a:pt x="164" y="358"/>
                  </a:lnTo>
                  <a:lnTo>
                    <a:pt x="164" y="358"/>
                  </a:lnTo>
                  <a:lnTo>
                    <a:pt x="164" y="358"/>
                  </a:lnTo>
                  <a:lnTo>
                    <a:pt x="164" y="356"/>
                  </a:lnTo>
                  <a:lnTo>
                    <a:pt x="166" y="354"/>
                  </a:lnTo>
                  <a:lnTo>
                    <a:pt x="166" y="354"/>
                  </a:lnTo>
                  <a:lnTo>
                    <a:pt x="166" y="354"/>
                  </a:lnTo>
                  <a:lnTo>
                    <a:pt x="166" y="352"/>
                  </a:lnTo>
                  <a:lnTo>
                    <a:pt x="166" y="352"/>
                  </a:lnTo>
                  <a:lnTo>
                    <a:pt x="166" y="352"/>
                  </a:lnTo>
                  <a:lnTo>
                    <a:pt x="168" y="354"/>
                  </a:lnTo>
                  <a:lnTo>
                    <a:pt x="172" y="360"/>
                  </a:lnTo>
                  <a:lnTo>
                    <a:pt x="172" y="360"/>
                  </a:lnTo>
                  <a:lnTo>
                    <a:pt x="172" y="360"/>
                  </a:lnTo>
                  <a:lnTo>
                    <a:pt x="172" y="360"/>
                  </a:lnTo>
                  <a:lnTo>
                    <a:pt x="170" y="362"/>
                  </a:lnTo>
                  <a:lnTo>
                    <a:pt x="170" y="362"/>
                  </a:lnTo>
                  <a:lnTo>
                    <a:pt x="170" y="362"/>
                  </a:lnTo>
                  <a:lnTo>
                    <a:pt x="168" y="362"/>
                  </a:lnTo>
                  <a:lnTo>
                    <a:pt x="168" y="362"/>
                  </a:lnTo>
                  <a:lnTo>
                    <a:pt x="168" y="362"/>
                  </a:lnTo>
                  <a:lnTo>
                    <a:pt x="164" y="366"/>
                  </a:lnTo>
                  <a:lnTo>
                    <a:pt x="164" y="366"/>
                  </a:lnTo>
                  <a:lnTo>
                    <a:pt x="162" y="366"/>
                  </a:lnTo>
                  <a:lnTo>
                    <a:pt x="162" y="368"/>
                  </a:lnTo>
                  <a:lnTo>
                    <a:pt x="164" y="370"/>
                  </a:lnTo>
                  <a:lnTo>
                    <a:pt x="164" y="370"/>
                  </a:lnTo>
                  <a:lnTo>
                    <a:pt x="164" y="374"/>
                  </a:lnTo>
                  <a:lnTo>
                    <a:pt x="164" y="374"/>
                  </a:lnTo>
                  <a:lnTo>
                    <a:pt x="164" y="374"/>
                  </a:lnTo>
                  <a:lnTo>
                    <a:pt x="164" y="374"/>
                  </a:lnTo>
                  <a:lnTo>
                    <a:pt x="166" y="382"/>
                  </a:lnTo>
                  <a:lnTo>
                    <a:pt x="166" y="382"/>
                  </a:lnTo>
                  <a:lnTo>
                    <a:pt x="166" y="384"/>
                  </a:lnTo>
                  <a:lnTo>
                    <a:pt x="166" y="384"/>
                  </a:lnTo>
                  <a:lnTo>
                    <a:pt x="166" y="384"/>
                  </a:lnTo>
                  <a:lnTo>
                    <a:pt x="158" y="400"/>
                  </a:lnTo>
                  <a:lnTo>
                    <a:pt x="158" y="400"/>
                  </a:lnTo>
                  <a:lnTo>
                    <a:pt x="158" y="402"/>
                  </a:lnTo>
                  <a:lnTo>
                    <a:pt x="158" y="402"/>
                  </a:lnTo>
                  <a:lnTo>
                    <a:pt x="158" y="404"/>
                  </a:lnTo>
                  <a:lnTo>
                    <a:pt x="158" y="404"/>
                  </a:lnTo>
                  <a:lnTo>
                    <a:pt x="158" y="404"/>
                  </a:lnTo>
                  <a:lnTo>
                    <a:pt x="158" y="404"/>
                  </a:lnTo>
                  <a:lnTo>
                    <a:pt x="158" y="408"/>
                  </a:lnTo>
                  <a:lnTo>
                    <a:pt x="158" y="408"/>
                  </a:lnTo>
                  <a:lnTo>
                    <a:pt x="158" y="410"/>
                  </a:lnTo>
                  <a:lnTo>
                    <a:pt x="158" y="410"/>
                  </a:lnTo>
                  <a:lnTo>
                    <a:pt x="156" y="410"/>
                  </a:lnTo>
                  <a:lnTo>
                    <a:pt x="156" y="410"/>
                  </a:lnTo>
                  <a:lnTo>
                    <a:pt x="150" y="418"/>
                  </a:lnTo>
                  <a:lnTo>
                    <a:pt x="150" y="418"/>
                  </a:lnTo>
                  <a:lnTo>
                    <a:pt x="148" y="420"/>
                  </a:lnTo>
                  <a:lnTo>
                    <a:pt x="148" y="422"/>
                  </a:lnTo>
                  <a:lnTo>
                    <a:pt x="148" y="422"/>
                  </a:lnTo>
                  <a:lnTo>
                    <a:pt x="148" y="424"/>
                  </a:lnTo>
                  <a:lnTo>
                    <a:pt x="148" y="424"/>
                  </a:lnTo>
                  <a:lnTo>
                    <a:pt x="148" y="426"/>
                  </a:lnTo>
                  <a:lnTo>
                    <a:pt x="148" y="426"/>
                  </a:lnTo>
                  <a:lnTo>
                    <a:pt x="146" y="426"/>
                  </a:lnTo>
                  <a:lnTo>
                    <a:pt x="146" y="426"/>
                  </a:lnTo>
                  <a:lnTo>
                    <a:pt x="146" y="426"/>
                  </a:lnTo>
                  <a:lnTo>
                    <a:pt x="146" y="428"/>
                  </a:lnTo>
                  <a:lnTo>
                    <a:pt x="146" y="428"/>
                  </a:lnTo>
                  <a:lnTo>
                    <a:pt x="146" y="430"/>
                  </a:lnTo>
                  <a:lnTo>
                    <a:pt x="146" y="430"/>
                  </a:lnTo>
                  <a:lnTo>
                    <a:pt x="146" y="432"/>
                  </a:lnTo>
                  <a:lnTo>
                    <a:pt x="146" y="432"/>
                  </a:lnTo>
                  <a:lnTo>
                    <a:pt x="146" y="434"/>
                  </a:lnTo>
                  <a:lnTo>
                    <a:pt x="146" y="434"/>
                  </a:lnTo>
                  <a:lnTo>
                    <a:pt x="146" y="436"/>
                  </a:lnTo>
                  <a:lnTo>
                    <a:pt x="146" y="436"/>
                  </a:lnTo>
                  <a:lnTo>
                    <a:pt x="146" y="438"/>
                  </a:lnTo>
                  <a:lnTo>
                    <a:pt x="146" y="438"/>
                  </a:lnTo>
                  <a:lnTo>
                    <a:pt x="146" y="440"/>
                  </a:lnTo>
                  <a:lnTo>
                    <a:pt x="146" y="440"/>
                  </a:lnTo>
                  <a:lnTo>
                    <a:pt x="146" y="442"/>
                  </a:lnTo>
                  <a:lnTo>
                    <a:pt x="146" y="442"/>
                  </a:lnTo>
                  <a:lnTo>
                    <a:pt x="136" y="468"/>
                  </a:lnTo>
                  <a:lnTo>
                    <a:pt x="136" y="468"/>
                  </a:lnTo>
                  <a:lnTo>
                    <a:pt x="134" y="474"/>
                  </a:lnTo>
                  <a:lnTo>
                    <a:pt x="134" y="474"/>
                  </a:lnTo>
                  <a:lnTo>
                    <a:pt x="134" y="476"/>
                  </a:lnTo>
                  <a:lnTo>
                    <a:pt x="134" y="476"/>
                  </a:lnTo>
                  <a:lnTo>
                    <a:pt x="134" y="478"/>
                  </a:lnTo>
                  <a:lnTo>
                    <a:pt x="134" y="478"/>
                  </a:lnTo>
                  <a:lnTo>
                    <a:pt x="132" y="482"/>
                  </a:lnTo>
                  <a:lnTo>
                    <a:pt x="132" y="482"/>
                  </a:lnTo>
                  <a:lnTo>
                    <a:pt x="132" y="484"/>
                  </a:lnTo>
                  <a:lnTo>
                    <a:pt x="132" y="484"/>
                  </a:lnTo>
                  <a:lnTo>
                    <a:pt x="132" y="486"/>
                  </a:lnTo>
                  <a:lnTo>
                    <a:pt x="132" y="486"/>
                  </a:lnTo>
                  <a:lnTo>
                    <a:pt x="130" y="486"/>
                  </a:lnTo>
                  <a:lnTo>
                    <a:pt x="130" y="486"/>
                  </a:lnTo>
                  <a:lnTo>
                    <a:pt x="128" y="488"/>
                  </a:lnTo>
                  <a:lnTo>
                    <a:pt x="128" y="488"/>
                  </a:lnTo>
                  <a:lnTo>
                    <a:pt x="128" y="490"/>
                  </a:lnTo>
                  <a:lnTo>
                    <a:pt x="128" y="490"/>
                  </a:lnTo>
                  <a:lnTo>
                    <a:pt x="130" y="492"/>
                  </a:lnTo>
                  <a:lnTo>
                    <a:pt x="130" y="492"/>
                  </a:lnTo>
                  <a:lnTo>
                    <a:pt x="128" y="494"/>
                  </a:lnTo>
                  <a:lnTo>
                    <a:pt x="128" y="494"/>
                  </a:lnTo>
                  <a:lnTo>
                    <a:pt x="126" y="494"/>
                  </a:lnTo>
                  <a:lnTo>
                    <a:pt x="126" y="494"/>
                  </a:lnTo>
                  <a:lnTo>
                    <a:pt x="124" y="502"/>
                  </a:lnTo>
                  <a:lnTo>
                    <a:pt x="124" y="502"/>
                  </a:lnTo>
                  <a:lnTo>
                    <a:pt x="124" y="502"/>
                  </a:lnTo>
                  <a:lnTo>
                    <a:pt x="124" y="502"/>
                  </a:lnTo>
                  <a:lnTo>
                    <a:pt x="124" y="504"/>
                  </a:lnTo>
                  <a:lnTo>
                    <a:pt x="124" y="504"/>
                  </a:lnTo>
                  <a:lnTo>
                    <a:pt x="122" y="506"/>
                  </a:lnTo>
                  <a:lnTo>
                    <a:pt x="122" y="506"/>
                  </a:lnTo>
                  <a:lnTo>
                    <a:pt x="124" y="508"/>
                  </a:lnTo>
                  <a:lnTo>
                    <a:pt x="124" y="508"/>
                  </a:lnTo>
                  <a:lnTo>
                    <a:pt x="124" y="508"/>
                  </a:lnTo>
                  <a:lnTo>
                    <a:pt x="124" y="508"/>
                  </a:lnTo>
                  <a:lnTo>
                    <a:pt x="122" y="514"/>
                  </a:lnTo>
                  <a:lnTo>
                    <a:pt x="122" y="514"/>
                  </a:lnTo>
                  <a:lnTo>
                    <a:pt x="122" y="518"/>
                  </a:lnTo>
                  <a:lnTo>
                    <a:pt x="122" y="518"/>
                  </a:lnTo>
                  <a:lnTo>
                    <a:pt x="122" y="520"/>
                  </a:lnTo>
                  <a:lnTo>
                    <a:pt x="122" y="520"/>
                  </a:lnTo>
                  <a:lnTo>
                    <a:pt x="122" y="522"/>
                  </a:lnTo>
                  <a:lnTo>
                    <a:pt x="122" y="522"/>
                  </a:lnTo>
                  <a:lnTo>
                    <a:pt x="118" y="524"/>
                  </a:lnTo>
                  <a:lnTo>
                    <a:pt x="118" y="524"/>
                  </a:lnTo>
                  <a:lnTo>
                    <a:pt x="116" y="526"/>
                  </a:lnTo>
                  <a:lnTo>
                    <a:pt x="116" y="526"/>
                  </a:lnTo>
                  <a:lnTo>
                    <a:pt x="116" y="528"/>
                  </a:lnTo>
                  <a:lnTo>
                    <a:pt x="116" y="528"/>
                  </a:lnTo>
                  <a:lnTo>
                    <a:pt x="116" y="530"/>
                  </a:lnTo>
                  <a:lnTo>
                    <a:pt x="116" y="530"/>
                  </a:lnTo>
                  <a:lnTo>
                    <a:pt x="116" y="532"/>
                  </a:lnTo>
                  <a:lnTo>
                    <a:pt x="116" y="532"/>
                  </a:lnTo>
                  <a:lnTo>
                    <a:pt x="114" y="532"/>
                  </a:lnTo>
                  <a:lnTo>
                    <a:pt x="114" y="532"/>
                  </a:lnTo>
                  <a:lnTo>
                    <a:pt x="112" y="534"/>
                  </a:lnTo>
                  <a:lnTo>
                    <a:pt x="112" y="534"/>
                  </a:lnTo>
                  <a:lnTo>
                    <a:pt x="110" y="536"/>
                  </a:lnTo>
                  <a:lnTo>
                    <a:pt x="110" y="536"/>
                  </a:lnTo>
                  <a:lnTo>
                    <a:pt x="108" y="540"/>
                  </a:lnTo>
                  <a:lnTo>
                    <a:pt x="108" y="540"/>
                  </a:lnTo>
                  <a:lnTo>
                    <a:pt x="106" y="540"/>
                  </a:lnTo>
                  <a:lnTo>
                    <a:pt x="106" y="540"/>
                  </a:lnTo>
                  <a:lnTo>
                    <a:pt x="106" y="540"/>
                  </a:lnTo>
                  <a:lnTo>
                    <a:pt x="106" y="548"/>
                  </a:lnTo>
                  <a:lnTo>
                    <a:pt x="104" y="554"/>
                  </a:lnTo>
                  <a:lnTo>
                    <a:pt x="100" y="562"/>
                  </a:lnTo>
                  <a:lnTo>
                    <a:pt x="92" y="568"/>
                  </a:lnTo>
                  <a:lnTo>
                    <a:pt x="92" y="568"/>
                  </a:lnTo>
                  <a:lnTo>
                    <a:pt x="92" y="570"/>
                  </a:lnTo>
                  <a:lnTo>
                    <a:pt x="92" y="570"/>
                  </a:lnTo>
                  <a:lnTo>
                    <a:pt x="92" y="570"/>
                  </a:lnTo>
                  <a:lnTo>
                    <a:pt x="92" y="570"/>
                  </a:lnTo>
                  <a:lnTo>
                    <a:pt x="90" y="574"/>
                  </a:lnTo>
                  <a:lnTo>
                    <a:pt x="90" y="574"/>
                  </a:lnTo>
                  <a:lnTo>
                    <a:pt x="90" y="576"/>
                  </a:lnTo>
                  <a:lnTo>
                    <a:pt x="90" y="576"/>
                  </a:lnTo>
                  <a:lnTo>
                    <a:pt x="90" y="576"/>
                  </a:lnTo>
                  <a:lnTo>
                    <a:pt x="90" y="576"/>
                  </a:lnTo>
                  <a:lnTo>
                    <a:pt x="62" y="610"/>
                  </a:lnTo>
                  <a:lnTo>
                    <a:pt x="32" y="642"/>
                  </a:lnTo>
                  <a:lnTo>
                    <a:pt x="32" y="642"/>
                  </a:lnTo>
                  <a:lnTo>
                    <a:pt x="30" y="644"/>
                  </a:lnTo>
                  <a:lnTo>
                    <a:pt x="30" y="644"/>
                  </a:lnTo>
                  <a:lnTo>
                    <a:pt x="30" y="646"/>
                  </a:lnTo>
                  <a:lnTo>
                    <a:pt x="30" y="646"/>
                  </a:lnTo>
                  <a:lnTo>
                    <a:pt x="28" y="648"/>
                  </a:lnTo>
                  <a:lnTo>
                    <a:pt x="28" y="648"/>
                  </a:lnTo>
                  <a:lnTo>
                    <a:pt x="26" y="652"/>
                  </a:lnTo>
                  <a:lnTo>
                    <a:pt x="26" y="652"/>
                  </a:lnTo>
                  <a:lnTo>
                    <a:pt x="18" y="656"/>
                  </a:lnTo>
                  <a:lnTo>
                    <a:pt x="18" y="656"/>
                  </a:lnTo>
                  <a:lnTo>
                    <a:pt x="16" y="656"/>
                  </a:lnTo>
                  <a:lnTo>
                    <a:pt x="16" y="656"/>
                  </a:lnTo>
                  <a:lnTo>
                    <a:pt x="14" y="662"/>
                  </a:lnTo>
                  <a:lnTo>
                    <a:pt x="14" y="662"/>
                  </a:lnTo>
                  <a:lnTo>
                    <a:pt x="12" y="664"/>
                  </a:lnTo>
                  <a:lnTo>
                    <a:pt x="10" y="666"/>
                  </a:lnTo>
                  <a:lnTo>
                    <a:pt x="10" y="666"/>
                  </a:lnTo>
                  <a:lnTo>
                    <a:pt x="8" y="668"/>
                  </a:lnTo>
                  <a:lnTo>
                    <a:pt x="8" y="668"/>
                  </a:lnTo>
                  <a:lnTo>
                    <a:pt x="6" y="672"/>
                  </a:lnTo>
                  <a:lnTo>
                    <a:pt x="6" y="672"/>
                  </a:lnTo>
                  <a:lnTo>
                    <a:pt x="4" y="672"/>
                  </a:lnTo>
                  <a:lnTo>
                    <a:pt x="4" y="672"/>
                  </a:lnTo>
                  <a:lnTo>
                    <a:pt x="2" y="672"/>
                  </a:lnTo>
                  <a:lnTo>
                    <a:pt x="2" y="672"/>
                  </a:lnTo>
                  <a:lnTo>
                    <a:pt x="0" y="678"/>
                  </a:lnTo>
                  <a:lnTo>
                    <a:pt x="2" y="682"/>
                  </a:lnTo>
                  <a:lnTo>
                    <a:pt x="2" y="682"/>
                  </a:lnTo>
                  <a:lnTo>
                    <a:pt x="6" y="682"/>
                  </a:lnTo>
                  <a:lnTo>
                    <a:pt x="6" y="682"/>
                  </a:lnTo>
                  <a:lnTo>
                    <a:pt x="8" y="682"/>
                  </a:lnTo>
                  <a:lnTo>
                    <a:pt x="8" y="682"/>
                  </a:lnTo>
                  <a:lnTo>
                    <a:pt x="10" y="680"/>
                  </a:lnTo>
                  <a:lnTo>
                    <a:pt x="10" y="680"/>
                  </a:lnTo>
                  <a:lnTo>
                    <a:pt x="10" y="680"/>
                  </a:lnTo>
                  <a:lnTo>
                    <a:pt x="10" y="680"/>
                  </a:lnTo>
                  <a:lnTo>
                    <a:pt x="12" y="678"/>
                  </a:lnTo>
                  <a:lnTo>
                    <a:pt x="12" y="678"/>
                  </a:lnTo>
                  <a:lnTo>
                    <a:pt x="14" y="678"/>
                  </a:lnTo>
                  <a:lnTo>
                    <a:pt x="14" y="678"/>
                  </a:lnTo>
                  <a:lnTo>
                    <a:pt x="14" y="676"/>
                  </a:lnTo>
                  <a:lnTo>
                    <a:pt x="14" y="676"/>
                  </a:lnTo>
                  <a:lnTo>
                    <a:pt x="28" y="670"/>
                  </a:lnTo>
                  <a:lnTo>
                    <a:pt x="40" y="662"/>
                  </a:lnTo>
                  <a:lnTo>
                    <a:pt x="50" y="654"/>
                  </a:lnTo>
                  <a:lnTo>
                    <a:pt x="60" y="642"/>
                  </a:lnTo>
                  <a:lnTo>
                    <a:pt x="60" y="642"/>
                  </a:lnTo>
                  <a:lnTo>
                    <a:pt x="62" y="642"/>
                  </a:lnTo>
                  <a:lnTo>
                    <a:pt x="62" y="642"/>
                  </a:lnTo>
                  <a:lnTo>
                    <a:pt x="62" y="644"/>
                  </a:lnTo>
                  <a:lnTo>
                    <a:pt x="64" y="644"/>
                  </a:lnTo>
                  <a:lnTo>
                    <a:pt x="64" y="644"/>
                  </a:lnTo>
                  <a:lnTo>
                    <a:pt x="66" y="642"/>
                  </a:lnTo>
                  <a:lnTo>
                    <a:pt x="66" y="642"/>
                  </a:lnTo>
                  <a:lnTo>
                    <a:pt x="66" y="640"/>
                  </a:lnTo>
                  <a:lnTo>
                    <a:pt x="66" y="640"/>
                  </a:lnTo>
                  <a:lnTo>
                    <a:pt x="64" y="636"/>
                  </a:lnTo>
                  <a:lnTo>
                    <a:pt x="64" y="636"/>
                  </a:lnTo>
                  <a:lnTo>
                    <a:pt x="70" y="632"/>
                  </a:lnTo>
                  <a:lnTo>
                    <a:pt x="74" y="626"/>
                  </a:lnTo>
                  <a:lnTo>
                    <a:pt x="74" y="626"/>
                  </a:lnTo>
                  <a:lnTo>
                    <a:pt x="78" y="624"/>
                  </a:lnTo>
                  <a:lnTo>
                    <a:pt x="78" y="624"/>
                  </a:lnTo>
                  <a:lnTo>
                    <a:pt x="78" y="622"/>
                  </a:lnTo>
                  <a:lnTo>
                    <a:pt x="78" y="622"/>
                  </a:lnTo>
                  <a:lnTo>
                    <a:pt x="82" y="620"/>
                  </a:lnTo>
                  <a:lnTo>
                    <a:pt x="82" y="620"/>
                  </a:lnTo>
                  <a:lnTo>
                    <a:pt x="84" y="620"/>
                  </a:lnTo>
                  <a:lnTo>
                    <a:pt x="84" y="620"/>
                  </a:lnTo>
                  <a:lnTo>
                    <a:pt x="92" y="614"/>
                  </a:lnTo>
                  <a:lnTo>
                    <a:pt x="92" y="614"/>
                  </a:lnTo>
                  <a:lnTo>
                    <a:pt x="94" y="614"/>
                  </a:lnTo>
                  <a:lnTo>
                    <a:pt x="94" y="614"/>
                  </a:lnTo>
                  <a:lnTo>
                    <a:pt x="96" y="614"/>
                  </a:lnTo>
                  <a:lnTo>
                    <a:pt x="96" y="610"/>
                  </a:lnTo>
                  <a:lnTo>
                    <a:pt x="96" y="610"/>
                  </a:lnTo>
                  <a:lnTo>
                    <a:pt x="98" y="608"/>
                  </a:lnTo>
                  <a:lnTo>
                    <a:pt x="98" y="608"/>
                  </a:lnTo>
                  <a:lnTo>
                    <a:pt x="100" y="608"/>
                  </a:lnTo>
                  <a:lnTo>
                    <a:pt x="100" y="608"/>
                  </a:lnTo>
                  <a:lnTo>
                    <a:pt x="100" y="604"/>
                  </a:lnTo>
                  <a:lnTo>
                    <a:pt x="98" y="602"/>
                  </a:lnTo>
                  <a:lnTo>
                    <a:pt x="98" y="602"/>
                  </a:lnTo>
                  <a:lnTo>
                    <a:pt x="100" y="602"/>
                  </a:lnTo>
                  <a:lnTo>
                    <a:pt x="100" y="602"/>
                  </a:lnTo>
                  <a:lnTo>
                    <a:pt x="104" y="602"/>
                  </a:lnTo>
                  <a:lnTo>
                    <a:pt x="104" y="602"/>
                  </a:lnTo>
                  <a:lnTo>
                    <a:pt x="104" y="600"/>
                  </a:lnTo>
                  <a:lnTo>
                    <a:pt x="104" y="600"/>
                  </a:lnTo>
                  <a:lnTo>
                    <a:pt x="108" y="600"/>
                  </a:lnTo>
                  <a:lnTo>
                    <a:pt x="108" y="600"/>
                  </a:lnTo>
                  <a:lnTo>
                    <a:pt x="108" y="602"/>
                  </a:lnTo>
                  <a:lnTo>
                    <a:pt x="108" y="602"/>
                  </a:lnTo>
                  <a:lnTo>
                    <a:pt x="108" y="606"/>
                  </a:lnTo>
                  <a:lnTo>
                    <a:pt x="108" y="606"/>
                  </a:lnTo>
                  <a:lnTo>
                    <a:pt x="110" y="606"/>
                  </a:lnTo>
                  <a:lnTo>
                    <a:pt x="110" y="608"/>
                  </a:lnTo>
                  <a:lnTo>
                    <a:pt x="110" y="608"/>
                  </a:lnTo>
                  <a:lnTo>
                    <a:pt x="102" y="618"/>
                  </a:lnTo>
                  <a:lnTo>
                    <a:pt x="102" y="618"/>
                  </a:lnTo>
                  <a:lnTo>
                    <a:pt x="100" y="620"/>
                  </a:lnTo>
                  <a:lnTo>
                    <a:pt x="100" y="620"/>
                  </a:lnTo>
                  <a:lnTo>
                    <a:pt x="96" y="620"/>
                  </a:lnTo>
                  <a:lnTo>
                    <a:pt x="96" y="620"/>
                  </a:lnTo>
                  <a:lnTo>
                    <a:pt x="94" y="622"/>
                  </a:lnTo>
                  <a:lnTo>
                    <a:pt x="94" y="622"/>
                  </a:lnTo>
                  <a:lnTo>
                    <a:pt x="94" y="626"/>
                  </a:lnTo>
                  <a:lnTo>
                    <a:pt x="94" y="626"/>
                  </a:lnTo>
                  <a:lnTo>
                    <a:pt x="96" y="626"/>
                  </a:lnTo>
                  <a:lnTo>
                    <a:pt x="96" y="626"/>
                  </a:lnTo>
                  <a:lnTo>
                    <a:pt x="94" y="626"/>
                  </a:lnTo>
                  <a:lnTo>
                    <a:pt x="94" y="626"/>
                  </a:lnTo>
                  <a:lnTo>
                    <a:pt x="82" y="646"/>
                  </a:lnTo>
                  <a:lnTo>
                    <a:pt x="82" y="646"/>
                  </a:lnTo>
                  <a:lnTo>
                    <a:pt x="80" y="648"/>
                  </a:lnTo>
                  <a:lnTo>
                    <a:pt x="80" y="648"/>
                  </a:lnTo>
                  <a:lnTo>
                    <a:pt x="78" y="646"/>
                  </a:lnTo>
                  <a:lnTo>
                    <a:pt x="78" y="646"/>
                  </a:lnTo>
                  <a:lnTo>
                    <a:pt x="74" y="646"/>
                  </a:lnTo>
                  <a:lnTo>
                    <a:pt x="74" y="646"/>
                  </a:lnTo>
                  <a:lnTo>
                    <a:pt x="70" y="650"/>
                  </a:lnTo>
                  <a:lnTo>
                    <a:pt x="70" y="650"/>
                  </a:lnTo>
                  <a:lnTo>
                    <a:pt x="70" y="652"/>
                  </a:lnTo>
                  <a:lnTo>
                    <a:pt x="70" y="652"/>
                  </a:lnTo>
                  <a:lnTo>
                    <a:pt x="56" y="664"/>
                  </a:lnTo>
                  <a:lnTo>
                    <a:pt x="56" y="664"/>
                  </a:lnTo>
                  <a:lnTo>
                    <a:pt x="56" y="666"/>
                  </a:lnTo>
                  <a:lnTo>
                    <a:pt x="56" y="666"/>
                  </a:lnTo>
                  <a:lnTo>
                    <a:pt x="56" y="668"/>
                  </a:lnTo>
                  <a:lnTo>
                    <a:pt x="56" y="668"/>
                  </a:lnTo>
                  <a:lnTo>
                    <a:pt x="56" y="670"/>
                  </a:lnTo>
                  <a:lnTo>
                    <a:pt x="60" y="668"/>
                  </a:lnTo>
                  <a:lnTo>
                    <a:pt x="60" y="668"/>
                  </a:lnTo>
                  <a:lnTo>
                    <a:pt x="62" y="668"/>
                  </a:lnTo>
                  <a:lnTo>
                    <a:pt x="62" y="668"/>
                  </a:lnTo>
                  <a:lnTo>
                    <a:pt x="64" y="668"/>
                  </a:lnTo>
                  <a:lnTo>
                    <a:pt x="64" y="668"/>
                  </a:lnTo>
                  <a:lnTo>
                    <a:pt x="64" y="668"/>
                  </a:lnTo>
                  <a:lnTo>
                    <a:pt x="64" y="668"/>
                  </a:lnTo>
                  <a:lnTo>
                    <a:pt x="66" y="670"/>
                  </a:lnTo>
                  <a:lnTo>
                    <a:pt x="66" y="670"/>
                  </a:lnTo>
                  <a:lnTo>
                    <a:pt x="66" y="674"/>
                  </a:lnTo>
                  <a:lnTo>
                    <a:pt x="66" y="674"/>
                  </a:lnTo>
                  <a:lnTo>
                    <a:pt x="68" y="676"/>
                  </a:lnTo>
                  <a:lnTo>
                    <a:pt x="68" y="676"/>
                  </a:lnTo>
                  <a:lnTo>
                    <a:pt x="70" y="676"/>
                  </a:lnTo>
                  <a:lnTo>
                    <a:pt x="70" y="676"/>
                  </a:lnTo>
                  <a:lnTo>
                    <a:pt x="72" y="676"/>
                  </a:lnTo>
                  <a:lnTo>
                    <a:pt x="72" y="676"/>
                  </a:lnTo>
                  <a:lnTo>
                    <a:pt x="76" y="674"/>
                  </a:lnTo>
                  <a:lnTo>
                    <a:pt x="76" y="674"/>
                  </a:lnTo>
                  <a:lnTo>
                    <a:pt x="76" y="672"/>
                  </a:lnTo>
                  <a:lnTo>
                    <a:pt x="76" y="672"/>
                  </a:lnTo>
                  <a:lnTo>
                    <a:pt x="80" y="672"/>
                  </a:lnTo>
                  <a:lnTo>
                    <a:pt x="82" y="670"/>
                  </a:lnTo>
                  <a:lnTo>
                    <a:pt x="82" y="670"/>
                  </a:lnTo>
                  <a:lnTo>
                    <a:pt x="82" y="670"/>
                  </a:lnTo>
                  <a:lnTo>
                    <a:pt x="84" y="668"/>
                  </a:lnTo>
                  <a:lnTo>
                    <a:pt x="84" y="668"/>
                  </a:lnTo>
                  <a:lnTo>
                    <a:pt x="86" y="666"/>
                  </a:lnTo>
                  <a:lnTo>
                    <a:pt x="86" y="666"/>
                  </a:lnTo>
                  <a:lnTo>
                    <a:pt x="86" y="666"/>
                  </a:lnTo>
                  <a:lnTo>
                    <a:pt x="86" y="666"/>
                  </a:lnTo>
                  <a:lnTo>
                    <a:pt x="92" y="664"/>
                  </a:lnTo>
                  <a:lnTo>
                    <a:pt x="94" y="662"/>
                  </a:lnTo>
                  <a:lnTo>
                    <a:pt x="94" y="662"/>
                  </a:lnTo>
                  <a:lnTo>
                    <a:pt x="94" y="660"/>
                  </a:lnTo>
                  <a:lnTo>
                    <a:pt x="94" y="660"/>
                  </a:lnTo>
                  <a:lnTo>
                    <a:pt x="96" y="660"/>
                  </a:lnTo>
                  <a:lnTo>
                    <a:pt x="96" y="660"/>
                  </a:lnTo>
                  <a:lnTo>
                    <a:pt x="96" y="658"/>
                  </a:lnTo>
                  <a:lnTo>
                    <a:pt x="96" y="658"/>
                  </a:lnTo>
                  <a:lnTo>
                    <a:pt x="96" y="656"/>
                  </a:lnTo>
                  <a:lnTo>
                    <a:pt x="96" y="656"/>
                  </a:lnTo>
                  <a:lnTo>
                    <a:pt x="98" y="656"/>
                  </a:lnTo>
                  <a:lnTo>
                    <a:pt x="98" y="656"/>
                  </a:lnTo>
                  <a:lnTo>
                    <a:pt x="98" y="654"/>
                  </a:lnTo>
                  <a:lnTo>
                    <a:pt x="98" y="654"/>
                  </a:lnTo>
                  <a:lnTo>
                    <a:pt x="104" y="652"/>
                  </a:lnTo>
                  <a:lnTo>
                    <a:pt x="110" y="646"/>
                  </a:lnTo>
                  <a:lnTo>
                    <a:pt x="110" y="646"/>
                  </a:lnTo>
                  <a:lnTo>
                    <a:pt x="112" y="646"/>
                  </a:lnTo>
                  <a:lnTo>
                    <a:pt x="112" y="646"/>
                  </a:lnTo>
                  <a:lnTo>
                    <a:pt x="114" y="646"/>
                  </a:lnTo>
                  <a:lnTo>
                    <a:pt x="114" y="646"/>
                  </a:lnTo>
                  <a:lnTo>
                    <a:pt x="116" y="644"/>
                  </a:lnTo>
                  <a:lnTo>
                    <a:pt x="116" y="644"/>
                  </a:lnTo>
                  <a:lnTo>
                    <a:pt x="116" y="642"/>
                  </a:lnTo>
                  <a:lnTo>
                    <a:pt x="116" y="642"/>
                  </a:lnTo>
                  <a:lnTo>
                    <a:pt x="116" y="636"/>
                  </a:lnTo>
                  <a:lnTo>
                    <a:pt x="116" y="636"/>
                  </a:lnTo>
                  <a:lnTo>
                    <a:pt x="118" y="636"/>
                  </a:lnTo>
                  <a:lnTo>
                    <a:pt x="118" y="636"/>
                  </a:lnTo>
                  <a:lnTo>
                    <a:pt x="120" y="634"/>
                  </a:lnTo>
                  <a:lnTo>
                    <a:pt x="120" y="634"/>
                  </a:lnTo>
                  <a:lnTo>
                    <a:pt x="124" y="634"/>
                  </a:lnTo>
                  <a:lnTo>
                    <a:pt x="124" y="634"/>
                  </a:lnTo>
                  <a:lnTo>
                    <a:pt x="126" y="634"/>
                  </a:lnTo>
                  <a:lnTo>
                    <a:pt x="126" y="634"/>
                  </a:lnTo>
                  <a:lnTo>
                    <a:pt x="130" y="634"/>
                  </a:lnTo>
                  <a:lnTo>
                    <a:pt x="130" y="634"/>
                  </a:lnTo>
                  <a:lnTo>
                    <a:pt x="130" y="634"/>
                  </a:lnTo>
                  <a:lnTo>
                    <a:pt x="130" y="634"/>
                  </a:lnTo>
                  <a:lnTo>
                    <a:pt x="136" y="632"/>
                  </a:lnTo>
                  <a:lnTo>
                    <a:pt x="136" y="632"/>
                  </a:lnTo>
                  <a:lnTo>
                    <a:pt x="136" y="630"/>
                  </a:lnTo>
                  <a:lnTo>
                    <a:pt x="136" y="630"/>
                  </a:lnTo>
                  <a:lnTo>
                    <a:pt x="138" y="630"/>
                  </a:lnTo>
                  <a:lnTo>
                    <a:pt x="138" y="630"/>
                  </a:lnTo>
                  <a:lnTo>
                    <a:pt x="138" y="628"/>
                  </a:lnTo>
                  <a:lnTo>
                    <a:pt x="138" y="628"/>
                  </a:lnTo>
                  <a:lnTo>
                    <a:pt x="138" y="626"/>
                  </a:lnTo>
                  <a:lnTo>
                    <a:pt x="138" y="626"/>
                  </a:lnTo>
                  <a:lnTo>
                    <a:pt x="136" y="624"/>
                  </a:lnTo>
                  <a:lnTo>
                    <a:pt x="136" y="624"/>
                  </a:lnTo>
                  <a:lnTo>
                    <a:pt x="138" y="624"/>
                  </a:lnTo>
                  <a:lnTo>
                    <a:pt x="142" y="622"/>
                  </a:lnTo>
                  <a:lnTo>
                    <a:pt x="142" y="622"/>
                  </a:lnTo>
                  <a:lnTo>
                    <a:pt x="142" y="618"/>
                  </a:lnTo>
                  <a:lnTo>
                    <a:pt x="142" y="618"/>
                  </a:lnTo>
                  <a:lnTo>
                    <a:pt x="144" y="616"/>
                  </a:lnTo>
                  <a:lnTo>
                    <a:pt x="142" y="616"/>
                  </a:lnTo>
                  <a:lnTo>
                    <a:pt x="142" y="616"/>
                  </a:lnTo>
                  <a:lnTo>
                    <a:pt x="140" y="616"/>
                  </a:lnTo>
                  <a:lnTo>
                    <a:pt x="140" y="616"/>
                  </a:lnTo>
                  <a:lnTo>
                    <a:pt x="138" y="614"/>
                  </a:lnTo>
                  <a:lnTo>
                    <a:pt x="138" y="614"/>
                  </a:lnTo>
                  <a:lnTo>
                    <a:pt x="142" y="612"/>
                  </a:lnTo>
                  <a:lnTo>
                    <a:pt x="142" y="612"/>
                  </a:lnTo>
                  <a:lnTo>
                    <a:pt x="142" y="612"/>
                  </a:lnTo>
                  <a:lnTo>
                    <a:pt x="142" y="612"/>
                  </a:lnTo>
                  <a:lnTo>
                    <a:pt x="142" y="610"/>
                  </a:lnTo>
                  <a:lnTo>
                    <a:pt x="142" y="610"/>
                  </a:lnTo>
                  <a:lnTo>
                    <a:pt x="140" y="606"/>
                  </a:lnTo>
                  <a:lnTo>
                    <a:pt x="140" y="606"/>
                  </a:lnTo>
                  <a:lnTo>
                    <a:pt x="142" y="606"/>
                  </a:lnTo>
                  <a:lnTo>
                    <a:pt x="142" y="606"/>
                  </a:lnTo>
                  <a:lnTo>
                    <a:pt x="146" y="606"/>
                  </a:lnTo>
                  <a:lnTo>
                    <a:pt x="146" y="606"/>
                  </a:lnTo>
                  <a:lnTo>
                    <a:pt x="146" y="604"/>
                  </a:lnTo>
                  <a:lnTo>
                    <a:pt x="146" y="604"/>
                  </a:lnTo>
                  <a:lnTo>
                    <a:pt x="148" y="600"/>
                  </a:lnTo>
                  <a:lnTo>
                    <a:pt x="148" y="600"/>
                  </a:lnTo>
                  <a:lnTo>
                    <a:pt x="150" y="600"/>
                  </a:lnTo>
                  <a:lnTo>
                    <a:pt x="150" y="600"/>
                  </a:lnTo>
                  <a:lnTo>
                    <a:pt x="152" y="602"/>
                  </a:lnTo>
                  <a:lnTo>
                    <a:pt x="154" y="602"/>
                  </a:lnTo>
                  <a:lnTo>
                    <a:pt x="154" y="602"/>
                  </a:lnTo>
                  <a:lnTo>
                    <a:pt x="156" y="602"/>
                  </a:lnTo>
                  <a:lnTo>
                    <a:pt x="156" y="602"/>
                  </a:lnTo>
                  <a:lnTo>
                    <a:pt x="158" y="602"/>
                  </a:lnTo>
                  <a:lnTo>
                    <a:pt x="158" y="602"/>
                  </a:lnTo>
                  <a:lnTo>
                    <a:pt x="160" y="600"/>
                  </a:lnTo>
                  <a:lnTo>
                    <a:pt x="160" y="600"/>
                  </a:lnTo>
                  <a:lnTo>
                    <a:pt x="160" y="598"/>
                  </a:lnTo>
                  <a:lnTo>
                    <a:pt x="160" y="598"/>
                  </a:lnTo>
                  <a:lnTo>
                    <a:pt x="164" y="596"/>
                  </a:lnTo>
                  <a:lnTo>
                    <a:pt x="164" y="596"/>
                  </a:lnTo>
                  <a:lnTo>
                    <a:pt x="168" y="596"/>
                  </a:lnTo>
                  <a:lnTo>
                    <a:pt x="168" y="596"/>
                  </a:lnTo>
                  <a:lnTo>
                    <a:pt x="168" y="594"/>
                  </a:lnTo>
                  <a:lnTo>
                    <a:pt x="168" y="594"/>
                  </a:lnTo>
                  <a:lnTo>
                    <a:pt x="170" y="592"/>
                  </a:lnTo>
                  <a:lnTo>
                    <a:pt x="170" y="592"/>
                  </a:lnTo>
                  <a:lnTo>
                    <a:pt x="172" y="592"/>
                  </a:lnTo>
                  <a:lnTo>
                    <a:pt x="172" y="592"/>
                  </a:lnTo>
                  <a:lnTo>
                    <a:pt x="174" y="590"/>
                  </a:lnTo>
                  <a:lnTo>
                    <a:pt x="174" y="590"/>
                  </a:lnTo>
                  <a:lnTo>
                    <a:pt x="178" y="594"/>
                  </a:lnTo>
                  <a:lnTo>
                    <a:pt x="176" y="590"/>
                  </a:lnTo>
                  <a:lnTo>
                    <a:pt x="176" y="590"/>
                  </a:lnTo>
                  <a:lnTo>
                    <a:pt x="176" y="588"/>
                  </a:lnTo>
                  <a:lnTo>
                    <a:pt x="176" y="588"/>
                  </a:lnTo>
                  <a:lnTo>
                    <a:pt x="176" y="588"/>
                  </a:lnTo>
                  <a:lnTo>
                    <a:pt x="176" y="588"/>
                  </a:lnTo>
                  <a:lnTo>
                    <a:pt x="176" y="586"/>
                  </a:lnTo>
                  <a:lnTo>
                    <a:pt x="176" y="586"/>
                  </a:lnTo>
                  <a:lnTo>
                    <a:pt x="176" y="584"/>
                  </a:lnTo>
                  <a:lnTo>
                    <a:pt x="176" y="584"/>
                  </a:lnTo>
                  <a:lnTo>
                    <a:pt x="178" y="580"/>
                  </a:lnTo>
                  <a:lnTo>
                    <a:pt x="178" y="580"/>
                  </a:lnTo>
                  <a:lnTo>
                    <a:pt x="180" y="576"/>
                  </a:lnTo>
                  <a:lnTo>
                    <a:pt x="182" y="576"/>
                  </a:lnTo>
                  <a:lnTo>
                    <a:pt x="182" y="576"/>
                  </a:lnTo>
                  <a:lnTo>
                    <a:pt x="184" y="580"/>
                  </a:lnTo>
                  <a:lnTo>
                    <a:pt x="188" y="578"/>
                  </a:lnTo>
                  <a:lnTo>
                    <a:pt x="188" y="578"/>
                  </a:lnTo>
                  <a:lnTo>
                    <a:pt x="188" y="578"/>
                  </a:lnTo>
                  <a:lnTo>
                    <a:pt x="188" y="578"/>
                  </a:lnTo>
                  <a:lnTo>
                    <a:pt x="188" y="576"/>
                  </a:lnTo>
                  <a:lnTo>
                    <a:pt x="188" y="576"/>
                  </a:lnTo>
                  <a:lnTo>
                    <a:pt x="194" y="572"/>
                  </a:lnTo>
                  <a:lnTo>
                    <a:pt x="198" y="566"/>
                  </a:lnTo>
                  <a:lnTo>
                    <a:pt x="198" y="566"/>
                  </a:lnTo>
                  <a:lnTo>
                    <a:pt x="198" y="564"/>
                  </a:lnTo>
                  <a:lnTo>
                    <a:pt x="198" y="564"/>
                  </a:lnTo>
                  <a:lnTo>
                    <a:pt x="198" y="562"/>
                  </a:lnTo>
                  <a:lnTo>
                    <a:pt x="198" y="562"/>
                  </a:lnTo>
                  <a:lnTo>
                    <a:pt x="198" y="560"/>
                  </a:lnTo>
                  <a:lnTo>
                    <a:pt x="198" y="560"/>
                  </a:lnTo>
                  <a:lnTo>
                    <a:pt x="198" y="560"/>
                  </a:lnTo>
                  <a:lnTo>
                    <a:pt x="198" y="560"/>
                  </a:lnTo>
                  <a:lnTo>
                    <a:pt x="200" y="558"/>
                  </a:lnTo>
                  <a:lnTo>
                    <a:pt x="198" y="556"/>
                  </a:lnTo>
                  <a:lnTo>
                    <a:pt x="198" y="556"/>
                  </a:lnTo>
                  <a:lnTo>
                    <a:pt x="196" y="556"/>
                  </a:lnTo>
                  <a:lnTo>
                    <a:pt x="196" y="556"/>
                  </a:lnTo>
                  <a:lnTo>
                    <a:pt x="194" y="556"/>
                  </a:lnTo>
                  <a:lnTo>
                    <a:pt x="194" y="552"/>
                  </a:lnTo>
                  <a:lnTo>
                    <a:pt x="194" y="552"/>
                  </a:lnTo>
                  <a:lnTo>
                    <a:pt x="204" y="548"/>
                  </a:lnTo>
                  <a:lnTo>
                    <a:pt x="204" y="548"/>
                  </a:lnTo>
                  <a:lnTo>
                    <a:pt x="206" y="546"/>
                  </a:lnTo>
                  <a:lnTo>
                    <a:pt x="206" y="546"/>
                  </a:lnTo>
                  <a:lnTo>
                    <a:pt x="208" y="546"/>
                  </a:lnTo>
                  <a:lnTo>
                    <a:pt x="208" y="546"/>
                  </a:lnTo>
                  <a:lnTo>
                    <a:pt x="208" y="542"/>
                  </a:lnTo>
                  <a:lnTo>
                    <a:pt x="206" y="540"/>
                  </a:lnTo>
                  <a:lnTo>
                    <a:pt x="206" y="540"/>
                  </a:lnTo>
                  <a:lnTo>
                    <a:pt x="206" y="540"/>
                  </a:lnTo>
                  <a:lnTo>
                    <a:pt x="206" y="540"/>
                  </a:lnTo>
                  <a:lnTo>
                    <a:pt x="202" y="540"/>
                  </a:lnTo>
                  <a:lnTo>
                    <a:pt x="202" y="540"/>
                  </a:lnTo>
                  <a:lnTo>
                    <a:pt x="202" y="538"/>
                  </a:lnTo>
                  <a:lnTo>
                    <a:pt x="202" y="538"/>
                  </a:lnTo>
                  <a:lnTo>
                    <a:pt x="202" y="536"/>
                  </a:lnTo>
                  <a:lnTo>
                    <a:pt x="202" y="536"/>
                  </a:lnTo>
                  <a:lnTo>
                    <a:pt x="202" y="534"/>
                  </a:lnTo>
                  <a:lnTo>
                    <a:pt x="202" y="534"/>
                  </a:lnTo>
                  <a:lnTo>
                    <a:pt x="210" y="530"/>
                  </a:lnTo>
                  <a:lnTo>
                    <a:pt x="216" y="526"/>
                  </a:lnTo>
                  <a:lnTo>
                    <a:pt x="220" y="520"/>
                  </a:lnTo>
                  <a:lnTo>
                    <a:pt x="222" y="512"/>
                  </a:lnTo>
                  <a:lnTo>
                    <a:pt x="222" y="512"/>
                  </a:lnTo>
                  <a:lnTo>
                    <a:pt x="222" y="510"/>
                  </a:lnTo>
                  <a:lnTo>
                    <a:pt x="222" y="510"/>
                  </a:lnTo>
                  <a:lnTo>
                    <a:pt x="224" y="510"/>
                  </a:lnTo>
                  <a:lnTo>
                    <a:pt x="226" y="506"/>
                  </a:lnTo>
                  <a:lnTo>
                    <a:pt x="226" y="506"/>
                  </a:lnTo>
                  <a:lnTo>
                    <a:pt x="224" y="504"/>
                  </a:lnTo>
                  <a:lnTo>
                    <a:pt x="224" y="502"/>
                  </a:lnTo>
                  <a:lnTo>
                    <a:pt x="224" y="502"/>
                  </a:lnTo>
                  <a:lnTo>
                    <a:pt x="226" y="500"/>
                  </a:lnTo>
                  <a:lnTo>
                    <a:pt x="226" y="498"/>
                  </a:lnTo>
                  <a:lnTo>
                    <a:pt x="226" y="498"/>
                  </a:lnTo>
                  <a:lnTo>
                    <a:pt x="226" y="496"/>
                  </a:lnTo>
                  <a:lnTo>
                    <a:pt x="226" y="496"/>
                  </a:lnTo>
                  <a:lnTo>
                    <a:pt x="228" y="494"/>
                  </a:lnTo>
                  <a:lnTo>
                    <a:pt x="228" y="494"/>
                  </a:lnTo>
                  <a:lnTo>
                    <a:pt x="228" y="492"/>
                  </a:lnTo>
                  <a:lnTo>
                    <a:pt x="228" y="492"/>
                  </a:lnTo>
                  <a:lnTo>
                    <a:pt x="228" y="490"/>
                  </a:lnTo>
                  <a:lnTo>
                    <a:pt x="228" y="490"/>
                  </a:lnTo>
                  <a:lnTo>
                    <a:pt x="230" y="488"/>
                  </a:lnTo>
                  <a:lnTo>
                    <a:pt x="228" y="486"/>
                  </a:lnTo>
                  <a:lnTo>
                    <a:pt x="228" y="486"/>
                  </a:lnTo>
                  <a:lnTo>
                    <a:pt x="228" y="484"/>
                  </a:lnTo>
                  <a:lnTo>
                    <a:pt x="228" y="484"/>
                  </a:lnTo>
                  <a:lnTo>
                    <a:pt x="226" y="482"/>
                  </a:lnTo>
                  <a:lnTo>
                    <a:pt x="226" y="482"/>
                  </a:lnTo>
                  <a:lnTo>
                    <a:pt x="228" y="480"/>
                  </a:lnTo>
                  <a:lnTo>
                    <a:pt x="230" y="478"/>
                  </a:lnTo>
                  <a:lnTo>
                    <a:pt x="230" y="478"/>
                  </a:lnTo>
                  <a:lnTo>
                    <a:pt x="230" y="476"/>
                  </a:lnTo>
                  <a:lnTo>
                    <a:pt x="230" y="476"/>
                  </a:lnTo>
                  <a:lnTo>
                    <a:pt x="234" y="476"/>
                  </a:lnTo>
                  <a:lnTo>
                    <a:pt x="234" y="476"/>
                  </a:lnTo>
                  <a:lnTo>
                    <a:pt x="234" y="474"/>
                  </a:lnTo>
                  <a:lnTo>
                    <a:pt x="234" y="474"/>
                  </a:lnTo>
                  <a:lnTo>
                    <a:pt x="234" y="472"/>
                  </a:lnTo>
                  <a:lnTo>
                    <a:pt x="234" y="472"/>
                  </a:lnTo>
                  <a:lnTo>
                    <a:pt x="234" y="468"/>
                  </a:lnTo>
                  <a:lnTo>
                    <a:pt x="232" y="466"/>
                  </a:lnTo>
                  <a:lnTo>
                    <a:pt x="232" y="466"/>
                  </a:lnTo>
                  <a:lnTo>
                    <a:pt x="232" y="464"/>
                  </a:lnTo>
                  <a:lnTo>
                    <a:pt x="232" y="464"/>
                  </a:lnTo>
                  <a:lnTo>
                    <a:pt x="232" y="462"/>
                  </a:lnTo>
                  <a:lnTo>
                    <a:pt x="232" y="462"/>
                  </a:lnTo>
                  <a:lnTo>
                    <a:pt x="234" y="460"/>
                  </a:lnTo>
                  <a:lnTo>
                    <a:pt x="236" y="456"/>
                  </a:lnTo>
                  <a:lnTo>
                    <a:pt x="238" y="454"/>
                  </a:lnTo>
                  <a:lnTo>
                    <a:pt x="240" y="450"/>
                  </a:lnTo>
                  <a:lnTo>
                    <a:pt x="240" y="450"/>
                  </a:lnTo>
                  <a:lnTo>
                    <a:pt x="240" y="448"/>
                  </a:lnTo>
                  <a:lnTo>
                    <a:pt x="240" y="448"/>
                  </a:lnTo>
                  <a:lnTo>
                    <a:pt x="240" y="446"/>
                  </a:lnTo>
                  <a:lnTo>
                    <a:pt x="240" y="446"/>
                  </a:lnTo>
                  <a:lnTo>
                    <a:pt x="240" y="444"/>
                  </a:lnTo>
                  <a:lnTo>
                    <a:pt x="240" y="444"/>
                  </a:lnTo>
                  <a:lnTo>
                    <a:pt x="240" y="442"/>
                  </a:lnTo>
                  <a:lnTo>
                    <a:pt x="240" y="442"/>
                  </a:lnTo>
                  <a:lnTo>
                    <a:pt x="240" y="442"/>
                  </a:lnTo>
                  <a:lnTo>
                    <a:pt x="242" y="442"/>
                  </a:lnTo>
                  <a:lnTo>
                    <a:pt x="242" y="442"/>
                  </a:lnTo>
                  <a:lnTo>
                    <a:pt x="242" y="440"/>
                  </a:lnTo>
                  <a:lnTo>
                    <a:pt x="242" y="440"/>
                  </a:lnTo>
                  <a:lnTo>
                    <a:pt x="242" y="438"/>
                  </a:lnTo>
                  <a:lnTo>
                    <a:pt x="242" y="438"/>
                  </a:lnTo>
                  <a:lnTo>
                    <a:pt x="242" y="436"/>
                  </a:lnTo>
                  <a:lnTo>
                    <a:pt x="242" y="436"/>
                  </a:lnTo>
                  <a:lnTo>
                    <a:pt x="242" y="434"/>
                  </a:lnTo>
                  <a:lnTo>
                    <a:pt x="242" y="434"/>
                  </a:lnTo>
                  <a:lnTo>
                    <a:pt x="244" y="432"/>
                  </a:lnTo>
                  <a:lnTo>
                    <a:pt x="244" y="432"/>
                  </a:lnTo>
                  <a:lnTo>
                    <a:pt x="244" y="430"/>
                  </a:lnTo>
                  <a:lnTo>
                    <a:pt x="244" y="430"/>
                  </a:lnTo>
                  <a:lnTo>
                    <a:pt x="244" y="428"/>
                  </a:lnTo>
                  <a:lnTo>
                    <a:pt x="244" y="428"/>
                  </a:lnTo>
                  <a:lnTo>
                    <a:pt x="244" y="426"/>
                  </a:lnTo>
                  <a:lnTo>
                    <a:pt x="244" y="426"/>
                  </a:lnTo>
                  <a:lnTo>
                    <a:pt x="246" y="426"/>
                  </a:lnTo>
                  <a:lnTo>
                    <a:pt x="246" y="426"/>
                  </a:lnTo>
                  <a:lnTo>
                    <a:pt x="246" y="424"/>
                  </a:lnTo>
                  <a:lnTo>
                    <a:pt x="244" y="422"/>
                  </a:lnTo>
                  <a:lnTo>
                    <a:pt x="244" y="422"/>
                  </a:lnTo>
                  <a:lnTo>
                    <a:pt x="244" y="422"/>
                  </a:lnTo>
                  <a:lnTo>
                    <a:pt x="244" y="422"/>
                  </a:lnTo>
                  <a:lnTo>
                    <a:pt x="242" y="420"/>
                  </a:lnTo>
                  <a:lnTo>
                    <a:pt x="242" y="420"/>
                  </a:lnTo>
                  <a:lnTo>
                    <a:pt x="244" y="416"/>
                  </a:lnTo>
                  <a:lnTo>
                    <a:pt x="248" y="410"/>
                  </a:lnTo>
                  <a:lnTo>
                    <a:pt x="248" y="410"/>
                  </a:lnTo>
                  <a:lnTo>
                    <a:pt x="248" y="408"/>
                  </a:lnTo>
                  <a:lnTo>
                    <a:pt x="248" y="408"/>
                  </a:lnTo>
                  <a:lnTo>
                    <a:pt x="248" y="404"/>
                  </a:lnTo>
                  <a:lnTo>
                    <a:pt x="248" y="404"/>
                  </a:lnTo>
                  <a:lnTo>
                    <a:pt x="250" y="404"/>
                  </a:lnTo>
                  <a:lnTo>
                    <a:pt x="250" y="404"/>
                  </a:lnTo>
                  <a:lnTo>
                    <a:pt x="250" y="402"/>
                  </a:lnTo>
                  <a:lnTo>
                    <a:pt x="250" y="402"/>
                  </a:lnTo>
                  <a:lnTo>
                    <a:pt x="252" y="400"/>
                  </a:lnTo>
                  <a:lnTo>
                    <a:pt x="252" y="400"/>
                  </a:lnTo>
                  <a:lnTo>
                    <a:pt x="252" y="398"/>
                  </a:lnTo>
                  <a:lnTo>
                    <a:pt x="252" y="398"/>
                  </a:lnTo>
                  <a:lnTo>
                    <a:pt x="252" y="396"/>
                  </a:lnTo>
                  <a:lnTo>
                    <a:pt x="252" y="396"/>
                  </a:lnTo>
                  <a:lnTo>
                    <a:pt x="254" y="394"/>
                  </a:lnTo>
                  <a:lnTo>
                    <a:pt x="254" y="394"/>
                  </a:lnTo>
                  <a:lnTo>
                    <a:pt x="254" y="392"/>
                  </a:lnTo>
                  <a:lnTo>
                    <a:pt x="254" y="392"/>
                  </a:lnTo>
                  <a:lnTo>
                    <a:pt x="254" y="390"/>
                  </a:lnTo>
                  <a:lnTo>
                    <a:pt x="254" y="390"/>
                  </a:lnTo>
                  <a:lnTo>
                    <a:pt x="254" y="388"/>
                  </a:lnTo>
                  <a:lnTo>
                    <a:pt x="254" y="388"/>
                  </a:lnTo>
                  <a:lnTo>
                    <a:pt x="254" y="386"/>
                  </a:lnTo>
                  <a:lnTo>
                    <a:pt x="254" y="386"/>
                  </a:lnTo>
                  <a:lnTo>
                    <a:pt x="256" y="384"/>
                  </a:lnTo>
                  <a:lnTo>
                    <a:pt x="256" y="380"/>
                  </a:lnTo>
                  <a:lnTo>
                    <a:pt x="256" y="380"/>
                  </a:lnTo>
                  <a:lnTo>
                    <a:pt x="256" y="378"/>
                  </a:lnTo>
                  <a:lnTo>
                    <a:pt x="256" y="378"/>
                  </a:lnTo>
                  <a:lnTo>
                    <a:pt x="258" y="378"/>
                  </a:lnTo>
                  <a:lnTo>
                    <a:pt x="258" y="378"/>
                  </a:lnTo>
                  <a:lnTo>
                    <a:pt x="258" y="374"/>
                  </a:lnTo>
                  <a:lnTo>
                    <a:pt x="256" y="372"/>
                  </a:lnTo>
                  <a:lnTo>
                    <a:pt x="256" y="372"/>
                  </a:lnTo>
                  <a:lnTo>
                    <a:pt x="256" y="372"/>
                  </a:lnTo>
                  <a:lnTo>
                    <a:pt x="256" y="372"/>
                  </a:lnTo>
                  <a:lnTo>
                    <a:pt x="256" y="368"/>
                  </a:lnTo>
                  <a:lnTo>
                    <a:pt x="256" y="368"/>
                  </a:lnTo>
                  <a:lnTo>
                    <a:pt x="258" y="366"/>
                  </a:lnTo>
                  <a:lnTo>
                    <a:pt x="260" y="366"/>
                  </a:lnTo>
                  <a:lnTo>
                    <a:pt x="260" y="362"/>
                  </a:lnTo>
                  <a:lnTo>
                    <a:pt x="260" y="362"/>
                  </a:lnTo>
                  <a:lnTo>
                    <a:pt x="260" y="362"/>
                  </a:lnTo>
                  <a:lnTo>
                    <a:pt x="260" y="362"/>
                  </a:lnTo>
                  <a:lnTo>
                    <a:pt x="260" y="360"/>
                  </a:lnTo>
                  <a:lnTo>
                    <a:pt x="260" y="360"/>
                  </a:lnTo>
                  <a:lnTo>
                    <a:pt x="260" y="358"/>
                  </a:lnTo>
                  <a:lnTo>
                    <a:pt x="260" y="358"/>
                  </a:lnTo>
                  <a:lnTo>
                    <a:pt x="262" y="356"/>
                  </a:lnTo>
                  <a:lnTo>
                    <a:pt x="262" y="356"/>
                  </a:lnTo>
                  <a:lnTo>
                    <a:pt x="262" y="354"/>
                  </a:lnTo>
                  <a:lnTo>
                    <a:pt x="262" y="354"/>
                  </a:lnTo>
                  <a:lnTo>
                    <a:pt x="264" y="352"/>
                  </a:lnTo>
                  <a:lnTo>
                    <a:pt x="264" y="352"/>
                  </a:lnTo>
                  <a:lnTo>
                    <a:pt x="264" y="350"/>
                  </a:lnTo>
                  <a:lnTo>
                    <a:pt x="264" y="350"/>
                  </a:lnTo>
                  <a:lnTo>
                    <a:pt x="264" y="348"/>
                  </a:lnTo>
                  <a:lnTo>
                    <a:pt x="264" y="348"/>
                  </a:lnTo>
                  <a:lnTo>
                    <a:pt x="264" y="346"/>
                  </a:lnTo>
                  <a:lnTo>
                    <a:pt x="264" y="346"/>
                  </a:lnTo>
                  <a:lnTo>
                    <a:pt x="266" y="344"/>
                  </a:lnTo>
                  <a:lnTo>
                    <a:pt x="266" y="340"/>
                  </a:lnTo>
                  <a:lnTo>
                    <a:pt x="266" y="340"/>
                  </a:lnTo>
                  <a:lnTo>
                    <a:pt x="266" y="338"/>
                  </a:lnTo>
                  <a:lnTo>
                    <a:pt x="266" y="338"/>
                  </a:lnTo>
                  <a:lnTo>
                    <a:pt x="266" y="336"/>
                  </a:lnTo>
                  <a:lnTo>
                    <a:pt x="266" y="336"/>
                  </a:lnTo>
                  <a:lnTo>
                    <a:pt x="266" y="332"/>
                  </a:lnTo>
                  <a:lnTo>
                    <a:pt x="266" y="332"/>
                  </a:lnTo>
                  <a:lnTo>
                    <a:pt x="268" y="330"/>
                  </a:lnTo>
                  <a:lnTo>
                    <a:pt x="268" y="330"/>
                  </a:lnTo>
                  <a:lnTo>
                    <a:pt x="270" y="328"/>
                  </a:lnTo>
                  <a:lnTo>
                    <a:pt x="270" y="328"/>
                  </a:lnTo>
                  <a:lnTo>
                    <a:pt x="270" y="326"/>
                  </a:lnTo>
                  <a:lnTo>
                    <a:pt x="270" y="326"/>
                  </a:lnTo>
                  <a:lnTo>
                    <a:pt x="270" y="324"/>
                  </a:lnTo>
                  <a:lnTo>
                    <a:pt x="270" y="324"/>
                  </a:lnTo>
                  <a:lnTo>
                    <a:pt x="268" y="320"/>
                  </a:lnTo>
                  <a:lnTo>
                    <a:pt x="268" y="320"/>
                  </a:lnTo>
                  <a:lnTo>
                    <a:pt x="270" y="318"/>
                  </a:lnTo>
                  <a:lnTo>
                    <a:pt x="270" y="318"/>
                  </a:lnTo>
                  <a:lnTo>
                    <a:pt x="270" y="314"/>
                  </a:lnTo>
                  <a:lnTo>
                    <a:pt x="270" y="314"/>
                  </a:lnTo>
                  <a:lnTo>
                    <a:pt x="270" y="312"/>
                  </a:lnTo>
                  <a:lnTo>
                    <a:pt x="270" y="312"/>
                  </a:lnTo>
                  <a:lnTo>
                    <a:pt x="270" y="312"/>
                  </a:lnTo>
                  <a:lnTo>
                    <a:pt x="270" y="312"/>
                  </a:lnTo>
                  <a:lnTo>
                    <a:pt x="270" y="312"/>
                  </a:lnTo>
                  <a:lnTo>
                    <a:pt x="272" y="308"/>
                  </a:lnTo>
                  <a:lnTo>
                    <a:pt x="270" y="308"/>
                  </a:lnTo>
                  <a:lnTo>
                    <a:pt x="270" y="308"/>
                  </a:lnTo>
                  <a:lnTo>
                    <a:pt x="270" y="306"/>
                  </a:lnTo>
                  <a:lnTo>
                    <a:pt x="270" y="306"/>
                  </a:lnTo>
                  <a:lnTo>
                    <a:pt x="270" y="304"/>
                  </a:lnTo>
                  <a:lnTo>
                    <a:pt x="270" y="304"/>
                  </a:lnTo>
                  <a:lnTo>
                    <a:pt x="270" y="304"/>
                  </a:lnTo>
                  <a:lnTo>
                    <a:pt x="270" y="304"/>
                  </a:lnTo>
                  <a:lnTo>
                    <a:pt x="270" y="300"/>
                  </a:lnTo>
                  <a:lnTo>
                    <a:pt x="270" y="300"/>
                  </a:lnTo>
                  <a:lnTo>
                    <a:pt x="272" y="296"/>
                  </a:lnTo>
                  <a:lnTo>
                    <a:pt x="272" y="296"/>
                  </a:lnTo>
                  <a:lnTo>
                    <a:pt x="272" y="294"/>
                  </a:lnTo>
                  <a:lnTo>
                    <a:pt x="272" y="294"/>
                  </a:lnTo>
                  <a:lnTo>
                    <a:pt x="272" y="292"/>
                  </a:lnTo>
                  <a:lnTo>
                    <a:pt x="272" y="292"/>
                  </a:lnTo>
                  <a:lnTo>
                    <a:pt x="272" y="290"/>
                  </a:lnTo>
                  <a:lnTo>
                    <a:pt x="272" y="290"/>
                  </a:lnTo>
                  <a:lnTo>
                    <a:pt x="272" y="288"/>
                  </a:lnTo>
                  <a:lnTo>
                    <a:pt x="272" y="288"/>
                  </a:lnTo>
                  <a:lnTo>
                    <a:pt x="272" y="286"/>
                  </a:lnTo>
                  <a:lnTo>
                    <a:pt x="272" y="286"/>
                  </a:lnTo>
                  <a:lnTo>
                    <a:pt x="272" y="284"/>
                  </a:lnTo>
                  <a:lnTo>
                    <a:pt x="272" y="284"/>
                  </a:lnTo>
                  <a:lnTo>
                    <a:pt x="272" y="282"/>
                  </a:lnTo>
                  <a:lnTo>
                    <a:pt x="272" y="282"/>
                  </a:lnTo>
                  <a:lnTo>
                    <a:pt x="274" y="282"/>
                  </a:lnTo>
                  <a:lnTo>
                    <a:pt x="274" y="282"/>
                  </a:lnTo>
                  <a:lnTo>
                    <a:pt x="274" y="280"/>
                  </a:lnTo>
                  <a:lnTo>
                    <a:pt x="274" y="280"/>
                  </a:lnTo>
                  <a:lnTo>
                    <a:pt x="274" y="280"/>
                  </a:lnTo>
                  <a:lnTo>
                    <a:pt x="274" y="278"/>
                  </a:lnTo>
                  <a:lnTo>
                    <a:pt x="274" y="278"/>
                  </a:lnTo>
                  <a:lnTo>
                    <a:pt x="278" y="274"/>
                  </a:lnTo>
                  <a:lnTo>
                    <a:pt x="278" y="274"/>
                  </a:lnTo>
                  <a:lnTo>
                    <a:pt x="278" y="270"/>
                  </a:lnTo>
                  <a:lnTo>
                    <a:pt x="276" y="268"/>
                  </a:lnTo>
                  <a:lnTo>
                    <a:pt x="276" y="268"/>
                  </a:lnTo>
                  <a:lnTo>
                    <a:pt x="276" y="266"/>
                  </a:lnTo>
                  <a:lnTo>
                    <a:pt x="276" y="266"/>
                  </a:lnTo>
                  <a:lnTo>
                    <a:pt x="276" y="264"/>
                  </a:lnTo>
                  <a:lnTo>
                    <a:pt x="276" y="264"/>
                  </a:lnTo>
                  <a:lnTo>
                    <a:pt x="276" y="262"/>
                  </a:lnTo>
                  <a:lnTo>
                    <a:pt x="276" y="262"/>
                  </a:lnTo>
                  <a:lnTo>
                    <a:pt x="276" y="260"/>
                  </a:lnTo>
                  <a:lnTo>
                    <a:pt x="276" y="260"/>
                  </a:lnTo>
                  <a:lnTo>
                    <a:pt x="278" y="258"/>
                  </a:lnTo>
                  <a:lnTo>
                    <a:pt x="278" y="258"/>
                  </a:lnTo>
                  <a:lnTo>
                    <a:pt x="278" y="256"/>
                  </a:lnTo>
                  <a:lnTo>
                    <a:pt x="278" y="256"/>
                  </a:lnTo>
                  <a:lnTo>
                    <a:pt x="278" y="254"/>
                  </a:lnTo>
                  <a:lnTo>
                    <a:pt x="278" y="254"/>
                  </a:lnTo>
                  <a:lnTo>
                    <a:pt x="278" y="252"/>
                  </a:lnTo>
                  <a:lnTo>
                    <a:pt x="280" y="252"/>
                  </a:lnTo>
                  <a:lnTo>
                    <a:pt x="282" y="254"/>
                  </a:lnTo>
                  <a:lnTo>
                    <a:pt x="282" y="252"/>
                  </a:lnTo>
                  <a:lnTo>
                    <a:pt x="282" y="252"/>
                  </a:lnTo>
                  <a:lnTo>
                    <a:pt x="282" y="250"/>
                  </a:lnTo>
                  <a:lnTo>
                    <a:pt x="282" y="250"/>
                  </a:lnTo>
                  <a:lnTo>
                    <a:pt x="282" y="248"/>
                  </a:lnTo>
                  <a:lnTo>
                    <a:pt x="282" y="248"/>
                  </a:lnTo>
                  <a:lnTo>
                    <a:pt x="284" y="244"/>
                  </a:lnTo>
                  <a:lnTo>
                    <a:pt x="284" y="244"/>
                  </a:lnTo>
                  <a:lnTo>
                    <a:pt x="282" y="240"/>
                  </a:lnTo>
                  <a:lnTo>
                    <a:pt x="282" y="240"/>
                  </a:lnTo>
                  <a:lnTo>
                    <a:pt x="282" y="240"/>
                  </a:lnTo>
                  <a:lnTo>
                    <a:pt x="282" y="240"/>
                  </a:lnTo>
                  <a:lnTo>
                    <a:pt x="284" y="236"/>
                  </a:lnTo>
                  <a:lnTo>
                    <a:pt x="284" y="236"/>
                  </a:lnTo>
                  <a:lnTo>
                    <a:pt x="286" y="236"/>
                  </a:lnTo>
                  <a:lnTo>
                    <a:pt x="286" y="236"/>
                  </a:lnTo>
                  <a:lnTo>
                    <a:pt x="286" y="234"/>
                  </a:lnTo>
                  <a:lnTo>
                    <a:pt x="286" y="234"/>
                  </a:lnTo>
                  <a:lnTo>
                    <a:pt x="286" y="232"/>
                  </a:lnTo>
                  <a:lnTo>
                    <a:pt x="286" y="232"/>
                  </a:lnTo>
                  <a:lnTo>
                    <a:pt x="286" y="230"/>
                  </a:lnTo>
                  <a:lnTo>
                    <a:pt x="286" y="230"/>
                  </a:lnTo>
                  <a:lnTo>
                    <a:pt x="286" y="228"/>
                  </a:lnTo>
                  <a:lnTo>
                    <a:pt x="288" y="226"/>
                  </a:lnTo>
                  <a:lnTo>
                    <a:pt x="288" y="226"/>
                  </a:lnTo>
                  <a:lnTo>
                    <a:pt x="288" y="226"/>
                  </a:lnTo>
                  <a:lnTo>
                    <a:pt x="288" y="224"/>
                  </a:lnTo>
                  <a:lnTo>
                    <a:pt x="288" y="224"/>
                  </a:lnTo>
                  <a:lnTo>
                    <a:pt x="288" y="222"/>
                  </a:lnTo>
                  <a:lnTo>
                    <a:pt x="288" y="222"/>
                  </a:lnTo>
                  <a:lnTo>
                    <a:pt x="288" y="220"/>
                  </a:lnTo>
                  <a:lnTo>
                    <a:pt x="288" y="220"/>
                  </a:lnTo>
                  <a:lnTo>
                    <a:pt x="290" y="220"/>
                  </a:lnTo>
                  <a:lnTo>
                    <a:pt x="290" y="220"/>
                  </a:lnTo>
                  <a:lnTo>
                    <a:pt x="290" y="218"/>
                  </a:lnTo>
                  <a:lnTo>
                    <a:pt x="292" y="218"/>
                  </a:lnTo>
                  <a:lnTo>
                    <a:pt x="292" y="218"/>
                  </a:lnTo>
                  <a:lnTo>
                    <a:pt x="292" y="216"/>
                  </a:lnTo>
                  <a:lnTo>
                    <a:pt x="292" y="216"/>
                  </a:lnTo>
                  <a:lnTo>
                    <a:pt x="292" y="214"/>
                  </a:lnTo>
                  <a:lnTo>
                    <a:pt x="292" y="214"/>
                  </a:lnTo>
                  <a:lnTo>
                    <a:pt x="294" y="214"/>
                  </a:lnTo>
                  <a:lnTo>
                    <a:pt x="294" y="214"/>
                  </a:lnTo>
                  <a:lnTo>
                    <a:pt x="294" y="210"/>
                  </a:lnTo>
                  <a:lnTo>
                    <a:pt x="292" y="210"/>
                  </a:lnTo>
                  <a:lnTo>
                    <a:pt x="292" y="210"/>
                  </a:lnTo>
                  <a:lnTo>
                    <a:pt x="292" y="208"/>
                  </a:lnTo>
                  <a:lnTo>
                    <a:pt x="292" y="208"/>
                  </a:lnTo>
                  <a:lnTo>
                    <a:pt x="294" y="206"/>
                  </a:lnTo>
                  <a:lnTo>
                    <a:pt x="294" y="206"/>
                  </a:lnTo>
                  <a:lnTo>
                    <a:pt x="294" y="204"/>
                  </a:lnTo>
                  <a:lnTo>
                    <a:pt x="294" y="204"/>
                  </a:lnTo>
                  <a:lnTo>
                    <a:pt x="294" y="202"/>
                  </a:lnTo>
                  <a:lnTo>
                    <a:pt x="294" y="202"/>
                  </a:lnTo>
                  <a:lnTo>
                    <a:pt x="294" y="200"/>
                  </a:lnTo>
                  <a:lnTo>
                    <a:pt x="294" y="200"/>
                  </a:lnTo>
                  <a:lnTo>
                    <a:pt x="294" y="200"/>
                  </a:lnTo>
                  <a:lnTo>
                    <a:pt x="294" y="200"/>
                  </a:lnTo>
                  <a:lnTo>
                    <a:pt x="294" y="194"/>
                  </a:lnTo>
                  <a:lnTo>
                    <a:pt x="294" y="194"/>
                  </a:lnTo>
                  <a:lnTo>
                    <a:pt x="298" y="188"/>
                  </a:lnTo>
                  <a:lnTo>
                    <a:pt x="298" y="188"/>
                  </a:lnTo>
                  <a:lnTo>
                    <a:pt x="300" y="184"/>
                  </a:lnTo>
                  <a:lnTo>
                    <a:pt x="300" y="184"/>
                  </a:lnTo>
                  <a:lnTo>
                    <a:pt x="300" y="182"/>
                  </a:lnTo>
                  <a:lnTo>
                    <a:pt x="302" y="180"/>
                  </a:lnTo>
                  <a:lnTo>
                    <a:pt x="302" y="180"/>
                  </a:lnTo>
                  <a:lnTo>
                    <a:pt x="302" y="178"/>
                  </a:lnTo>
                  <a:lnTo>
                    <a:pt x="302" y="178"/>
                  </a:lnTo>
                  <a:lnTo>
                    <a:pt x="302" y="176"/>
                  </a:lnTo>
                  <a:lnTo>
                    <a:pt x="302" y="176"/>
                  </a:lnTo>
                  <a:lnTo>
                    <a:pt x="302" y="174"/>
                  </a:lnTo>
                  <a:lnTo>
                    <a:pt x="302" y="174"/>
                  </a:lnTo>
                  <a:lnTo>
                    <a:pt x="302" y="172"/>
                  </a:lnTo>
                  <a:lnTo>
                    <a:pt x="304" y="170"/>
                  </a:lnTo>
                  <a:lnTo>
                    <a:pt x="304" y="170"/>
                  </a:lnTo>
                  <a:lnTo>
                    <a:pt x="304" y="168"/>
                  </a:lnTo>
                  <a:lnTo>
                    <a:pt x="304" y="168"/>
                  </a:lnTo>
                  <a:lnTo>
                    <a:pt x="306" y="166"/>
                  </a:lnTo>
                  <a:lnTo>
                    <a:pt x="306" y="166"/>
                  </a:lnTo>
                  <a:lnTo>
                    <a:pt x="306" y="164"/>
                  </a:lnTo>
                  <a:lnTo>
                    <a:pt x="306" y="164"/>
                  </a:lnTo>
                  <a:lnTo>
                    <a:pt x="306" y="162"/>
                  </a:lnTo>
                  <a:lnTo>
                    <a:pt x="306" y="162"/>
                  </a:lnTo>
                  <a:lnTo>
                    <a:pt x="308" y="160"/>
                  </a:lnTo>
                  <a:lnTo>
                    <a:pt x="308" y="160"/>
                  </a:lnTo>
                  <a:lnTo>
                    <a:pt x="308" y="158"/>
                  </a:lnTo>
                  <a:lnTo>
                    <a:pt x="308" y="158"/>
                  </a:lnTo>
                  <a:lnTo>
                    <a:pt x="308" y="156"/>
                  </a:lnTo>
                  <a:lnTo>
                    <a:pt x="308" y="156"/>
                  </a:lnTo>
                  <a:lnTo>
                    <a:pt x="310" y="156"/>
                  </a:lnTo>
                  <a:lnTo>
                    <a:pt x="310" y="156"/>
                  </a:lnTo>
                  <a:lnTo>
                    <a:pt x="310" y="154"/>
                  </a:lnTo>
                  <a:lnTo>
                    <a:pt x="308" y="152"/>
                  </a:lnTo>
                  <a:lnTo>
                    <a:pt x="308" y="152"/>
                  </a:lnTo>
                  <a:lnTo>
                    <a:pt x="308" y="150"/>
                  </a:lnTo>
                  <a:lnTo>
                    <a:pt x="308" y="150"/>
                  </a:lnTo>
                  <a:lnTo>
                    <a:pt x="310" y="150"/>
                  </a:lnTo>
                  <a:lnTo>
                    <a:pt x="310" y="150"/>
                  </a:lnTo>
                  <a:lnTo>
                    <a:pt x="312" y="150"/>
                  </a:lnTo>
                  <a:lnTo>
                    <a:pt x="312" y="150"/>
                  </a:lnTo>
                  <a:lnTo>
                    <a:pt x="312" y="146"/>
                  </a:lnTo>
                  <a:lnTo>
                    <a:pt x="312" y="146"/>
                  </a:lnTo>
                  <a:lnTo>
                    <a:pt x="314" y="146"/>
                  </a:lnTo>
                  <a:lnTo>
                    <a:pt x="314" y="146"/>
                  </a:lnTo>
                  <a:lnTo>
                    <a:pt x="314" y="144"/>
                  </a:lnTo>
                  <a:lnTo>
                    <a:pt x="314" y="144"/>
                  </a:lnTo>
                  <a:lnTo>
                    <a:pt x="314" y="142"/>
                  </a:lnTo>
                  <a:lnTo>
                    <a:pt x="316" y="140"/>
                  </a:lnTo>
                  <a:lnTo>
                    <a:pt x="316" y="140"/>
                  </a:lnTo>
                  <a:lnTo>
                    <a:pt x="316" y="140"/>
                  </a:lnTo>
                  <a:lnTo>
                    <a:pt x="316" y="138"/>
                  </a:lnTo>
                  <a:lnTo>
                    <a:pt x="316" y="138"/>
                  </a:lnTo>
                  <a:lnTo>
                    <a:pt x="316" y="136"/>
                  </a:lnTo>
                  <a:lnTo>
                    <a:pt x="316" y="136"/>
                  </a:lnTo>
                  <a:lnTo>
                    <a:pt x="316" y="134"/>
                  </a:lnTo>
                  <a:lnTo>
                    <a:pt x="316" y="134"/>
                  </a:lnTo>
                  <a:lnTo>
                    <a:pt x="318" y="130"/>
                  </a:lnTo>
                  <a:lnTo>
                    <a:pt x="320" y="126"/>
                  </a:lnTo>
                  <a:lnTo>
                    <a:pt x="324" y="120"/>
                  </a:lnTo>
                  <a:lnTo>
                    <a:pt x="324" y="120"/>
                  </a:lnTo>
                  <a:lnTo>
                    <a:pt x="324" y="118"/>
                  </a:lnTo>
                  <a:lnTo>
                    <a:pt x="324" y="118"/>
                  </a:lnTo>
                  <a:lnTo>
                    <a:pt x="326" y="116"/>
                  </a:lnTo>
                  <a:lnTo>
                    <a:pt x="328" y="116"/>
                  </a:lnTo>
                  <a:lnTo>
                    <a:pt x="328" y="114"/>
                  </a:lnTo>
                  <a:lnTo>
                    <a:pt x="328" y="114"/>
                  </a:lnTo>
                  <a:lnTo>
                    <a:pt x="328" y="112"/>
                  </a:lnTo>
                  <a:lnTo>
                    <a:pt x="328" y="112"/>
                  </a:lnTo>
                  <a:lnTo>
                    <a:pt x="328" y="110"/>
                  </a:lnTo>
                  <a:lnTo>
                    <a:pt x="328" y="110"/>
                  </a:lnTo>
                  <a:lnTo>
                    <a:pt x="330" y="104"/>
                  </a:lnTo>
                  <a:lnTo>
                    <a:pt x="332" y="96"/>
                  </a:lnTo>
                  <a:lnTo>
                    <a:pt x="342" y="88"/>
                  </a:lnTo>
                  <a:lnTo>
                    <a:pt x="342" y="88"/>
                  </a:lnTo>
                  <a:lnTo>
                    <a:pt x="350" y="78"/>
                  </a:lnTo>
                  <a:lnTo>
                    <a:pt x="350" y="78"/>
                  </a:lnTo>
                  <a:lnTo>
                    <a:pt x="350" y="76"/>
                  </a:lnTo>
                  <a:lnTo>
                    <a:pt x="350" y="76"/>
                  </a:lnTo>
                  <a:lnTo>
                    <a:pt x="352" y="74"/>
                  </a:lnTo>
                  <a:lnTo>
                    <a:pt x="352" y="74"/>
                  </a:lnTo>
                  <a:lnTo>
                    <a:pt x="352" y="74"/>
                  </a:lnTo>
                  <a:lnTo>
                    <a:pt x="354" y="72"/>
                  </a:lnTo>
                  <a:lnTo>
                    <a:pt x="354" y="72"/>
                  </a:lnTo>
                  <a:lnTo>
                    <a:pt x="358" y="70"/>
                  </a:lnTo>
                  <a:lnTo>
                    <a:pt x="358" y="70"/>
                  </a:lnTo>
                  <a:lnTo>
                    <a:pt x="362" y="66"/>
                  </a:lnTo>
                  <a:lnTo>
                    <a:pt x="360" y="66"/>
                  </a:lnTo>
                  <a:lnTo>
                    <a:pt x="360" y="66"/>
                  </a:lnTo>
                  <a:lnTo>
                    <a:pt x="362" y="66"/>
                  </a:lnTo>
                  <a:lnTo>
                    <a:pt x="362" y="66"/>
                  </a:lnTo>
                  <a:lnTo>
                    <a:pt x="362" y="66"/>
                  </a:lnTo>
                  <a:lnTo>
                    <a:pt x="364" y="64"/>
                  </a:lnTo>
                  <a:lnTo>
                    <a:pt x="364" y="64"/>
                  </a:lnTo>
                  <a:lnTo>
                    <a:pt x="366" y="62"/>
                  </a:lnTo>
                  <a:lnTo>
                    <a:pt x="366" y="62"/>
                  </a:lnTo>
                  <a:lnTo>
                    <a:pt x="366" y="62"/>
                  </a:lnTo>
                  <a:lnTo>
                    <a:pt x="370" y="58"/>
                  </a:lnTo>
                  <a:lnTo>
                    <a:pt x="370" y="58"/>
                  </a:lnTo>
                  <a:lnTo>
                    <a:pt x="368" y="56"/>
                  </a:lnTo>
                  <a:lnTo>
                    <a:pt x="368" y="56"/>
                  </a:lnTo>
                  <a:lnTo>
                    <a:pt x="370" y="54"/>
                  </a:lnTo>
                  <a:lnTo>
                    <a:pt x="370" y="54"/>
                  </a:lnTo>
                  <a:lnTo>
                    <a:pt x="372" y="54"/>
                  </a:lnTo>
                  <a:lnTo>
                    <a:pt x="372" y="54"/>
                  </a:lnTo>
                  <a:lnTo>
                    <a:pt x="376" y="50"/>
                  </a:lnTo>
                  <a:lnTo>
                    <a:pt x="376" y="50"/>
                  </a:lnTo>
                  <a:lnTo>
                    <a:pt x="380" y="48"/>
                  </a:lnTo>
                  <a:lnTo>
                    <a:pt x="380" y="48"/>
                  </a:lnTo>
                  <a:lnTo>
                    <a:pt x="384" y="46"/>
                  </a:lnTo>
                  <a:lnTo>
                    <a:pt x="384" y="46"/>
                  </a:lnTo>
                  <a:lnTo>
                    <a:pt x="386" y="46"/>
                  </a:lnTo>
                  <a:lnTo>
                    <a:pt x="386" y="46"/>
                  </a:lnTo>
                  <a:lnTo>
                    <a:pt x="390" y="46"/>
                  </a:lnTo>
                  <a:lnTo>
                    <a:pt x="390" y="46"/>
                  </a:lnTo>
                  <a:lnTo>
                    <a:pt x="394" y="46"/>
                  </a:lnTo>
                  <a:lnTo>
                    <a:pt x="394" y="46"/>
                  </a:lnTo>
                  <a:lnTo>
                    <a:pt x="396" y="46"/>
                  </a:lnTo>
                  <a:lnTo>
                    <a:pt x="396" y="46"/>
                  </a:lnTo>
                  <a:lnTo>
                    <a:pt x="398" y="46"/>
                  </a:lnTo>
                  <a:lnTo>
                    <a:pt x="398" y="46"/>
                  </a:lnTo>
                  <a:lnTo>
                    <a:pt x="400" y="46"/>
                  </a:lnTo>
                  <a:lnTo>
                    <a:pt x="400" y="46"/>
                  </a:lnTo>
                  <a:lnTo>
                    <a:pt x="404" y="46"/>
                  </a:lnTo>
                  <a:lnTo>
                    <a:pt x="406" y="48"/>
                  </a:lnTo>
                  <a:lnTo>
                    <a:pt x="410" y="52"/>
                  </a:lnTo>
                  <a:lnTo>
                    <a:pt x="410" y="52"/>
                  </a:lnTo>
                  <a:lnTo>
                    <a:pt x="410" y="54"/>
                  </a:lnTo>
                  <a:lnTo>
                    <a:pt x="410" y="54"/>
                  </a:lnTo>
                  <a:lnTo>
                    <a:pt x="412" y="58"/>
                  </a:lnTo>
                  <a:lnTo>
                    <a:pt x="412" y="58"/>
                  </a:lnTo>
                  <a:lnTo>
                    <a:pt x="412" y="62"/>
                  </a:lnTo>
                  <a:lnTo>
                    <a:pt x="412" y="62"/>
                  </a:lnTo>
                  <a:lnTo>
                    <a:pt x="412" y="62"/>
                  </a:lnTo>
                  <a:lnTo>
                    <a:pt x="412" y="62"/>
                  </a:lnTo>
                  <a:lnTo>
                    <a:pt x="414" y="68"/>
                  </a:lnTo>
                  <a:lnTo>
                    <a:pt x="414" y="68"/>
                  </a:lnTo>
                  <a:lnTo>
                    <a:pt x="414" y="68"/>
                  </a:lnTo>
                  <a:lnTo>
                    <a:pt x="414" y="68"/>
                  </a:lnTo>
                  <a:lnTo>
                    <a:pt x="414" y="70"/>
                  </a:lnTo>
                  <a:lnTo>
                    <a:pt x="414" y="70"/>
                  </a:lnTo>
                  <a:lnTo>
                    <a:pt x="414" y="70"/>
                  </a:lnTo>
                  <a:lnTo>
                    <a:pt x="416" y="70"/>
                  </a:lnTo>
                  <a:lnTo>
                    <a:pt x="416" y="70"/>
                  </a:lnTo>
                  <a:lnTo>
                    <a:pt x="418" y="72"/>
                  </a:lnTo>
                  <a:lnTo>
                    <a:pt x="420" y="72"/>
                  </a:lnTo>
                  <a:lnTo>
                    <a:pt x="422" y="72"/>
                  </a:lnTo>
                  <a:lnTo>
                    <a:pt x="422" y="72"/>
                  </a:lnTo>
                  <a:lnTo>
                    <a:pt x="422" y="70"/>
                  </a:lnTo>
                  <a:lnTo>
                    <a:pt x="422" y="70"/>
                  </a:lnTo>
                  <a:lnTo>
                    <a:pt x="424" y="68"/>
                  </a:lnTo>
                  <a:lnTo>
                    <a:pt x="428" y="66"/>
                  </a:lnTo>
                  <a:lnTo>
                    <a:pt x="430" y="64"/>
                  </a:lnTo>
                  <a:lnTo>
                    <a:pt x="432" y="60"/>
                  </a:lnTo>
                  <a:lnTo>
                    <a:pt x="432" y="60"/>
                  </a:lnTo>
                  <a:lnTo>
                    <a:pt x="434" y="56"/>
                  </a:lnTo>
                  <a:lnTo>
                    <a:pt x="434" y="56"/>
                  </a:lnTo>
                  <a:lnTo>
                    <a:pt x="434" y="54"/>
                  </a:lnTo>
                  <a:lnTo>
                    <a:pt x="434" y="54"/>
                  </a:lnTo>
                  <a:lnTo>
                    <a:pt x="434" y="52"/>
                  </a:lnTo>
                  <a:lnTo>
                    <a:pt x="434" y="52"/>
                  </a:lnTo>
                  <a:lnTo>
                    <a:pt x="434" y="50"/>
                  </a:lnTo>
                  <a:lnTo>
                    <a:pt x="434" y="50"/>
                  </a:lnTo>
                  <a:lnTo>
                    <a:pt x="434" y="48"/>
                  </a:lnTo>
                  <a:lnTo>
                    <a:pt x="434" y="48"/>
                  </a:lnTo>
                  <a:lnTo>
                    <a:pt x="432" y="46"/>
                  </a:lnTo>
                  <a:lnTo>
                    <a:pt x="432" y="46"/>
                  </a:lnTo>
                  <a:lnTo>
                    <a:pt x="432" y="44"/>
                  </a:lnTo>
                  <a:lnTo>
                    <a:pt x="432" y="44"/>
                  </a:lnTo>
                  <a:lnTo>
                    <a:pt x="432" y="42"/>
                  </a:lnTo>
                  <a:lnTo>
                    <a:pt x="432" y="42"/>
                  </a:lnTo>
                  <a:lnTo>
                    <a:pt x="430" y="40"/>
                  </a:lnTo>
                  <a:lnTo>
                    <a:pt x="430" y="40"/>
                  </a:lnTo>
                  <a:lnTo>
                    <a:pt x="428" y="36"/>
                  </a:lnTo>
                  <a:lnTo>
                    <a:pt x="428" y="36"/>
                  </a:lnTo>
                  <a:lnTo>
                    <a:pt x="422" y="28"/>
                  </a:lnTo>
                  <a:lnTo>
                    <a:pt x="422" y="28"/>
                  </a:lnTo>
                  <a:lnTo>
                    <a:pt x="422" y="26"/>
                  </a:lnTo>
                  <a:lnTo>
                    <a:pt x="422" y="26"/>
                  </a:lnTo>
                  <a:lnTo>
                    <a:pt x="420" y="24"/>
                  </a:lnTo>
                  <a:lnTo>
                    <a:pt x="420" y="24"/>
                  </a:lnTo>
                  <a:lnTo>
                    <a:pt x="418" y="24"/>
                  </a:lnTo>
                  <a:lnTo>
                    <a:pt x="418" y="24"/>
                  </a:lnTo>
                  <a:lnTo>
                    <a:pt x="410" y="18"/>
                  </a:lnTo>
                  <a:lnTo>
                    <a:pt x="410" y="20"/>
                  </a:lnTo>
                  <a:lnTo>
                    <a:pt x="410" y="20"/>
                  </a:lnTo>
                  <a:lnTo>
                    <a:pt x="410" y="16"/>
                  </a:lnTo>
                  <a:lnTo>
                    <a:pt x="408" y="16"/>
                  </a:lnTo>
                  <a:lnTo>
                    <a:pt x="408" y="16"/>
                  </a:lnTo>
                  <a:lnTo>
                    <a:pt x="406" y="16"/>
                  </a:lnTo>
                  <a:lnTo>
                    <a:pt x="406" y="16"/>
                  </a:lnTo>
                  <a:lnTo>
                    <a:pt x="404" y="16"/>
                  </a:lnTo>
                  <a:lnTo>
                    <a:pt x="404" y="16"/>
                  </a:lnTo>
                  <a:lnTo>
                    <a:pt x="404" y="14"/>
                  </a:lnTo>
                  <a:lnTo>
                    <a:pt x="404" y="14"/>
                  </a:lnTo>
                  <a:lnTo>
                    <a:pt x="400" y="14"/>
                  </a:lnTo>
                  <a:lnTo>
                    <a:pt x="400" y="14"/>
                  </a:lnTo>
                  <a:lnTo>
                    <a:pt x="400" y="12"/>
                  </a:lnTo>
                  <a:lnTo>
                    <a:pt x="400" y="12"/>
                  </a:lnTo>
                  <a:lnTo>
                    <a:pt x="396" y="12"/>
                  </a:lnTo>
                  <a:lnTo>
                    <a:pt x="396" y="12"/>
                  </a:lnTo>
                  <a:close/>
                </a:path>
              </a:pathLst>
            </a:custGeom>
            <a:grpFill/>
            <a:ln>
              <a:noFill/>
            </a:ln>
          </p:spPr>
          <p:txBody>
            <a:bodyPr vert="horz" wrap="square" lIns="91440" tIns="45720" rIns="91440" bIns="45720" numCol="1" anchor="t" anchorCtr="0" compatLnSpc="1"/>
            <a:lstStyle/>
            <a:p>
              <a:endParaRPr lang="zh-CN" altLang="en-US"/>
            </a:p>
          </p:txBody>
        </p:sp>
      </p:grpSp>
      <p:sp>
        <p:nvSpPr>
          <p:cNvPr id="3" name="矩形 2"/>
          <p:cNvSpPr/>
          <p:nvPr userDrawn="1"/>
        </p:nvSpPr>
        <p:spPr>
          <a:xfrm>
            <a:off x="0" y="2475412"/>
            <a:ext cx="658813" cy="1955891"/>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11"/>
          <p:cNvSpPr>
            <a:spLocks noGrp="1"/>
          </p:cNvSpPr>
          <p:nvPr>
            <p:ph sz="quarter" idx="10"/>
          </p:nvPr>
        </p:nvSpPr>
        <p:spPr>
          <a:xfrm>
            <a:off x="921353" y="2718769"/>
            <a:ext cx="10438892" cy="938832"/>
          </a:xfrm>
          <a:prstGeom prst="rect">
            <a:avLst/>
          </a:prstGeom>
        </p:spPr>
        <p:txBody>
          <a:bodyPr/>
          <a:lstStyle>
            <a:lvl1pPr marL="0" indent="0" algn="l" defTabSz="914400" rtl="0" eaLnBrk="1" latinLnBrk="0" hangingPunct="1">
              <a:buFontTx/>
              <a:buNone/>
              <a:defRPr lang="zh-CN" altLang="en-US" sz="6600" b="1" kern="1200" dirty="0" smtClean="0">
                <a:solidFill>
                  <a:schemeClr val="tx1"/>
                </a:solidFill>
                <a:latin typeface="微软雅黑" panose="020B0503020204020204" pitchFamily="34" charset="-122"/>
                <a:ea typeface="微软雅黑" panose="020B0503020204020204" pitchFamily="34" charset="-122"/>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单击此处编辑母版文本样式</a:t>
            </a:r>
          </a:p>
        </p:txBody>
      </p:sp>
      <p:sp>
        <p:nvSpPr>
          <p:cNvPr id="9" name="内容占位符 11"/>
          <p:cNvSpPr>
            <a:spLocks noGrp="1"/>
          </p:cNvSpPr>
          <p:nvPr>
            <p:ph sz="quarter" idx="11"/>
          </p:nvPr>
        </p:nvSpPr>
        <p:spPr>
          <a:xfrm>
            <a:off x="921353" y="3763618"/>
            <a:ext cx="10528525" cy="490330"/>
          </a:xfrm>
          <a:prstGeom prst="rect">
            <a:avLst/>
          </a:prstGeom>
        </p:spPr>
        <p:txBody>
          <a:bodyPr/>
          <a:lstStyle>
            <a:lvl1pPr marL="0" indent="0" algn="l" defTabSz="914400" rtl="0" eaLnBrk="1" latinLnBrk="0" hangingPunct="1">
              <a:buFontTx/>
              <a:buNone/>
              <a:defRPr lang="zh-CN" altLang="en-US" sz="3600" kern="1200" dirty="0" smtClean="0">
                <a:solidFill>
                  <a:schemeClr val="tx1"/>
                </a:solidFill>
                <a:latin typeface="微软雅黑" panose="020B0503020204020204" pitchFamily="34" charset="-122"/>
                <a:ea typeface="微软雅黑" panose="020B0503020204020204" pitchFamily="34" charset="-122"/>
                <a:cs typeface="+mn-cs"/>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内容页1">
    <p:spTree>
      <p:nvGrpSpPr>
        <p:cNvPr id="1" name=""/>
        <p:cNvGrpSpPr/>
        <p:nvPr/>
      </p:nvGrpSpPr>
      <p:grpSpPr>
        <a:xfrm>
          <a:off x="0" y="0"/>
          <a:ext cx="0" cy="0"/>
          <a:chOff x="0" y="0"/>
          <a:chExt cx="0" cy="0"/>
        </a:xfrm>
      </p:grpSpPr>
      <p:sp>
        <p:nvSpPr>
          <p:cNvPr id="2" name="矩形 1"/>
          <p:cNvSpPr/>
          <p:nvPr userDrawn="1"/>
        </p:nvSpPr>
        <p:spPr>
          <a:xfrm>
            <a:off x="0" y="548640"/>
            <a:ext cx="12192000" cy="59851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5" name="矩形 4"/>
          <p:cNvSpPr/>
          <p:nvPr userDrawn="1"/>
        </p:nvSpPr>
        <p:spPr>
          <a:xfrm>
            <a:off x="0" y="0"/>
            <a:ext cx="12192000" cy="5985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矩形 5"/>
          <p:cNvSpPr/>
          <p:nvPr userDrawn="1"/>
        </p:nvSpPr>
        <p:spPr>
          <a:xfrm>
            <a:off x="6599762" y="133582"/>
            <a:ext cx="597968"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绪论</a:t>
            </a:r>
          </a:p>
        </p:txBody>
      </p:sp>
      <p:sp>
        <p:nvSpPr>
          <p:cNvPr id="8" name="矩形 7"/>
          <p:cNvSpPr/>
          <p:nvPr userDrawn="1"/>
        </p:nvSpPr>
        <p:spPr>
          <a:xfrm>
            <a:off x="7233206" y="175686"/>
            <a:ext cx="877268" cy="3477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系统架构</a:t>
            </a:r>
          </a:p>
        </p:txBody>
      </p:sp>
      <p:sp>
        <p:nvSpPr>
          <p:cNvPr id="9" name="矩形 8"/>
          <p:cNvSpPr/>
          <p:nvPr userDrawn="1"/>
        </p:nvSpPr>
        <p:spPr>
          <a:xfrm>
            <a:off x="8145949" y="162563"/>
            <a:ext cx="881659" cy="3740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程序设计</a:t>
            </a:r>
          </a:p>
        </p:txBody>
      </p:sp>
      <p:sp>
        <p:nvSpPr>
          <p:cNvPr id="10" name="矩形 9"/>
          <p:cNvSpPr/>
          <p:nvPr userDrawn="1"/>
        </p:nvSpPr>
        <p:spPr>
          <a:xfrm>
            <a:off x="9063083" y="133582"/>
            <a:ext cx="1139873"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功能介绍</a:t>
            </a:r>
          </a:p>
        </p:txBody>
      </p:sp>
      <p:sp>
        <p:nvSpPr>
          <p:cNvPr id="11" name="矩形 10"/>
          <p:cNvSpPr/>
          <p:nvPr userDrawn="1"/>
        </p:nvSpPr>
        <p:spPr>
          <a:xfrm>
            <a:off x="10238432" y="133582"/>
            <a:ext cx="1273859"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总结</a:t>
            </a:r>
          </a:p>
        </p:txBody>
      </p:sp>
      <p:sp>
        <p:nvSpPr>
          <p:cNvPr id="12" name="任意多边形 11"/>
          <p:cNvSpPr/>
          <p:nvPr userDrawn="1"/>
        </p:nvSpPr>
        <p:spPr>
          <a:xfrm>
            <a:off x="6765742" y="0"/>
            <a:ext cx="266008" cy="229317"/>
          </a:xfrm>
          <a:custGeom>
            <a:avLst/>
            <a:gdLst>
              <a:gd name="connsiteX0" fmla="*/ 0 w 266008"/>
              <a:gd name="connsiteY0" fmla="*/ 0 h 229317"/>
              <a:gd name="connsiteX1" fmla="*/ 266008 w 266008"/>
              <a:gd name="connsiteY1" fmla="*/ 0 h 229317"/>
              <a:gd name="connsiteX2" fmla="*/ 133004 w 266008"/>
              <a:gd name="connsiteY2" fmla="*/ 229317 h 229317"/>
              <a:gd name="connsiteX3" fmla="*/ 0 w 266008"/>
              <a:gd name="connsiteY3" fmla="*/ 0 h 229317"/>
            </a:gdLst>
            <a:ahLst/>
            <a:cxnLst>
              <a:cxn ang="0">
                <a:pos x="connsiteX0" y="connsiteY0"/>
              </a:cxn>
              <a:cxn ang="0">
                <a:pos x="connsiteX1" y="connsiteY1"/>
              </a:cxn>
              <a:cxn ang="0">
                <a:pos x="connsiteX2" y="connsiteY2"/>
              </a:cxn>
              <a:cxn ang="0">
                <a:pos x="connsiteX3" y="connsiteY3"/>
              </a:cxn>
            </a:cxnLst>
            <a:rect l="l" t="t" r="r" b="b"/>
            <a:pathLst>
              <a:path w="266008" h="229317">
                <a:moveTo>
                  <a:pt x="0" y="0"/>
                </a:moveTo>
                <a:lnTo>
                  <a:pt x="266008" y="0"/>
                </a:lnTo>
                <a:lnTo>
                  <a:pt x="133004" y="229317"/>
                </a:lnTo>
                <a:lnTo>
                  <a:pt x="0" y="0"/>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sz="1000" b="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1</a:t>
            </a:r>
            <a:endParaRPr lang="zh-CN" altLang="en-US" sz="1000" b="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矩形 12"/>
          <p:cNvSpPr/>
          <p:nvPr userDrawn="1"/>
        </p:nvSpPr>
        <p:spPr>
          <a:xfrm>
            <a:off x="0" y="6367549"/>
            <a:ext cx="12192000" cy="490451"/>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14" name="文本框 13"/>
          <p:cNvSpPr txBox="1"/>
          <p:nvPr userDrawn="1"/>
        </p:nvSpPr>
        <p:spPr>
          <a:xfrm>
            <a:off x="211251" y="6465073"/>
            <a:ext cx="3835373" cy="312420"/>
          </a:xfrm>
          <a:prstGeom prst="rect">
            <a:avLst/>
          </a:prstGeom>
          <a:noFill/>
        </p:spPr>
        <p:txBody>
          <a:bodyPr wrap="square" rtlCol="0">
            <a:spAutoFit/>
          </a:bodyPr>
          <a:lstStyle/>
          <a:p>
            <a:pPr>
              <a:lnSpc>
                <a:spcPct val="120000"/>
              </a:lnSpc>
            </a:pPr>
            <a:r>
              <a:rPr lang="zh-CN" altLang="en-US" sz="1200" b="0" dirty="0">
                <a:solidFill>
                  <a:schemeClr val="bg1"/>
                </a:solidFill>
                <a:latin typeface="微软雅黑" panose="020B0503020204020204" pitchFamily="34" charset="-122"/>
                <a:ea typeface="微软雅黑" panose="020B0503020204020204" pitchFamily="34" charset="-122"/>
              </a:rPr>
              <a:t>计算机与信息学院</a:t>
            </a:r>
          </a:p>
        </p:txBody>
      </p:sp>
      <p:grpSp>
        <p:nvGrpSpPr>
          <p:cNvPr id="18" name="组合 17"/>
          <p:cNvGrpSpPr/>
          <p:nvPr/>
        </p:nvGrpSpPr>
        <p:grpSpPr>
          <a:xfrm>
            <a:off x="317202" y="718050"/>
            <a:ext cx="380741" cy="322530"/>
            <a:chOff x="5790315" y="2761153"/>
            <a:chExt cx="1650625" cy="1262026"/>
          </a:xfrm>
          <a:solidFill>
            <a:srgbClr val="16A287"/>
          </a:solidFill>
        </p:grpSpPr>
        <p:sp>
          <p:nvSpPr>
            <p:cNvPr id="20" name="Freeform 8"/>
            <p:cNvSpPr/>
            <p:nvPr/>
          </p:nvSpPr>
          <p:spPr bwMode="auto">
            <a:xfrm>
              <a:off x="5790315" y="3534653"/>
              <a:ext cx="358992" cy="481124"/>
            </a:xfrm>
            <a:custGeom>
              <a:avLst/>
              <a:gdLst>
                <a:gd name="T0" fmla="*/ 172 w 194"/>
                <a:gd name="T1" fmla="*/ 22 h 260"/>
                <a:gd name="T2" fmla="*/ 164 w 194"/>
                <a:gd name="T3" fmla="*/ 38 h 260"/>
                <a:gd name="T4" fmla="*/ 166 w 194"/>
                <a:gd name="T5" fmla="*/ 48 h 260"/>
                <a:gd name="T6" fmla="*/ 144 w 194"/>
                <a:gd name="T7" fmla="*/ 76 h 260"/>
                <a:gd name="T8" fmla="*/ 130 w 194"/>
                <a:gd name="T9" fmla="*/ 102 h 260"/>
                <a:gd name="T10" fmla="*/ 124 w 194"/>
                <a:gd name="T11" fmla="*/ 106 h 260"/>
                <a:gd name="T12" fmla="*/ 126 w 194"/>
                <a:gd name="T13" fmla="*/ 116 h 260"/>
                <a:gd name="T14" fmla="*/ 112 w 194"/>
                <a:gd name="T15" fmla="*/ 124 h 260"/>
                <a:gd name="T16" fmla="*/ 116 w 194"/>
                <a:gd name="T17" fmla="*/ 130 h 260"/>
                <a:gd name="T18" fmla="*/ 128 w 194"/>
                <a:gd name="T19" fmla="*/ 124 h 260"/>
                <a:gd name="T20" fmla="*/ 130 w 194"/>
                <a:gd name="T21" fmla="*/ 116 h 260"/>
                <a:gd name="T22" fmla="*/ 136 w 194"/>
                <a:gd name="T23" fmla="*/ 106 h 260"/>
                <a:gd name="T24" fmla="*/ 138 w 194"/>
                <a:gd name="T25" fmla="*/ 118 h 260"/>
                <a:gd name="T26" fmla="*/ 132 w 194"/>
                <a:gd name="T27" fmla="*/ 126 h 260"/>
                <a:gd name="T28" fmla="*/ 122 w 194"/>
                <a:gd name="T29" fmla="*/ 138 h 260"/>
                <a:gd name="T30" fmla="*/ 112 w 194"/>
                <a:gd name="T31" fmla="*/ 150 h 260"/>
                <a:gd name="T32" fmla="*/ 98 w 194"/>
                <a:gd name="T33" fmla="*/ 150 h 260"/>
                <a:gd name="T34" fmla="*/ 92 w 194"/>
                <a:gd name="T35" fmla="*/ 160 h 260"/>
                <a:gd name="T36" fmla="*/ 94 w 194"/>
                <a:gd name="T37" fmla="*/ 166 h 260"/>
                <a:gd name="T38" fmla="*/ 82 w 194"/>
                <a:gd name="T39" fmla="*/ 170 h 260"/>
                <a:gd name="T40" fmla="*/ 72 w 194"/>
                <a:gd name="T41" fmla="*/ 170 h 260"/>
                <a:gd name="T42" fmla="*/ 80 w 194"/>
                <a:gd name="T43" fmla="*/ 172 h 260"/>
                <a:gd name="T44" fmla="*/ 66 w 194"/>
                <a:gd name="T45" fmla="*/ 186 h 260"/>
                <a:gd name="T46" fmla="*/ 64 w 194"/>
                <a:gd name="T47" fmla="*/ 194 h 260"/>
                <a:gd name="T48" fmla="*/ 52 w 194"/>
                <a:gd name="T49" fmla="*/ 190 h 260"/>
                <a:gd name="T50" fmla="*/ 26 w 194"/>
                <a:gd name="T51" fmla="*/ 226 h 260"/>
                <a:gd name="T52" fmla="*/ 4 w 194"/>
                <a:gd name="T53" fmla="*/ 256 h 260"/>
                <a:gd name="T54" fmla="*/ 20 w 194"/>
                <a:gd name="T55" fmla="*/ 254 h 260"/>
                <a:gd name="T56" fmla="*/ 22 w 194"/>
                <a:gd name="T57" fmla="*/ 258 h 260"/>
                <a:gd name="T58" fmla="*/ 30 w 194"/>
                <a:gd name="T59" fmla="*/ 254 h 260"/>
                <a:gd name="T60" fmla="*/ 38 w 194"/>
                <a:gd name="T61" fmla="*/ 250 h 260"/>
                <a:gd name="T62" fmla="*/ 48 w 194"/>
                <a:gd name="T63" fmla="*/ 252 h 260"/>
                <a:gd name="T64" fmla="*/ 48 w 194"/>
                <a:gd name="T65" fmla="*/ 248 h 260"/>
                <a:gd name="T66" fmla="*/ 58 w 194"/>
                <a:gd name="T67" fmla="*/ 236 h 260"/>
                <a:gd name="T68" fmla="*/ 68 w 194"/>
                <a:gd name="T69" fmla="*/ 228 h 260"/>
                <a:gd name="T70" fmla="*/ 74 w 194"/>
                <a:gd name="T71" fmla="*/ 222 h 260"/>
                <a:gd name="T72" fmla="*/ 82 w 194"/>
                <a:gd name="T73" fmla="*/ 220 h 260"/>
                <a:gd name="T74" fmla="*/ 80 w 194"/>
                <a:gd name="T75" fmla="*/ 212 h 260"/>
                <a:gd name="T76" fmla="*/ 90 w 194"/>
                <a:gd name="T77" fmla="*/ 204 h 260"/>
                <a:gd name="T78" fmla="*/ 96 w 194"/>
                <a:gd name="T79" fmla="*/ 196 h 260"/>
                <a:gd name="T80" fmla="*/ 104 w 194"/>
                <a:gd name="T81" fmla="*/ 182 h 260"/>
                <a:gd name="T82" fmla="*/ 114 w 194"/>
                <a:gd name="T83" fmla="*/ 174 h 260"/>
                <a:gd name="T84" fmla="*/ 120 w 194"/>
                <a:gd name="T85" fmla="*/ 168 h 260"/>
                <a:gd name="T86" fmla="*/ 124 w 194"/>
                <a:gd name="T87" fmla="*/ 158 h 260"/>
                <a:gd name="T88" fmla="*/ 132 w 194"/>
                <a:gd name="T89" fmla="*/ 150 h 260"/>
                <a:gd name="T90" fmla="*/ 140 w 194"/>
                <a:gd name="T91" fmla="*/ 138 h 260"/>
                <a:gd name="T92" fmla="*/ 156 w 194"/>
                <a:gd name="T93" fmla="*/ 112 h 260"/>
                <a:gd name="T94" fmla="*/ 162 w 194"/>
                <a:gd name="T95" fmla="*/ 100 h 260"/>
                <a:gd name="T96" fmla="*/ 166 w 194"/>
                <a:gd name="T97" fmla="*/ 88 h 260"/>
                <a:gd name="T98" fmla="*/ 172 w 194"/>
                <a:gd name="T99" fmla="*/ 82 h 260"/>
                <a:gd name="T100" fmla="*/ 174 w 194"/>
                <a:gd name="T101" fmla="*/ 76 h 260"/>
                <a:gd name="T102" fmla="*/ 176 w 194"/>
                <a:gd name="T103" fmla="*/ 62 h 260"/>
                <a:gd name="T104" fmla="*/ 186 w 194"/>
                <a:gd name="T105" fmla="*/ 52 h 260"/>
                <a:gd name="T106" fmla="*/ 182 w 194"/>
                <a:gd name="T107" fmla="*/ 40 h 260"/>
                <a:gd name="T108" fmla="*/ 186 w 194"/>
                <a:gd name="T109" fmla="*/ 32 h 260"/>
                <a:gd name="T110" fmla="*/ 192 w 194"/>
                <a:gd name="T111" fmla="*/ 22 h 260"/>
                <a:gd name="T112" fmla="*/ 192 w 194"/>
                <a:gd name="T113" fmla="*/ 14 h 260"/>
                <a:gd name="T114" fmla="*/ 190 w 194"/>
                <a:gd name="T115" fmla="*/ 4 h 260"/>
                <a:gd name="T116" fmla="*/ 178 w 194"/>
                <a:gd name="T117" fmla="*/ 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4" h="260">
                  <a:moveTo>
                    <a:pt x="178" y="4"/>
                  </a:moveTo>
                  <a:lnTo>
                    <a:pt x="178" y="4"/>
                  </a:lnTo>
                  <a:lnTo>
                    <a:pt x="176" y="12"/>
                  </a:lnTo>
                  <a:lnTo>
                    <a:pt x="174" y="14"/>
                  </a:lnTo>
                  <a:lnTo>
                    <a:pt x="174" y="14"/>
                  </a:lnTo>
                  <a:lnTo>
                    <a:pt x="172" y="16"/>
                  </a:lnTo>
                  <a:lnTo>
                    <a:pt x="172" y="16"/>
                  </a:lnTo>
                  <a:lnTo>
                    <a:pt x="172" y="20"/>
                  </a:lnTo>
                  <a:lnTo>
                    <a:pt x="172" y="20"/>
                  </a:lnTo>
                  <a:lnTo>
                    <a:pt x="172" y="22"/>
                  </a:lnTo>
                  <a:lnTo>
                    <a:pt x="172" y="22"/>
                  </a:lnTo>
                  <a:lnTo>
                    <a:pt x="172" y="24"/>
                  </a:lnTo>
                  <a:lnTo>
                    <a:pt x="172" y="24"/>
                  </a:lnTo>
                  <a:lnTo>
                    <a:pt x="170" y="26"/>
                  </a:lnTo>
                  <a:lnTo>
                    <a:pt x="170" y="26"/>
                  </a:lnTo>
                  <a:lnTo>
                    <a:pt x="170" y="28"/>
                  </a:lnTo>
                  <a:lnTo>
                    <a:pt x="168" y="30"/>
                  </a:lnTo>
                  <a:lnTo>
                    <a:pt x="168" y="30"/>
                  </a:lnTo>
                  <a:lnTo>
                    <a:pt x="166" y="32"/>
                  </a:lnTo>
                  <a:lnTo>
                    <a:pt x="166" y="34"/>
                  </a:lnTo>
                  <a:lnTo>
                    <a:pt x="166" y="34"/>
                  </a:lnTo>
                  <a:lnTo>
                    <a:pt x="164" y="38"/>
                  </a:lnTo>
                  <a:lnTo>
                    <a:pt x="164" y="38"/>
                  </a:lnTo>
                  <a:lnTo>
                    <a:pt x="164" y="38"/>
                  </a:lnTo>
                  <a:lnTo>
                    <a:pt x="162" y="44"/>
                  </a:lnTo>
                  <a:lnTo>
                    <a:pt x="162" y="44"/>
                  </a:lnTo>
                  <a:lnTo>
                    <a:pt x="162" y="44"/>
                  </a:lnTo>
                  <a:lnTo>
                    <a:pt x="162" y="48"/>
                  </a:lnTo>
                  <a:lnTo>
                    <a:pt x="162" y="48"/>
                  </a:lnTo>
                  <a:lnTo>
                    <a:pt x="164" y="48"/>
                  </a:lnTo>
                  <a:lnTo>
                    <a:pt x="164" y="48"/>
                  </a:lnTo>
                  <a:lnTo>
                    <a:pt x="166" y="48"/>
                  </a:lnTo>
                  <a:lnTo>
                    <a:pt x="166" y="48"/>
                  </a:lnTo>
                  <a:lnTo>
                    <a:pt x="168" y="52"/>
                  </a:lnTo>
                  <a:lnTo>
                    <a:pt x="168" y="52"/>
                  </a:lnTo>
                  <a:lnTo>
                    <a:pt x="170" y="52"/>
                  </a:lnTo>
                  <a:lnTo>
                    <a:pt x="170" y="52"/>
                  </a:lnTo>
                  <a:lnTo>
                    <a:pt x="168" y="54"/>
                  </a:lnTo>
                  <a:lnTo>
                    <a:pt x="168" y="54"/>
                  </a:lnTo>
                  <a:lnTo>
                    <a:pt x="158" y="64"/>
                  </a:lnTo>
                  <a:lnTo>
                    <a:pt x="146" y="74"/>
                  </a:lnTo>
                  <a:lnTo>
                    <a:pt x="146" y="74"/>
                  </a:lnTo>
                  <a:lnTo>
                    <a:pt x="144" y="76"/>
                  </a:lnTo>
                  <a:lnTo>
                    <a:pt x="144" y="76"/>
                  </a:lnTo>
                  <a:lnTo>
                    <a:pt x="144" y="78"/>
                  </a:lnTo>
                  <a:lnTo>
                    <a:pt x="144" y="78"/>
                  </a:lnTo>
                  <a:lnTo>
                    <a:pt x="146" y="80"/>
                  </a:lnTo>
                  <a:lnTo>
                    <a:pt x="146" y="80"/>
                  </a:lnTo>
                  <a:lnTo>
                    <a:pt x="144" y="84"/>
                  </a:lnTo>
                  <a:lnTo>
                    <a:pt x="144" y="84"/>
                  </a:lnTo>
                  <a:lnTo>
                    <a:pt x="138" y="92"/>
                  </a:lnTo>
                  <a:lnTo>
                    <a:pt x="130" y="100"/>
                  </a:lnTo>
                  <a:lnTo>
                    <a:pt x="130" y="100"/>
                  </a:lnTo>
                  <a:lnTo>
                    <a:pt x="130" y="102"/>
                  </a:lnTo>
                  <a:lnTo>
                    <a:pt x="130" y="102"/>
                  </a:lnTo>
                  <a:lnTo>
                    <a:pt x="130" y="104"/>
                  </a:lnTo>
                  <a:lnTo>
                    <a:pt x="130" y="104"/>
                  </a:lnTo>
                  <a:lnTo>
                    <a:pt x="132" y="106"/>
                  </a:lnTo>
                  <a:lnTo>
                    <a:pt x="132" y="106"/>
                  </a:lnTo>
                  <a:lnTo>
                    <a:pt x="134" y="106"/>
                  </a:lnTo>
                  <a:lnTo>
                    <a:pt x="134" y="106"/>
                  </a:lnTo>
                  <a:lnTo>
                    <a:pt x="128" y="106"/>
                  </a:lnTo>
                  <a:lnTo>
                    <a:pt x="128" y="106"/>
                  </a:lnTo>
                  <a:lnTo>
                    <a:pt x="126" y="106"/>
                  </a:lnTo>
                  <a:lnTo>
                    <a:pt x="126" y="106"/>
                  </a:lnTo>
                  <a:lnTo>
                    <a:pt x="124" y="106"/>
                  </a:lnTo>
                  <a:lnTo>
                    <a:pt x="124" y="106"/>
                  </a:lnTo>
                  <a:lnTo>
                    <a:pt x="122" y="110"/>
                  </a:lnTo>
                  <a:lnTo>
                    <a:pt x="122" y="110"/>
                  </a:lnTo>
                  <a:lnTo>
                    <a:pt x="124" y="110"/>
                  </a:lnTo>
                  <a:lnTo>
                    <a:pt x="124" y="110"/>
                  </a:lnTo>
                  <a:lnTo>
                    <a:pt x="126" y="110"/>
                  </a:lnTo>
                  <a:lnTo>
                    <a:pt x="126" y="110"/>
                  </a:lnTo>
                  <a:lnTo>
                    <a:pt x="128" y="112"/>
                  </a:lnTo>
                  <a:lnTo>
                    <a:pt x="128" y="112"/>
                  </a:lnTo>
                  <a:lnTo>
                    <a:pt x="126" y="116"/>
                  </a:lnTo>
                  <a:lnTo>
                    <a:pt x="126" y="116"/>
                  </a:lnTo>
                  <a:lnTo>
                    <a:pt x="122" y="118"/>
                  </a:lnTo>
                  <a:lnTo>
                    <a:pt x="120" y="118"/>
                  </a:lnTo>
                  <a:lnTo>
                    <a:pt x="120" y="118"/>
                  </a:lnTo>
                  <a:lnTo>
                    <a:pt x="120" y="120"/>
                  </a:lnTo>
                  <a:lnTo>
                    <a:pt x="120" y="120"/>
                  </a:lnTo>
                  <a:lnTo>
                    <a:pt x="118" y="122"/>
                  </a:lnTo>
                  <a:lnTo>
                    <a:pt x="116" y="122"/>
                  </a:lnTo>
                  <a:lnTo>
                    <a:pt x="116" y="122"/>
                  </a:lnTo>
                  <a:lnTo>
                    <a:pt x="114" y="124"/>
                  </a:lnTo>
                  <a:lnTo>
                    <a:pt x="114" y="124"/>
                  </a:lnTo>
                  <a:lnTo>
                    <a:pt x="112" y="124"/>
                  </a:lnTo>
                  <a:lnTo>
                    <a:pt x="112" y="124"/>
                  </a:lnTo>
                  <a:lnTo>
                    <a:pt x="110" y="126"/>
                  </a:lnTo>
                  <a:lnTo>
                    <a:pt x="110" y="126"/>
                  </a:lnTo>
                  <a:lnTo>
                    <a:pt x="112" y="130"/>
                  </a:lnTo>
                  <a:lnTo>
                    <a:pt x="112" y="130"/>
                  </a:lnTo>
                  <a:lnTo>
                    <a:pt x="112" y="130"/>
                  </a:lnTo>
                  <a:lnTo>
                    <a:pt x="112" y="130"/>
                  </a:lnTo>
                  <a:lnTo>
                    <a:pt x="114" y="130"/>
                  </a:lnTo>
                  <a:lnTo>
                    <a:pt x="114" y="130"/>
                  </a:lnTo>
                  <a:lnTo>
                    <a:pt x="116" y="130"/>
                  </a:lnTo>
                  <a:lnTo>
                    <a:pt x="116" y="130"/>
                  </a:lnTo>
                  <a:lnTo>
                    <a:pt x="120" y="130"/>
                  </a:lnTo>
                  <a:lnTo>
                    <a:pt x="120" y="130"/>
                  </a:lnTo>
                  <a:lnTo>
                    <a:pt x="120" y="128"/>
                  </a:lnTo>
                  <a:lnTo>
                    <a:pt x="120" y="128"/>
                  </a:lnTo>
                  <a:lnTo>
                    <a:pt x="122" y="128"/>
                  </a:lnTo>
                  <a:lnTo>
                    <a:pt x="122" y="128"/>
                  </a:lnTo>
                  <a:lnTo>
                    <a:pt x="122" y="126"/>
                  </a:lnTo>
                  <a:lnTo>
                    <a:pt x="122" y="126"/>
                  </a:lnTo>
                  <a:lnTo>
                    <a:pt x="126" y="126"/>
                  </a:lnTo>
                  <a:lnTo>
                    <a:pt x="126" y="126"/>
                  </a:lnTo>
                  <a:lnTo>
                    <a:pt x="128" y="124"/>
                  </a:lnTo>
                  <a:lnTo>
                    <a:pt x="128" y="124"/>
                  </a:lnTo>
                  <a:lnTo>
                    <a:pt x="128" y="122"/>
                  </a:lnTo>
                  <a:lnTo>
                    <a:pt x="128" y="122"/>
                  </a:lnTo>
                  <a:lnTo>
                    <a:pt x="128" y="122"/>
                  </a:lnTo>
                  <a:lnTo>
                    <a:pt x="128" y="122"/>
                  </a:lnTo>
                  <a:lnTo>
                    <a:pt x="128" y="120"/>
                  </a:lnTo>
                  <a:lnTo>
                    <a:pt x="128" y="120"/>
                  </a:lnTo>
                  <a:lnTo>
                    <a:pt x="128" y="118"/>
                  </a:lnTo>
                  <a:lnTo>
                    <a:pt x="128" y="118"/>
                  </a:lnTo>
                  <a:lnTo>
                    <a:pt x="130" y="116"/>
                  </a:lnTo>
                  <a:lnTo>
                    <a:pt x="130" y="116"/>
                  </a:lnTo>
                  <a:lnTo>
                    <a:pt x="134" y="114"/>
                  </a:lnTo>
                  <a:lnTo>
                    <a:pt x="134" y="114"/>
                  </a:lnTo>
                  <a:lnTo>
                    <a:pt x="134" y="114"/>
                  </a:lnTo>
                  <a:lnTo>
                    <a:pt x="134" y="114"/>
                  </a:lnTo>
                  <a:lnTo>
                    <a:pt x="134" y="112"/>
                  </a:lnTo>
                  <a:lnTo>
                    <a:pt x="134" y="112"/>
                  </a:lnTo>
                  <a:lnTo>
                    <a:pt x="134" y="110"/>
                  </a:lnTo>
                  <a:lnTo>
                    <a:pt x="134" y="110"/>
                  </a:lnTo>
                  <a:lnTo>
                    <a:pt x="136" y="108"/>
                  </a:lnTo>
                  <a:lnTo>
                    <a:pt x="136" y="108"/>
                  </a:lnTo>
                  <a:lnTo>
                    <a:pt x="136" y="106"/>
                  </a:lnTo>
                  <a:lnTo>
                    <a:pt x="136" y="106"/>
                  </a:lnTo>
                  <a:lnTo>
                    <a:pt x="142" y="104"/>
                  </a:lnTo>
                  <a:lnTo>
                    <a:pt x="144" y="104"/>
                  </a:lnTo>
                  <a:lnTo>
                    <a:pt x="144" y="106"/>
                  </a:lnTo>
                  <a:lnTo>
                    <a:pt x="140" y="112"/>
                  </a:lnTo>
                  <a:lnTo>
                    <a:pt x="140" y="112"/>
                  </a:lnTo>
                  <a:lnTo>
                    <a:pt x="140" y="114"/>
                  </a:lnTo>
                  <a:lnTo>
                    <a:pt x="140" y="114"/>
                  </a:lnTo>
                  <a:lnTo>
                    <a:pt x="138" y="118"/>
                  </a:lnTo>
                  <a:lnTo>
                    <a:pt x="138" y="118"/>
                  </a:lnTo>
                  <a:lnTo>
                    <a:pt x="138" y="118"/>
                  </a:lnTo>
                  <a:lnTo>
                    <a:pt x="136" y="118"/>
                  </a:lnTo>
                  <a:lnTo>
                    <a:pt x="136" y="118"/>
                  </a:lnTo>
                  <a:lnTo>
                    <a:pt x="136" y="120"/>
                  </a:lnTo>
                  <a:lnTo>
                    <a:pt x="136" y="120"/>
                  </a:lnTo>
                  <a:lnTo>
                    <a:pt x="132" y="122"/>
                  </a:lnTo>
                  <a:lnTo>
                    <a:pt x="132" y="122"/>
                  </a:lnTo>
                  <a:lnTo>
                    <a:pt x="132" y="124"/>
                  </a:lnTo>
                  <a:lnTo>
                    <a:pt x="132" y="124"/>
                  </a:lnTo>
                  <a:lnTo>
                    <a:pt x="132" y="126"/>
                  </a:lnTo>
                  <a:lnTo>
                    <a:pt x="132" y="126"/>
                  </a:lnTo>
                  <a:lnTo>
                    <a:pt x="132" y="126"/>
                  </a:lnTo>
                  <a:lnTo>
                    <a:pt x="132" y="126"/>
                  </a:lnTo>
                  <a:lnTo>
                    <a:pt x="130" y="128"/>
                  </a:lnTo>
                  <a:lnTo>
                    <a:pt x="130" y="128"/>
                  </a:lnTo>
                  <a:lnTo>
                    <a:pt x="128" y="132"/>
                  </a:lnTo>
                  <a:lnTo>
                    <a:pt x="124" y="134"/>
                  </a:lnTo>
                  <a:lnTo>
                    <a:pt x="124" y="134"/>
                  </a:lnTo>
                  <a:lnTo>
                    <a:pt x="122" y="134"/>
                  </a:lnTo>
                  <a:lnTo>
                    <a:pt x="122" y="134"/>
                  </a:lnTo>
                  <a:lnTo>
                    <a:pt x="122" y="136"/>
                  </a:lnTo>
                  <a:lnTo>
                    <a:pt x="122" y="136"/>
                  </a:lnTo>
                  <a:lnTo>
                    <a:pt x="122" y="138"/>
                  </a:lnTo>
                  <a:lnTo>
                    <a:pt x="122" y="138"/>
                  </a:lnTo>
                  <a:lnTo>
                    <a:pt x="122" y="140"/>
                  </a:lnTo>
                  <a:lnTo>
                    <a:pt x="122" y="140"/>
                  </a:lnTo>
                  <a:lnTo>
                    <a:pt x="122" y="142"/>
                  </a:lnTo>
                  <a:lnTo>
                    <a:pt x="122" y="142"/>
                  </a:lnTo>
                  <a:lnTo>
                    <a:pt x="122" y="144"/>
                  </a:lnTo>
                  <a:lnTo>
                    <a:pt x="122" y="144"/>
                  </a:lnTo>
                  <a:lnTo>
                    <a:pt x="118" y="150"/>
                  </a:lnTo>
                  <a:lnTo>
                    <a:pt x="112" y="152"/>
                  </a:lnTo>
                  <a:lnTo>
                    <a:pt x="112" y="152"/>
                  </a:lnTo>
                  <a:lnTo>
                    <a:pt x="112" y="150"/>
                  </a:lnTo>
                  <a:lnTo>
                    <a:pt x="112" y="150"/>
                  </a:lnTo>
                  <a:lnTo>
                    <a:pt x="108" y="150"/>
                  </a:lnTo>
                  <a:lnTo>
                    <a:pt x="108" y="150"/>
                  </a:lnTo>
                  <a:lnTo>
                    <a:pt x="106" y="152"/>
                  </a:lnTo>
                  <a:lnTo>
                    <a:pt x="106" y="152"/>
                  </a:lnTo>
                  <a:lnTo>
                    <a:pt x="104" y="150"/>
                  </a:lnTo>
                  <a:lnTo>
                    <a:pt x="104" y="150"/>
                  </a:lnTo>
                  <a:lnTo>
                    <a:pt x="102" y="148"/>
                  </a:lnTo>
                  <a:lnTo>
                    <a:pt x="98" y="148"/>
                  </a:lnTo>
                  <a:lnTo>
                    <a:pt x="98" y="148"/>
                  </a:lnTo>
                  <a:lnTo>
                    <a:pt x="98" y="150"/>
                  </a:lnTo>
                  <a:lnTo>
                    <a:pt x="98" y="150"/>
                  </a:lnTo>
                  <a:lnTo>
                    <a:pt x="98" y="152"/>
                  </a:lnTo>
                  <a:lnTo>
                    <a:pt x="98" y="152"/>
                  </a:lnTo>
                  <a:lnTo>
                    <a:pt x="100" y="154"/>
                  </a:lnTo>
                  <a:lnTo>
                    <a:pt x="100" y="154"/>
                  </a:lnTo>
                  <a:lnTo>
                    <a:pt x="100" y="156"/>
                  </a:lnTo>
                  <a:lnTo>
                    <a:pt x="100" y="156"/>
                  </a:lnTo>
                  <a:lnTo>
                    <a:pt x="100" y="156"/>
                  </a:lnTo>
                  <a:lnTo>
                    <a:pt x="100" y="158"/>
                  </a:lnTo>
                  <a:lnTo>
                    <a:pt x="98" y="158"/>
                  </a:lnTo>
                  <a:lnTo>
                    <a:pt x="92" y="160"/>
                  </a:lnTo>
                  <a:lnTo>
                    <a:pt x="92" y="160"/>
                  </a:lnTo>
                  <a:lnTo>
                    <a:pt x="90" y="160"/>
                  </a:lnTo>
                  <a:lnTo>
                    <a:pt x="90" y="160"/>
                  </a:lnTo>
                  <a:lnTo>
                    <a:pt x="90" y="162"/>
                  </a:lnTo>
                  <a:lnTo>
                    <a:pt x="90" y="162"/>
                  </a:lnTo>
                  <a:lnTo>
                    <a:pt x="92" y="164"/>
                  </a:lnTo>
                  <a:lnTo>
                    <a:pt x="92" y="164"/>
                  </a:lnTo>
                  <a:lnTo>
                    <a:pt x="92" y="164"/>
                  </a:lnTo>
                  <a:lnTo>
                    <a:pt x="92" y="164"/>
                  </a:lnTo>
                  <a:lnTo>
                    <a:pt x="94" y="166"/>
                  </a:lnTo>
                  <a:lnTo>
                    <a:pt x="94" y="166"/>
                  </a:lnTo>
                  <a:lnTo>
                    <a:pt x="92" y="168"/>
                  </a:lnTo>
                  <a:lnTo>
                    <a:pt x="92" y="168"/>
                  </a:lnTo>
                  <a:lnTo>
                    <a:pt x="90" y="170"/>
                  </a:lnTo>
                  <a:lnTo>
                    <a:pt x="90" y="170"/>
                  </a:lnTo>
                  <a:lnTo>
                    <a:pt x="90" y="168"/>
                  </a:lnTo>
                  <a:lnTo>
                    <a:pt x="90" y="168"/>
                  </a:lnTo>
                  <a:lnTo>
                    <a:pt x="88" y="166"/>
                  </a:lnTo>
                  <a:lnTo>
                    <a:pt x="88" y="166"/>
                  </a:lnTo>
                  <a:lnTo>
                    <a:pt x="86" y="166"/>
                  </a:lnTo>
                  <a:lnTo>
                    <a:pt x="86" y="166"/>
                  </a:lnTo>
                  <a:lnTo>
                    <a:pt x="82" y="170"/>
                  </a:lnTo>
                  <a:lnTo>
                    <a:pt x="82" y="170"/>
                  </a:lnTo>
                  <a:lnTo>
                    <a:pt x="80" y="170"/>
                  </a:lnTo>
                  <a:lnTo>
                    <a:pt x="80" y="170"/>
                  </a:lnTo>
                  <a:lnTo>
                    <a:pt x="78" y="170"/>
                  </a:lnTo>
                  <a:lnTo>
                    <a:pt x="78" y="170"/>
                  </a:lnTo>
                  <a:lnTo>
                    <a:pt x="76" y="170"/>
                  </a:lnTo>
                  <a:lnTo>
                    <a:pt x="76" y="170"/>
                  </a:lnTo>
                  <a:lnTo>
                    <a:pt x="74" y="170"/>
                  </a:lnTo>
                  <a:lnTo>
                    <a:pt x="74" y="170"/>
                  </a:lnTo>
                  <a:lnTo>
                    <a:pt x="72" y="170"/>
                  </a:lnTo>
                  <a:lnTo>
                    <a:pt x="72" y="170"/>
                  </a:lnTo>
                  <a:lnTo>
                    <a:pt x="68" y="170"/>
                  </a:lnTo>
                  <a:lnTo>
                    <a:pt x="68" y="170"/>
                  </a:lnTo>
                  <a:lnTo>
                    <a:pt x="70" y="172"/>
                  </a:lnTo>
                  <a:lnTo>
                    <a:pt x="70" y="172"/>
                  </a:lnTo>
                  <a:lnTo>
                    <a:pt x="70" y="172"/>
                  </a:lnTo>
                  <a:lnTo>
                    <a:pt x="70" y="172"/>
                  </a:lnTo>
                  <a:lnTo>
                    <a:pt x="72" y="174"/>
                  </a:lnTo>
                  <a:lnTo>
                    <a:pt x="76" y="174"/>
                  </a:lnTo>
                  <a:lnTo>
                    <a:pt x="76" y="174"/>
                  </a:lnTo>
                  <a:lnTo>
                    <a:pt x="76" y="174"/>
                  </a:lnTo>
                  <a:lnTo>
                    <a:pt x="80" y="172"/>
                  </a:lnTo>
                  <a:lnTo>
                    <a:pt x="80" y="172"/>
                  </a:lnTo>
                  <a:lnTo>
                    <a:pt x="80" y="174"/>
                  </a:lnTo>
                  <a:lnTo>
                    <a:pt x="80" y="174"/>
                  </a:lnTo>
                  <a:lnTo>
                    <a:pt x="80" y="178"/>
                  </a:lnTo>
                  <a:lnTo>
                    <a:pt x="78" y="180"/>
                  </a:lnTo>
                  <a:lnTo>
                    <a:pt x="74" y="182"/>
                  </a:lnTo>
                  <a:lnTo>
                    <a:pt x="68" y="184"/>
                  </a:lnTo>
                  <a:lnTo>
                    <a:pt x="68" y="184"/>
                  </a:lnTo>
                  <a:lnTo>
                    <a:pt x="66" y="184"/>
                  </a:lnTo>
                  <a:lnTo>
                    <a:pt x="66" y="184"/>
                  </a:lnTo>
                  <a:lnTo>
                    <a:pt x="66" y="186"/>
                  </a:lnTo>
                  <a:lnTo>
                    <a:pt x="66" y="186"/>
                  </a:lnTo>
                  <a:lnTo>
                    <a:pt x="66" y="188"/>
                  </a:lnTo>
                  <a:lnTo>
                    <a:pt x="66" y="188"/>
                  </a:lnTo>
                  <a:lnTo>
                    <a:pt x="64" y="188"/>
                  </a:lnTo>
                  <a:lnTo>
                    <a:pt x="64" y="188"/>
                  </a:lnTo>
                  <a:lnTo>
                    <a:pt x="64" y="190"/>
                  </a:lnTo>
                  <a:lnTo>
                    <a:pt x="64" y="190"/>
                  </a:lnTo>
                  <a:lnTo>
                    <a:pt x="64" y="192"/>
                  </a:lnTo>
                  <a:lnTo>
                    <a:pt x="64" y="192"/>
                  </a:lnTo>
                  <a:lnTo>
                    <a:pt x="64" y="194"/>
                  </a:lnTo>
                  <a:lnTo>
                    <a:pt x="64" y="194"/>
                  </a:lnTo>
                  <a:lnTo>
                    <a:pt x="62" y="194"/>
                  </a:lnTo>
                  <a:lnTo>
                    <a:pt x="62" y="194"/>
                  </a:lnTo>
                  <a:lnTo>
                    <a:pt x="60" y="194"/>
                  </a:lnTo>
                  <a:lnTo>
                    <a:pt x="60" y="194"/>
                  </a:lnTo>
                  <a:lnTo>
                    <a:pt x="58" y="194"/>
                  </a:lnTo>
                  <a:lnTo>
                    <a:pt x="58" y="194"/>
                  </a:lnTo>
                  <a:lnTo>
                    <a:pt x="56" y="192"/>
                  </a:lnTo>
                  <a:lnTo>
                    <a:pt x="56" y="192"/>
                  </a:lnTo>
                  <a:lnTo>
                    <a:pt x="56" y="190"/>
                  </a:lnTo>
                  <a:lnTo>
                    <a:pt x="56" y="190"/>
                  </a:lnTo>
                  <a:lnTo>
                    <a:pt x="52" y="190"/>
                  </a:lnTo>
                  <a:lnTo>
                    <a:pt x="52" y="190"/>
                  </a:lnTo>
                  <a:lnTo>
                    <a:pt x="50" y="192"/>
                  </a:lnTo>
                  <a:lnTo>
                    <a:pt x="50" y="192"/>
                  </a:lnTo>
                  <a:lnTo>
                    <a:pt x="48" y="196"/>
                  </a:lnTo>
                  <a:lnTo>
                    <a:pt x="44" y="200"/>
                  </a:lnTo>
                  <a:lnTo>
                    <a:pt x="44" y="200"/>
                  </a:lnTo>
                  <a:lnTo>
                    <a:pt x="42" y="202"/>
                  </a:lnTo>
                  <a:lnTo>
                    <a:pt x="42" y="202"/>
                  </a:lnTo>
                  <a:lnTo>
                    <a:pt x="42" y="206"/>
                  </a:lnTo>
                  <a:lnTo>
                    <a:pt x="42" y="206"/>
                  </a:lnTo>
                  <a:lnTo>
                    <a:pt x="26" y="226"/>
                  </a:lnTo>
                  <a:lnTo>
                    <a:pt x="6" y="244"/>
                  </a:lnTo>
                  <a:lnTo>
                    <a:pt x="6" y="244"/>
                  </a:lnTo>
                  <a:lnTo>
                    <a:pt x="4" y="246"/>
                  </a:lnTo>
                  <a:lnTo>
                    <a:pt x="4" y="246"/>
                  </a:lnTo>
                  <a:lnTo>
                    <a:pt x="4" y="246"/>
                  </a:lnTo>
                  <a:lnTo>
                    <a:pt x="2" y="250"/>
                  </a:lnTo>
                  <a:lnTo>
                    <a:pt x="0" y="252"/>
                  </a:lnTo>
                  <a:lnTo>
                    <a:pt x="2" y="252"/>
                  </a:lnTo>
                  <a:lnTo>
                    <a:pt x="2" y="252"/>
                  </a:lnTo>
                  <a:lnTo>
                    <a:pt x="4" y="256"/>
                  </a:lnTo>
                  <a:lnTo>
                    <a:pt x="4" y="256"/>
                  </a:lnTo>
                  <a:lnTo>
                    <a:pt x="4" y="258"/>
                  </a:lnTo>
                  <a:lnTo>
                    <a:pt x="6" y="260"/>
                  </a:lnTo>
                  <a:lnTo>
                    <a:pt x="12" y="260"/>
                  </a:lnTo>
                  <a:lnTo>
                    <a:pt x="12" y="260"/>
                  </a:lnTo>
                  <a:lnTo>
                    <a:pt x="14" y="260"/>
                  </a:lnTo>
                  <a:lnTo>
                    <a:pt x="14" y="260"/>
                  </a:lnTo>
                  <a:lnTo>
                    <a:pt x="18" y="258"/>
                  </a:lnTo>
                  <a:lnTo>
                    <a:pt x="18" y="258"/>
                  </a:lnTo>
                  <a:lnTo>
                    <a:pt x="18" y="258"/>
                  </a:lnTo>
                  <a:lnTo>
                    <a:pt x="18" y="258"/>
                  </a:lnTo>
                  <a:lnTo>
                    <a:pt x="20" y="254"/>
                  </a:lnTo>
                  <a:lnTo>
                    <a:pt x="20" y="254"/>
                  </a:lnTo>
                  <a:lnTo>
                    <a:pt x="24" y="252"/>
                  </a:lnTo>
                  <a:lnTo>
                    <a:pt x="24" y="252"/>
                  </a:lnTo>
                  <a:lnTo>
                    <a:pt x="24" y="252"/>
                  </a:lnTo>
                  <a:lnTo>
                    <a:pt x="26" y="252"/>
                  </a:lnTo>
                  <a:lnTo>
                    <a:pt x="26" y="252"/>
                  </a:lnTo>
                  <a:lnTo>
                    <a:pt x="24" y="254"/>
                  </a:lnTo>
                  <a:lnTo>
                    <a:pt x="24" y="254"/>
                  </a:lnTo>
                  <a:lnTo>
                    <a:pt x="22" y="254"/>
                  </a:lnTo>
                  <a:lnTo>
                    <a:pt x="22" y="254"/>
                  </a:lnTo>
                  <a:lnTo>
                    <a:pt x="22" y="258"/>
                  </a:lnTo>
                  <a:lnTo>
                    <a:pt x="22" y="258"/>
                  </a:lnTo>
                  <a:lnTo>
                    <a:pt x="22" y="258"/>
                  </a:lnTo>
                  <a:lnTo>
                    <a:pt x="22" y="258"/>
                  </a:lnTo>
                  <a:lnTo>
                    <a:pt x="22" y="260"/>
                  </a:lnTo>
                  <a:lnTo>
                    <a:pt x="26" y="260"/>
                  </a:lnTo>
                  <a:lnTo>
                    <a:pt x="26" y="260"/>
                  </a:lnTo>
                  <a:lnTo>
                    <a:pt x="26" y="258"/>
                  </a:lnTo>
                  <a:lnTo>
                    <a:pt x="26" y="258"/>
                  </a:lnTo>
                  <a:lnTo>
                    <a:pt x="28" y="258"/>
                  </a:lnTo>
                  <a:lnTo>
                    <a:pt x="30" y="254"/>
                  </a:lnTo>
                  <a:lnTo>
                    <a:pt x="30" y="254"/>
                  </a:lnTo>
                  <a:lnTo>
                    <a:pt x="30" y="254"/>
                  </a:lnTo>
                  <a:lnTo>
                    <a:pt x="34" y="254"/>
                  </a:lnTo>
                  <a:lnTo>
                    <a:pt x="34" y="254"/>
                  </a:lnTo>
                  <a:lnTo>
                    <a:pt x="34" y="254"/>
                  </a:lnTo>
                  <a:lnTo>
                    <a:pt x="34" y="254"/>
                  </a:lnTo>
                  <a:lnTo>
                    <a:pt x="36" y="250"/>
                  </a:lnTo>
                  <a:lnTo>
                    <a:pt x="36" y="250"/>
                  </a:lnTo>
                  <a:lnTo>
                    <a:pt x="36" y="250"/>
                  </a:lnTo>
                  <a:lnTo>
                    <a:pt x="36" y="250"/>
                  </a:lnTo>
                  <a:lnTo>
                    <a:pt x="38" y="250"/>
                  </a:lnTo>
                  <a:lnTo>
                    <a:pt x="38" y="250"/>
                  </a:lnTo>
                  <a:lnTo>
                    <a:pt x="40" y="254"/>
                  </a:lnTo>
                  <a:lnTo>
                    <a:pt x="40" y="254"/>
                  </a:lnTo>
                  <a:lnTo>
                    <a:pt x="42" y="256"/>
                  </a:lnTo>
                  <a:lnTo>
                    <a:pt x="44" y="256"/>
                  </a:lnTo>
                  <a:lnTo>
                    <a:pt x="44" y="256"/>
                  </a:lnTo>
                  <a:lnTo>
                    <a:pt x="44" y="254"/>
                  </a:lnTo>
                  <a:lnTo>
                    <a:pt x="44" y="254"/>
                  </a:lnTo>
                  <a:lnTo>
                    <a:pt x="44" y="254"/>
                  </a:lnTo>
                  <a:lnTo>
                    <a:pt x="44" y="254"/>
                  </a:lnTo>
                  <a:lnTo>
                    <a:pt x="48" y="252"/>
                  </a:lnTo>
                  <a:lnTo>
                    <a:pt x="48" y="252"/>
                  </a:lnTo>
                  <a:lnTo>
                    <a:pt x="50" y="252"/>
                  </a:lnTo>
                  <a:lnTo>
                    <a:pt x="50" y="252"/>
                  </a:lnTo>
                  <a:lnTo>
                    <a:pt x="52" y="250"/>
                  </a:lnTo>
                  <a:lnTo>
                    <a:pt x="52" y="250"/>
                  </a:lnTo>
                  <a:lnTo>
                    <a:pt x="52" y="248"/>
                  </a:lnTo>
                  <a:lnTo>
                    <a:pt x="52" y="248"/>
                  </a:lnTo>
                  <a:lnTo>
                    <a:pt x="52" y="246"/>
                  </a:lnTo>
                  <a:lnTo>
                    <a:pt x="52" y="246"/>
                  </a:lnTo>
                  <a:lnTo>
                    <a:pt x="48" y="246"/>
                  </a:lnTo>
                  <a:lnTo>
                    <a:pt x="48" y="246"/>
                  </a:lnTo>
                  <a:lnTo>
                    <a:pt x="48" y="248"/>
                  </a:lnTo>
                  <a:lnTo>
                    <a:pt x="48" y="248"/>
                  </a:lnTo>
                  <a:lnTo>
                    <a:pt x="46" y="248"/>
                  </a:lnTo>
                  <a:lnTo>
                    <a:pt x="46" y="248"/>
                  </a:lnTo>
                  <a:lnTo>
                    <a:pt x="44" y="246"/>
                  </a:lnTo>
                  <a:lnTo>
                    <a:pt x="44" y="244"/>
                  </a:lnTo>
                  <a:lnTo>
                    <a:pt x="44" y="244"/>
                  </a:lnTo>
                  <a:lnTo>
                    <a:pt x="50" y="240"/>
                  </a:lnTo>
                  <a:lnTo>
                    <a:pt x="56" y="236"/>
                  </a:lnTo>
                  <a:lnTo>
                    <a:pt x="56" y="236"/>
                  </a:lnTo>
                  <a:lnTo>
                    <a:pt x="58" y="236"/>
                  </a:lnTo>
                  <a:lnTo>
                    <a:pt x="58" y="236"/>
                  </a:lnTo>
                  <a:lnTo>
                    <a:pt x="64" y="236"/>
                  </a:lnTo>
                  <a:lnTo>
                    <a:pt x="64" y="236"/>
                  </a:lnTo>
                  <a:lnTo>
                    <a:pt x="64" y="234"/>
                  </a:lnTo>
                  <a:lnTo>
                    <a:pt x="64" y="234"/>
                  </a:lnTo>
                  <a:lnTo>
                    <a:pt x="66" y="234"/>
                  </a:lnTo>
                  <a:lnTo>
                    <a:pt x="66" y="234"/>
                  </a:lnTo>
                  <a:lnTo>
                    <a:pt x="66" y="230"/>
                  </a:lnTo>
                  <a:lnTo>
                    <a:pt x="64" y="226"/>
                  </a:lnTo>
                  <a:lnTo>
                    <a:pt x="64" y="226"/>
                  </a:lnTo>
                  <a:lnTo>
                    <a:pt x="68" y="228"/>
                  </a:lnTo>
                  <a:lnTo>
                    <a:pt x="68" y="228"/>
                  </a:lnTo>
                  <a:lnTo>
                    <a:pt x="68" y="228"/>
                  </a:lnTo>
                  <a:lnTo>
                    <a:pt x="68" y="228"/>
                  </a:lnTo>
                  <a:lnTo>
                    <a:pt x="70" y="230"/>
                  </a:lnTo>
                  <a:lnTo>
                    <a:pt x="72" y="230"/>
                  </a:lnTo>
                  <a:lnTo>
                    <a:pt x="72" y="230"/>
                  </a:lnTo>
                  <a:lnTo>
                    <a:pt x="74" y="228"/>
                  </a:lnTo>
                  <a:lnTo>
                    <a:pt x="74" y="228"/>
                  </a:lnTo>
                  <a:lnTo>
                    <a:pt x="74" y="228"/>
                  </a:lnTo>
                  <a:lnTo>
                    <a:pt x="74" y="228"/>
                  </a:lnTo>
                  <a:lnTo>
                    <a:pt x="76" y="224"/>
                  </a:lnTo>
                  <a:lnTo>
                    <a:pt x="74" y="222"/>
                  </a:lnTo>
                  <a:lnTo>
                    <a:pt x="74" y="222"/>
                  </a:lnTo>
                  <a:lnTo>
                    <a:pt x="74" y="222"/>
                  </a:lnTo>
                  <a:lnTo>
                    <a:pt x="74" y="222"/>
                  </a:lnTo>
                  <a:lnTo>
                    <a:pt x="76" y="220"/>
                  </a:lnTo>
                  <a:lnTo>
                    <a:pt x="76" y="220"/>
                  </a:lnTo>
                  <a:lnTo>
                    <a:pt x="78" y="220"/>
                  </a:lnTo>
                  <a:lnTo>
                    <a:pt x="78" y="220"/>
                  </a:lnTo>
                  <a:lnTo>
                    <a:pt x="80" y="220"/>
                  </a:lnTo>
                  <a:lnTo>
                    <a:pt x="80" y="220"/>
                  </a:lnTo>
                  <a:lnTo>
                    <a:pt x="82" y="220"/>
                  </a:lnTo>
                  <a:lnTo>
                    <a:pt x="82" y="220"/>
                  </a:lnTo>
                  <a:lnTo>
                    <a:pt x="82" y="218"/>
                  </a:lnTo>
                  <a:lnTo>
                    <a:pt x="80" y="216"/>
                  </a:lnTo>
                  <a:lnTo>
                    <a:pt x="80" y="216"/>
                  </a:lnTo>
                  <a:lnTo>
                    <a:pt x="80" y="216"/>
                  </a:lnTo>
                  <a:lnTo>
                    <a:pt x="80" y="216"/>
                  </a:lnTo>
                  <a:lnTo>
                    <a:pt x="76" y="212"/>
                  </a:lnTo>
                  <a:lnTo>
                    <a:pt x="76" y="212"/>
                  </a:lnTo>
                  <a:lnTo>
                    <a:pt x="80" y="212"/>
                  </a:lnTo>
                  <a:lnTo>
                    <a:pt x="80" y="212"/>
                  </a:lnTo>
                  <a:lnTo>
                    <a:pt x="80" y="212"/>
                  </a:lnTo>
                  <a:lnTo>
                    <a:pt x="80" y="212"/>
                  </a:lnTo>
                  <a:lnTo>
                    <a:pt x="82" y="208"/>
                  </a:lnTo>
                  <a:lnTo>
                    <a:pt x="82" y="208"/>
                  </a:lnTo>
                  <a:lnTo>
                    <a:pt x="82" y="208"/>
                  </a:lnTo>
                  <a:lnTo>
                    <a:pt x="82" y="208"/>
                  </a:lnTo>
                  <a:lnTo>
                    <a:pt x="86" y="206"/>
                  </a:lnTo>
                  <a:lnTo>
                    <a:pt x="86" y="206"/>
                  </a:lnTo>
                  <a:lnTo>
                    <a:pt x="86" y="206"/>
                  </a:lnTo>
                  <a:lnTo>
                    <a:pt x="86" y="206"/>
                  </a:lnTo>
                  <a:lnTo>
                    <a:pt x="88" y="206"/>
                  </a:lnTo>
                  <a:lnTo>
                    <a:pt x="88" y="206"/>
                  </a:lnTo>
                  <a:lnTo>
                    <a:pt x="90" y="204"/>
                  </a:lnTo>
                  <a:lnTo>
                    <a:pt x="90" y="204"/>
                  </a:lnTo>
                  <a:lnTo>
                    <a:pt x="90" y="202"/>
                  </a:lnTo>
                  <a:lnTo>
                    <a:pt x="88" y="202"/>
                  </a:lnTo>
                  <a:lnTo>
                    <a:pt x="88" y="202"/>
                  </a:lnTo>
                  <a:lnTo>
                    <a:pt x="88" y="200"/>
                  </a:lnTo>
                  <a:lnTo>
                    <a:pt x="88" y="200"/>
                  </a:lnTo>
                  <a:lnTo>
                    <a:pt x="86" y="198"/>
                  </a:lnTo>
                  <a:lnTo>
                    <a:pt x="86" y="198"/>
                  </a:lnTo>
                  <a:lnTo>
                    <a:pt x="92" y="198"/>
                  </a:lnTo>
                  <a:lnTo>
                    <a:pt x="96" y="196"/>
                  </a:lnTo>
                  <a:lnTo>
                    <a:pt x="96" y="196"/>
                  </a:lnTo>
                  <a:lnTo>
                    <a:pt x="98" y="194"/>
                  </a:lnTo>
                  <a:lnTo>
                    <a:pt x="98" y="194"/>
                  </a:lnTo>
                  <a:lnTo>
                    <a:pt x="98" y="192"/>
                  </a:lnTo>
                  <a:lnTo>
                    <a:pt x="98" y="192"/>
                  </a:lnTo>
                  <a:lnTo>
                    <a:pt x="100" y="190"/>
                  </a:lnTo>
                  <a:lnTo>
                    <a:pt x="100" y="190"/>
                  </a:lnTo>
                  <a:lnTo>
                    <a:pt x="104" y="188"/>
                  </a:lnTo>
                  <a:lnTo>
                    <a:pt x="104" y="184"/>
                  </a:lnTo>
                  <a:lnTo>
                    <a:pt x="104" y="184"/>
                  </a:lnTo>
                  <a:lnTo>
                    <a:pt x="104" y="182"/>
                  </a:lnTo>
                  <a:lnTo>
                    <a:pt x="104" y="182"/>
                  </a:lnTo>
                  <a:lnTo>
                    <a:pt x="108" y="182"/>
                  </a:lnTo>
                  <a:lnTo>
                    <a:pt x="108" y="182"/>
                  </a:lnTo>
                  <a:lnTo>
                    <a:pt x="108" y="180"/>
                  </a:lnTo>
                  <a:lnTo>
                    <a:pt x="108" y="180"/>
                  </a:lnTo>
                  <a:lnTo>
                    <a:pt x="108" y="178"/>
                  </a:lnTo>
                  <a:lnTo>
                    <a:pt x="108" y="178"/>
                  </a:lnTo>
                  <a:lnTo>
                    <a:pt x="112" y="178"/>
                  </a:lnTo>
                  <a:lnTo>
                    <a:pt x="112" y="178"/>
                  </a:lnTo>
                  <a:lnTo>
                    <a:pt x="112" y="176"/>
                  </a:lnTo>
                  <a:lnTo>
                    <a:pt x="112" y="176"/>
                  </a:lnTo>
                  <a:lnTo>
                    <a:pt x="114" y="174"/>
                  </a:lnTo>
                  <a:lnTo>
                    <a:pt x="114" y="174"/>
                  </a:lnTo>
                  <a:lnTo>
                    <a:pt x="114" y="172"/>
                  </a:lnTo>
                  <a:lnTo>
                    <a:pt x="114" y="172"/>
                  </a:lnTo>
                  <a:lnTo>
                    <a:pt x="116" y="172"/>
                  </a:lnTo>
                  <a:lnTo>
                    <a:pt x="116" y="172"/>
                  </a:lnTo>
                  <a:lnTo>
                    <a:pt x="116" y="170"/>
                  </a:lnTo>
                  <a:lnTo>
                    <a:pt x="116" y="170"/>
                  </a:lnTo>
                  <a:lnTo>
                    <a:pt x="118" y="170"/>
                  </a:lnTo>
                  <a:lnTo>
                    <a:pt x="118" y="170"/>
                  </a:lnTo>
                  <a:lnTo>
                    <a:pt x="120" y="168"/>
                  </a:lnTo>
                  <a:lnTo>
                    <a:pt x="120" y="168"/>
                  </a:lnTo>
                  <a:lnTo>
                    <a:pt x="120" y="166"/>
                  </a:lnTo>
                  <a:lnTo>
                    <a:pt x="120" y="166"/>
                  </a:lnTo>
                  <a:lnTo>
                    <a:pt x="120" y="164"/>
                  </a:lnTo>
                  <a:lnTo>
                    <a:pt x="120" y="164"/>
                  </a:lnTo>
                  <a:lnTo>
                    <a:pt x="122" y="164"/>
                  </a:lnTo>
                  <a:lnTo>
                    <a:pt x="122" y="164"/>
                  </a:lnTo>
                  <a:lnTo>
                    <a:pt x="124" y="162"/>
                  </a:lnTo>
                  <a:lnTo>
                    <a:pt x="124" y="160"/>
                  </a:lnTo>
                  <a:lnTo>
                    <a:pt x="124" y="160"/>
                  </a:lnTo>
                  <a:lnTo>
                    <a:pt x="124" y="158"/>
                  </a:lnTo>
                  <a:lnTo>
                    <a:pt x="124" y="158"/>
                  </a:lnTo>
                  <a:lnTo>
                    <a:pt x="124" y="156"/>
                  </a:lnTo>
                  <a:lnTo>
                    <a:pt x="124" y="156"/>
                  </a:lnTo>
                  <a:lnTo>
                    <a:pt x="128" y="154"/>
                  </a:lnTo>
                  <a:lnTo>
                    <a:pt x="128" y="154"/>
                  </a:lnTo>
                  <a:lnTo>
                    <a:pt x="128" y="154"/>
                  </a:lnTo>
                  <a:lnTo>
                    <a:pt x="128" y="154"/>
                  </a:lnTo>
                  <a:lnTo>
                    <a:pt x="130" y="152"/>
                  </a:lnTo>
                  <a:lnTo>
                    <a:pt x="130" y="152"/>
                  </a:lnTo>
                  <a:lnTo>
                    <a:pt x="130" y="150"/>
                  </a:lnTo>
                  <a:lnTo>
                    <a:pt x="130" y="150"/>
                  </a:lnTo>
                  <a:lnTo>
                    <a:pt x="132" y="150"/>
                  </a:lnTo>
                  <a:lnTo>
                    <a:pt x="132" y="150"/>
                  </a:lnTo>
                  <a:lnTo>
                    <a:pt x="132" y="148"/>
                  </a:lnTo>
                  <a:lnTo>
                    <a:pt x="132" y="148"/>
                  </a:lnTo>
                  <a:lnTo>
                    <a:pt x="136" y="144"/>
                  </a:lnTo>
                  <a:lnTo>
                    <a:pt x="136" y="144"/>
                  </a:lnTo>
                  <a:lnTo>
                    <a:pt x="136" y="142"/>
                  </a:lnTo>
                  <a:lnTo>
                    <a:pt x="136" y="142"/>
                  </a:lnTo>
                  <a:lnTo>
                    <a:pt x="138" y="140"/>
                  </a:lnTo>
                  <a:lnTo>
                    <a:pt x="138" y="140"/>
                  </a:lnTo>
                  <a:lnTo>
                    <a:pt x="140" y="138"/>
                  </a:lnTo>
                  <a:lnTo>
                    <a:pt x="140" y="138"/>
                  </a:lnTo>
                  <a:lnTo>
                    <a:pt x="140" y="138"/>
                  </a:lnTo>
                  <a:lnTo>
                    <a:pt x="140" y="138"/>
                  </a:lnTo>
                  <a:lnTo>
                    <a:pt x="142" y="136"/>
                  </a:lnTo>
                  <a:lnTo>
                    <a:pt x="142" y="136"/>
                  </a:lnTo>
                  <a:lnTo>
                    <a:pt x="144" y="134"/>
                  </a:lnTo>
                  <a:lnTo>
                    <a:pt x="144" y="134"/>
                  </a:lnTo>
                  <a:lnTo>
                    <a:pt x="148" y="128"/>
                  </a:lnTo>
                  <a:lnTo>
                    <a:pt x="154" y="122"/>
                  </a:lnTo>
                  <a:lnTo>
                    <a:pt x="154" y="122"/>
                  </a:lnTo>
                  <a:lnTo>
                    <a:pt x="156" y="112"/>
                  </a:lnTo>
                  <a:lnTo>
                    <a:pt x="156" y="112"/>
                  </a:lnTo>
                  <a:lnTo>
                    <a:pt x="160" y="110"/>
                  </a:lnTo>
                  <a:lnTo>
                    <a:pt x="160" y="108"/>
                  </a:lnTo>
                  <a:lnTo>
                    <a:pt x="160" y="108"/>
                  </a:lnTo>
                  <a:lnTo>
                    <a:pt x="158" y="106"/>
                  </a:lnTo>
                  <a:lnTo>
                    <a:pt x="158" y="106"/>
                  </a:lnTo>
                  <a:lnTo>
                    <a:pt x="158" y="104"/>
                  </a:lnTo>
                  <a:lnTo>
                    <a:pt x="158" y="104"/>
                  </a:lnTo>
                  <a:lnTo>
                    <a:pt x="160" y="102"/>
                  </a:lnTo>
                  <a:lnTo>
                    <a:pt x="160" y="102"/>
                  </a:lnTo>
                  <a:lnTo>
                    <a:pt x="162" y="100"/>
                  </a:lnTo>
                  <a:lnTo>
                    <a:pt x="162" y="100"/>
                  </a:lnTo>
                  <a:lnTo>
                    <a:pt x="162" y="98"/>
                  </a:lnTo>
                  <a:lnTo>
                    <a:pt x="162" y="98"/>
                  </a:lnTo>
                  <a:lnTo>
                    <a:pt x="162" y="96"/>
                  </a:lnTo>
                  <a:lnTo>
                    <a:pt x="162" y="96"/>
                  </a:lnTo>
                  <a:lnTo>
                    <a:pt x="164" y="94"/>
                  </a:lnTo>
                  <a:lnTo>
                    <a:pt x="164" y="94"/>
                  </a:lnTo>
                  <a:lnTo>
                    <a:pt x="164" y="92"/>
                  </a:lnTo>
                  <a:lnTo>
                    <a:pt x="164" y="92"/>
                  </a:lnTo>
                  <a:lnTo>
                    <a:pt x="164" y="90"/>
                  </a:lnTo>
                  <a:lnTo>
                    <a:pt x="164" y="90"/>
                  </a:lnTo>
                  <a:lnTo>
                    <a:pt x="166" y="88"/>
                  </a:lnTo>
                  <a:lnTo>
                    <a:pt x="166" y="88"/>
                  </a:lnTo>
                  <a:lnTo>
                    <a:pt x="166" y="86"/>
                  </a:lnTo>
                  <a:lnTo>
                    <a:pt x="166" y="86"/>
                  </a:lnTo>
                  <a:lnTo>
                    <a:pt x="166" y="84"/>
                  </a:lnTo>
                  <a:lnTo>
                    <a:pt x="166" y="84"/>
                  </a:lnTo>
                  <a:lnTo>
                    <a:pt x="166" y="82"/>
                  </a:lnTo>
                  <a:lnTo>
                    <a:pt x="166" y="82"/>
                  </a:lnTo>
                  <a:lnTo>
                    <a:pt x="168" y="82"/>
                  </a:lnTo>
                  <a:lnTo>
                    <a:pt x="168" y="82"/>
                  </a:lnTo>
                  <a:lnTo>
                    <a:pt x="172" y="82"/>
                  </a:lnTo>
                  <a:lnTo>
                    <a:pt x="172" y="82"/>
                  </a:lnTo>
                  <a:lnTo>
                    <a:pt x="172" y="80"/>
                  </a:lnTo>
                  <a:lnTo>
                    <a:pt x="172" y="80"/>
                  </a:lnTo>
                  <a:lnTo>
                    <a:pt x="174" y="80"/>
                  </a:lnTo>
                  <a:lnTo>
                    <a:pt x="174" y="80"/>
                  </a:lnTo>
                  <a:lnTo>
                    <a:pt x="174" y="80"/>
                  </a:lnTo>
                  <a:lnTo>
                    <a:pt x="174" y="80"/>
                  </a:lnTo>
                  <a:lnTo>
                    <a:pt x="176" y="78"/>
                  </a:lnTo>
                  <a:lnTo>
                    <a:pt x="176" y="78"/>
                  </a:lnTo>
                  <a:lnTo>
                    <a:pt x="176" y="76"/>
                  </a:lnTo>
                  <a:lnTo>
                    <a:pt x="174" y="76"/>
                  </a:lnTo>
                  <a:lnTo>
                    <a:pt x="174" y="76"/>
                  </a:lnTo>
                  <a:lnTo>
                    <a:pt x="172" y="76"/>
                  </a:lnTo>
                  <a:lnTo>
                    <a:pt x="172" y="76"/>
                  </a:lnTo>
                  <a:lnTo>
                    <a:pt x="170" y="74"/>
                  </a:lnTo>
                  <a:lnTo>
                    <a:pt x="170" y="72"/>
                  </a:lnTo>
                  <a:lnTo>
                    <a:pt x="170" y="72"/>
                  </a:lnTo>
                  <a:lnTo>
                    <a:pt x="174" y="66"/>
                  </a:lnTo>
                  <a:lnTo>
                    <a:pt x="174" y="66"/>
                  </a:lnTo>
                  <a:lnTo>
                    <a:pt x="174" y="64"/>
                  </a:lnTo>
                  <a:lnTo>
                    <a:pt x="174" y="64"/>
                  </a:lnTo>
                  <a:lnTo>
                    <a:pt x="176" y="62"/>
                  </a:lnTo>
                  <a:lnTo>
                    <a:pt x="176" y="62"/>
                  </a:lnTo>
                  <a:lnTo>
                    <a:pt x="176" y="60"/>
                  </a:lnTo>
                  <a:lnTo>
                    <a:pt x="176" y="60"/>
                  </a:lnTo>
                  <a:lnTo>
                    <a:pt x="180" y="56"/>
                  </a:lnTo>
                  <a:lnTo>
                    <a:pt x="182" y="56"/>
                  </a:lnTo>
                  <a:lnTo>
                    <a:pt x="182" y="56"/>
                  </a:lnTo>
                  <a:lnTo>
                    <a:pt x="184" y="56"/>
                  </a:lnTo>
                  <a:lnTo>
                    <a:pt x="184" y="56"/>
                  </a:lnTo>
                  <a:lnTo>
                    <a:pt x="186" y="54"/>
                  </a:lnTo>
                  <a:lnTo>
                    <a:pt x="186" y="54"/>
                  </a:lnTo>
                  <a:lnTo>
                    <a:pt x="186" y="52"/>
                  </a:lnTo>
                  <a:lnTo>
                    <a:pt x="186" y="52"/>
                  </a:lnTo>
                  <a:lnTo>
                    <a:pt x="186" y="50"/>
                  </a:lnTo>
                  <a:lnTo>
                    <a:pt x="186" y="50"/>
                  </a:lnTo>
                  <a:lnTo>
                    <a:pt x="180" y="50"/>
                  </a:lnTo>
                  <a:lnTo>
                    <a:pt x="180" y="50"/>
                  </a:lnTo>
                  <a:lnTo>
                    <a:pt x="180" y="48"/>
                  </a:lnTo>
                  <a:lnTo>
                    <a:pt x="180" y="48"/>
                  </a:lnTo>
                  <a:lnTo>
                    <a:pt x="180" y="44"/>
                  </a:lnTo>
                  <a:lnTo>
                    <a:pt x="180" y="44"/>
                  </a:lnTo>
                  <a:lnTo>
                    <a:pt x="182" y="42"/>
                  </a:lnTo>
                  <a:lnTo>
                    <a:pt x="182" y="42"/>
                  </a:lnTo>
                  <a:lnTo>
                    <a:pt x="182" y="40"/>
                  </a:lnTo>
                  <a:lnTo>
                    <a:pt x="182" y="40"/>
                  </a:lnTo>
                  <a:lnTo>
                    <a:pt x="182" y="38"/>
                  </a:lnTo>
                  <a:lnTo>
                    <a:pt x="182" y="38"/>
                  </a:lnTo>
                  <a:lnTo>
                    <a:pt x="182" y="38"/>
                  </a:lnTo>
                  <a:lnTo>
                    <a:pt x="182" y="38"/>
                  </a:lnTo>
                  <a:lnTo>
                    <a:pt x="184" y="34"/>
                  </a:lnTo>
                  <a:lnTo>
                    <a:pt x="184" y="34"/>
                  </a:lnTo>
                  <a:lnTo>
                    <a:pt x="184" y="34"/>
                  </a:lnTo>
                  <a:lnTo>
                    <a:pt x="184" y="34"/>
                  </a:lnTo>
                  <a:lnTo>
                    <a:pt x="186" y="32"/>
                  </a:lnTo>
                  <a:lnTo>
                    <a:pt x="186" y="32"/>
                  </a:lnTo>
                  <a:lnTo>
                    <a:pt x="188" y="32"/>
                  </a:lnTo>
                  <a:lnTo>
                    <a:pt x="188" y="32"/>
                  </a:lnTo>
                  <a:lnTo>
                    <a:pt x="188" y="30"/>
                  </a:lnTo>
                  <a:lnTo>
                    <a:pt x="188" y="30"/>
                  </a:lnTo>
                  <a:lnTo>
                    <a:pt x="190" y="28"/>
                  </a:lnTo>
                  <a:lnTo>
                    <a:pt x="190" y="28"/>
                  </a:lnTo>
                  <a:lnTo>
                    <a:pt x="190" y="26"/>
                  </a:lnTo>
                  <a:lnTo>
                    <a:pt x="190" y="26"/>
                  </a:lnTo>
                  <a:lnTo>
                    <a:pt x="190" y="24"/>
                  </a:lnTo>
                  <a:lnTo>
                    <a:pt x="190" y="24"/>
                  </a:lnTo>
                  <a:lnTo>
                    <a:pt x="192" y="22"/>
                  </a:lnTo>
                  <a:lnTo>
                    <a:pt x="192" y="22"/>
                  </a:lnTo>
                  <a:lnTo>
                    <a:pt x="192" y="20"/>
                  </a:lnTo>
                  <a:lnTo>
                    <a:pt x="192" y="20"/>
                  </a:lnTo>
                  <a:lnTo>
                    <a:pt x="192" y="18"/>
                  </a:lnTo>
                  <a:lnTo>
                    <a:pt x="192" y="18"/>
                  </a:lnTo>
                  <a:lnTo>
                    <a:pt x="192" y="16"/>
                  </a:lnTo>
                  <a:lnTo>
                    <a:pt x="192" y="16"/>
                  </a:lnTo>
                  <a:lnTo>
                    <a:pt x="192" y="14"/>
                  </a:lnTo>
                  <a:lnTo>
                    <a:pt x="192" y="14"/>
                  </a:lnTo>
                  <a:lnTo>
                    <a:pt x="192" y="14"/>
                  </a:lnTo>
                  <a:lnTo>
                    <a:pt x="192" y="14"/>
                  </a:lnTo>
                  <a:lnTo>
                    <a:pt x="194" y="10"/>
                  </a:lnTo>
                  <a:lnTo>
                    <a:pt x="192" y="10"/>
                  </a:lnTo>
                  <a:lnTo>
                    <a:pt x="192" y="10"/>
                  </a:lnTo>
                  <a:lnTo>
                    <a:pt x="192" y="8"/>
                  </a:lnTo>
                  <a:lnTo>
                    <a:pt x="192" y="8"/>
                  </a:lnTo>
                  <a:lnTo>
                    <a:pt x="192" y="6"/>
                  </a:lnTo>
                  <a:lnTo>
                    <a:pt x="192" y="6"/>
                  </a:lnTo>
                  <a:lnTo>
                    <a:pt x="190" y="4"/>
                  </a:lnTo>
                  <a:lnTo>
                    <a:pt x="190" y="4"/>
                  </a:lnTo>
                  <a:lnTo>
                    <a:pt x="190" y="4"/>
                  </a:lnTo>
                  <a:lnTo>
                    <a:pt x="190" y="4"/>
                  </a:lnTo>
                  <a:lnTo>
                    <a:pt x="188" y="2"/>
                  </a:lnTo>
                  <a:lnTo>
                    <a:pt x="188" y="2"/>
                  </a:lnTo>
                  <a:lnTo>
                    <a:pt x="188" y="2"/>
                  </a:lnTo>
                  <a:lnTo>
                    <a:pt x="188" y="2"/>
                  </a:lnTo>
                  <a:lnTo>
                    <a:pt x="184" y="0"/>
                  </a:lnTo>
                  <a:lnTo>
                    <a:pt x="184" y="0"/>
                  </a:lnTo>
                  <a:lnTo>
                    <a:pt x="182" y="2"/>
                  </a:lnTo>
                  <a:lnTo>
                    <a:pt x="182" y="2"/>
                  </a:lnTo>
                  <a:lnTo>
                    <a:pt x="180" y="2"/>
                  </a:lnTo>
                  <a:lnTo>
                    <a:pt x="180" y="2"/>
                  </a:lnTo>
                  <a:lnTo>
                    <a:pt x="178" y="4"/>
                  </a:lnTo>
                  <a:lnTo>
                    <a:pt x="178" y="4"/>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21" name="Freeform 42"/>
            <p:cNvSpPr/>
            <p:nvPr/>
          </p:nvSpPr>
          <p:spPr bwMode="auto">
            <a:xfrm>
              <a:off x="6674843" y="2894387"/>
              <a:ext cx="766097" cy="1121389"/>
            </a:xfrm>
            <a:custGeom>
              <a:avLst/>
              <a:gdLst>
                <a:gd name="T0" fmla="*/ 74 w 414"/>
                <a:gd name="T1" fmla="*/ 80 h 606"/>
                <a:gd name="T2" fmla="*/ 26 w 414"/>
                <a:gd name="T3" fmla="*/ 20 h 606"/>
                <a:gd name="T4" fmla="*/ 14 w 414"/>
                <a:gd name="T5" fmla="*/ 14 h 606"/>
                <a:gd name="T6" fmla="*/ 4 w 414"/>
                <a:gd name="T7" fmla="*/ 10 h 606"/>
                <a:gd name="T8" fmla="*/ 14 w 414"/>
                <a:gd name="T9" fmla="*/ 36 h 606"/>
                <a:gd name="T10" fmla="*/ 20 w 414"/>
                <a:gd name="T11" fmla="*/ 52 h 606"/>
                <a:gd name="T12" fmla="*/ 22 w 414"/>
                <a:gd name="T13" fmla="*/ 74 h 606"/>
                <a:gd name="T14" fmla="*/ 24 w 414"/>
                <a:gd name="T15" fmla="*/ 94 h 606"/>
                <a:gd name="T16" fmla="*/ 28 w 414"/>
                <a:gd name="T17" fmla="*/ 114 h 606"/>
                <a:gd name="T18" fmla="*/ 30 w 414"/>
                <a:gd name="T19" fmla="*/ 130 h 606"/>
                <a:gd name="T20" fmla="*/ 32 w 414"/>
                <a:gd name="T21" fmla="*/ 156 h 606"/>
                <a:gd name="T22" fmla="*/ 38 w 414"/>
                <a:gd name="T23" fmla="*/ 178 h 606"/>
                <a:gd name="T24" fmla="*/ 40 w 414"/>
                <a:gd name="T25" fmla="*/ 198 h 606"/>
                <a:gd name="T26" fmla="*/ 40 w 414"/>
                <a:gd name="T27" fmla="*/ 218 h 606"/>
                <a:gd name="T28" fmla="*/ 44 w 414"/>
                <a:gd name="T29" fmla="*/ 238 h 606"/>
                <a:gd name="T30" fmla="*/ 52 w 414"/>
                <a:gd name="T31" fmla="*/ 270 h 606"/>
                <a:gd name="T32" fmla="*/ 54 w 414"/>
                <a:gd name="T33" fmla="*/ 288 h 606"/>
                <a:gd name="T34" fmla="*/ 58 w 414"/>
                <a:gd name="T35" fmla="*/ 310 h 606"/>
                <a:gd name="T36" fmla="*/ 64 w 414"/>
                <a:gd name="T37" fmla="*/ 326 h 606"/>
                <a:gd name="T38" fmla="*/ 68 w 414"/>
                <a:gd name="T39" fmla="*/ 348 h 606"/>
                <a:gd name="T40" fmla="*/ 74 w 414"/>
                <a:gd name="T41" fmla="*/ 372 h 606"/>
                <a:gd name="T42" fmla="*/ 88 w 414"/>
                <a:gd name="T43" fmla="*/ 398 h 606"/>
                <a:gd name="T44" fmla="*/ 96 w 414"/>
                <a:gd name="T45" fmla="*/ 420 h 606"/>
                <a:gd name="T46" fmla="*/ 102 w 414"/>
                <a:gd name="T47" fmla="*/ 436 h 606"/>
                <a:gd name="T48" fmla="*/ 118 w 414"/>
                <a:gd name="T49" fmla="*/ 460 h 606"/>
                <a:gd name="T50" fmla="*/ 136 w 414"/>
                <a:gd name="T51" fmla="*/ 488 h 606"/>
                <a:gd name="T52" fmla="*/ 146 w 414"/>
                <a:gd name="T53" fmla="*/ 506 h 606"/>
                <a:gd name="T54" fmla="*/ 156 w 414"/>
                <a:gd name="T55" fmla="*/ 522 h 606"/>
                <a:gd name="T56" fmla="*/ 176 w 414"/>
                <a:gd name="T57" fmla="*/ 544 h 606"/>
                <a:gd name="T58" fmla="*/ 190 w 414"/>
                <a:gd name="T59" fmla="*/ 558 h 606"/>
                <a:gd name="T60" fmla="*/ 216 w 414"/>
                <a:gd name="T61" fmla="*/ 580 h 606"/>
                <a:gd name="T62" fmla="*/ 234 w 414"/>
                <a:gd name="T63" fmla="*/ 592 h 606"/>
                <a:gd name="T64" fmla="*/ 256 w 414"/>
                <a:gd name="T65" fmla="*/ 600 h 606"/>
                <a:gd name="T66" fmla="*/ 270 w 414"/>
                <a:gd name="T67" fmla="*/ 606 h 606"/>
                <a:gd name="T68" fmla="*/ 296 w 414"/>
                <a:gd name="T69" fmla="*/ 604 h 606"/>
                <a:gd name="T70" fmla="*/ 316 w 414"/>
                <a:gd name="T71" fmla="*/ 600 h 606"/>
                <a:gd name="T72" fmla="*/ 342 w 414"/>
                <a:gd name="T73" fmla="*/ 592 h 606"/>
                <a:gd name="T74" fmla="*/ 364 w 414"/>
                <a:gd name="T75" fmla="*/ 586 h 606"/>
                <a:gd name="T76" fmla="*/ 382 w 414"/>
                <a:gd name="T77" fmla="*/ 578 h 606"/>
                <a:gd name="T78" fmla="*/ 390 w 414"/>
                <a:gd name="T79" fmla="*/ 572 h 606"/>
                <a:gd name="T80" fmla="*/ 398 w 414"/>
                <a:gd name="T81" fmla="*/ 564 h 606"/>
                <a:gd name="T82" fmla="*/ 412 w 414"/>
                <a:gd name="T83" fmla="*/ 560 h 606"/>
                <a:gd name="T84" fmla="*/ 384 w 414"/>
                <a:gd name="T85" fmla="*/ 552 h 606"/>
                <a:gd name="T86" fmla="*/ 360 w 414"/>
                <a:gd name="T87" fmla="*/ 546 h 606"/>
                <a:gd name="T88" fmla="*/ 344 w 414"/>
                <a:gd name="T89" fmla="*/ 540 h 606"/>
                <a:gd name="T90" fmla="*/ 330 w 414"/>
                <a:gd name="T91" fmla="*/ 528 h 606"/>
                <a:gd name="T92" fmla="*/ 298 w 414"/>
                <a:gd name="T93" fmla="*/ 506 h 606"/>
                <a:gd name="T94" fmla="*/ 274 w 414"/>
                <a:gd name="T95" fmla="*/ 478 h 606"/>
                <a:gd name="T96" fmla="*/ 264 w 414"/>
                <a:gd name="T97" fmla="*/ 464 h 606"/>
                <a:gd name="T98" fmla="*/ 246 w 414"/>
                <a:gd name="T99" fmla="*/ 436 h 606"/>
                <a:gd name="T100" fmla="*/ 228 w 414"/>
                <a:gd name="T101" fmla="*/ 410 h 606"/>
                <a:gd name="T102" fmla="*/ 190 w 414"/>
                <a:gd name="T103" fmla="*/ 346 h 606"/>
                <a:gd name="T104" fmla="*/ 180 w 414"/>
                <a:gd name="T105" fmla="*/ 322 h 606"/>
                <a:gd name="T106" fmla="*/ 166 w 414"/>
                <a:gd name="T107" fmla="*/ 294 h 606"/>
                <a:gd name="T108" fmla="*/ 152 w 414"/>
                <a:gd name="T109" fmla="*/ 264 h 606"/>
                <a:gd name="T110" fmla="*/ 136 w 414"/>
                <a:gd name="T111" fmla="*/ 230 h 606"/>
                <a:gd name="T112" fmla="*/ 120 w 414"/>
                <a:gd name="T113" fmla="*/ 190 h 606"/>
                <a:gd name="T114" fmla="*/ 116 w 414"/>
                <a:gd name="T115" fmla="*/ 172 h 606"/>
                <a:gd name="T116" fmla="*/ 112 w 414"/>
                <a:gd name="T117" fmla="*/ 162 h 606"/>
                <a:gd name="T118" fmla="*/ 100 w 414"/>
                <a:gd name="T119" fmla="*/ 134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4" h="606">
                  <a:moveTo>
                    <a:pt x="90" y="116"/>
                  </a:moveTo>
                  <a:lnTo>
                    <a:pt x="90" y="116"/>
                  </a:lnTo>
                  <a:lnTo>
                    <a:pt x="90" y="114"/>
                  </a:lnTo>
                  <a:lnTo>
                    <a:pt x="90" y="114"/>
                  </a:lnTo>
                  <a:lnTo>
                    <a:pt x="88" y="110"/>
                  </a:lnTo>
                  <a:lnTo>
                    <a:pt x="88" y="106"/>
                  </a:lnTo>
                  <a:lnTo>
                    <a:pt x="88" y="106"/>
                  </a:lnTo>
                  <a:lnTo>
                    <a:pt x="90" y="106"/>
                  </a:lnTo>
                  <a:lnTo>
                    <a:pt x="90" y="106"/>
                  </a:lnTo>
                  <a:lnTo>
                    <a:pt x="90" y="102"/>
                  </a:lnTo>
                  <a:lnTo>
                    <a:pt x="88" y="102"/>
                  </a:lnTo>
                  <a:lnTo>
                    <a:pt x="88" y="102"/>
                  </a:lnTo>
                  <a:lnTo>
                    <a:pt x="88" y="102"/>
                  </a:lnTo>
                  <a:lnTo>
                    <a:pt x="88" y="102"/>
                  </a:lnTo>
                  <a:lnTo>
                    <a:pt x="82" y="90"/>
                  </a:lnTo>
                  <a:lnTo>
                    <a:pt x="74" y="80"/>
                  </a:lnTo>
                  <a:lnTo>
                    <a:pt x="74" y="80"/>
                  </a:lnTo>
                  <a:lnTo>
                    <a:pt x="74" y="80"/>
                  </a:lnTo>
                  <a:lnTo>
                    <a:pt x="74" y="80"/>
                  </a:lnTo>
                  <a:lnTo>
                    <a:pt x="74" y="78"/>
                  </a:lnTo>
                  <a:lnTo>
                    <a:pt x="74" y="78"/>
                  </a:lnTo>
                  <a:lnTo>
                    <a:pt x="72" y="76"/>
                  </a:lnTo>
                  <a:lnTo>
                    <a:pt x="72" y="76"/>
                  </a:lnTo>
                  <a:lnTo>
                    <a:pt x="60" y="62"/>
                  </a:lnTo>
                  <a:lnTo>
                    <a:pt x="52" y="46"/>
                  </a:lnTo>
                  <a:lnTo>
                    <a:pt x="42" y="32"/>
                  </a:lnTo>
                  <a:lnTo>
                    <a:pt x="32" y="18"/>
                  </a:lnTo>
                  <a:lnTo>
                    <a:pt x="32" y="18"/>
                  </a:lnTo>
                  <a:lnTo>
                    <a:pt x="32" y="16"/>
                  </a:lnTo>
                  <a:lnTo>
                    <a:pt x="32" y="16"/>
                  </a:lnTo>
                  <a:lnTo>
                    <a:pt x="30" y="16"/>
                  </a:lnTo>
                  <a:lnTo>
                    <a:pt x="28" y="18"/>
                  </a:lnTo>
                  <a:lnTo>
                    <a:pt x="28" y="18"/>
                  </a:lnTo>
                  <a:lnTo>
                    <a:pt x="28" y="18"/>
                  </a:lnTo>
                  <a:lnTo>
                    <a:pt x="28" y="18"/>
                  </a:lnTo>
                  <a:lnTo>
                    <a:pt x="26" y="20"/>
                  </a:lnTo>
                  <a:lnTo>
                    <a:pt x="26" y="20"/>
                  </a:lnTo>
                  <a:lnTo>
                    <a:pt x="26" y="20"/>
                  </a:lnTo>
                  <a:lnTo>
                    <a:pt x="24" y="20"/>
                  </a:lnTo>
                  <a:lnTo>
                    <a:pt x="24" y="20"/>
                  </a:lnTo>
                  <a:lnTo>
                    <a:pt x="22" y="18"/>
                  </a:lnTo>
                  <a:lnTo>
                    <a:pt x="22" y="18"/>
                  </a:lnTo>
                  <a:lnTo>
                    <a:pt x="20" y="18"/>
                  </a:lnTo>
                  <a:lnTo>
                    <a:pt x="18" y="20"/>
                  </a:lnTo>
                  <a:lnTo>
                    <a:pt x="18" y="20"/>
                  </a:lnTo>
                  <a:lnTo>
                    <a:pt x="18" y="20"/>
                  </a:lnTo>
                  <a:lnTo>
                    <a:pt x="16" y="20"/>
                  </a:lnTo>
                  <a:lnTo>
                    <a:pt x="16" y="20"/>
                  </a:lnTo>
                  <a:lnTo>
                    <a:pt x="16" y="18"/>
                  </a:lnTo>
                  <a:lnTo>
                    <a:pt x="16" y="18"/>
                  </a:lnTo>
                  <a:lnTo>
                    <a:pt x="14" y="16"/>
                  </a:lnTo>
                  <a:lnTo>
                    <a:pt x="14" y="16"/>
                  </a:lnTo>
                  <a:lnTo>
                    <a:pt x="14" y="14"/>
                  </a:lnTo>
                  <a:lnTo>
                    <a:pt x="14" y="14"/>
                  </a:lnTo>
                  <a:lnTo>
                    <a:pt x="6" y="2"/>
                  </a:lnTo>
                  <a:lnTo>
                    <a:pt x="6" y="2"/>
                  </a:lnTo>
                  <a:lnTo>
                    <a:pt x="6" y="2"/>
                  </a:lnTo>
                  <a:lnTo>
                    <a:pt x="6" y="2"/>
                  </a:lnTo>
                  <a:lnTo>
                    <a:pt x="2" y="0"/>
                  </a:lnTo>
                  <a:lnTo>
                    <a:pt x="2" y="0"/>
                  </a:lnTo>
                  <a:lnTo>
                    <a:pt x="2" y="2"/>
                  </a:lnTo>
                  <a:lnTo>
                    <a:pt x="0" y="2"/>
                  </a:lnTo>
                  <a:lnTo>
                    <a:pt x="0" y="2"/>
                  </a:lnTo>
                  <a:lnTo>
                    <a:pt x="0" y="4"/>
                  </a:lnTo>
                  <a:lnTo>
                    <a:pt x="0" y="4"/>
                  </a:lnTo>
                  <a:lnTo>
                    <a:pt x="0" y="6"/>
                  </a:lnTo>
                  <a:lnTo>
                    <a:pt x="0" y="6"/>
                  </a:lnTo>
                  <a:lnTo>
                    <a:pt x="2" y="10"/>
                  </a:lnTo>
                  <a:lnTo>
                    <a:pt x="2" y="10"/>
                  </a:lnTo>
                  <a:lnTo>
                    <a:pt x="2" y="10"/>
                  </a:lnTo>
                  <a:lnTo>
                    <a:pt x="2" y="10"/>
                  </a:lnTo>
                  <a:lnTo>
                    <a:pt x="4" y="10"/>
                  </a:lnTo>
                  <a:lnTo>
                    <a:pt x="4" y="12"/>
                  </a:lnTo>
                  <a:lnTo>
                    <a:pt x="4" y="12"/>
                  </a:lnTo>
                  <a:lnTo>
                    <a:pt x="4" y="14"/>
                  </a:lnTo>
                  <a:lnTo>
                    <a:pt x="4" y="14"/>
                  </a:lnTo>
                  <a:lnTo>
                    <a:pt x="6" y="18"/>
                  </a:lnTo>
                  <a:lnTo>
                    <a:pt x="6" y="18"/>
                  </a:lnTo>
                  <a:lnTo>
                    <a:pt x="6" y="18"/>
                  </a:lnTo>
                  <a:lnTo>
                    <a:pt x="6" y="18"/>
                  </a:lnTo>
                  <a:lnTo>
                    <a:pt x="10" y="20"/>
                  </a:lnTo>
                  <a:lnTo>
                    <a:pt x="10" y="22"/>
                  </a:lnTo>
                  <a:lnTo>
                    <a:pt x="10" y="26"/>
                  </a:lnTo>
                  <a:lnTo>
                    <a:pt x="12" y="30"/>
                  </a:lnTo>
                  <a:lnTo>
                    <a:pt x="12" y="30"/>
                  </a:lnTo>
                  <a:lnTo>
                    <a:pt x="12" y="32"/>
                  </a:lnTo>
                  <a:lnTo>
                    <a:pt x="12" y="32"/>
                  </a:lnTo>
                  <a:lnTo>
                    <a:pt x="12" y="34"/>
                  </a:lnTo>
                  <a:lnTo>
                    <a:pt x="12" y="34"/>
                  </a:lnTo>
                  <a:lnTo>
                    <a:pt x="14" y="36"/>
                  </a:lnTo>
                  <a:lnTo>
                    <a:pt x="14" y="36"/>
                  </a:lnTo>
                  <a:lnTo>
                    <a:pt x="16" y="36"/>
                  </a:lnTo>
                  <a:lnTo>
                    <a:pt x="16" y="38"/>
                  </a:lnTo>
                  <a:lnTo>
                    <a:pt x="14" y="38"/>
                  </a:lnTo>
                  <a:lnTo>
                    <a:pt x="16" y="40"/>
                  </a:lnTo>
                  <a:lnTo>
                    <a:pt x="16" y="40"/>
                  </a:lnTo>
                  <a:lnTo>
                    <a:pt x="16" y="40"/>
                  </a:lnTo>
                  <a:lnTo>
                    <a:pt x="16" y="40"/>
                  </a:lnTo>
                  <a:lnTo>
                    <a:pt x="16" y="44"/>
                  </a:lnTo>
                  <a:lnTo>
                    <a:pt x="16" y="44"/>
                  </a:lnTo>
                  <a:lnTo>
                    <a:pt x="18" y="46"/>
                  </a:lnTo>
                  <a:lnTo>
                    <a:pt x="18" y="46"/>
                  </a:lnTo>
                  <a:lnTo>
                    <a:pt x="18" y="48"/>
                  </a:lnTo>
                  <a:lnTo>
                    <a:pt x="18" y="48"/>
                  </a:lnTo>
                  <a:lnTo>
                    <a:pt x="18" y="52"/>
                  </a:lnTo>
                  <a:lnTo>
                    <a:pt x="18" y="52"/>
                  </a:lnTo>
                  <a:lnTo>
                    <a:pt x="20" y="52"/>
                  </a:lnTo>
                  <a:lnTo>
                    <a:pt x="20" y="52"/>
                  </a:lnTo>
                  <a:lnTo>
                    <a:pt x="20" y="54"/>
                  </a:lnTo>
                  <a:lnTo>
                    <a:pt x="20" y="56"/>
                  </a:lnTo>
                  <a:lnTo>
                    <a:pt x="20" y="56"/>
                  </a:lnTo>
                  <a:lnTo>
                    <a:pt x="22" y="56"/>
                  </a:lnTo>
                  <a:lnTo>
                    <a:pt x="22" y="56"/>
                  </a:lnTo>
                  <a:lnTo>
                    <a:pt x="22" y="58"/>
                  </a:lnTo>
                  <a:lnTo>
                    <a:pt x="22" y="58"/>
                  </a:lnTo>
                  <a:lnTo>
                    <a:pt x="22" y="60"/>
                  </a:lnTo>
                  <a:lnTo>
                    <a:pt x="22" y="60"/>
                  </a:lnTo>
                  <a:lnTo>
                    <a:pt x="22" y="62"/>
                  </a:lnTo>
                  <a:lnTo>
                    <a:pt x="22" y="62"/>
                  </a:lnTo>
                  <a:lnTo>
                    <a:pt x="22" y="66"/>
                  </a:lnTo>
                  <a:lnTo>
                    <a:pt x="22" y="66"/>
                  </a:lnTo>
                  <a:lnTo>
                    <a:pt x="22" y="68"/>
                  </a:lnTo>
                  <a:lnTo>
                    <a:pt x="22" y="68"/>
                  </a:lnTo>
                  <a:lnTo>
                    <a:pt x="22" y="70"/>
                  </a:lnTo>
                  <a:lnTo>
                    <a:pt x="22" y="70"/>
                  </a:lnTo>
                  <a:lnTo>
                    <a:pt x="22" y="74"/>
                  </a:lnTo>
                  <a:lnTo>
                    <a:pt x="22" y="74"/>
                  </a:lnTo>
                  <a:lnTo>
                    <a:pt x="22" y="78"/>
                  </a:lnTo>
                  <a:lnTo>
                    <a:pt x="22" y="78"/>
                  </a:lnTo>
                  <a:lnTo>
                    <a:pt x="22" y="78"/>
                  </a:lnTo>
                  <a:lnTo>
                    <a:pt x="22" y="78"/>
                  </a:lnTo>
                  <a:lnTo>
                    <a:pt x="22" y="78"/>
                  </a:lnTo>
                  <a:lnTo>
                    <a:pt x="24" y="78"/>
                  </a:lnTo>
                  <a:lnTo>
                    <a:pt x="24" y="78"/>
                  </a:lnTo>
                  <a:lnTo>
                    <a:pt x="28" y="80"/>
                  </a:lnTo>
                  <a:lnTo>
                    <a:pt x="26" y="84"/>
                  </a:lnTo>
                  <a:lnTo>
                    <a:pt x="26" y="86"/>
                  </a:lnTo>
                  <a:lnTo>
                    <a:pt x="26" y="90"/>
                  </a:lnTo>
                  <a:lnTo>
                    <a:pt x="26" y="90"/>
                  </a:lnTo>
                  <a:lnTo>
                    <a:pt x="26" y="90"/>
                  </a:lnTo>
                  <a:lnTo>
                    <a:pt x="26" y="90"/>
                  </a:lnTo>
                  <a:lnTo>
                    <a:pt x="26" y="92"/>
                  </a:lnTo>
                  <a:lnTo>
                    <a:pt x="26" y="94"/>
                  </a:lnTo>
                  <a:lnTo>
                    <a:pt x="24" y="94"/>
                  </a:lnTo>
                  <a:lnTo>
                    <a:pt x="24" y="94"/>
                  </a:lnTo>
                  <a:lnTo>
                    <a:pt x="24" y="96"/>
                  </a:lnTo>
                  <a:lnTo>
                    <a:pt x="26" y="98"/>
                  </a:lnTo>
                  <a:lnTo>
                    <a:pt x="26" y="98"/>
                  </a:lnTo>
                  <a:lnTo>
                    <a:pt x="26" y="98"/>
                  </a:lnTo>
                  <a:lnTo>
                    <a:pt x="26" y="98"/>
                  </a:lnTo>
                  <a:lnTo>
                    <a:pt x="28" y="98"/>
                  </a:lnTo>
                  <a:lnTo>
                    <a:pt x="28" y="100"/>
                  </a:lnTo>
                  <a:lnTo>
                    <a:pt x="28" y="104"/>
                  </a:lnTo>
                  <a:lnTo>
                    <a:pt x="28" y="104"/>
                  </a:lnTo>
                  <a:lnTo>
                    <a:pt x="28" y="104"/>
                  </a:lnTo>
                  <a:lnTo>
                    <a:pt x="26" y="106"/>
                  </a:lnTo>
                  <a:lnTo>
                    <a:pt x="26" y="106"/>
                  </a:lnTo>
                  <a:lnTo>
                    <a:pt x="24" y="106"/>
                  </a:lnTo>
                  <a:lnTo>
                    <a:pt x="26" y="108"/>
                  </a:lnTo>
                  <a:lnTo>
                    <a:pt x="28" y="112"/>
                  </a:lnTo>
                  <a:lnTo>
                    <a:pt x="28" y="112"/>
                  </a:lnTo>
                  <a:lnTo>
                    <a:pt x="28" y="114"/>
                  </a:lnTo>
                  <a:lnTo>
                    <a:pt x="28" y="114"/>
                  </a:lnTo>
                  <a:lnTo>
                    <a:pt x="28" y="114"/>
                  </a:lnTo>
                  <a:lnTo>
                    <a:pt x="28" y="116"/>
                  </a:lnTo>
                  <a:lnTo>
                    <a:pt x="28" y="116"/>
                  </a:lnTo>
                  <a:lnTo>
                    <a:pt x="26" y="120"/>
                  </a:lnTo>
                  <a:lnTo>
                    <a:pt x="26" y="122"/>
                  </a:lnTo>
                  <a:lnTo>
                    <a:pt x="26" y="122"/>
                  </a:lnTo>
                  <a:lnTo>
                    <a:pt x="26" y="124"/>
                  </a:lnTo>
                  <a:lnTo>
                    <a:pt x="26" y="126"/>
                  </a:lnTo>
                  <a:lnTo>
                    <a:pt x="26" y="126"/>
                  </a:lnTo>
                  <a:lnTo>
                    <a:pt x="28" y="126"/>
                  </a:lnTo>
                  <a:lnTo>
                    <a:pt x="28" y="126"/>
                  </a:lnTo>
                  <a:lnTo>
                    <a:pt x="28" y="128"/>
                  </a:lnTo>
                  <a:lnTo>
                    <a:pt x="28" y="128"/>
                  </a:lnTo>
                  <a:lnTo>
                    <a:pt x="30" y="128"/>
                  </a:lnTo>
                  <a:lnTo>
                    <a:pt x="30" y="128"/>
                  </a:lnTo>
                  <a:lnTo>
                    <a:pt x="30" y="130"/>
                  </a:lnTo>
                  <a:lnTo>
                    <a:pt x="30" y="130"/>
                  </a:lnTo>
                  <a:lnTo>
                    <a:pt x="30" y="130"/>
                  </a:lnTo>
                  <a:lnTo>
                    <a:pt x="30" y="132"/>
                  </a:lnTo>
                  <a:lnTo>
                    <a:pt x="30" y="132"/>
                  </a:lnTo>
                  <a:lnTo>
                    <a:pt x="30" y="138"/>
                  </a:lnTo>
                  <a:lnTo>
                    <a:pt x="32" y="142"/>
                  </a:lnTo>
                  <a:lnTo>
                    <a:pt x="32" y="142"/>
                  </a:lnTo>
                  <a:lnTo>
                    <a:pt x="32" y="144"/>
                  </a:lnTo>
                  <a:lnTo>
                    <a:pt x="32" y="144"/>
                  </a:lnTo>
                  <a:lnTo>
                    <a:pt x="32" y="146"/>
                  </a:lnTo>
                  <a:lnTo>
                    <a:pt x="32" y="146"/>
                  </a:lnTo>
                  <a:lnTo>
                    <a:pt x="32" y="146"/>
                  </a:lnTo>
                  <a:lnTo>
                    <a:pt x="32" y="146"/>
                  </a:lnTo>
                  <a:lnTo>
                    <a:pt x="32" y="148"/>
                  </a:lnTo>
                  <a:lnTo>
                    <a:pt x="32" y="148"/>
                  </a:lnTo>
                  <a:lnTo>
                    <a:pt x="30" y="150"/>
                  </a:lnTo>
                  <a:lnTo>
                    <a:pt x="30" y="150"/>
                  </a:lnTo>
                  <a:lnTo>
                    <a:pt x="30" y="152"/>
                  </a:lnTo>
                  <a:lnTo>
                    <a:pt x="32" y="156"/>
                  </a:lnTo>
                  <a:lnTo>
                    <a:pt x="32" y="156"/>
                  </a:lnTo>
                  <a:lnTo>
                    <a:pt x="34" y="156"/>
                  </a:lnTo>
                  <a:lnTo>
                    <a:pt x="34" y="156"/>
                  </a:lnTo>
                  <a:lnTo>
                    <a:pt x="34" y="156"/>
                  </a:lnTo>
                  <a:lnTo>
                    <a:pt x="36" y="158"/>
                  </a:lnTo>
                  <a:lnTo>
                    <a:pt x="36" y="158"/>
                  </a:lnTo>
                  <a:lnTo>
                    <a:pt x="38" y="164"/>
                  </a:lnTo>
                  <a:lnTo>
                    <a:pt x="36" y="168"/>
                  </a:lnTo>
                  <a:lnTo>
                    <a:pt x="34" y="170"/>
                  </a:lnTo>
                  <a:lnTo>
                    <a:pt x="34" y="170"/>
                  </a:lnTo>
                  <a:lnTo>
                    <a:pt x="34" y="172"/>
                  </a:lnTo>
                  <a:lnTo>
                    <a:pt x="34" y="174"/>
                  </a:lnTo>
                  <a:lnTo>
                    <a:pt x="34" y="174"/>
                  </a:lnTo>
                  <a:lnTo>
                    <a:pt x="36" y="174"/>
                  </a:lnTo>
                  <a:lnTo>
                    <a:pt x="36" y="174"/>
                  </a:lnTo>
                  <a:lnTo>
                    <a:pt x="38" y="176"/>
                  </a:lnTo>
                  <a:lnTo>
                    <a:pt x="38" y="176"/>
                  </a:lnTo>
                  <a:lnTo>
                    <a:pt x="38" y="178"/>
                  </a:lnTo>
                  <a:lnTo>
                    <a:pt x="38" y="180"/>
                  </a:lnTo>
                  <a:lnTo>
                    <a:pt x="38" y="180"/>
                  </a:lnTo>
                  <a:lnTo>
                    <a:pt x="38" y="180"/>
                  </a:lnTo>
                  <a:lnTo>
                    <a:pt x="38" y="180"/>
                  </a:lnTo>
                  <a:lnTo>
                    <a:pt x="38" y="182"/>
                  </a:lnTo>
                  <a:lnTo>
                    <a:pt x="38" y="182"/>
                  </a:lnTo>
                  <a:lnTo>
                    <a:pt x="38" y="184"/>
                  </a:lnTo>
                  <a:lnTo>
                    <a:pt x="38" y="184"/>
                  </a:lnTo>
                  <a:lnTo>
                    <a:pt x="38" y="186"/>
                  </a:lnTo>
                  <a:lnTo>
                    <a:pt x="38" y="186"/>
                  </a:lnTo>
                  <a:lnTo>
                    <a:pt x="38" y="188"/>
                  </a:lnTo>
                  <a:lnTo>
                    <a:pt x="38" y="188"/>
                  </a:lnTo>
                  <a:lnTo>
                    <a:pt x="38" y="194"/>
                  </a:lnTo>
                  <a:lnTo>
                    <a:pt x="38" y="194"/>
                  </a:lnTo>
                  <a:lnTo>
                    <a:pt x="40" y="196"/>
                  </a:lnTo>
                  <a:lnTo>
                    <a:pt x="40" y="196"/>
                  </a:lnTo>
                  <a:lnTo>
                    <a:pt x="40" y="198"/>
                  </a:lnTo>
                  <a:lnTo>
                    <a:pt x="40" y="198"/>
                  </a:lnTo>
                  <a:lnTo>
                    <a:pt x="40" y="202"/>
                  </a:lnTo>
                  <a:lnTo>
                    <a:pt x="40" y="202"/>
                  </a:lnTo>
                  <a:lnTo>
                    <a:pt x="42" y="204"/>
                  </a:lnTo>
                  <a:lnTo>
                    <a:pt x="42" y="204"/>
                  </a:lnTo>
                  <a:lnTo>
                    <a:pt x="42" y="204"/>
                  </a:lnTo>
                  <a:lnTo>
                    <a:pt x="42" y="206"/>
                  </a:lnTo>
                  <a:lnTo>
                    <a:pt x="42" y="206"/>
                  </a:lnTo>
                  <a:lnTo>
                    <a:pt x="44" y="206"/>
                  </a:lnTo>
                  <a:lnTo>
                    <a:pt x="44" y="206"/>
                  </a:lnTo>
                  <a:lnTo>
                    <a:pt x="44" y="210"/>
                  </a:lnTo>
                  <a:lnTo>
                    <a:pt x="44" y="210"/>
                  </a:lnTo>
                  <a:lnTo>
                    <a:pt x="44" y="210"/>
                  </a:lnTo>
                  <a:lnTo>
                    <a:pt x="44" y="212"/>
                  </a:lnTo>
                  <a:lnTo>
                    <a:pt x="44" y="212"/>
                  </a:lnTo>
                  <a:lnTo>
                    <a:pt x="42" y="216"/>
                  </a:lnTo>
                  <a:lnTo>
                    <a:pt x="40" y="216"/>
                  </a:lnTo>
                  <a:lnTo>
                    <a:pt x="40" y="216"/>
                  </a:lnTo>
                  <a:lnTo>
                    <a:pt x="40" y="218"/>
                  </a:lnTo>
                  <a:lnTo>
                    <a:pt x="40" y="218"/>
                  </a:lnTo>
                  <a:lnTo>
                    <a:pt x="42" y="222"/>
                  </a:lnTo>
                  <a:lnTo>
                    <a:pt x="42" y="222"/>
                  </a:lnTo>
                  <a:lnTo>
                    <a:pt x="42" y="222"/>
                  </a:lnTo>
                  <a:lnTo>
                    <a:pt x="42" y="222"/>
                  </a:lnTo>
                  <a:lnTo>
                    <a:pt x="44" y="224"/>
                  </a:lnTo>
                  <a:lnTo>
                    <a:pt x="44" y="224"/>
                  </a:lnTo>
                  <a:lnTo>
                    <a:pt x="44" y="226"/>
                  </a:lnTo>
                  <a:lnTo>
                    <a:pt x="44" y="228"/>
                  </a:lnTo>
                  <a:lnTo>
                    <a:pt x="44" y="228"/>
                  </a:lnTo>
                  <a:lnTo>
                    <a:pt x="44" y="228"/>
                  </a:lnTo>
                  <a:lnTo>
                    <a:pt x="44" y="232"/>
                  </a:lnTo>
                  <a:lnTo>
                    <a:pt x="42" y="234"/>
                  </a:lnTo>
                  <a:lnTo>
                    <a:pt x="42" y="234"/>
                  </a:lnTo>
                  <a:lnTo>
                    <a:pt x="42" y="236"/>
                  </a:lnTo>
                  <a:lnTo>
                    <a:pt x="44" y="238"/>
                  </a:lnTo>
                  <a:lnTo>
                    <a:pt x="44" y="238"/>
                  </a:lnTo>
                  <a:lnTo>
                    <a:pt x="44" y="238"/>
                  </a:lnTo>
                  <a:lnTo>
                    <a:pt x="44" y="238"/>
                  </a:lnTo>
                  <a:lnTo>
                    <a:pt x="46" y="240"/>
                  </a:lnTo>
                  <a:lnTo>
                    <a:pt x="46" y="240"/>
                  </a:lnTo>
                  <a:lnTo>
                    <a:pt x="50" y="244"/>
                  </a:lnTo>
                  <a:lnTo>
                    <a:pt x="50" y="244"/>
                  </a:lnTo>
                  <a:lnTo>
                    <a:pt x="50" y="250"/>
                  </a:lnTo>
                  <a:lnTo>
                    <a:pt x="48" y="256"/>
                  </a:lnTo>
                  <a:lnTo>
                    <a:pt x="48" y="256"/>
                  </a:lnTo>
                  <a:lnTo>
                    <a:pt x="48" y="258"/>
                  </a:lnTo>
                  <a:lnTo>
                    <a:pt x="48" y="258"/>
                  </a:lnTo>
                  <a:lnTo>
                    <a:pt x="50" y="264"/>
                  </a:lnTo>
                  <a:lnTo>
                    <a:pt x="50" y="264"/>
                  </a:lnTo>
                  <a:lnTo>
                    <a:pt x="50" y="266"/>
                  </a:lnTo>
                  <a:lnTo>
                    <a:pt x="50" y="266"/>
                  </a:lnTo>
                  <a:lnTo>
                    <a:pt x="50" y="270"/>
                  </a:lnTo>
                  <a:lnTo>
                    <a:pt x="50" y="270"/>
                  </a:lnTo>
                  <a:lnTo>
                    <a:pt x="52" y="270"/>
                  </a:lnTo>
                  <a:lnTo>
                    <a:pt x="52" y="270"/>
                  </a:lnTo>
                  <a:lnTo>
                    <a:pt x="52" y="270"/>
                  </a:lnTo>
                  <a:lnTo>
                    <a:pt x="52" y="272"/>
                  </a:lnTo>
                  <a:lnTo>
                    <a:pt x="52" y="272"/>
                  </a:lnTo>
                  <a:lnTo>
                    <a:pt x="54" y="272"/>
                  </a:lnTo>
                  <a:lnTo>
                    <a:pt x="54" y="272"/>
                  </a:lnTo>
                  <a:lnTo>
                    <a:pt x="52" y="274"/>
                  </a:lnTo>
                  <a:lnTo>
                    <a:pt x="52" y="274"/>
                  </a:lnTo>
                  <a:lnTo>
                    <a:pt x="52" y="276"/>
                  </a:lnTo>
                  <a:lnTo>
                    <a:pt x="52" y="276"/>
                  </a:lnTo>
                  <a:lnTo>
                    <a:pt x="52" y="280"/>
                  </a:lnTo>
                  <a:lnTo>
                    <a:pt x="54" y="282"/>
                  </a:lnTo>
                  <a:lnTo>
                    <a:pt x="54" y="282"/>
                  </a:lnTo>
                  <a:lnTo>
                    <a:pt x="56" y="284"/>
                  </a:lnTo>
                  <a:lnTo>
                    <a:pt x="56" y="284"/>
                  </a:lnTo>
                  <a:lnTo>
                    <a:pt x="54" y="286"/>
                  </a:lnTo>
                  <a:lnTo>
                    <a:pt x="54" y="286"/>
                  </a:lnTo>
                  <a:lnTo>
                    <a:pt x="54" y="286"/>
                  </a:lnTo>
                  <a:lnTo>
                    <a:pt x="54" y="288"/>
                  </a:lnTo>
                  <a:lnTo>
                    <a:pt x="54" y="288"/>
                  </a:lnTo>
                  <a:lnTo>
                    <a:pt x="56" y="288"/>
                  </a:lnTo>
                  <a:lnTo>
                    <a:pt x="56" y="290"/>
                  </a:lnTo>
                  <a:lnTo>
                    <a:pt x="56" y="294"/>
                  </a:lnTo>
                  <a:lnTo>
                    <a:pt x="56" y="294"/>
                  </a:lnTo>
                  <a:lnTo>
                    <a:pt x="56" y="298"/>
                  </a:lnTo>
                  <a:lnTo>
                    <a:pt x="56" y="298"/>
                  </a:lnTo>
                  <a:lnTo>
                    <a:pt x="56" y="300"/>
                  </a:lnTo>
                  <a:lnTo>
                    <a:pt x="56" y="300"/>
                  </a:lnTo>
                  <a:lnTo>
                    <a:pt x="56" y="302"/>
                  </a:lnTo>
                  <a:lnTo>
                    <a:pt x="56" y="304"/>
                  </a:lnTo>
                  <a:lnTo>
                    <a:pt x="56" y="304"/>
                  </a:lnTo>
                  <a:lnTo>
                    <a:pt x="56" y="306"/>
                  </a:lnTo>
                  <a:lnTo>
                    <a:pt x="56" y="306"/>
                  </a:lnTo>
                  <a:lnTo>
                    <a:pt x="56" y="310"/>
                  </a:lnTo>
                  <a:lnTo>
                    <a:pt x="56" y="310"/>
                  </a:lnTo>
                  <a:lnTo>
                    <a:pt x="58" y="310"/>
                  </a:lnTo>
                  <a:lnTo>
                    <a:pt x="58" y="310"/>
                  </a:lnTo>
                  <a:lnTo>
                    <a:pt x="60" y="312"/>
                  </a:lnTo>
                  <a:lnTo>
                    <a:pt x="60" y="312"/>
                  </a:lnTo>
                  <a:lnTo>
                    <a:pt x="60" y="312"/>
                  </a:lnTo>
                  <a:lnTo>
                    <a:pt x="60" y="314"/>
                  </a:lnTo>
                  <a:lnTo>
                    <a:pt x="60" y="314"/>
                  </a:lnTo>
                  <a:lnTo>
                    <a:pt x="62" y="318"/>
                  </a:lnTo>
                  <a:lnTo>
                    <a:pt x="62" y="318"/>
                  </a:lnTo>
                  <a:lnTo>
                    <a:pt x="62" y="318"/>
                  </a:lnTo>
                  <a:lnTo>
                    <a:pt x="62" y="318"/>
                  </a:lnTo>
                  <a:lnTo>
                    <a:pt x="64" y="318"/>
                  </a:lnTo>
                  <a:lnTo>
                    <a:pt x="64" y="320"/>
                  </a:lnTo>
                  <a:lnTo>
                    <a:pt x="64" y="320"/>
                  </a:lnTo>
                  <a:lnTo>
                    <a:pt x="64" y="322"/>
                  </a:lnTo>
                  <a:lnTo>
                    <a:pt x="64" y="322"/>
                  </a:lnTo>
                  <a:lnTo>
                    <a:pt x="64" y="324"/>
                  </a:lnTo>
                  <a:lnTo>
                    <a:pt x="62" y="326"/>
                  </a:lnTo>
                  <a:lnTo>
                    <a:pt x="62" y="326"/>
                  </a:lnTo>
                  <a:lnTo>
                    <a:pt x="64" y="326"/>
                  </a:lnTo>
                  <a:lnTo>
                    <a:pt x="64" y="326"/>
                  </a:lnTo>
                  <a:lnTo>
                    <a:pt x="64" y="328"/>
                  </a:lnTo>
                  <a:lnTo>
                    <a:pt x="64" y="328"/>
                  </a:lnTo>
                  <a:lnTo>
                    <a:pt x="66" y="332"/>
                  </a:lnTo>
                  <a:lnTo>
                    <a:pt x="62" y="336"/>
                  </a:lnTo>
                  <a:lnTo>
                    <a:pt x="62" y="336"/>
                  </a:lnTo>
                  <a:lnTo>
                    <a:pt x="60" y="338"/>
                  </a:lnTo>
                  <a:lnTo>
                    <a:pt x="60" y="338"/>
                  </a:lnTo>
                  <a:lnTo>
                    <a:pt x="60" y="342"/>
                  </a:lnTo>
                  <a:lnTo>
                    <a:pt x="60" y="342"/>
                  </a:lnTo>
                  <a:lnTo>
                    <a:pt x="62" y="344"/>
                  </a:lnTo>
                  <a:lnTo>
                    <a:pt x="62" y="344"/>
                  </a:lnTo>
                  <a:lnTo>
                    <a:pt x="62" y="346"/>
                  </a:lnTo>
                  <a:lnTo>
                    <a:pt x="62" y="346"/>
                  </a:lnTo>
                  <a:lnTo>
                    <a:pt x="64" y="346"/>
                  </a:lnTo>
                  <a:lnTo>
                    <a:pt x="64" y="346"/>
                  </a:lnTo>
                  <a:lnTo>
                    <a:pt x="64" y="348"/>
                  </a:lnTo>
                  <a:lnTo>
                    <a:pt x="68" y="348"/>
                  </a:lnTo>
                  <a:lnTo>
                    <a:pt x="68" y="348"/>
                  </a:lnTo>
                  <a:lnTo>
                    <a:pt x="70" y="348"/>
                  </a:lnTo>
                  <a:lnTo>
                    <a:pt x="70" y="348"/>
                  </a:lnTo>
                  <a:lnTo>
                    <a:pt x="72" y="350"/>
                  </a:lnTo>
                  <a:lnTo>
                    <a:pt x="72" y="352"/>
                  </a:lnTo>
                  <a:lnTo>
                    <a:pt x="70" y="356"/>
                  </a:lnTo>
                  <a:lnTo>
                    <a:pt x="70" y="356"/>
                  </a:lnTo>
                  <a:lnTo>
                    <a:pt x="70" y="358"/>
                  </a:lnTo>
                  <a:lnTo>
                    <a:pt x="70" y="358"/>
                  </a:lnTo>
                  <a:lnTo>
                    <a:pt x="70" y="362"/>
                  </a:lnTo>
                  <a:lnTo>
                    <a:pt x="70" y="362"/>
                  </a:lnTo>
                  <a:lnTo>
                    <a:pt x="72" y="366"/>
                  </a:lnTo>
                  <a:lnTo>
                    <a:pt x="72" y="366"/>
                  </a:lnTo>
                  <a:lnTo>
                    <a:pt x="76" y="370"/>
                  </a:lnTo>
                  <a:lnTo>
                    <a:pt x="76" y="370"/>
                  </a:lnTo>
                  <a:lnTo>
                    <a:pt x="76" y="372"/>
                  </a:lnTo>
                  <a:lnTo>
                    <a:pt x="74" y="372"/>
                  </a:lnTo>
                  <a:lnTo>
                    <a:pt x="74" y="372"/>
                  </a:lnTo>
                  <a:lnTo>
                    <a:pt x="76" y="376"/>
                  </a:lnTo>
                  <a:lnTo>
                    <a:pt x="76" y="376"/>
                  </a:lnTo>
                  <a:lnTo>
                    <a:pt x="76" y="376"/>
                  </a:lnTo>
                  <a:lnTo>
                    <a:pt x="76" y="376"/>
                  </a:lnTo>
                  <a:lnTo>
                    <a:pt x="76" y="376"/>
                  </a:lnTo>
                  <a:lnTo>
                    <a:pt x="76" y="378"/>
                  </a:lnTo>
                  <a:lnTo>
                    <a:pt x="76" y="378"/>
                  </a:lnTo>
                  <a:lnTo>
                    <a:pt x="76" y="380"/>
                  </a:lnTo>
                  <a:lnTo>
                    <a:pt x="76" y="380"/>
                  </a:lnTo>
                  <a:lnTo>
                    <a:pt x="78" y="382"/>
                  </a:lnTo>
                  <a:lnTo>
                    <a:pt x="78" y="382"/>
                  </a:lnTo>
                  <a:lnTo>
                    <a:pt x="78" y="384"/>
                  </a:lnTo>
                  <a:lnTo>
                    <a:pt x="78" y="384"/>
                  </a:lnTo>
                  <a:lnTo>
                    <a:pt x="82" y="384"/>
                  </a:lnTo>
                  <a:lnTo>
                    <a:pt x="84" y="388"/>
                  </a:lnTo>
                  <a:lnTo>
                    <a:pt x="88" y="396"/>
                  </a:lnTo>
                  <a:lnTo>
                    <a:pt x="88" y="396"/>
                  </a:lnTo>
                  <a:lnTo>
                    <a:pt x="88" y="398"/>
                  </a:lnTo>
                  <a:lnTo>
                    <a:pt x="86" y="398"/>
                  </a:lnTo>
                  <a:lnTo>
                    <a:pt x="86" y="398"/>
                  </a:lnTo>
                  <a:lnTo>
                    <a:pt x="86" y="400"/>
                  </a:lnTo>
                  <a:lnTo>
                    <a:pt x="86" y="402"/>
                  </a:lnTo>
                  <a:lnTo>
                    <a:pt x="86" y="402"/>
                  </a:lnTo>
                  <a:lnTo>
                    <a:pt x="88" y="402"/>
                  </a:lnTo>
                  <a:lnTo>
                    <a:pt x="90" y="404"/>
                  </a:lnTo>
                  <a:lnTo>
                    <a:pt x="90" y="404"/>
                  </a:lnTo>
                  <a:lnTo>
                    <a:pt x="92" y="406"/>
                  </a:lnTo>
                  <a:lnTo>
                    <a:pt x="92" y="408"/>
                  </a:lnTo>
                  <a:lnTo>
                    <a:pt x="92" y="408"/>
                  </a:lnTo>
                  <a:lnTo>
                    <a:pt x="92" y="410"/>
                  </a:lnTo>
                  <a:lnTo>
                    <a:pt x="92" y="410"/>
                  </a:lnTo>
                  <a:lnTo>
                    <a:pt x="92" y="412"/>
                  </a:lnTo>
                  <a:lnTo>
                    <a:pt x="92" y="412"/>
                  </a:lnTo>
                  <a:lnTo>
                    <a:pt x="94" y="416"/>
                  </a:lnTo>
                  <a:lnTo>
                    <a:pt x="94" y="416"/>
                  </a:lnTo>
                  <a:lnTo>
                    <a:pt x="96" y="420"/>
                  </a:lnTo>
                  <a:lnTo>
                    <a:pt x="96" y="422"/>
                  </a:lnTo>
                  <a:lnTo>
                    <a:pt x="98" y="422"/>
                  </a:lnTo>
                  <a:lnTo>
                    <a:pt x="98" y="422"/>
                  </a:lnTo>
                  <a:lnTo>
                    <a:pt x="98" y="422"/>
                  </a:lnTo>
                  <a:lnTo>
                    <a:pt x="98" y="422"/>
                  </a:lnTo>
                  <a:lnTo>
                    <a:pt x="98" y="426"/>
                  </a:lnTo>
                  <a:lnTo>
                    <a:pt x="98" y="426"/>
                  </a:lnTo>
                  <a:lnTo>
                    <a:pt x="98" y="426"/>
                  </a:lnTo>
                  <a:lnTo>
                    <a:pt x="98" y="426"/>
                  </a:lnTo>
                  <a:lnTo>
                    <a:pt x="98" y="430"/>
                  </a:lnTo>
                  <a:lnTo>
                    <a:pt x="98" y="430"/>
                  </a:lnTo>
                  <a:lnTo>
                    <a:pt x="100" y="430"/>
                  </a:lnTo>
                  <a:lnTo>
                    <a:pt x="100" y="430"/>
                  </a:lnTo>
                  <a:lnTo>
                    <a:pt x="100" y="432"/>
                  </a:lnTo>
                  <a:lnTo>
                    <a:pt x="100" y="432"/>
                  </a:lnTo>
                  <a:lnTo>
                    <a:pt x="100" y="436"/>
                  </a:lnTo>
                  <a:lnTo>
                    <a:pt x="100" y="436"/>
                  </a:lnTo>
                  <a:lnTo>
                    <a:pt x="102" y="436"/>
                  </a:lnTo>
                  <a:lnTo>
                    <a:pt x="102" y="436"/>
                  </a:lnTo>
                  <a:lnTo>
                    <a:pt x="102" y="438"/>
                  </a:lnTo>
                  <a:lnTo>
                    <a:pt x="104" y="438"/>
                  </a:lnTo>
                  <a:lnTo>
                    <a:pt x="104" y="442"/>
                  </a:lnTo>
                  <a:lnTo>
                    <a:pt x="104" y="442"/>
                  </a:lnTo>
                  <a:lnTo>
                    <a:pt x="106" y="442"/>
                  </a:lnTo>
                  <a:lnTo>
                    <a:pt x="106" y="442"/>
                  </a:lnTo>
                  <a:lnTo>
                    <a:pt x="108" y="444"/>
                  </a:lnTo>
                  <a:lnTo>
                    <a:pt x="108" y="444"/>
                  </a:lnTo>
                  <a:lnTo>
                    <a:pt x="110" y="444"/>
                  </a:lnTo>
                  <a:lnTo>
                    <a:pt x="110" y="444"/>
                  </a:lnTo>
                  <a:lnTo>
                    <a:pt x="110" y="448"/>
                  </a:lnTo>
                  <a:lnTo>
                    <a:pt x="110" y="448"/>
                  </a:lnTo>
                  <a:lnTo>
                    <a:pt x="112" y="452"/>
                  </a:lnTo>
                  <a:lnTo>
                    <a:pt x="116" y="458"/>
                  </a:lnTo>
                  <a:lnTo>
                    <a:pt x="116" y="458"/>
                  </a:lnTo>
                  <a:lnTo>
                    <a:pt x="118" y="460"/>
                  </a:lnTo>
                  <a:lnTo>
                    <a:pt x="118" y="460"/>
                  </a:lnTo>
                  <a:lnTo>
                    <a:pt x="118" y="464"/>
                  </a:lnTo>
                  <a:lnTo>
                    <a:pt x="118" y="464"/>
                  </a:lnTo>
                  <a:lnTo>
                    <a:pt x="120" y="464"/>
                  </a:lnTo>
                  <a:lnTo>
                    <a:pt x="120" y="464"/>
                  </a:lnTo>
                  <a:lnTo>
                    <a:pt x="122" y="464"/>
                  </a:lnTo>
                  <a:lnTo>
                    <a:pt x="124" y="466"/>
                  </a:lnTo>
                  <a:lnTo>
                    <a:pt x="128" y="472"/>
                  </a:lnTo>
                  <a:lnTo>
                    <a:pt x="128" y="472"/>
                  </a:lnTo>
                  <a:lnTo>
                    <a:pt x="130" y="474"/>
                  </a:lnTo>
                  <a:lnTo>
                    <a:pt x="130" y="474"/>
                  </a:lnTo>
                  <a:lnTo>
                    <a:pt x="130" y="478"/>
                  </a:lnTo>
                  <a:lnTo>
                    <a:pt x="130" y="478"/>
                  </a:lnTo>
                  <a:lnTo>
                    <a:pt x="132" y="478"/>
                  </a:lnTo>
                  <a:lnTo>
                    <a:pt x="132" y="478"/>
                  </a:lnTo>
                  <a:lnTo>
                    <a:pt x="134" y="480"/>
                  </a:lnTo>
                  <a:lnTo>
                    <a:pt x="134" y="484"/>
                  </a:lnTo>
                  <a:lnTo>
                    <a:pt x="134" y="484"/>
                  </a:lnTo>
                  <a:lnTo>
                    <a:pt x="136" y="488"/>
                  </a:lnTo>
                  <a:lnTo>
                    <a:pt x="136" y="488"/>
                  </a:lnTo>
                  <a:lnTo>
                    <a:pt x="138" y="488"/>
                  </a:lnTo>
                  <a:lnTo>
                    <a:pt x="138" y="488"/>
                  </a:lnTo>
                  <a:lnTo>
                    <a:pt x="138" y="488"/>
                  </a:lnTo>
                  <a:lnTo>
                    <a:pt x="138" y="490"/>
                  </a:lnTo>
                  <a:lnTo>
                    <a:pt x="138" y="490"/>
                  </a:lnTo>
                  <a:lnTo>
                    <a:pt x="138" y="492"/>
                  </a:lnTo>
                  <a:lnTo>
                    <a:pt x="138" y="492"/>
                  </a:lnTo>
                  <a:lnTo>
                    <a:pt x="138" y="494"/>
                  </a:lnTo>
                  <a:lnTo>
                    <a:pt x="138" y="494"/>
                  </a:lnTo>
                  <a:lnTo>
                    <a:pt x="140" y="498"/>
                  </a:lnTo>
                  <a:lnTo>
                    <a:pt x="140" y="498"/>
                  </a:lnTo>
                  <a:lnTo>
                    <a:pt x="142" y="500"/>
                  </a:lnTo>
                  <a:lnTo>
                    <a:pt x="142" y="500"/>
                  </a:lnTo>
                  <a:lnTo>
                    <a:pt x="144" y="500"/>
                  </a:lnTo>
                  <a:lnTo>
                    <a:pt x="144" y="502"/>
                  </a:lnTo>
                  <a:lnTo>
                    <a:pt x="144" y="502"/>
                  </a:lnTo>
                  <a:lnTo>
                    <a:pt x="146" y="506"/>
                  </a:lnTo>
                  <a:lnTo>
                    <a:pt x="146" y="506"/>
                  </a:lnTo>
                  <a:lnTo>
                    <a:pt x="148" y="506"/>
                  </a:lnTo>
                  <a:lnTo>
                    <a:pt x="148" y="506"/>
                  </a:lnTo>
                  <a:lnTo>
                    <a:pt x="150" y="508"/>
                  </a:lnTo>
                  <a:lnTo>
                    <a:pt x="150" y="508"/>
                  </a:lnTo>
                  <a:lnTo>
                    <a:pt x="150" y="510"/>
                  </a:lnTo>
                  <a:lnTo>
                    <a:pt x="150" y="510"/>
                  </a:lnTo>
                  <a:lnTo>
                    <a:pt x="150" y="512"/>
                  </a:lnTo>
                  <a:lnTo>
                    <a:pt x="150" y="512"/>
                  </a:lnTo>
                  <a:lnTo>
                    <a:pt x="148" y="514"/>
                  </a:lnTo>
                  <a:lnTo>
                    <a:pt x="148" y="514"/>
                  </a:lnTo>
                  <a:lnTo>
                    <a:pt x="150" y="516"/>
                  </a:lnTo>
                  <a:lnTo>
                    <a:pt x="150" y="516"/>
                  </a:lnTo>
                  <a:lnTo>
                    <a:pt x="150" y="516"/>
                  </a:lnTo>
                  <a:lnTo>
                    <a:pt x="150" y="516"/>
                  </a:lnTo>
                  <a:lnTo>
                    <a:pt x="154" y="518"/>
                  </a:lnTo>
                  <a:lnTo>
                    <a:pt x="156" y="522"/>
                  </a:lnTo>
                  <a:lnTo>
                    <a:pt x="156" y="522"/>
                  </a:lnTo>
                  <a:lnTo>
                    <a:pt x="156" y="522"/>
                  </a:lnTo>
                  <a:lnTo>
                    <a:pt x="156" y="522"/>
                  </a:lnTo>
                  <a:lnTo>
                    <a:pt x="158" y="524"/>
                  </a:lnTo>
                  <a:lnTo>
                    <a:pt x="158" y="526"/>
                  </a:lnTo>
                  <a:lnTo>
                    <a:pt x="158" y="526"/>
                  </a:lnTo>
                  <a:lnTo>
                    <a:pt x="158" y="526"/>
                  </a:lnTo>
                  <a:lnTo>
                    <a:pt x="158" y="526"/>
                  </a:lnTo>
                  <a:lnTo>
                    <a:pt x="164" y="528"/>
                  </a:lnTo>
                  <a:lnTo>
                    <a:pt x="166" y="532"/>
                  </a:lnTo>
                  <a:lnTo>
                    <a:pt x="168" y="536"/>
                  </a:lnTo>
                  <a:lnTo>
                    <a:pt x="168" y="538"/>
                  </a:lnTo>
                  <a:lnTo>
                    <a:pt x="168" y="538"/>
                  </a:lnTo>
                  <a:lnTo>
                    <a:pt x="172" y="542"/>
                  </a:lnTo>
                  <a:lnTo>
                    <a:pt x="172" y="542"/>
                  </a:lnTo>
                  <a:lnTo>
                    <a:pt x="174" y="542"/>
                  </a:lnTo>
                  <a:lnTo>
                    <a:pt x="176" y="544"/>
                  </a:lnTo>
                  <a:lnTo>
                    <a:pt x="176" y="544"/>
                  </a:lnTo>
                  <a:lnTo>
                    <a:pt x="176" y="544"/>
                  </a:lnTo>
                  <a:lnTo>
                    <a:pt x="176" y="544"/>
                  </a:lnTo>
                  <a:lnTo>
                    <a:pt x="182" y="546"/>
                  </a:lnTo>
                  <a:lnTo>
                    <a:pt x="182" y="546"/>
                  </a:lnTo>
                  <a:lnTo>
                    <a:pt x="184" y="548"/>
                  </a:lnTo>
                  <a:lnTo>
                    <a:pt x="184" y="548"/>
                  </a:lnTo>
                  <a:lnTo>
                    <a:pt x="184" y="548"/>
                  </a:lnTo>
                  <a:lnTo>
                    <a:pt x="184" y="550"/>
                  </a:lnTo>
                  <a:lnTo>
                    <a:pt x="184" y="550"/>
                  </a:lnTo>
                  <a:lnTo>
                    <a:pt x="186" y="550"/>
                  </a:lnTo>
                  <a:lnTo>
                    <a:pt x="184" y="552"/>
                  </a:lnTo>
                  <a:lnTo>
                    <a:pt x="184" y="552"/>
                  </a:lnTo>
                  <a:lnTo>
                    <a:pt x="186" y="554"/>
                  </a:lnTo>
                  <a:lnTo>
                    <a:pt x="186" y="554"/>
                  </a:lnTo>
                  <a:lnTo>
                    <a:pt x="188" y="556"/>
                  </a:lnTo>
                  <a:lnTo>
                    <a:pt x="188" y="556"/>
                  </a:lnTo>
                  <a:lnTo>
                    <a:pt x="188" y="556"/>
                  </a:lnTo>
                  <a:lnTo>
                    <a:pt x="190" y="558"/>
                  </a:lnTo>
                  <a:lnTo>
                    <a:pt x="190" y="558"/>
                  </a:lnTo>
                  <a:lnTo>
                    <a:pt x="192" y="558"/>
                  </a:lnTo>
                  <a:lnTo>
                    <a:pt x="192" y="558"/>
                  </a:lnTo>
                  <a:lnTo>
                    <a:pt x="194" y="560"/>
                  </a:lnTo>
                  <a:lnTo>
                    <a:pt x="194" y="560"/>
                  </a:lnTo>
                  <a:lnTo>
                    <a:pt x="196" y="562"/>
                  </a:lnTo>
                  <a:lnTo>
                    <a:pt x="196" y="562"/>
                  </a:lnTo>
                  <a:lnTo>
                    <a:pt x="198" y="562"/>
                  </a:lnTo>
                  <a:lnTo>
                    <a:pt x="200" y="564"/>
                  </a:lnTo>
                  <a:lnTo>
                    <a:pt x="202" y="566"/>
                  </a:lnTo>
                  <a:lnTo>
                    <a:pt x="200" y="566"/>
                  </a:lnTo>
                  <a:lnTo>
                    <a:pt x="200" y="566"/>
                  </a:lnTo>
                  <a:lnTo>
                    <a:pt x="206" y="570"/>
                  </a:lnTo>
                  <a:lnTo>
                    <a:pt x="206" y="570"/>
                  </a:lnTo>
                  <a:lnTo>
                    <a:pt x="208" y="570"/>
                  </a:lnTo>
                  <a:lnTo>
                    <a:pt x="208" y="570"/>
                  </a:lnTo>
                  <a:lnTo>
                    <a:pt x="212" y="572"/>
                  </a:lnTo>
                  <a:lnTo>
                    <a:pt x="214" y="576"/>
                  </a:lnTo>
                  <a:lnTo>
                    <a:pt x="216" y="580"/>
                  </a:lnTo>
                  <a:lnTo>
                    <a:pt x="220" y="584"/>
                  </a:lnTo>
                  <a:lnTo>
                    <a:pt x="220" y="584"/>
                  </a:lnTo>
                  <a:lnTo>
                    <a:pt x="222" y="584"/>
                  </a:lnTo>
                  <a:lnTo>
                    <a:pt x="222" y="584"/>
                  </a:lnTo>
                  <a:lnTo>
                    <a:pt x="222" y="584"/>
                  </a:lnTo>
                  <a:lnTo>
                    <a:pt x="224" y="586"/>
                  </a:lnTo>
                  <a:lnTo>
                    <a:pt x="224" y="586"/>
                  </a:lnTo>
                  <a:lnTo>
                    <a:pt x="226" y="586"/>
                  </a:lnTo>
                  <a:lnTo>
                    <a:pt x="226" y="586"/>
                  </a:lnTo>
                  <a:lnTo>
                    <a:pt x="226" y="588"/>
                  </a:lnTo>
                  <a:lnTo>
                    <a:pt x="226" y="588"/>
                  </a:lnTo>
                  <a:lnTo>
                    <a:pt x="228" y="588"/>
                  </a:lnTo>
                  <a:lnTo>
                    <a:pt x="228" y="588"/>
                  </a:lnTo>
                  <a:lnTo>
                    <a:pt x="230" y="588"/>
                  </a:lnTo>
                  <a:lnTo>
                    <a:pt x="232" y="588"/>
                  </a:lnTo>
                  <a:lnTo>
                    <a:pt x="230" y="588"/>
                  </a:lnTo>
                  <a:lnTo>
                    <a:pt x="230" y="588"/>
                  </a:lnTo>
                  <a:lnTo>
                    <a:pt x="234" y="592"/>
                  </a:lnTo>
                  <a:lnTo>
                    <a:pt x="234" y="592"/>
                  </a:lnTo>
                  <a:lnTo>
                    <a:pt x="236" y="592"/>
                  </a:lnTo>
                  <a:lnTo>
                    <a:pt x="236" y="592"/>
                  </a:lnTo>
                  <a:lnTo>
                    <a:pt x="238" y="596"/>
                  </a:lnTo>
                  <a:lnTo>
                    <a:pt x="238" y="596"/>
                  </a:lnTo>
                  <a:lnTo>
                    <a:pt x="242" y="596"/>
                  </a:lnTo>
                  <a:lnTo>
                    <a:pt x="244" y="598"/>
                  </a:lnTo>
                  <a:lnTo>
                    <a:pt x="244" y="598"/>
                  </a:lnTo>
                  <a:lnTo>
                    <a:pt x="246" y="598"/>
                  </a:lnTo>
                  <a:lnTo>
                    <a:pt x="248" y="600"/>
                  </a:lnTo>
                  <a:lnTo>
                    <a:pt x="248" y="600"/>
                  </a:lnTo>
                  <a:lnTo>
                    <a:pt x="250" y="600"/>
                  </a:lnTo>
                  <a:lnTo>
                    <a:pt x="250" y="600"/>
                  </a:lnTo>
                  <a:lnTo>
                    <a:pt x="252" y="600"/>
                  </a:lnTo>
                  <a:lnTo>
                    <a:pt x="252" y="600"/>
                  </a:lnTo>
                  <a:lnTo>
                    <a:pt x="254" y="600"/>
                  </a:lnTo>
                  <a:lnTo>
                    <a:pt x="254" y="600"/>
                  </a:lnTo>
                  <a:lnTo>
                    <a:pt x="256" y="600"/>
                  </a:lnTo>
                  <a:lnTo>
                    <a:pt x="256" y="600"/>
                  </a:lnTo>
                  <a:lnTo>
                    <a:pt x="258" y="600"/>
                  </a:lnTo>
                  <a:lnTo>
                    <a:pt x="258" y="600"/>
                  </a:lnTo>
                  <a:lnTo>
                    <a:pt x="260" y="602"/>
                  </a:lnTo>
                  <a:lnTo>
                    <a:pt x="260" y="602"/>
                  </a:lnTo>
                  <a:lnTo>
                    <a:pt x="262" y="604"/>
                  </a:lnTo>
                  <a:lnTo>
                    <a:pt x="262" y="604"/>
                  </a:lnTo>
                  <a:lnTo>
                    <a:pt x="264" y="604"/>
                  </a:lnTo>
                  <a:lnTo>
                    <a:pt x="264" y="604"/>
                  </a:lnTo>
                  <a:lnTo>
                    <a:pt x="266" y="604"/>
                  </a:lnTo>
                  <a:lnTo>
                    <a:pt x="266" y="604"/>
                  </a:lnTo>
                  <a:lnTo>
                    <a:pt x="268" y="604"/>
                  </a:lnTo>
                  <a:lnTo>
                    <a:pt x="268" y="604"/>
                  </a:lnTo>
                  <a:lnTo>
                    <a:pt x="268" y="604"/>
                  </a:lnTo>
                  <a:lnTo>
                    <a:pt x="268" y="604"/>
                  </a:lnTo>
                  <a:lnTo>
                    <a:pt x="268" y="604"/>
                  </a:lnTo>
                  <a:lnTo>
                    <a:pt x="270" y="606"/>
                  </a:lnTo>
                  <a:lnTo>
                    <a:pt x="270" y="606"/>
                  </a:lnTo>
                  <a:lnTo>
                    <a:pt x="270" y="606"/>
                  </a:lnTo>
                  <a:lnTo>
                    <a:pt x="272" y="606"/>
                  </a:lnTo>
                  <a:lnTo>
                    <a:pt x="272" y="606"/>
                  </a:lnTo>
                  <a:lnTo>
                    <a:pt x="280" y="604"/>
                  </a:lnTo>
                  <a:lnTo>
                    <a:pt x="280" y="604"/>
                  </a:lnTo>
                  <a:lnTo>
                    <a:pt x="282" y="604"/>
                  </a:lnTo>
                  <a:lnTo>
                    <a:pt x="282" y="604"/>
                  </a:lnTo>
                  <a:lnTo>
                    <a:pt x="282" y="604"/>
                  </a:lnTo>
                  <a:lnTo>
                    <a:pt x="284" y="604"/>
                  </a:lnTo>
                  <a:lnTo>
                    <a:pt x="284" y="604"/>
                  </a:lnTo>
                  <a:lnTo>
                    <a:pt x="286" y="604"/>
                  </a:lnTo>
                  <a:lnTo>
                    <a:pt x="286" y="604"/>
                  </a:lnTo>
                  <a:lnTo>
                    <a:pt x="288" y="604"/>
                  </a:lnTo>
                  <a:lnTo>
                    <a:pt x="288" y="604"/>
                  </a:lnTo>
                  <a:lnTo>
                    <a:pt x="296" y="604"/>
                  </a:lnTo>
                  <a:lnTo>
                    <a:pt x="296" y="604"/>
                  </a:lnTo>
                  <a:lnTo>
                    <a:pt x="296" y="604"/>
                  </a:lnTo>
                  <a:lnTo>
                    <a:pt x="296" y="604"/>
                  </a:lnTo>
                  <a:lnTo>
                    <a:pt x="298" y="600"/>
                  </a:lnTo>
                  <a:lnTo>
                    <a:pt x="298" y="600"/>
                  </a:lnTo>
                  <a:lnTo>
                    <a:pt x="300" y="600"/>
                  </a:lnTo>
                  <a:lnTo>
                    <a:pt x="302" y="600"/>
                  </a:lnTo>
                  <a:lnTo>
                    <a:pt x="302" y="600"/>
                  </a:lnTo>
                  <a:lnTo>
                    <a:pt x="302" y="602"/>
                  </a:lnTo>
                  <a:lnTo>
                    <a:pt x="302" y="602"/>
                  </a:lnTo>
                  <a:lnTo>
                    <a:pt x="304" y="602"/>
                  </a:lnTo>
                  <a:lnTo>
                    <a:pt x="304" y="602"/>
                  </a:lnTo>
                  <a:lnTo>
                    <a:pt x="306" y="602"/>
                  </a:lnTo>
                  <a:lnTo>
                    <a:pt x="306" y="600"/>
                  </a:lnTo>
                  <a:lnTo>
                    <a:pt x="306" y="600"/>
                  </a:lnTo>
                  <a:lnTo>
                    <a:pt x="308" y="600"/>
                  </a:lnTo>
                  <a:lnTo>
                    <a:pt x="310" y="600"/>
                  </a:lnTo>
                  <a:lnTo>
                    <a:pt x="310" y="600"/>
                  </a:lnTo>
                  <a:lnTo>
                    <a:pt x="312" y="600"/>
                  </a:lnTo>
                  <a:lnTo>
                    <a:pt x="312" y="600"/>
                  </a:lnTo>
                  <a:lnTo>
                    <a:pt x="316" y="600"/>
                  </a:lnTo>
                  <a:lnTo>
                    <a:pt x="316" y="600"/>
                  </a:lnTo>
                  <a:lnTo>
                    <a:pt x="318" y="600"/>
                  </a:lnTo>
                  <a:lnTo>
                    <a:pt x="318" y="600"/>
                  </a:lnTo>
                  <a:lnTo>
                    <a:pt x="320" y="598"/>
                  </a:lnTo>
                  <a:lnTo>
                    <a:pt x="320" y="598"/>
                  </a:lnTo>
                  <a:lnTo>
                    <a:pt x="322" y="596"/>
                  </a:lnTo>
                  <a:lnTo>
                    <a:pt x="326" y="598"/>
                  </a:lnTo>
                  <a:lnTo>
                    <a:pt x="330" y="598"/>
                  </a:lnTo>
                  <a:lnTo>
                    <a:pt x="330" y="598"/>
                  </a:lnTo>
                  <a:lnTo>
                    <a:pt x="334" y="596"/>
                  </a:lnTo>
                  <a:lnTo>
                    <a:pt x="334" y="596"/>
                  </a:lnTo>
                  <a:lnTo>
                    <a:pt x="336" y="594"/>
                  </a:lnTo>
                  <a:lnTo>
                    <a:pt x="336" y="594"/>
                  </a:lnTo>
                  <a:lnTo>
                    <a:pt x="338" y="594"/>
                  </a:lnTo>
                  <a:lnTo>
                    <a:pt x="338" y="594"/>
                  </a:lnTo>
                  <a:lnTo>
                    <a:pt x="342" y="592"/>
                  </a:lnTo>
                  <a:lnTo>
                    <a:pt x="342" y="592"/>
                  </a:lnTo>
                  <a:lnTo>
                    <a:pt x="342" y="592"/>
                  </a:lnTo>
                  <a:lnTo>
                    <a:pt x="342" y="592"/>
                  </a:lnTo>
                  <a:lnTo>
                    <a:pt x="344" y="590"/>
                  </a:lnTo>
                  <a:lnTo>
                    <a:pt x="346" y="590"/>
                  </a:lnTo>
                  <a:lnTo>
                    <a:pt x="346" y="592"/>
                  </a:lnTo>
                  <a:lnTo>
                    <a:pt x="346" y="592"/>
                  </a:lnTo>
                  <a:lnTo>
                    <a:pt x="348" y="594"/>
                  </a:lnTo>
                  <a:lnTo>
                    <a:pt x="350" y="592"/>
                  </a:lnTo>
                  <a:lnTo>
                    <a:pt x="350" y="592"/>
                  </a:lnTo>
                  <a:lnTo>
                    <a:pt x="350" y="592"/>
                  </a:lnTo>
                  <a:lnTo>
                    <a:pt x="350" y="592"/>
                  </a:lnTo>
                  <a:lnTo>
                    <a:pt x="352" y="590"/>
                  </a:lnTo>
                  <a:lnTo>
                    <a:pt x="352" y="592"/>
                  </a:lnTo>
                  <a:lnTo>
                    <a:pt x="352" y="592"/>
                  </a:lnTo>
                  <a:lnTo>
                    <a:pt x="356" y="590"/>
                  </a:lnTo>
                  <a:lnTo>
                    <a:pt x="356" y="590"/>
                  </a:lnTo>
                  <a:lnTo>
                    <a:pt x="362" y="588"/>
                  </a:lnTo>
                  <a:lnTo>
                    <a:pt x="362" y="588"/>
                  </a:lnTo>
                  <a:lnTo>
                    <a:pt x="364" y="586"/>
                  </a:lnTo>
                  <a:lnTo>
                    <a:pt x="364" y="586"/>
                  </a:lnTo>
                  <a:lnTo>
                    <a:pt x="366" y="584"/>
                  </a:lnTo>
                  <a:lnTo>
                    <a:pt x="366" y="584"/>
                  </a:lnTo>
                  <a:lnTo>
                    <a:pt x="370" y="582"/>
                  </a:lnTo>
                  <a:lnTo>
                    <a:pt x="370" y="582"/>
                  </a:lnTo>
                  <a:lnTo>
                    <a:pt x="372" y="582"/>
                  </a:lnTo>
                  <a:lnTo>
                    <a:pt x="372" y="582"/>
                  </a:lnTo>
                  <a:lnTo>
                    <a:pt x="374" y="582"/>
                  </a:lnTo>
                  <a:lnTo>
                    <a:pt x="374" y="582"/>
                  </a:lnTo>
                  <a:lnTo>
                    <a:pt x="378" y="582"/>
                  </a:lnTo>
                  <a:lnTo>
                    <a:pt x="378" y="582"/>
                  </a:lnTo>
                  <a:lnTo>
                    <a:pt x="378" y="580"/>
                  </a:lnTo>
                  <a:lnTo>
                    <a:pt x="378" y="580"/>
                  </a:lnTo>
                  <a:lnTo>
                    <a:pt x="380" y="578"/>
                  </a:lnTo>
                  <a:lnTo>
                    <a:pt x="380" y="578"/>
                  </a:lnTo>
                  <a:lnTo>
                    <a:pt x="382" y="578"/>
                  </a:lnTo>
                  <a:lnTo>
                    <a:pt x="382" y="578"/>
                  </a:lnTo>
                  <a:lnTo>
                    <a:pt x="382" y="578"/>
                  </a:lnTo>
                  <a:lnTo>
                    <a:pt x="382" y="580"/>
                  </a:lnTo>
                  <a:lnTo>
                    <a:pt x="382" y="580"/>
                  </a:lnTo>
                  <a:lnTo>
                    <a:pt x="384" y="582"/>
                  </a:lnTo>
                  <a:lnTo>
                    <a:pt x="388" y="582"/>
                  </a:lnTo>
                  <a:lnTo>
                    <a:pt x="388" y="582"/>
                  </a:lnTo>
                  <a:lnTo>
                    <a:pt x="388" y="580"/>
                  </a:lnTo>
                  <a:lnTo>
                    <a:pt x="388" y="580"/>
                  </a:lnTo>
                  <a:lnTo>
                    <a:pt x="388" y="580"/>
                  </a:lnTo>
                  <a:lnTo>
                    <a:pt x="390" y="580"/>
                  </a:lnTo>
                  <a:lnTo>
                    <a:pt x="390" y="580"/>
                  </a:lnTo>
                  <a:lnTo>
                    <a:pt x="392" y="578"/>
                  </a:lnTo>
                  <a:lnTo>
                    <a:pt x="392" y="578"/>
                  </a:lnTo>
                  <a:lnTo>
                    <a:pt x="392" y="576"/>
                  </a:lnTo>
                  <a:lnTo>
                    <a:pt x="392" y="576"/>
                  </a:lnTo>
                  <a:lnTo>
                    <a:pt x="392" y="574"/>
                  </a:lnTo>
                  <a:lnTo>
                    <a:pt x="392" y="574"/>
                  </a:lnTo>
                  <a:lnTo>
                    <a:pt x="390" y="572"/>
                  </a:lnTo>
                  <a:lnTo>
                    <a:pt x="390" y="572"/>
                  </a:lnTo>
                  <a:lnTo>
                    <a:pt x="390" y="572"/>
                  </a:lnTo>
                  <a:lnTo>
                    <a:pt x="390" y="572"/>
                  </a:lnTo>
                  <a:lnTo>
                    <a:pt x="386" y="570"/>
                  </a:lnTo>
                  <a:lnTo>
                    <a:pt x="386" y="570"/>
                  </a:lnTo>
                  <a:lnTo>
                    <a:pt x="386" y="568"/>
                  </a:lnTo>
                  <a:lnTo>
                    <a:pt x="386" y="568"/>
                  </a:lnTo>
                  <a:lnTo>
                    <a:pt x="388" y="566"/>
                  </a:lnTo>
                  <a:lnTo>
                    <a:pt x="390" y="566"/>
                  </a:lnTo>
                  <a:lnTo>
                    <a:pt x="392" y="566"/>
                  </a:lnTo>
                  <a:lnTo>
                    <a:pt x="392" y="566"/>
                  </a:lnTo>
                  <a:lnTo>
                    <a:pt x="392" y="566"/>
                  </a:lnTo>
                  <a:lnTo>
                    <a:pt x="394" y="564"/>
                  </a:lnTo>
                  <a:lnTo>
                    <a:pt x="394" y="562"/>
                  </a:lnTo>
                  <a:lnTo>
                    <a:pt x="394" y="562"/>
                  </a:lnTo>
                  <a:lnTo>
                    <a:pt x="396" y="562"/>
                  </a:lnTo>
                  <a:lnTo>
                    <a:pt x="396" y="562"/>
                  </a:lnTo>
                  <a:lnTo>
                    <a:pt x="396" y="564"/>
                  </a:lnTo>
                  <a:lnTo>
                    <a:pt x="398" y="564"/>
                  </a:lnTo>
                  <a:lnTo>
                    <a:pt x="398" y="564"/>
                  </a:lnTo>
                  <a:lnTo>
                    <a:pt x="402" y="564"/>
                  </a:lnTo>
                  <a:lnTo>
                    <a:pt x="402" y="564"/>
                  </a:lnTo>
                  <a:lnTo>
                    <a:pt x="406" y="564"/>
                  </a:lnTo>
                  <a:lnTo>
                    <a:pt x="406" y="564"/>
                  </a:lnTo>
                  <a:lnTo>
                    <a:pt x="408" y="564"/>
                  </a:lnTo>
                  <a:lnTo>
                    <a:pt x="408" y="564"/>
                  </a:lnTo>
                  <a:lnTo>
                    <a:pt x="410" y="566"/>
                  </a:lnTo>
                  <a:lnTo>
                    <a:pt x="412" y="566"/>
                  </a:lnTo>
                  <a:lnTo>
                    <a:pt x="414" y="566"/>
                  </a:lnTo>
                  <a:lnTo>
                    <a:pt x="414" y="566"/>
                  </a:lnTo>
                  <a:lnTo>
                    <a:pt x="414" y="564"/>
                  </a:lnTo>
                  <a:lnTo>
                    <a:pt x="414" y="564"/>
                  </a:lnTo>
                  <a:lnTo>
                    <a:pt x="414" y="562"/>
                  </a:lnTo>
                  <a:lnTo>
                    <a:pt x="414" y="562"/>
                  </a:lnTo>
                  <a:lnTo>
                    <a:pt x="412" y="562"/>
                  </a:lnTo>
                  <a:lnTo>
                    <a:pt x="412" y="562"/>
                  </a:lnTo>
                  <a:lnTo>
                    <a:pt x="412" y="560"/>
                  </a:lnTo>
                  <a:lnTo>
                    <a:pt x="412" y="560"/>
                  </a:lnTo>
                  <a:lnTo>
                    <a:pt x="408" y="558"/>
                  </a:lnTo>
                  <a:lnTo>
                    <a:pt x="408" y="558"/>
                  </a:lnTo>
                  <a:lnTo>
                    <a:pt x="404" y="558"/>
                  </a:lnTo>
                  <a:lnTo>
                    <a:pt x="404" y="558"/>
                  </a:lnTo>
                  <a:lnTo>
                    <a:pt x="404" y="558"/>
                  </a:lnTo>
                  <a:lnTo>
                    <a:pt x="404" y="558"/>
                  </a:lnTo>
                  <a:lnTo>
                    <a:pt x="400" y="558"/>
                  </a:lnTo>
                  <a:lnTo>
                    <a:pt x="400" y="558"/>
                  </a:lnTo>
                  <a:lnTo>
                    <a:pt x="400" y="556"/>
                  </a:lnTo>
                  <a:lnTo>
                    <a:pt x="400" y="556"/>
                  </a:lnTo>
                  <a:lnTo>
                    <a:pt x="400" y="556"/>
                  </a:lnTo>
                  <a:lnTo>
                    <a:pt x="396" y="556"/>
                  </a:lnTo>
                  <a:lnTo>
                    <a:pt x="396" y="556"/>
                  </a:lnTo>
                  <a:lnTo>
                    <a:pt x="394" y="554"/>
                  </a:lnTo>
                  <a:lnTo>
                    <a:pt x="394" y="554"/>
                  </a:lnTo>
                  <a:lnTo>
                    <a:pt x="390" y="552"/>
                  </a:lnTo>
                  <a:lnTo>
                    <a:pt x="384" y="552"/>
                  </a:lnTo>
                  <a:lnTo>
                    <a:pt x="384" y="552"/>
                  </a:lnTo>
                  <a:lnTo>
                    <a:pt x="384" y="550"/>
                  </a:lnTo>
                  <a:lnTo>
                    <a:pt x="384" y="550"/>
                  </a:lnTo>
                  <a:lnTo>
                    <a:pt x="378" y="550"/>
                  </a:lnTo>
                  <a:lnTo>
                    <a:pt x="378" y="550"/>
                  </a:lnTo>
                  <a:lnTo>
                    <a:pt x="376" y="548"/>
                  </a:lnTo>
                  <a:lnTo>
                    <a:pt x="374" y="546"/>
                  </a:lnTo>
                  <a:lnTo>
                    <a:pt x="374" y="546"/>
                  </a:lnTo>
                  <a:lnTo>
                    <a:pt x="370" y="546"/>
                  </a:lnTo>
                  <a:lnTo>
                    <a:pt x="370" y="546"/>
                  </a:lnTo>
                  <a:lnTo>
                    <a:pt x="368" y="546"/>
                  </a:lnTo>
                  <a:lnTo>
                    <a:pt x="368" y="546"/>
                  </a:lnTo>
                  <a:lnTo>
                    <a:pt x="366" y="546"/>
                  </a:lnTo>
                  <a:lnTo>
                    <a:pt x="366" y="546"/>
                  </a:lnTo>
                  <a:lnTo>
                    <a:pt x="364" y="548"/>
                  </a:lnTo>
                  <a:lnTo>
                    <a:pt x="364" y="546"/>
                  </a:lnTo>
                  <a:lnTo>
                    <a:pt x="364" y="546"/>
                  </a:lnTo>
                  <a:lnTo>
                    <a:pt x="360" y="546"/>
                  </a:lnTo>
                  <a:lnTo>
                    <a:pt x="360" y="546"/>
                  </a:lnTo>
                  <a:lnTo>
                    <a:pt x="360" y="544"/>
                  </a:lnTo>
                  <a:lnTo>
                    <a:pt x="360" y="544"/>
                  </a:lnTo>
                  <a:lnTo>
                    <a:pt x="358" y="544"/>
                  </a:lnTo>
                  <a:lnTo>
                    <a:pt x="358" y="544"/>
                  </a:lnTo>
                  <a:lnTo>
                    <a:pt x="358" y="542"/>
                  </a:lnTo>
                  <a:lnTo>
                    <a:pt x="358" y="542"/>
                  </a:lnTo>
                  <a:lnTo>
                    <a:pt x="354" y="542"/>
                  </a:lnTo>
                  <a:lnTo>
                    <a:pt x="354" y="542"/>
                  </a:lnTo>
                  <a:lnTo>
                    <a:pt x="352" y="542"/>
                  </a:lnTo>
                  <a:lnTo>
                    <a:pt x="352" y="542"/>
                  </a:lnTo>
                  <a:lnTo>
                    <a:pt x="352" y="540"/>
                  </a:lnTo>
                  <a:lnTo>
                    <a:pt x="352" y="540"/>
                  </a:lnTo>
                  <a:lnTo>
                    <a:pt x="348" y="540"/>
                  </a:lnTo>
                  <a:lnTo>
                    <a:pt x="348" y="540"/>
                  </a:lnTo>
                  <a:lnTo>
                    <a:pt x="348" y="540"/>
                  </a:lnTo>
                  <a:lnTo>
                    <a:pt x="348" y="540"/>
                  </a:lnTo>
                  <a:lnTo>
                    <a:pt x="344" y="540"/>
                  </a:lnTo>
                  <a:lnTo>
                    <a:pt x="344" y="538"/>
                  </a:lnTo>
                  <a:lnTo>
                    <a:pt x="344" y="538"/>
                  </a:lnTo>
                  <a:lnTo>
                    <a:pt x="342" y="536"/>
                  </a:lnTo>
                  <a:lnTo>
                    <a:pt x="342" y="536"/>
                  </a:lnTo>
                  <a:lnTo>
                    <a:pt x="340" y="534"/>
                  </a:lnTo>
                  <a:lnTo>
                    <a:pt x="338" y="536"/>
                  </a:lnTo>
                  <a:lnTo>
                    <a:pt x="338" y="536"/>
                  </a:lnTo>
                  <a:lnTo>
                    <a:pt x="336" y="536"/>
                  </a:lnTo>
                  <a:lnTo>
                    <a:pt x="336" y="536"/>
                  </a:lnTo>
                  <a:lnTo>
                    <a:pt x="336" y="534"/>
                  </a:lnTo>
                  <a:lnTo>
                    <a:pt x="336" y="534"/>
                  </a:lnTo>
                  <a:lnTo>
                    <a:pt x="332" y="534"/>
                  </a:lnTo>
                  <a:lnTo>
                    <a:pt x="332" y="534"/>
                  </a:lnTo>
                  <a:lnTo>
                    <a:pt x="332" y="532"/>
                  </a:lnTo>
                  <a:lnTo>
                    <a:pt x="332" y="532"/>
                  </a:lnTo>
                  <a:lnTo>
                    <a:pt x="330" y="530"/>
                  </a:lnTo>
                  <a:lnTo>
                    <a:pt x="330" y="530"/>
                  </a:lnTo>
                  <a:lnTo>
                    <a:pt x="330" y="528"/>
                  </a:lnTo>
                  <a:lnTo>
                    <a:pt x="330" y="528"/>
                  </a:lnTo>
                  <a:lnTo>
                    <a:pt x="328" y="528"/>
                  </a:lnTo>
                  <a:lnTo>
                    <a:pt x="328" y="526"/>
                  </a:lnTo>
                  <a:lnTo>
                    <a:pt x="328" y="526"/>
                  </a:lnTo>
                  <a:lnTo>
                    <a:pt x="324" y="524"/>
                  </a:lnTo>
                  <a:lnTo>
                    <a:pt x="324" y="524"/>
                  </a:lnTo>
                  <a:lnTo>
                    <a:pt x="316" y="522"/>
                  </a:lnTo>
                  <a:lnTo>
                    <a:pt x="316" y="522"/>
                  </a:lnTo>
                  <a:lnTo>
                    <a:pt x="310" y="518"/>
                  </a:lnTo>
                  <a:lnTo>
                    <a:pt x="306" y="512"/>
                  </a:lnTo>
                  <a:lnTo>
                    <a:pt x="306" y="512"/>
                  </a:lnTo>
                  <a:lnTo>
                    <a:pt x="304" y="508"/>
                  </a:lnTo>
                  <a:lnTo>
                    <a:pt x="304" y="508"/>
                  </a:lnTo>
                  <a:lnTo>
                    <a:pt x="302" y="508"/>
                  </a:lnTo>
                  <a:lnTo>
                    <a:pt x="300" y="508"/>
                  </a:lnTo>
                  <a:lnTo>
                    <a:pt x="300" y="508"/>
                  </a:lnTo>
                  <a:lnTo>
                    <a:pt x="298" y="506"/>
                  </a:lnTo>
                  <a:lnTo>
                    <a:pt x="298" y="506"/>
                  </a:lnTo>
                  <a:lnTo>
                    <a:pt x="294" y="502"/>
                  </a:lnTo>
                  <a:lnTo>
                    <a:pt x="294" y="502"/>
                  </a:lnTo>
                  <a:lnTo>
                    <a:pt x="292" y="500"/>
                  </a:lnTo>
                  <a:lnTo>
                    <a:pt x="292" y="498"/>
                  </a:lnTo>
                  <a:lnTo>
                    <a:pt x="292" y="494"/>
                  </a:lnTo>
                  <a:lnTo>
                    <a:pt x="292" y="494"/>
                  </a:lnTo>
                  <a:lnTo>
                    <a:pt x="286" y="492"/>
                  </a:lnTo>
                  <a:lnTo>
                    <a:pt x="286" y="492"/>
                  </a:lnTo>
                  <a:lnTo>
                    <a:pt x="284" y="490"/>
                  </a:lnTo>
                  <a:lnTo>
                    <a:pt x="284" y="490"/>
                  </a:lnTo>
                  <a:lnTo>
                    <a:pt x="282" y="488"/>
                  </a:lnTo>
                  <a:lnTo>
                    <a:pt x="282" y="488"/>
                  </a:lnTo>
                  <a:lnTo>
                    <a:pt x="282" y="486"/>
                  </a:lnTo>
                  <a:lnTo>
                    <a:pt x="282" y="486"/>
                  </a:lnTo>
                  <a:lnTo>
                    <a:pt x="278" y="484"/>
                  </a:lnTo>
                  <a:lnTo>
                    <a:pt x="278" y="484"/>
                  </a:lnTo>
                  <a:lnTo>
                    <a:pt x="276" y="482"/>
                  </a:lnTo>
                  <a:lnTo>
                    <a:pt x="274" y="478"/>
                  </a:lnTo>
                  <a:lnTo>
                    <a:pt x="274" y="478"/>
                  </a:lnTo>
                  <a:lnTo>
                    <a:pt x="274" y="476"/>
                  </a:lnTo>
                  <a:lnTo>
                    <a:pt x="274" y="476"/>
                  </a:lnTo>
                  <a:lnTo>
                    <a:pt x="274" y="472"/>
                  </a:lnTo>
                  <a:lnTo>
                    <a:pt x="274" y="472"/>
                  </a:lnTo>
                  <a:lnTo>
                    <a:pt x="272" y="470"/>
                  </a:lnTo>
                  <a:lnTo>
                    <a:pt x="272" y="470"/>
                  </a:lnTo>
                  <a:lnTo>
                    <a:pt x="272" y="470"/>
                  </a:lnTo>
                  <a:lnTo>
                    <a:pt x="272" y="470"/>
                  </a:lnTo>
                  <a:lnTo>
                    <a:pt x="272" y="470"/>
                  </a:lnTo>
                  <a:lnTo>
                    <a:pt x="268" y="468"/>
                  </a:lnTo>
                  <a:lnTo>
                    <a:pt x="268" y="468"/>
                  </a:lnTo>
                  <a:lnTo>
                    <a:pt x="268" y="468"/>
                  </a:lnTo>
                  <a:lnTo>
                    <a:pt x="268" y="468"/>
                  </a:lnTo>
                  <a:lnTo>
                    <a:pt x="268" y="464"/>
                  </a:lnTo>
                  <a:lnTo>
                    <a:pt x="266" y="464"/>
                  </a:lnTo>
                  <a:lnTo>
                    <a:pt x="266" y="464"/>
                  </a:lnTo>
                  <a:lnTo>
                    <a:pt x="264" y="464"/>
                  </a:lnTo>
                  <a:lnTo>
                    <a:pt x="264" y="464"/>
                  </a:lnTo>
                  <a:lnTo>
                    <a:pt x="262" y="460"/>
                  </a:lnTo>
                  <a:lnTo>
                    <a:pt x="262" y="460"/>
                  </a:lnTo>
                  <a:lnTo>
                    <a:pt x="262" y="458"/>
                  </a:lnTo>
                  <a:lnTo>
                    <a:pt x="262" y="458"/>
                  </a:lnTo>
                  <a:lnTo>
                    <a:pt x="260" y="456"/>
                  </a:lnTo>
                  <a:lnTo>
                    <a:pt x="260" y="456"/>
                  </a:lnTo>
                  <a:lnTo>
                    <a:pt x="258" y="454"/>
                  </a:lnTo>
                  <a:lnTo>
                    <a:pt x="256" y="450"/>
                  </a:lnTo>
                  <a:lnTo>
                    <a:pt x="254" y="444"/>
                  </a:lnTo>
                  <a:lnTo>
                    <a:pt x="254" y="444"/>
                  </a:lnTo>
                  <a:lnTo>
                    <a:pt x="254" y="442"/>
                  </a:lnTo>
                  <a:lnTo>
                    <a:pt x="254" y="442"/>
                  </a:lnTo>
                  <a:lnTo>
                    <a:pt x="250" y="440"/>
                  </a:lnTo>
                  <a:lnTo>
                    <a:pt x="250" y="440"/>
                  </a:lnTo>
                  <a:lnTo>
                    <a:pt x="248" y="440"/>
                  </a:lnTo>
                  <a:lnTo>
                    <a:pt x="248" y="440"/>
                  </a:lnTo>
                  <a:lnTo>
                    <a:pt x="246" y="436"/>
                  </a:lnTo>
                  <a:lnTo>
                    <a:pt x="244" y="432"/>
                  </a:lnTo>
                  <a:lnTo>
                    <a:pt x="244" y="432"/>
                  </a:lnTo>
                  <a:lnTo>
                    <a:pt x="242" y="432"/>
                  </a:lnTo>
                  <a:lnTo>
                    <a:pt x="242" y="432"/>
                  </a:lnTo>
                  <a:lnTo>
                    <a:pt x="240" y="430"/>
                  </a:lnTo>
                  <a:lnTo>
                    <a:pt x="240" y="430"/>
                  </a:lnTo>
                  <a:lnTo>
                    <a:pt x="238" y="428"/>
                  </a:lnTo>
                  <a:lnTo>
                    <a:pt x="238" y="428"/>
                  </a:lnTo>
                  <a:lnTo>
                    <a:pt x="232" y="418"/>
                  </a:lnTo>
                  <a:lnTo>
                    <a:pt x="232" y="418"/>
                  </a:lnTo>
                  <a:lnTo>
                    <a:pt x="232" y="416"/>
                  </a:lnTo>
                  <a:lnTo>
                    <a:pt x="232" y="416"/>
                  </a:lnTo>
                  <a:lnTo>
                    <a:pt x="228" y="414"/>
                  </a:lnTo>
                  <a:lnTo>
                    <a:pt x="228" y="414"/>
                  </a:lnTo>
                  <a:lnTo>
                    <a:pt x="228" y="412"/>
                  </a:lnTo>
                  <a:lnTo>
                    <a:pt x="228" y="412"/>
                  </a:lnTo>
                  <a:lnTo>
                    <a:pt x="228" y="412"/>
                  </a:lnTo>
                  <a:lnTo>
                    <a:pt x="228" y="410"/>
                  </a:lnTo>
                  <a:lnTo>
                    <a:pt x="228" y="410"/>
                  </a:lnTo>
                  <a:lnTo>
                    <a:pt x="228" y="408"/>
                  </a:lnTo>
                  <a:lnTo>
                    <a:pt x="228" y="408"/>
                  </a:lnTo>
                  <a:lnTo>
                    <a:pt x="226" y="406"/>
                  </a:lnTo>
                  <a:lnTo>
                    <a:pt x="226" y="406"/>
                  </a:lnTo>
                  <a:lnTo>
                    <a:pt x="218" y="396"/>
                  </a:lnTo>
                  <a:lnTo>
                    <a:pt x="218" y="396"/>
                  </a:lnTo>
                  <a:lnTo>
                    <a:pt x="200" y="360"/>
                  </a:lnTo>
                  <a:lnTo>
                    <a:pt x="200" y="360"/>
                  </a:lnTo>
                  <a:lnTo>
                    <a:pt x="200" y="358"/>
                  </a:lnTo>
                  <a:lnTo>
                    <a:pt x="200" y="358"/>
                  </a:lnTo>
                  <a:lnTo>
                    <a:pt x="200" y="356"/>
                  </a:lnTo>
                  <a:lnTo>
                    <a:pt x="198" y="354"/>
                  </a:lnTo>
                  <a:lnTo>
                    <a:pt x="198" y="354"/>
                  </a:lnTo>
                  <a:lnTo>
                    <a:pt x="198" y="352"/>
                  </a:lnTo>
                  <a:lnTo>
                    <a:pt x="198" y="352"/>
                  </a:lnTo>
                  <a:lnTo>
                    <a:pt x="196" y="348"/>
                  </a:lnTo>
                  <a:lnTo>
                    <a:pt x="190" y="346"/>
                  </a:lnTo>
                  <a:lnTo>
                    <a:pt x="190" y="346"/>
                  </a:lnTo>
                  <a:lnTo>
                    <a:pt x="190" y="346"/>
                  </a:lnTo>
                  <a:lnTo>
                    <a:pt x="190" y="346"/>
                  </a:lnTo>
                  <a:lnTo>
                    <a:pt x="188" y="342"/>
                  </a:lnTo>
                  <a:lnTo>
                    <a:pt x="188" y="342"/>
                  </a:lnTo>
                  <a:lnTo>
                    <a:pt x="188" y="342"/>
                  </a:lnTo>
                  <a:lnTo>
                    <a:pt x="188" y="342"/>
                  </a:lnTo>
                  <a:lnTo>
                    <a:pt x="188" y="338"/>
                  </a:lnTo>
                  <a:lnTo>
                    <a:pt x="184" y="334"/>
                  </a:lnTo>
                  <a:lnTo>
                    <a:pt x="184" y="334"/>
                  </a:lnTo>
                  <a:lnTo>
                    <a:pt x="182" y="332"/>
                  </a:lnTo>
                  <a:lnTo>
                    <a:pt x="180" y="328"/>
                  </a:lnTo>
                  <a:lnTo>
                    <a:pt x="180" y="328"/>
                  </a:lnTo>
                  <a:lnTo>
                    <a:pt x="180" y="326"/>
                  </a:lnTo>
                  <a:lnTo>
                    <a:pt x="180" y="326"/>
                  </a:lnTo>
                  <a:lnTo>
                    <a:pt x="180" y="324"/>
                  </a:lnTo>
                  <a:lnTo>
                    <a:pt x="180" y="324"/>
                  </a:lnTo>
                  <a:lnTo>
                    <a:pt x="180" y="322"/>
                  </a:lnTo>
                  <a:lnTo>
                    <a:pt x="180" y="322"/>
                  </a:lnTo>
                  <a:lnTo>
                    <a:pt x="178" y="320"/>
                  </a:lnTo>
                  <a:lnTo>
                    <a:pt x="176" y="316"/>
                  </a:lnTo>
                  <a:lnTo>
                    <a:pt x="176" y="316"/>
                  </a:lnTo>
                  <a:lnTo>
                    <a:pt x="178" y="314"/>
                  </a:lnTo>
                  <a:lnTo>
                    <a:pt x="178" y="314"/>
                  </a:lnTo>
                  <a:lnTo>
                    <a:pt x="176" y="310"/>
                  </a:lnTo>
                  <a:lnTo>
                    <a:pt x="172" y="306"/>
                  </a:lnTo>
                  <a:lnTo>
                    <a:pt x="172" y="306"/>
                  </a:lnTo>
                  <a:lnTo>
                    <a:pt x="170" y="304"/>
                  </a:lnTo>
                  <a:lnTo>
                    <a:pt x="170" y="300"/>
                  </a:lnTo>
                  <a:lnTo>
                    <a:pt x="170" y="300"/>
                  </a:lnTo>
                  <a:lnTo>
                    <a:pt x="170" y="300"/>
                  </a:lnTo>
                  <a:lnTo>
                    <a:pt x="170" y="300"/>
                  </a:lnTo>
                  <a:lnTo>
                    <a:pt x="170" y="296"/>
                  </a:lnTo>
                  <a:lnTo>
                    <a:pt x="168" y="294"/>
                  </a:lnTo>
                  <a:lnTo>
                    <a:pt x="168" y="294"/>
                  </a:lnTo>
                  <a:lnTo>
                    <a:pt x="166" y="294"/>
                  </a:lnTo>
                  <a:lnTo>
                    <a:pt x="166" y="294"/>
                  </a:lnTo>
                  <a:lnTo>
                    <a:pt x="164" y="290"/>
                  </a:lnTo>
                  <a:lnTo>
                    <a:pt x="158" y="290"/>
                  </a:lnTo>
                  <a:lnTo>
                    <a:pt x="158" y="290"/>
                  </a:lnTo>
                  <a:lnTo>
                    <a:pt x="160" y="288"/>
                  </a:lnTo>
                  <a:lnTo>
                    <a:pt x="160" y="288"/>
                  </a:lnTo>
                  <a:lnTo>
                    <a:pt x="160" y="284"/>
                  </a:lnTo>
                  <a:lnTo>
                    <a:pt x="160" y="284"/>
                  </a:lnTo>
                  <a:lnTo>
                    <a:pt x="160" y="282"/>
                  </a:lnTo>
                  <a:lnTo>
                    <a:pt x="160" y="282"/>
                  </a:lnTo>
                  <a:lnTo>
                    <a:pt x="160" y="280"/>
                  </a:lnTo>
                  <a:lnTo>
                    <a:pt x="160" y="280"/>
                  </a:lnTo>
                  <a:lnTo>
                    <a:pt x="158" y="276"/>
                  </a:lnTo>
                  <a:lnTo>
                    <a:pt x="158" y="276"/>
                  </a:lnTo>
                  <a:lnTo>
                    <a:pt x="152" y="266"/>
                  </a:lnTo>
                  <a:lnTo>
                    <a:pt x="152" y="266"/>
                  </a:lnTo>
                  <a:lnTo>
                    <a:pt x="152" y="264"/>
                  </a:lnTo>
                  <a:lnTo>
                    <a:pt x="152" y="264"/>
                  </a:lnTo>
                  <a:lnTo>
                    <a:pt x="152" y="262"/>
                  </a:lnTo>
                  <a:lnTo>
                    <a:pt x="152" y="262"/>
                  </a:lnTo>
                  <a:lnTo>
                    <a:pt x="150" y="258"/>
                  </a:lnTo>
                  <a:lnTo>
                    <a:pt x="150" y="258"/>
                  </a:lnTo>
                  <a:lnTo>
                    <a:pt x="142" y="246"/>
                  </a:lnTo>
                  <a:lnTo>
                    <a:pt x="142" y="246"/>
                  </a:lnTo>
                  <a:lnTo>
                    <a:pt x="142" y="244"/>
                  </a:lnTo>
                  <a:lnTo>
                    <a:pt x="142" y="244"/>
                  </a:lnTo>
                  <a:lnTo>
                    <a:pt x="142" y="242"/>
                  </a:lnTo>
                  <a:lnTo>
                    <a:pt x="142" y="242"/>
                  </a:lnTo>
                  <a:lnTo>
                    <a:pt x="140" y="238"/>
                  </a:lnTo>
                  <a:lnTo>
                    <a:pt x="140" y="238"/>
                  </a:lnTo>
                  <a:lnTo>
                    <a:pt x="132" y="230"/>
                  </a:lnTo>
                  <a:lnTo>
                    <a:pt x="132" y="230"/>
                  </a:lnTo>
                  <a:lnTo>
                    <a:pt x="134" y="230"/>
                  </a:lnTo>
                  <a:lnTo>
                    <a:pt x="134" y="230"/>
                  </a:lnTo>
                  <a:lnTo>
                    <a:pt x="136" y="230"/>
                  </a:lnTo>
                  <a:lnTo>
                    <a:pt x="136" y="230"/>
                  </a:lnTo>
                  <a:lnTo>
                    <a:pt x="136" y="226"/>
                  </a:lnTo>
                  <a:lnTo>
                    <a:pt x="134" y="224"/>
                  </a:lnTo>
                  <a:lnTo>
                    <a:pt x="134" y="224"/>
                  </a:lnTo>
                  <a:lnTo>
                    <a:pt x="130" y="222"/>
                  </a:lnTo>
                  <a:lnTo>
                    <a:pt x="126" y="216"/>
                  </a:lnTo>
                  <a:lnTo>
                    <a:pt x="122" y="204"/>
                  </a:lnTo>
                  <a:lnTo>
                    <a:pt x="122" y="204"/>
                  </a:lnTo>
                  <a:lnTo>
                    <a:pt x="122" y="202"/>
                  </a:lnTo>
                  <a:lnTo>
                    <a:pt x="122" y="202"/>
                  </a:lnTo>
                  <a:lnTo>
                    <a:pt x="120" y="200"/>
                  </a:lnTo>
                  <a:lnTo>
                    <a:pt x="120" y="200"/>
                  </a:lnTo>
                  <a:lnTo>
                    <a:pt x="120" y="198"/>
                  </a:lnTo>
                  <a:lnTo>
                    <a:pt x="120" y="198"/>
                  </a:lnTo>
                  <a:lnTo>
                    <a:pt x="120" y="194"/>
                  </a:lnTo>
                  <a:lnTo>
                    <a:pt x="120" y="192"/>
                  </a:lnTo>
                  <a:lnTo>
                    <a:pt x="120" y="192"/>
                  </a:lnTo>
                  <a:lnTo>
                    <a:pt x="120" y="190"/>
                  </a:lnTo>
                  <a:lnTo>
                    <a:pt x="120" y="190"/>
                  </a:lnTo>
                  <a:lnTo>
                    <a:pt x="120" y="186"/>
                  </a:lnTo>
                  <a:lnTo>
                    <a:pt x="120" y="186"/>
                  </a:lnTo>
                  <a:lnTo>
                    <a:pt x="118" y="184"/>
                  </a:lnTo>
                  <a:lnTo>
                    <a:pt x="118" y="184"/>
                  </a:lnTo>
                  <a:lnTo>
                    <a:pt x="118" y="182"/>
                  </a:lnTo>
                  <a:lnTo>
                    <a:pt x="118" y="182"/>
                  </a:lnTo>
                  <a:lnTo>
                    <a:pt x="116" y="182"/>
                  </a:lnTo>
                  <a:lnTo>
                    <a:pt x="116" y="182"/>
                  </a:lnTo>
                  <a:lnTo>
                    <a:pt x="116" y="180"/>
                  </a:lnTo>
                  <a:lnTo>
                    <a:pt x="116" y="180"/>
                  </a:lnTo>
                  <a:lnTo>
                    <a:pt x="116" y="178"/>
                  </a:lnTo>
                  <a:lnTo>
                    <a:pt x="116" y="178"/>
                  </a:lnTo>
                  <a:lnTo>
                    <a:pt x="116" y="176"/>
                  </a:lnTo>
                  <a:lnTo>
                    <a:pt x="116" y="176"/>
                  </a:lnTo>
                  <a:lnTo>
                    <a:pt x="116" y="176"/>
                  </a:lnTo>
                  <a:lnTo>
                    <a:pt x="116" y="176"/>
                  </a:lnTo>
                  <a:lnTo>
                    <a:pt x="118" y="174"/>
                  </a:lnTo>
                  <a:lnTo>
                    <a:pt x="116" y="172"/>
                  </a:lnTo>
                  <a:lnTo>
                    <a:pt x="116" y="172"/>
                  </a:lnTo>
                  <a:lnTo>
                    <a:pt x="116" y="172"/>
                  </a:lnTo>
                  <a:lnTo>
                    <a:pt x="116" y="172"/>
                  </a:lnTo>
                  <a:lnTo>
                    <a:pt x="116" y="172"/>
                  </a:lnTo>
                  <a:lnTo>
                    <a:pt x="114" y="168"/>
                  </a:lnTo>
                  <a:lnTo>
                    <a:pt x="114" y="168"/>
                  </a:lnTo>
                  <a:lnTo>
                    <a:pt x="112" y="168"/>
                  </a:lnTo>
                  <a:lnTo>
                    <a:pt x="112" y="168"/>
                  </a:lnTo>
                  <a:lnTo>
                    <a:pt x="112" y="168"/>
                  </a:lnTo>
                  <a:lnTo>
                    <a:pt x="112" y="168"/>
                  </a:lnTo>
                  <a:lnTo>
                    <a:pt x="112" y="166"/>
                  </a:lnTo>
                  <a:lnTo>
                    <a:pt x="112" y="166"/>
                  </a:lnTo>
                  <a:lnTo>
                    <a:pt x="112" y="166"/>
                  </a:lnTo>
                  <a:lnTo>
                    <a:pt x="114" y="164"/>
                  </a:lnTo>
                  <a:lnTo>
                    <a:pt x="112" y="164"/>
                  </a:lnTo>
                  <a:lnTo>
                    <a:pt x="112" y="164"/>
                  </a:lnTo>
                  <a:lnTo>
                    <a:pt x="112" y="162"/>
                  </a:lnTo>
                  <a:lnTo>
                    <a:pt x="112" y="162"/>
                  </a:lnTo>
                  <a:lnTo>
                    <a:pt x="106" y="158"/>
                  </a:lnTo>
                  <a:lnTo>
                    <a:pt x="104" y="152"/>
                  </a:lnTo>
                  <a:lnTo>
                    <a:pt x="104" y="152"/>
                  </a:lnTo>
                  <a:lnTo>
                    <a:pt x="104" y="150"/>
                  </a:lnTo>
                  <a:lnTo>
                    <a:pt x="104" y="150"/>
                  </a:lnTo>
                  <a:lnTo>
                    <a:pt x="104" y="148"/>
                  </a:lnTo>
                  <a:lnTo>
                    <a:pt x="104" y="148"/>
                  </a:lnTo>
                  <a:lnTo>
                    <a:pt x="104" y="146"/>
                  </a:lnTo>
                  <a:lnTo>
                    <a:pt x="104" y="146"/>
                  </a:lnTo>
                  <a:lnTo>
                    <a:pt x="100" y="142"/>
                  </a:lnTo>
                  <a:lnTo>
                    <a:pt x="100" y="142"/>
                  </a:lnTo>
                  <a:lnTo>
                    <a:pt x="100" y="140"/>
                  </a:lnTo>
                  <a:lnTo>
                    <a:pt x="100" y="140"/>
                  </a:lnTo>
                  <a:lnTo>
                    <a:pt x="100" y="138"/>
                  </a:lnTo>
                  <a:lnTo>
                    <a:pt x="100" y="138"/>
                  </a:lnTo>
                  <a:lnTo>
                    <a:pt x="100" y="136"/>
                  </a:lnTo>
                  <a:lnTo>
                    <a:pt x="100" y="136"/>
                  </a:lnTo>
                  <a:lnTo>
                    <a:pt x="100" y="134"/>
                  </a:lnTo>
                  <a:lnTo>
                    <a:pt x="98" y="132"/>
                  </a:lnTo>
                  <a:lnTo>
                    <a:pt x="98" y="132"/>
                  </a:lnTo>
                  <a:lnTo>
                    <a:pt x="96" y="132"/>
                  </a:lnTo>
                  <a:lnTo>
                    <a:pt x="96" y="132"/>
                  </a:lnTo>
                  <a:lnTo>
                    <a:pt x="96" y="130"/>
                  </a:lnTo>
                  <a:lnTo>
                    <a:pt x="96" y="130"/>
                  </a:lnTo>
                  <a:lnTo>
                    <a:pt x="94" y="128"/>
                  </a:lnTo>
                  <a:lnTo>
                    <a:pt x="94" y="128"/>
                  </a:lnTo>
                  <a:lnTo>
                    <a:pt x="94" y="128"/>
                  </a:lnTo>
                  <a:lnTo>
                    <a:pt x="92" y="124"/>
                  </a:lnTo>
                  <a:lnTo>
                    <a:pt x="92" y="120"/>
                  </a:lnTo>
                  <a:lnTo>
                    <a:pt x="92" y="120"/>
                  </a:lnTo>
                  <a:lnTo>
                    <a:pt x="92" y="118"/>
                  </a:lnTo>
                  <a:lnTo>
                    <a:pt x="92" y="118"/>
                  </a:lnTo>
                  <a:lnTo>
                    <a:pt x="90" y="116"/>
                  </a:lnTo>
                  <a:lnTo>
                    <a:pt x="90" y="116"/>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22" name="Freeform 43"/>
            <p:cNvSpPr/>
            <p:nvPr/>
          </p:nvSpPr>
          <p:spPr bwMode="auto">
            <a:xfrm>
              <a:off x="5890241" y="2761153"/>
              <a:ext cx="803107" cy="1262026"/>
            </a:xfrm>
            <a:custGeom>
              <a:avLst/>
              <a:gdLst>
                <a:gd name="T0" fmla="*/ 362 w 434"/>
                <a:gd name="T1" fmla="*/ 0 h 682"/>
                <a:gd name="T2" fmla="*/ 316 w 434"/>
                <a:gd name="T3" fmla="*/ 26 h 682"/>
                <a:gd name="T4" fmla="*/ 284 w 434"/>
                <a:gd name="T5" fmla="*/ 54 h 682"/>
                <a:gd name="T6" fmla="*/ 258 w 434"/>
                <a:gd name="T7" fmla="*/ 86 h 682"/>
                <a:gd name="T8" fmla="*/ 232 w 434"/>
                <a:gd name="T9" fmla="*/ 128 h 682"/>
                <a:gd name="T10" fmla="*/ 214 w 434"/>
                <a:gd name="T11" fmla="*/ 170 h 682"/>
                <a:gd name="T12" fmla="*/ 204 w 434"/>
                <a:gd name="T13" fmla="*/ 194 h 682"/>
                <a:gd name="T14" fmla="*/ 190 w 434"/>
                <a:gd name="T15" fmla="*/ 218 h 682"/>
                <a:gd name="T16" fmla="*/ 176 w 434"/>
                <a:gd name="T17" fmla="*/ 250 h 682"/>
                <a:gd name="T18" fmla="*/ 160 w 434"/>
                <a:gd name="T19" fmla="*/ 304 h 682"/>
                <a:gd name="T20" fmla="*/ 154 w 434"/>
                <a:gd name="T21" fmla="*/ 332 h 682"/>
                <a:gd name="T22" fmla="*/ 148 w 434"/>
                <a:gd name="T23" fmla="*/ 362 h 682"/>
                <a:gd name="T24" fmla="*/ 138 w 434"/>
                <a:gd name="T25" fmla="*/ 382 h 682"/>
                <a:gd name="T26" fmla="*/ 128 w 434"/>
                <a:gd name="T27" fmla="*/ 410 h 682"/>
                <a:gd name="T28" fmla="*/ 150 w 434"/>
                <a:gd name="T29" fmla="*/ 400 h 682"/>
                <a:gd name="T30" fmla="*/ 158 w 434"/>
                <a:gd name="T31" fmla="*/ 378 h 682"/>
                <a:gd name="T32" fmla="*/ 172 w 434"/>
                <a:gd name="T33" fmla="*/ 360 h 682"/>
                <a:gd name="T34" fmla="*/ 166 w 434"/>
                <a:gd name="T35" fmla="*/ 384 h 682"/>
                <a:gd name="T36" fmla="*/ 148 w 434"/>
                <a:gd name="T37" fmla="*/ 426 h 682"/>
                <a:gd name="T38" fmla="*/ 136 w 434"/>
                <a:gd name="T39" fmla="*/ 468 h 682"/>
                <a:gd name="T40" fmla="*/ 128 w 434"/>
                <a:gd name="T41" fmla="*/ 494 h 682"/>
                <a:gd name="T42" fmla="*/ 122 w 434"/>
                <a:gd name="T43" fmla="*/ 522 h 682"/>
                <a:gd name="T44" fmla="*/ 106 w 434"/>
                <a:gd name="T45" fmla="*/ 548 h 682"/>
                <a:gd name="T46" fmla="*/ 28 w 434"/>
                <a:gd name="T47" fmla="*/ 648 h 682"/>
                <a:gd name="T48" fmla="*/ 2 w 434"/>
                <a:gd name="T49" fmla="*/ 682 h 682"/>
                <a:gd name="T50" fmla="*/ 62 w 434"/>
                <a:gd name="T51" fmla="*/ 642 h 682"/>
                <a:gd name="T52" fmla="*/ 92 w 434"/>
                <a:gd name="T53" fmla="*/ 614 h 682"/>
                <a:gd name="T54" fmla="*/ 108 w 434"/>
                <a:gd name="T55" fmla="*/ 602 h 682"/>
                <a:gd name="T56" fmla="*/ 80 w 434"/>
                <a:gd name="T57" fmla="*/ 648 h 682"/>
                <a:gd name="T58" fmla="*/ 64 w 434"/>
                <a:gd name="T59" fmla="*/ 668 h 682"/>
                <a:gd name="T60" fmla="*/ 84 w 434"/>
                <a:gd name="T61" fmla="*/ 668 h 682"/>
                <a:gd name="T62" fmla="*/ 110 w 434"/>
                <a:gd name="T63" fmla="*/ 646 h 682"/>
                <a:gd name="T64" fmla="*/ 130 w 434"/>
                <a:gd name="T65" fmla="*/ 634 h 682"/>
                <a:gd name="T66" fmla="*/ 140 w 434"/>
                <a:gd name="T67" fmla="*/ 616 h 682"/>
                <a:gd name="T68" fmla="*/ 154 w 434"/>
                <a:gd name="T69" fmla="*/ 602 h 682"/>
                <a:gd name="T70" fmla="*/ 178 w 434"/>
                <a:gd name="T71" fmla="*/ 594 h 682"/>
                <a:gd name="T72" fmla="*/ 188 w 434"/>
                <a:gd name="T73" fmla="*/ 576 h 682"/>
                <a:gd name="T74" fmla="*/ 206 w 434"/>
                <a:gd name="T75" fmla="*/ 546 h 682"/>
                <a:gd name="T76" fmla="*/ 222 w 434"/>
                <a:gd name="T77" fmla="*/ 510 h 682"/>
                <a:gd name="T78" fmla="*/ 228 w 434"/>
                <a:gd name="T79" fmla="*/ 484 h 682"/>
                <a:gd name="T80" fmla="*/ 234 w 434"/>
                <a:gd name="T81" fmla="*/ 460 h 682"/>
                <a:gd name="T82" fmla="*/ 242 w 434"/>
                <a:gd name="T83" fmla="*/ 434 h 682"/>
                <a:gd name="T84" fmla="*/ 248 w 434"/>
                <a:gd name="T85" fmla="*/ 408 h 682"/>
                <a:gd name="T86" fmla="*/ 254 w 434"/>
                <a:gd name="T87" fmla="*/ 386 h 682"/>
                <a:gd name="T88" fmla="*/ 260 w 434"/>
                <a:gd name="T89" fmla="*/ 360 h 682"/>
                <a:gd name="T90" fmla="*/ 266 w 434"/>
                <a:gd name="T91" fmla="*/ 336 h 682"/>
                <a:gd name="T92" fmla="*/ 272 w 434"/>
                <a:gd name="T93" fmla="*/ 308 h 682"/>
                <a:gd name="T94" fmla="*/ 272 w 434"/>
                <a:gd name="T95" fmla="*/ 286 h 682"/>
                <a:gd name="T96" fmla="*/ 276 w 434"/>
                <a:gd name="T97" fmla="*/ 262 h 682"/>
                <a:gd name="T98" fmla="*/ 282 w 434"/>
                <a:gd name="T99" fmla="*/ 240 h 682"/>
                <a:gd name="T100" fmla="*/ 290 w 434"/>
                <a:gd name="T101" fmla="*/ 220 h 682"/>
                <a:gd name="T102" fmla="*/ 294 w 434"/>
                <a:gd name="T103" fmla="*/ 200 h 682"/>
                <a:gd name="T104" fmla="*/ 304 w 434"/>
                <a:gd name="T105" fmla="*/ 168 h 682"/>
                <a:gd name="T106" fmla="*/ 310 w 434"/>
                <a:gd name="T107" fmla="*/ 150 h 682"/>
                <a:gd name="T108" fmla="*/ 324 w 434"/>
                <a:gd name="T109" fmla="*/ 120 h 682"/>
                <a:gd name="T110" fmla="*/ 354 w 434"/>
                <a:gd name="T111" fmla="*/ 72 h 682"/>
                <a:gd name="T112" fmla="*/ 372 w 434"/>
                <a:gd name="T113" fmla="*/ 54 h 682"/>
                <a:gd name="T114" fmla="*/ 410 w 434"/>
                <a:gd name="T115" fmla="*/ 52 h 682"/>
                <a:gd name="T116" fmla="*/ 422 w 434"/>
                <a:gd name="T117" fmla="*/ 70 h 682"/>
                <a:gd name="T118" fmla="*/ 432 w 434"/>
                <a:gd name="T119" fmla="*/ 42 h 682"/>
                <a:gd name="T120" fmla="*/ 404 w 434"/>
                <a:gd name="T121" fmla="*/ 16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4" h="682">
                  <a:moveTo>
                    <a:pt x="396" y="12"/>
                  </a:moveTo>
                  <a:lnTo>
                    <a:pt x="396" y="12"/>
                  </a:lnTo>
                  <a:lnTo>
                    <a:pt x="394" y="12"/>
                  </a:lnTo>
                  <a:lnTo>
                    <a:pt x="394" y="12"/>
                  </a:lnTo>
                  <a:lnTo>
                    <a:pt x="386" y="6"/>
                  </a:lnTo>
                  <a:lnTo>
                    <a:pt x="386" y="6"/>
                  </a:lnTo>
                  <a:lnTo>
                    <a:pt x="384" y="6"/>
                  </a:lnTo>
                  <a:lnTo>
                    <a:pt x="384" y="6"/>
                  </a:lnTo>
                  <a:lnTo>
                    <a:pt x="382" y="6"/>
                  </a:lnTo>
                  <a:lnTo>
                    <a:pt x="382" y="6"/>
                  </a:lnTo>
                  <a:lnTo>
                    <a:pt x="380" y="6"/>
                  </a:lnTo>
                  <a:lnTo>
                    <a:pt x="380" y="6"/>
                  </a:lnTo>
                  <a:lnTo>
                    <a:pt x="376" y="4"/>
                  </a:lnTo>
                  <a:lnTo>
                    <a:pt x="368" y="4"/>
                  </a:lnTo>
                  <a:lnTo>
                    <a:pt x="368" y="4"/>
                  </a:lnTo>
                  <a:lnTo>
                    <a:pt x="368" y="4"/>
                  </a:lnTo>
                  <a:lnTo>
                    <a:pt x="366" y="4"/>
                  </a:lnTo>
                  <a:lnTo>
                    <a:pt x="366" y="2"/>
                  </a:lnTo>
                  <a:lnTo>
                    <a:pt x="366" y="2"/>
                  </a:lnTo>
                  <a:lnTo>
                    <a:pt x="366" y="2"/>
                  </a:lnTo>
                  <a:lnTo>
                    <a:pt x="366" y="0"/>
                  </a:lnTo>
                  <a:lnTo>
                    <a:pt x="362" y="0"/>
                  </a:lnTo>
                  <a:lnTo>
                    <a:pt x="362" y="0"/>
                  </a:lnTo>
                  <a:lnTo>
                    <a:pt x="360" y="0"/>
                  </a:lnTo>
                  <a:lnTo>
                    <a:pt x="360" y="0"/>
                  </a:lnTo>
                  <a:lnTo>
                    <a:pt x="356" y="2"/>
                  </a:lnTo>
                  <a:lnTo>
                    <a:pt x="356" y="2"/>
                  </a:lnTo>
                  <a:lnTo>
                    <a:pt x="354" y="2"/>
                  </a:lnTo>
                  <a:lnTo>
                    <a:pt x="354" y="4"/>
                  </a:lnTo>
                  <a:lnTo>
                    <a:pt x="354" y="4"/>
                  </a:lnTo>
                  <a:lnTo>
                    <a:pt x="352" y="4"/>
                  </a:lnTo>
                  <a:lnTo>
                    <a:pt x="352" y="4"/>
                  </a:lnTo>
                  <a:lnTo>
                    <a:pt x="350" y="4"/>
                  </a:lnTo>
                  <a:lnTo>
                    <a:pt x="350" y="4"/>
                  </a:lnTo>
                  <a:lnTo>
                    <a:pt x="344" y="6"/>
                  </a:lnTo>
                  <a:lnTo>
                    <a:pt x="344" y="6"/>
                  </a:lnTo>
                  <a:lnTo>
                    <a:pt x="332" y="16"/>
                  </a:lnTo>
                  <a:lnTo>
                    <a:pt x="326" y="20"/>
                  </a:lnTo>
                  <a:lnTo>
                    <a:pt x="318" y="24"/>
                  </a:lnTo>
                  <a:lnTo>
                    <a:pt x="318" y="24"/>
                  </a:lnTo>
                  <a:lnTo>
                    <a:pt x="316" y="26"/>
                  </a:lnTo>
                  <a:lnTo>
                    <a:pt x="316" y="26"/>
                  </a:lnTo>
                  <a:lnTo>
                    <a:pt x="316" y="26"/>
                  </a:lnTo>
                  <a:lnTo>
                    <a:pt x="316" y="26"/>
                  </a:lnTo>
                  <a:lnTo>
                    <a:pt x="316" y="28"/>
                  </a:lnTo>
                  <a:lnTo>
                    <a:pt x="316" y="28"/>
                  </a:lnTo>
                  <a:lnTo>
                    <a:pt x="316" y="30"/>
                  </a:lnTo>
                  <a:lnTo>
                    <a:pt x="316" y="30"/>
                  </a:lnTo>
                  <a:lnTo>
                    <a:pt x="316" y="32"/>
                  </a:lnTo>
                  <a:lnTo>
                    <a:pt x="316" y="32"/>
                  </a:lnTo>
                  <a:lnTo>
                    <a:pt x="314" y="36"/>
                  </a:lnTo>
                  <a:lnTo>
                    <a:pt x="308" y="36"/>
                  </a:lnTo>
                  <a:lnTo>
                    <a:pt x="308" y="36"/>
                  </a:lnTo>
                  <a:lnTo>
                    <a:pt x="304" y="36"/>
                  </a:lnTo>
                  <a:lnTo>
                    <a:pt x="304" y="36"/>
                  </a:lnTo>
                  <a:lnTo>
                    <a:pt x="302" y="38"/>
                  </a:lnTo>
                  <a:lnTo>
                    <a:pt x="298" y="42"/>
                  </a:lnTo>
                  <a:lnTo>
                    <a:pt x="298" y="42"/>
                  </a:lnTo>
                  <a:lnTo>
                    <a:pt x="298" y="44"/>
                  </a:lnTo>
                  <a:lnTo>
                    <a:pt x="298" y="44"/>
                  </a:lnTo>
                  <a:lnTo>
                    <a:pt x="296" y="46"/>
                  </a:lnTo>
                  <a:lnTo>
                    <a:pt x="296" y="46"/>
                  </a:lnTo>
                  <a:lnTo>
                    <a:pt x="292" y="50"/>
                  </a:lnTo>
                  <a:lnTo>
                    <a:pt x="292" y="50"/>
                  </a:lnTo>
                  <a:lnTo>
                    <a:pt x="284" y="54"/>
                  </a:lnTo>
                  <a:lnTo>
                    <a:pt x="284" y="54"/>
                  </a:lnTo>
                  <a:lnTo>
                    <a:pt x="278" y="58"/>
                  </a:lnTo>
                  <a:lnTo>
                    <a:pt x="278" y="58"/>
                  </a:lnTo>
                  <a:lnTo>
                    <a:pt x="276" y="62"/>
                  </a:lnTo>
                  <a:lnTo>
                    <a:pt x="276" y="62"/>
                  </a:lnTo>
                  <a:lnTo>
                    <a:pt x="276" y="66"/>
                  </a:lnTo>
                  <a:lnTo>
                    <a:pt x="276" y="66"/>
                  </a:lnTo>
                  <a:lnTo>
                    <a:pt x="274" y="66"/>
                  </a:lnTo>
                  <a:lnTo>
                    <a:pt x="274" y="66"/>
                  </a:lnTo>
                  <a:lnTo>
                    <a:pt x="270" y="70"/>
                  </a:lnTo>
                  <a:lnTo>
                    <a:pt x="270" y="70"/>
                  </a:lnTo>
                  <a:lnTo>
                    <a:pt x="270" y="70"/>
                  </a:lnTo>
                  <a:lnTo>
                    <a:pt x="270" y="70"/>
                  </a:lnTo>
                  <a:lnTo>
                    <a:pt x="266" y="74"/>
                  </a:lnTo>
                  <a:lnTo>
                    <a:pt x="266" y="74"/>
                  </a:lnTo>
                  <a:lnTo>
                    <a:pt x="262" y="80"/>
                  </a:lnTo>
                  <a:lnTo>
                    <a:pt x="262" y="80"/>
                  </a:lnTo>
                  <a:lnTo>
                    <a:pt x="260" y="84"/>
                  </a:lnTo>
                  <a:lnTo>
                    <a:pt x="260" y="84"/>
                  </a:lnTo>
                  <a:lnTo>
                    <a:pt x="260" y="84"/>
                  </a:lnTo>
                  <a:lnTo>
                    <a:pt x="260" y="84"/>
                  </a:lnTo>
                  <a:lnTo>
                    <a:pt x="258" y="86"/>
                  </a:lnTo>
                  <a:lnTo>
                    <a:pt x="258" y="86"/>
                  </a:lnTo>
                  <a:lnTo>
                    <a:pt x="254" y="94"/>
                  </a:lnTo>
                  <a:lnTo>
                    <a:pt x="248" y="96"/>
                  </a:lnTo>
                  <a:lnTo>
                    <a:pt x="248" y="96"/>
                  </a:lnTo>
                  <a:lnTo>
                    <a:pt x="244" y="100"/>
                  </a:lnTo>
                  <a:lnTo>
                    <a:pt x="244" y="100"/>
                  </a:lnTo>
                  <a:lnTo>
                    <a:pt x="244" y="104"/>
                  </a:lnTo>
                  <a:lnTo>
                    <a:pt x="244" y="104"/>
                  </a:lnTo>
                  <a:lnTo>
                    <a:pt x="244" y="106"/>
                  </a:lnTo>
                  <a:lnTo>
                    <a:pt x="244" y="106"/>
                  </a:lnTo>
                  <a:lnTo>
                    <a:pt x="244" y="108"/>
                  </a:lnTo>
                  <a:lnTo>
                    <a:pt x="244" y="108"/>
                  </a:lnTo>
                  <a:lnTo>
                    <a:pt x="240" y="112"/>
                  </a:lnTo>
                  <a:lnTo>
                    <a:pt x="240" y="112"/>
                  </a:lnTo>
                  <a:lnTo>
                    <a:pt x="240" y="116"/>
                  </a:lnTo>
                  <a:lnTo>
                    <a:pt x="240" y="116"/>
                  </a:lnTo>
                  <a:lnTo>
                    <a:pt x="238" y="118"/>
                  </a:lnTo>
                  <a:lnTo>
                    <a:pt x="238" y="118"/>
                  </a:lnTo>
                  <a:lnTo>
                    <a:pt x="236" y="120"/>
                  </a:lnTo>
                  <a:lnTo>
                    <a:pt x="236" y="120"/>
                  </a:lnTo>
                  <a:lnTo>
                    <a:pt x="234" y="126"/>
                  </a:lnTo>
                  <a:lnTo>
                    <a:pt x="234" y="126"/>
                  </a:lnTo>
                  <a:lnTo>
                    <a:pt x="232" y="128"/>
                  </a:lnTo>
                  <a:lnTo>
                    <a:pt x="232" y="128"/>
                  </a:lnTo>
                  <a:lnTo>
                    <a:pt x="232" y="130"/>
                  </a:lnTo>
                  <a:lnTo>
                    <a:pt x="228" y="138"/>
                  </a:lnTo>
                  <a:lnTo>
                    <a:pt x="228" y="138"/>
                  </a:lnTo>
                  <a:lnTo>
                    <a:pt x="226" y="140"/>
                  </a:lnTo>
                  <a:lnTo>
                    <a:pt x="226" y="144"/>
                  </a:lnTo>
                  <a:lnTo>
                    <a:pt x="226" y="144"/>
                  </a:lnTo>
                  <a:lnTo>
                    <a:pt x="222" y="150"/>
                  </a:lnTo>
                  <a:lnTo>
                    <a:pt x="222" y="150"/>
                  </a:lnTo>
                  <a:lnTo>
                    <a:pt x="222" y="150"/>
                  </a:lnTo>
                  <a:lnTo>
                    <a:pt x="222" y="150"/>
                  </a:lnTo>
                  <a:lnTo>
                    <a:pt x="218" y="156"/>
                  </a:lnTo>
                  <a:lnTo>
                    <a:pt x="218" y="156"/>
                  </a:lnTo>
                  <a:lnTo>
                    <a:pt x="218" y="156"/>
                  </a:lnTo>
                  <a:lnTo>
                    <a:pt x="218" y="158"/>
                  </a:lnTo>
                  <a:lnTo>
                    <a:pt x="218" y="158"/>
                  </a:lnTo>
                  <a:lnTo>
                    <a:pt x="216" y="164"/>
                  </a:lnTo>
                  <a:lnTo>
                    <a:pt x="216" y="164"/>
                  </a:lnTo>
                  <a:lnTo>
                    <a:pt x="216" y="166"/>
                  </a:lnTo>
                  <a:lnTo>
                    <a:pt x="216" y="166"/>
                  </a:lnTo>
                  <a:lnTo>
                    <a:pt x="216" y="168"/>
                  </a:lnTo>
                  <a:lnTo>
                    <a:pt x="214" y="170"/>
                  </a:lnTo>
                  <a:lnTo>
                    <a:pt x="212" y="172"/>
                  </a:lnTo>
                  <a:lnTo>
                    <a:pt x="212" y="174"/>
                  </a:lnTo>
                  <a:lnTo>
                    <a:pt x="212" y="174"/>
                  </a:lnTo>
                  <a:lnTo>
                    <a:pt x="210" y="178"/>
                  </a:lnTo>
                  <a:lnTo>
                    <a:pt x="210" y="178"/>
                  </a:lnTo>
                  <a:lnTo>
                    <a:pt x="210" y="180"/>
                  </a:lnTo>
                  <a:lnTo>
                    <a:pt x="210" y="180"/>
                  </a:lnTo>
                  <a:lnTo>
                    <a:pt x="210" y="180"/>
                  </a:lnTo>
                  <a:lnTo>
                    <a:pt x="210" y="180"/>
                  </a:lnTo>
                  <a:lnTo>
                    <a:pt x="206" y="184"/>
                  </a:lnTo>
                  <a:lnTo>
                    <a:pt x="206" y="184"/>
                  </a:lnTo>
                  <a:lnTo>
                    <a:pt x="204" y="186"/>
                  </a:lnTo>
                  <a:lnTo>
                    <a:pt x="204" y="186"/>
                  </a:lnTo>
                  <a:lnTo>
                    <a:pt x="204" y="188"/>
                  </a:lnTo>
                  <a:lnTo>
                    <a:pt x="204" y="188"/>
                  </a:lnTo>
                  <a:lnTo>
                    <a:pt x="204" y="192"/>
                  </a:lnTo>
                  <a:lnTo>
                    <a:pt x="204" y="192"/>
                  </a:lnTo>
                  <a:lnTo>
                    <a:pt x="204" y="194"/>
                  </a:lnTo>
                  <a:lnTo>
                    <a:pt x="204" y="194"/>
                  </a:lnTo>
                  <a:lnTo>
                    <a:pt x="206" y="192"/>
                  </a:lnTo>
                  <a:lnTo>
                    <a:pt x="206" y="192"/>
                  </a:lnTo>
                  <a:lnTo>
                    <a:pt x="204" y="194"/>
                  </a:lnTo>
                  <a:lnTo>
                    <a:pt x="204" y="194"/>
                  </a:lnTo>
                  <a:lnTo>
                    <a:pt x="206" y="194"/>
                  </a:lnTo>
                  <a:lnTo>
                    <a:pt x="206" y="194"/>
                  </a:lnTo>
                  <a:lnTo>
                    <a:pt x="202" y="198"/>
                  </a:lnTo>
                  <a:lnTo>
                    <a:pt x="202" y="198"/>
                  </a:lnTo>
                  <a:lnTo>
                    <a:pt x="202" y="202"/>
                  </a:lnTo>
                  <a:lnTo>
                    <a:pt x="202" y="202"/>
                  </a:lnTo>
                  <a:lnTo>
                    <a:pt x="202" y="204"/>
                  </a:lnTo>
                  <a:lnTo>
                    <a:pt x="202" y="204"/>
                  </a:lnTo>
                  <a:lnTo>
                    <a:pt x="200" y="206"/>
                  </a:lnTo>
                  <a:lnTo>
                    <a:pt x="200" y="206"/>
                  </a:lnTo>
                  <a:lnTo>
                    <a:pt x="200" y="208"/>
                  </a:lnTo>
                  <a:lnTo>
                    <a:pt x="200" y="208"/>
                  </a:lnTo>
                  <a:lnTo>
                    <a:pt x="200" y="210"/>
                  </a:lnTo>
                  <a:lnTo>
                    <a:pt x="200" y="210"/>
                  </a:lnTo>
                  <a:lnTo>
                    <a:pt x="194" y="212"/>
                  </a:lnTo>
                  <a:lnTo>
                    <a:pt x="194" y="212"/>
                  </a:lnTo>
                  <a:lnTo>
                    <a:pt x="194" y="214"/>
                  </a:lnTo>
                  <a:lnTo>
                    <a:pt x="192" y="214"/>
                  </a:lnTo>
                  <a:lnTo>
                    <a:pt x="192" y="214"/>
                  </a:lnTo>
                  <a:lnTo>
                    <a:pt x="190" y="218"/>
                  </a:lnTo>
                  <a:lnTo>
                    <a:pt x="190" y="218"/>
                  </a:lnTo>
                  <a:lnTo>
                    <a:pt x="190" y="218"/>
                  </a:lnTo>
                  <a:lnTo>
                    <a:pt x="188" y="222"/>
                  </a:lnTo>
                  <a:lnTo>
                    <a:pt x="188" y="222"/>
                  </a:lnTo>
                  <a:lnTo>
                    <a:pt x="188" y="226"/>
                  </a:lnTo>
                  <a:lnTo>
                    <a:pt x="188" y="226"/>
                  </a:lnTo>
                  <a:lnTo>
                    <a:pt x="188" y="228"/>
                  </a:lnTo>
                  <a:lnTo>
                    <a:pt x="188" y="228"/>
                  </a:lnTo>
                  <a:lnTo>
                    <a:pt x="186" y="228"/>
                  </a:lnTo>
                  <a:lnTo>
                    <a:pt x="186" y="228"/>
                  </a:lnTo>
                  <a:lnTo>
                    <a:pt x="184" y="232"/>
                  </a:lnTo>
                  <a:lnTo>
                    <a:pt x="184" y="232"/>
                  </a:lnTo>
                  <a:lnTo>
                    <a:pt x="182" y="234"/>
                  </a:lnTo>
                  <a:lnTo>
                    <a:pt x="184" y="236"/>
                  </a:lnTo>
                  <a:lnTo>
                    <a:pt x="184" y="236"/>
                  </a:lnTo>
                  <a:lnTo>
                    <a:pt x="184" y="236"/>
                  </a:lnTo>
                  <a:lnTo>
                    <a:pt x="184" y="236"/>
                  </a:lnTo>
                  <a:lnTo>
                    <a:pt x="184" y="236"/>
                  </a:lnTo>
                  <a:lnTo>
                    <a:pt x="184" y="236"/>
                  </a:lnTo>
                  <a:lnTo>
                    <a:pt x="184" y="242"/>
                  </a:lnTo>
                  <a:lnTo>
                    <a:pt x="182" y="246"/>
                  </a:lnTo>
                  <a:lnTo>
                    <a:pt x="176" y="250"/>
                  </a:lnTo>
                  <a:lnTo>
                    <a:pt x="176" y="250"/>
                  </a:lnTo>
                  <a:lnTo>
                    <a:pt x="174" y="254"/>
                  </a:lnTo>
                  <a:lnTo>
                    <a:pt x="174" y="260"/>
                  </a:lnTo>
                  <a:lnTo>
                    <a:pt x="174" y="260"/>
                  </a:lnTo>
                  <a:lnTo>
                    <a:pt x="172" y="262"/>
                  </a:lnTo>
                  <a:lnTo>
                    <a:pt x="172" y="266"/>
                  </a:lnTo>
                  <a:lnTo>
                    <a:pt x="172" y="266"/>
                  </a:lnTo>
                  <a:lnTo>
                    <a:pt x="172" y="268"/>
                  </a:lnTo>
                  <a:lnTo>
                    <a:pt x="172" y="268"/>
                  </a:lnTo>
                  <a:lnTo>
                    <a:pt x="170" y="270"/>
                  </a:lnTo>
                  <a:lnTo>
                    <a:pt x="170" y="270"/>
                  </a:lnTo>
                  <a:lnTo>
                    <a:pt x="170" y="276"/>
                  </a:lnTo>
                  <a:lnTo>
                    <a:pt x="170" y="276"/>
                  </a:lnTo>
                  <a:lnTo>
                    <a:pt x="170" y="278"/>
                  </a:lnTo>
                  <a:lnTo>
                    <a:pt x="170" y="278"/>
                  </a:lnTo>
                  <a:lnTo>
                    <a:pt x="168" y="282"/>
                  </a:lnTo>
                  <a:lnTo>
                    <a:pt x="168" y="282"/>
                  </a:lnTo>
                  <a:lnTo>
                    <a:pt x="168" y="282"/>
                  </a:lnTo>
                  <a:lnTo>
                    <a:pt x="168" y="282"/>
                  </a:lnTo>
                  <a:lnTo>
                    <a:pt x="168" y="282"/>
                  </a:lnTo>
                  <a:lnTo>
                    <a:pt x="162" y="300"/>
                  </a:lnTo>
                  <a:lnTo>
                    <a:pt x="162" y="300"/>
                  </a:lnTo>
                  <a:lnTo>
                    <a:pt x="160" y="304"/>
                  </a:lnTo>
                  <a:lnTo>
                    <a:pt x="160" y="308"/>
                  </a:lnTo>
                  <a:lnTo>
                    <a:pt x="160" y="308"/>
                  </a:lnTo>
                  <a:lnTo>
                    <a:pt x="160" y="308"/>
                  </a:lnTo>
                  <a:lnTo>
                    <a:pt x="160" y="308"/>
                  </a:lnTo>
                  <a:lnTo>
                    <a:pt x="160" y="308"/>
                  </a:lnTo>
                  <a:lnTo>
                    <a:pt x="158" y="310"/>
                  </a:lnTo>
                  <a:lnTo>
                    <a:pt x="158" y="310"/>
                  </a:lnTo>
                  <a:lnTo>
                    <a:pt x="158" y="312"/>
                  </a:lnTo>
                  <a:lnTo>
                    <a:pt x="158" y="312"/>
                  </a:lnTo>
                  <a:lnTo>
                    <a:pt x="158" y="314"/>
                  </a:lnTo>
                  <a:lnTo>
                    <a:pt x="156" y="316"/>
                  </a:lnTo>
                  <a:lnTo>
                    <a:pt x="156" y="316"/>
                  </a:lnTo>
                  <a:lnTo>
                    <a:pt x="154" y="316"/>
                  </a:lnTo>
                  <a:lnTo>
                    <a:pt x="152" y="316"/>
                  </a:lnTo>
                  <a:lnTo>
                    <a:pt x="152" y="320"/>
                  </a:lnTo>
                  <a:lnTo>
                    <a:pt x="154" y="326"/>
                  </a:lnTo>
                  <a:lnTo>
                    <a:pt x="154" y="326"/>
                  </a:lnTo>
                  <a:lnTo>
                    <a:pt x="154" y="328"/>
                  </a:lnTo>
                  <a:lnTo>
                    <a:pt x="154" y="330"/>
                  </a:lnTo>
                  <a:lnTo>
                    <a:pt x="154" y="330"/>
                  </a:lnTo>
                  <a:lnTo>
                    <a:pt x="154" y="332"/>
                  </a:lnTo>
                  <a:lnTo>
                    <a:pt x="154" y="332"/>
                  </a:lnTo>
                  <a:lnTo>
                    <a:pt x="154" y="334"/>
                  </a:lnTo>
                  <a:lnTo>
                    <a:pt x="154" y="334"/>
                  </a:lnTo>
                  <a:lnTo>
                    <a:pt x="152" y="340"/>
                  </a:lnTo>
                  <a:lnTo>
                    <a:pt x="150" y="344"/>
                  </a:lnTo>
                  <a:lnTo>
                    <a:pt x="150" y="344"/>
                  </a:lnTo>
                  <a:lnTo>
                    <a:pt x="150" y="346"/>
                  </a:lnTo>
                  <a:lnTo>
                    <a:pt x="150" y="346"/>
                  </a:lnTo>
                  <a:lnTo>
                    <a:pt x="148" y="348"/>
                  </a:lnTo>
                  <a:lnTo>
                    <a:pt x="146" y="348"/>
                  </a:lnTo>
                  <a:lnTo>
                    <a:pt x="146" y="348"/>
                  </a:lnTo>
                  <a:lnTo>
                    <a:pt x="146" y="350"/>
                  </a:lnTo>
                  <a:lnTo>
                    <a:pt x="148" y="352"/>
                  </a:lnTo>
                  <a:lnTo>
                    <a:pt x="148" y="352"/>
                  </a:lnTo>
                  <a:lnTo>
                    <a:pt x="150" y="354"/>
                  </a:lnTo>
                  <a:lnTo>
                    <a:pt x="150" y="354"/>
                  </a:lnTo>
                  <a:lnTo>
                    <a:pt x="150" y="358"/>
                  </a:lnTo>
                  <a:lnTo>
                    <a:pt x="150" y="358"/>
                  </a:lnTo>
                  <a:lnTo>
                    <a:pt x="150" y="358"/>
                  </a:lnTo>
                  <a:lnTo>
                    <a:pt x="150" y="358"/>
                  </a:lnTo>
                  <a:lnTo>
                    <a:pt x="152" y="358"/>
                  </a:lnTo>
                  <a:lnTo>
                    <a:pt x="152" y="360"/>
                  </a:lnTo>
                  <a:lnTo>
                    <a:pt x="148" y="362"/>
                  </a:lnTo>
                  <a:lnTo>
                    <a:pt x="148" y="362"/>
                  </a:lnTo>
                  <a:lnTo>
                    <a:pt x="142" y="362"/>
                  </a:lnTo>
                  <a:lnTo>
                    <a:pt x="142" y="362"/>
                  </a:lnTo>
                  <a:lnTo>
                    <a:pt x="142" y="362"/>
                  </a:lnTo>
                  <a:lnTo>
                    <a:pt x="142" y="362"/>
                  </a:lnTo>
                  <a:lnTo>
                    <a:pt x="142" y="364"/>
                  </a:lnTo>
                  <a:lnTo>
                    <a:pt x="142" y="364"/>
                  </a:lnTo>
                  <a:lnTo>
                    <a:pt x="142" y="366"/>
                  </a:lnTo>
                  <a:lnTo>
                    <a:pt x="140" y="366"/>
                  </a:lnTo>
                  <a:lnTo>
                    <a:pt x="140" y="366"/>
                  </a:lnTo>
                  <a:lnTo>
                    <a:pt x="138" y="368"/>
                  </a:lnTo>
                  <a:lnTo>
                    <a:pt x="138" y="370"/>
                  </a:lnTo>
                  <a:lnTo>
                    <a:pt x="138" y="372"/>
                  </a:lnTo>
                  <a:lnTo>
                    <a:pt x="138" y="372"/>
                  </a:lnTo>
                  <a:lnTo>
                    <a:pt x="138" y="374"/>
                  </a:lnTo>
                  <a:lnTo>
                    <a:pt x="138" y="374"/>
                  </a:lnTo>
                  <a:lnTo>
                    <a:pt x="138" y="376"/>
                  </a:lnTo>
                  <a:lnTo>
                    <a:pt x="138" y="376"/>
                  </a:lnTo>
                  <a:lnTo>
                    <a:pt x="138" y="380"/>
                  </a:lnTo>
                  <a:lnTo>
                    <a:pt x="138" y="380"/>
                  </a:lnTo>
                  <a:lnTo>
                    <a:pt x="138" y="382"/>
                  </a:lnTo>
                  <a:lnTo>
                    <a:pt x="138" y="382"/>
                  </a:lnTo>
                  <a:lnTo>
                    <a:pt x="138" y="384"/>
                  </a:lnTo>
                  <a:lnTo>
                    <a:pt x="138" y="384"/>
                  </a:lnTo>
                  <a:lnTo>
                    <a:pt x="138" y="390"/>
                  </a:lnTo>
                  <a:lnTo>
                    <a:pt x="134" y="392"/>
                  </a:lnTo>
                  <a:lnTo>
                    <a:pt x="134" y="392"/>
                  </a:lnTo>
                  <a:lnTo>
                    <a:pt x="134" y="392"/>
                  </a:lnTo>
                  <a:lnTo>
                    <a:pt x="134" y="394"/>
                  </a:lnTo>
                  <a:lnTo>
                    <a:pt x="132" y="396"/>
                  </a:lnTo>
                  <a:lnTo>
                    <a:pt x="132" y="396"/>
                  </a:lnTo>
                  <a:lnTo>
                    <a:pt x="130" y="396"/>
                  </a:lnTo>
                  <a:lnTo>
                    <a:pt x="130" y="400"/>
                  </a:lnTo>
                  <a:lnTo>
                    <a:pt x="130" y="404"/>
                  </a:lnTo>
                  <a:lnTo>
                    <a:pt x="130" y="404"/>
                  </a:lnTo>
                  <a:lnTo>
                    <a:pt x="130" y="404"/>
                  </a:lnTo>
                  <a:lnTo>
                    <a:pt x="130" y="406"/>
                  </a:lnTo>
                  <a:lnTo>
                    <a:pt x="132" y="408"/>
                  </a:lnTo>
                  <a:lnTo>
                    <a:pt x="132" y="408"/>
                  </a:lnTo>
                  <a:lnTo>
                    <a:pt x="130" y="410"/>
                  </a:lnTo>
                  <a:lnTo>
                    <a:pt x="130" y="410"/>
                  </a:lnTo>
                  <a:lnTo>
                    <a:pt x="128" y="410"/>
                  </a:lnTo>
                  <a:lnTo>
                    <a:pt x="128" y="410"/>
                  </a:lnTo>
                  <a:lnTo>
                    <a:pt x="128" y="410"/>
                  </a:lnTo>
                  <a:lnTo>
                    <a:pt x="128" y="414"/>
                  </a:lnTo>
                  <a:lnTo>
                    <a:pt x="128" y="414"/>
                  </a:lnTo>
                  <a:lnTo>
                    <a:pt x="128" y="414"/>
                  </a:lnTo>
                  <a:lnTo>
                    <a:pt x="128" y="414"/>
                  </a:lnTo>
                  <a:lnTo>
                    <a:pt x="128" y="416"/>
                  </a:lnTo>
                  <a:lnTo>
                    <a:pt x="132" y="416"/>
                  </a:lnTo>
                  <a:lnTo>
                    <a:pt x="132" y="416"/>
                  </a:lnTo>
                  <a:lnTo>
                    <a:pt x="134" y="416"/>
                  </a:lnTo>
                  <a:lnTo>
                    <a:pt x="134" y="416"/>
                  </a:lnTo>
                  <a:lnTo>
                    <a:pt x="138" y="416"/>
                  </a:lnTo>
                  <a:lnTo>
                    <a:pt x="140" y="416"/>
                  </a:lnTo>
                  <a:lnTo>
                    <a:pt x="142" y="414"/>
                  </a:lnTo>
                  <a:lnTo>
                    <a:pt x="142" y="414"/>
                  </a:lnTo>
                  <a:lnTo>
                    <a:pt x="142" y="414"/>
                  </a:lnTo>
                  <a:lnTo>
                    <a:pt x="142" y="414"/>
                  </a:lnTo>
                  <a:lnTo>
                    <a:pt x="144" y="410"/>
                  </a:lnTo>
                  <a:lnTo>
                    <a:pt x="144" y="410"/>
                  </a:lnTo>
                  <a:lnTo>
                    <a:pt x="146" y="408"/>
                  </a:lnTo>
                  <a:lnTo>
                    <a:pt x="146" y="408"/>
                  </a:lnTo>
                  <a:lnTo>
                    <a:pt x="150" y="404"/>
                  </a:lnTo>
                  <a:lnTo>
                    <a:pt x="150" y="400"/>
                  </a:lnTo>
                  <a:lnTo>
                    <a:pt x="150" y="400"/>
                  </a:lnTo>
                  <a:lnTo>
                    <a:pt x="150" y="398"/>
                  </a:lnTo>
                  <a:lnTo>
                    <a:pt x="150" y="398"/>
                  </a:lnTo>
                  <a:lnTo>
                    <a:pt x="150" y="396"/>
                  </a:lnTo>
                  <a:lnTo>
                    <a:pt x="150" y="396"/>
                  </a:lnTo>
                  <a:lnTo>
                    <a:pt x="152" y="394"/>
                  </a:lnTo>
                  <a:lnTo>
                    <a:pt x="152" y="394"/>
                  </a:lnTo>
                  <a:lnTo>
                    <a:pt x="152" y="392"/>
                  </a:lnTo>
                  <a:lnTo>
                    <a:pt x="152" y="392"/>
                  </a:lnTo>
                  <a:lnTo>
                    <a:pt x="154" y="388"/>
                  </a:lnTo>
                  <a:lnTo>
                    <a:pt x="154" y="388"/>
                  </a:lnTo>
                  <a:lnTo>
                    <a:pt x="154" y="388"/>
                  </a:lnTo>
                  <a:lnTo>
                    <a:pt x="154" y="388"/>
                  </a:lnTo>
                  <a:lnTo>
                    <a:pt x="154" y="386"/>
                  </a:lnTo>
                  <a:lnTo>
                    <a:pt x="154" y="386"/>
                  </a:lnTo>
                  <a:lnTo>
                    <a:pt x="156" y="384"/>
                  </a:lnTo>
                  <a:lnTo>
                    <a:pt x="156" y="384"/>
                  </a:lnTo>
                  <a:lnTo>
                    <a:pt x="156" y="382"/>
                  </a:lnTo>
                  <a:lnTo>
                    <a:pt x="156" y="382"/>
                  </a:lnTo>
                  <a:lnTo>
                    <a:pt x="156" y="380"/>
                  </a:lnTo>
                  <a:lnTo>
                    <a:pt x="156" y="380"/>
                  </a:lnTo>
                  <a:lnTo>
                    <a:pt x="158" y="378"/>
                  </a:lnTo>
                  <a:lnTo>
                    <a:pt x="158" y="378"/>
                  </a:lnTo>
                  <a:lnTo>
                    <a:pt x="158" y="378"/>
                  </a:lnTo>
                  <a:lnTo>
                    <a:pt x="160" y="370"/>
                  </a:lnTo>
                  <a:lnTo>
                    <a:pt x="160" y="362"/>
                  </a:lnTo>
                  <a:lnTo>
                    <a:pt x="160" y="362"/>
                  </a:lnTo>
                  <a:lnTo>
                    <a:pt x="160" y="360"/>
                  </a:lnTo>
                  <a:lnTo>
                    <a:pt x="162" y="360"/>
                  </a:lnTo>
                  <a:lnTo>
                    <a:pt x="162" y="360"/>
                  </a:lnTo>
                  <a:lnTo>
                    <a:pt x="164" y="358"/>
                  </a:lnTo>
                  <a:lnTo>
                    <a:pt x="164" y="358"/>
                  </a:lnTo>
                  <a:lnTo>
                    <a:pt x="164" y="358"/>
                  </a:lnTo>
                  <a:lnTo>
                    <a:pt x="164" y="358"/>
                  </a:lnTo>
                  <a:lnTo>
                    <a:pt x="164" y="356"/>
                  </a:lnTo>
                  <a:lnTo>
                    <a:pt x="166" y="354"/>
                  </a:lnTo>
                  <a:lnTo>
                    <a:pt x="166" y="354"/>
                  </a:lnTo>
                  <a:lnTo>
                    <a:pt x="166" y="354"/>
                  </a:lnTo>
                  <a:lnTo>
                    <a:pt x="166" y="352"/>
                  </a:lnTo>
                  <a:lnTo>
                    <a:pt x="166" y="352"/>
                  </a:lnTo>
                  <a:lnTo>
                    <a:pt x="166" y="352"/>
                  </a:lnTo>
                  <a:lnTo>
                    <a:pt x="168" y="354"/>
                  </a:lnTo>
                  <a:lnTo>
                    <a:pt x="172" y="360"/>
                  </a:lnTo>
                  <a:lnTo>
                    <a:pt x="172" y="360"/>
                  </a:lnTo>
                  <a:lnTo>
                    <a:pt x="172" y="360"/>
                  </a:lnTo>
                  <a:lnTo>
                    <a:pt x="172" y="360"/>
                  </a:lnTo>
                  <a:lnTo>
                    <a:pt x="170" y="362"/>
                  </a:lnTo>
                  <a:lnTo>
                    <a:pt x="170" y="362"/>
                  </a:lnTo>
                  <a:lnTo>
                    <a:pt x="170" y="362"/>
                  </a:lnTo>
                  <a:lnTo>
                    <a:pt x="168" y="362"/>
                  </a:lnTo>
                  <a:lnTo>
                    <a:pt x="168" y="362"/>
                  </a:lnTo>
                  <a:lnTo>
                    <a:pt x="168" y="362"/>
                  </a:lnTo>
                  <a:lnTo>
                    <a:pt x="164" y="366"/>
                  </a:lnTo>
                  <a:lnTo>
                    <a:pt x="164" y="366"/>
                  </a:lnTo>
                  <a:lnTo>
                    <a:pt x="162" y="366"/>
                  </a:lnTo>
                  <a:lnTo>
                    <a:pt x="162" y="368"/>
                  </a:lnTo>
                  <a:lnTo>
                    <a:pt x="164" y="370"/>
                  </a:lnTo>
                  <a:lnTo>
                    <a:pt x="164" y="370"/>
                  </a:lnTo>
                  <a:lnTo>
                    <a:pt x="164" y="374"/>
                  </a:lnTo>
                  <a:lnTo>
                    <a:pt x="164" y="374"/>
                  </a:lnTo>
                  <a:lnTo>
                    <a:pt x="164" y="374"/>
                  </a:lnTo>
                  <a:lnTo>
                    <a:pt x="164" y="374"/>
                  </a:lnTo>
                  <a:lnTo>
                    <a:pt x="166" y="382"/>
                  </a:lnTo>
                  <a:lnTo>
                    <a:pt x="166" y="382"/>
                  </a:lnTo>
                  <a:lnTo>
                    <a:pt x="166" y="384"/>
                  </a:lnTo>
                  <a:lnTo>
                    <a:pt x="166" y="384"/>
                  </a:lnTo>
                  <a:lnTo>
                    <a:pt x="166" y="384"/>
                  </a:lnTo>
                  <a:lnTo>
                    <a:pt x="158" y="400"/>
                  </a:lnTo>
                  <a:lnTo>
                    <a:pt x="158" y="400"/>
                  </a:lnTo>
                  <a:lnTo>
                    <a:pt x="158" y="402"/>
                  </a:lnTo>
                  <a:lnTo>
                    <a:pt x="158" y="402"/>
                  </a:lnTo>
                  <a:lnTo>
                    <a:pt x="158" y="404"/>
                  </a:lnTo>
                  <a:lnTo>
                    <a:pt x="158" y="404"/>
                  </a:lnTo>
                  <a:lnTo>
                    <a:pt x="158" y="404"/>
                  </a:lnTo>
                  <a:lnTo>
                    <a:pt x="158" y="404"/>
                  </a:lnTo>
                  <a:lnTo>
                    <a:pt x="158" y="408"/>
                  </a:lnTo>
                  <a:lnTo>
                    <a:pt x="158" y="408"/>
                  </a:lnTo>
                  <a:lnTo>
                    <a:pt x="158" y="410"/>
                  </a:lnTo>
                  <a:lnTo>
                    <a:pt x="158" y="410"/>
                  </a:lnTo>
                  <a:lnTo>
                    <a:pt x="156" y="410"/>
                  </a:lnTo>
                  <a:lnTo>
                    <a:pt x="156" y="410"/>
                  </a:lnTo>
                  <a:lnTo>
                    <a:pt x="150" y="418"/>
                  </a:lnTo>
                  <a:lnTo>
                    <a:pt x="150" y="418"/>
                  </a:lnTo>
                  <a:lnTo>
                    <a:pt x="148" y="420"/>
                  </a:lnTo>
                  <a:lnTo>
                    <a:pt x="148" y="422"/>
                  </a:lnTo>
                  <a:lnTo>
                    <a:pt x="148" y="422"/>
                  </a:lnTo>
                  <a:lnTo>
                    <a:pt x="148" y="424"/>
                  </a:lnTo>
                  <a:lnTo>
                    <a:pt x="148" y="424"/>
                  </a:lnTo>
                  <a:lnTo>
                    <a:pt x="148" y="426"/>
                  </a:lnTo>
                  <a:lnTo>
                    <a:pt x="148" y="426"/>
                  </a:lnTo>
                  <a:lnTo>
                    <a:pt x="146" y="426"/>
                  </a:lnTo>
                  <a:lnTo>
                    <a:pt x="146" y="426"/>
                  </a:lnTo>
                  <a:lnTo>
                    <a:pt x="146" y="426"/>
                  </a:lnTo>
                  <a:lnTo>
                    <a:pt x="146" y="428"/>
                  </a:lnTo>
                  <a:lnTo>
                    <a:pt x="146" y="428"/>
                  </a:lnTo>
                  <a:lnTo>
                    <a:pt x="146" y="430"/>
                  </a:lnTo>
                  <a:lnTo>
                    <a:pt x="146" y="430"/>
                  </a:lnTo>
                  <a:lnTo>
                    <a:pt x="146" y="432"/>
                  </a:lnTo>
                  <a:lnTo>
                    <a:pt x="146" y="432"/>
                  </a:lnTo>
                  <a:lnTo>
                    <a:pt x="146" y="434"/>
                  </a:lnTo>
                  <a:lnTo>
                    <a:pt x="146" y="434"/>
                  </a:lnTo>
                  <a:lnTo>
                    <a:pt x="146" y="436"/>
                  </a:lnTo>
                  <a:lnTo>
                    <a:pt x="146" y="436"/>
                  </a:lnTo>
                  <a:lnTo>
                    <a:pt x="146" y="438"/>
                  </a:lnTo>
                  <a:lnTo>
                    <a:pt x="146" y="438"/>
                  </a:lnTo>
                  <a:lnTo>
                    <a:pt x="146" y="440"/>
                  </a:lnTo>
                  <a:lnTo>
                    <a:pt x="146" y="440"/>
                  </a:lnTo>
                  <a:lnTo>
                    <a:pt x="146" y="442"/>
                  </a:lnTo>
                  <a:lnTo>
                    <a:pt x="146" y="442"/>
                  </a:lnTo>
                  <a:lnTo>
                    <a:pt x="136" y="468"/>
                  </a:lnTo>
                  <a:lnTo>
                    <a:pt x="136" y="468"/>
                  </a:lnTo>
                  <a:lnTo>
                    <a:pt x="134" y="474"/>
                  </a:lnTo>
                  <a:lnTo>
                    <a:pt x="134" y="474"/>
                  </a:lnTo>
                  <a:lnTo>
                    <a:pt x="134" y="476"/>
                  </a:lnTo>
                  <a:lnTo>
                    <a:pt x="134" y="476"/>
                  </a:lnTo>
                  <a:lnTo>
                    <a:pt x="134" y="478"/>
                  </a:lnTo>
                  <a:lnTo>
                    <a:pt x="134" y="478"/>
                  </a:lnTo>
                  <a:lnTo>
                    <a:pt x="132" y="482"/>
                  </a:lnTo>
                  <a:lnTo>
                    <a:pt x="132" y="482"/>
                  </a:lnTo>
                  <a:lnTo>
                    <a:pt x="132" y="484"/>
                  </a:lnTo>
                  <a:lnTo>
                    <a:pt x="132" y="484"/>
                  </a:lnTo>
                  <a:lnTo>
                    <a:pt x="132" y="486"/>
                  </a:lnTo>
                  <a:lnTo>
                    <a:pt x="132" y="486"/>
                  </a:lnTo>
                  <a:lnTo>
                    <a:pt x="130" y="486"/>
                  </a:lnTo>
                  <a:lnTo>
                    <a:pt x="130" y="486"/>
                  </a:lnTo>
                  <a:lnTo>
                    <a:pt x="128" y="488"/>
                  </a:lnTo>
                  <a:lnTo>
                    <a:pt x="128" y="488"/>
                  </a:lnTo>
                  <a:lnTo>
                    <a:pt x="128" y="490"/>
                  </a:lnTo>
                  <a:lnTo>
                    <a:pt x="128" y="490"/>
                  </a:lnTo>
                  <a:lnTo>
                    <a:pt x="130" y="492"/>
                  </a:lnTo>
                  <a:lnTo>
                    <a:pt x="130" y="492"/>
                  </a:lnTo>
                  <a:lnTo>
                    <a:pt x="128" y="494"/>
                  </a:lnTo>
                  <a:lnTo>
                    <a:pt x="128" y="494"/>
                  </a:lnTo>
                  <a:lnTo>
                    <a:pt x="126" y="494"/>
                  </a:lnTo>
                  <a:lnTo>
                    <a:pt x="126" y="494"/>
                  </a:lnTo>
                  <a:lnTo>
                    <a:pt x="124" y="502"/>
                  </a:lnTo>
                  <a:lnTo>
                    <a:pt x="124" y="502"/>
                  </a:lnTo>
                  <a:lnTo>
                    <a:pt x="124" y="502"/>
                  </a:lnTo>
                  <a:lnTo>
                    <a:pt x="124" y="502"/>
                  </a:lnTo>
                  <a:lnTo>
                    <a:pt x="124" y="504"/>
                  </a:lnTo>
                  <a:lnTo>
                    <a:pt x="124" y="504"/>
                  </a:lnTo>
                  <a:lnTo>
                    <a:pt x="122" y="506"/>
                  </a:lnTo>
                  <a:lnTo>
                    <a:pt x="122" y="506"/>
                  </a:lnTo>
                  <a:lnTo>
                    <a:pt x="124" y="508"/>
                  </a:lnTo>
                  <a:lnTo>
                    <a:pt x="124" y="508"/>
                  </a:lnTo>
                  <a:lnTo>
                    <a:pt x="124" y="508"/>
                  </a:lnTo>
                  <a:lnTo>
                    <a:pt x="124" y="508"/>
                  </a:lnTo>
                  <a:lnTo>
                    <a:pt x="122" y="514"/>
                  </a:lnTo>
                  <a:lnTo>
                    <a:pt x="122" y="514"/>
                  </a:lnTo>
                  <a:lnTo>
                    <a:pt x="122" y="518"/>
                  </a:lnTo>
                  <a:lnTo>
                    <a:pt x="122" y="518"/>
                  </a:lnTo>
                  <a:lnTo>
                    <a:pt x="122" y="520"/>
                  </a:lnTo>
                  <a:lnTo>
                    <a:pt x="122" y="520"/>
                  </a:lnTo>
                  <a:lnTo>
                    <a:pt x="122" y="522"/>
                  </a:lnTo>
                  <a:lnTo>
                    <a:pt x="122" y="522"/>
                  </a:lnTo>
                  <a:lnTo>
                    <a:pt x="118" y="524"/>
                  </a:lnTo>
                  <a:lnTo>
                    <a:pt x="118" y="524"/>
                  </a:lnTo>
                  <a:lnTo>
                    <a:pt x="116" y="526"/>
                  </a:lnTo>
                  <a:lnTo>
                    <a:pt x="116" y="526"/>
                  </a:lnTo>
                  <a:lnTo>
                    <a:pt x="116" y="528"/>
                  </a:lnTo>
                  <a:lnTo>
                    <a:pt x="116" y="528"/>
                  </a:lnTo>
                  <a:lnTo>
                    <a:pt x="116" y="530"/>
                  </a:lnTo>
                  <a:lnTo>
                    <a:pt x="116" y="530"/>
                  </a:lnTo>
                  <a:lnTo>
                    <a:pt x="116" y="532"/>
                  </a:lnTo>
                  <a:lnTo>
                    <a:pt x="116" y="532"/>
                  </a:lnTo>
                  <a:lnTo>
                    <a:pt x="114" y="532"/>
                  </a:lnTo>
                  <a:lnTo>
                    <a:pt x="114" y="532"/>
                  </a:lnTo>
                  <a:lnTo>
                    <a:pt x="112" y="534"/>
                  </a:lnTo>
                  <a:lnTo>
                    <a:pt x="112" y="534"/>
                  </a:lnTo>
                  <a:lnTo>
                    <a:pt x="110" y="536"/>
                  </a:lnTo>
                  <a:lnTo>
                    <a:pt x="110" y="536"/>
                  </a:lnTo>
                  <a:lnTo>
                    <a:pt x="108" y="540"/>
                  </a:lnTo>
                  <a:lnTo>
                    <a:pt x="108" y="540"/>
                  </a:lnTo>
                  <a:lnTo>
                    <a:pt x="106" y="540"/>
                  </a:lnTo>
                  <a:lnTo>
                    <a:pt x="106" y="540"/>
                  </a:lnTo>
                  <a:lnTo>
                    <a:pt x="106" y="540"/>
                  </a:lnTo>
                  <a:lnTo>
                    <a:pt x="106" y="548"/>
                  </a:lnTo>
                  <a:lnTo>
                    <a:pt x="104" y="554"/>
                  </a:lnTo>
                  <a:lnTo>
                    <a:pt x="100" y="562"/>
                  </a:lnTo>
                  <a:lnTo>
                    <a:pt x="92" y="568"/>
                  </a:lnTo>
                  <a:lnTo>
                    <a:pt x="92" y="568"/>
                  </a:lnTo>
                  <a:lnTo>
                    <a:pt x="92" y="570"/>
                  </a:lnTo>
                  <a:lnTo>
                    <a:pt x="92" y="570"/>
                  </a:lnTo>
                  <a:lnTo>
                    <a:pt x="92" y="570"/>
                  </a:lnTo>
                  <a:lnTo>
                    <a:pt x="92" y="570"/>
                  </a:lnTo>
                  <a:lnTo>
                    <a:pt x="90" y="574"/>
                  </a:lnTo>
                  <a:lnTo>
                    <a:pt x="90" y="574"/>
                  </a:lnTo>
                  <a:lnTo>
                    <a:pt x="90" y="576"/>
                  </a:lnTo>
                  <a:lnTo>
                    <a:pt x="90" y="576"/>
                  </a:lnTo>
                  <a:lnTo>
                    <a:pt x="90" y="576"/>
                  </a:lnTo>
                  <a:lnTo>
                    <a:pt x="90" y="576"/>
                  </a:lnTo>
                  <a:lnTo>
                    <a:pt x="62" y="610"/>
                  </a:lnTo>
                  <a:lnTo>
                    <a:pt x="32" y="642"/>
                  </a:lnTo>
                  <a:lnTo>
                    <a:pt x="32" y="642"/>
                  </a:lnTo>
                  <a:lnTo>
                    <a:pt x="30" y="644"/>
                  </a:lnTo>
                  <a:lnTo>
                    <a:pt x="30" y="644"/>
                  </a:lnTo>
                  <a:lnTo>
                    <a:pt x="30" y="646"/>
                  </a:lnTo>
                  <a:lnTo>
                    <a:pt x="30" y="646"/>
                  </a:lnTo>
                  <a:lnTo>
                    <a:pt x="28" y="648"/>
                  </a:lnTo>
                  <a:lnTo>
                    <a:pt x="28" y="648"/>
                  </a:lnTo>
                  <a:lnTo>
                    <a:pt x="26" y="652"/>
                  </a:lnTo>
                  <a:lnTo>
                    <a:pt x="26" y="652"/>
                  </a:lnTo>
                  <a:lnTo>
                    <a:pt x="18" y="656"/>
                  </a:lnTo>
                  <a:lnTo>
                    <a:pt x="18" y="656"/>
                  </a:lnTo>
                  <a:lnTo>
                    <a:pt x="16" y="656"/>
                  </a:lnTo>
                  <a:lnTo>
                    <a:pt x="16" y="656"/>
                  </a:lnTo>
                  <a:lnTo>
                    <a:pt x="14" y="662"/>
                  </a:lnTo>
                  <a:lnTo>
                    <a:pt x="14" y="662"/>
                  </a:lnTo>
                  <a:lnTo>
                    <a:pt x="12" y="664"/>
                  </a:lnTo>
                  <a:lnTo>
                    <a:pt x="10" y="666"/>
                  </a:lnTo>
                  <a:lnTo>
                    <a:pt x="10" y="666"/>
                  </a:lnTo>
                  <a:lnTo>
                    <a:pt x="8" y="668"/>
                  </a:lnTo>
                  <a:lnTo>
                    <a:pt x="8" y="668"/>
                  </a:lnTo>
                  <a:lnTo>
                    <a:pt x="6" y="672"/>
                  </a:lnTo>
                  <a:lnTo>
                    <a:pt x="6" y="672"/>
                  </a:lnTo>
                  <a:lnTo>
                    <a:pt x="4" y="672"/>
                  </a:lnTo>
                  <a:lnTo>
                    <a:pt x="4" y="672"/>
                  </a:lnTo>
                  <a:lnTo>
                    <a:pt x="2" y="672"/>
                  </a:lnTo>
                  <a:lnTo>
                    <a:pt x="2" y="672"/>
                  </a:lnTo>
                  <a:lnTo>
                    <a:pt x="0" y="678"/>
                  </a:lnTo>
                  <a:lnTo>
                    <a:pt x="2" y="682"/>
                  </a:lnTo>
                  <a:lnTo>
                    <a:pt x="2" y="682"/>
                  </a:lnTo>
                  <a:lnTo>
                    <a:pt x="6" y="682"/>
                  </a:lnTo>
                  <a:lnTo>
                    <a:pt x="6" y="682"/>
                  </a:lnTo>
                  <a:lnTo>
                    <a:pt x="8" y="682"/>
                  </a:lnTo>
                  <a:lnTo>
                    <a:pt x="8" y="682"/>
                  </a:lnTo>
                  <a:lnTo>
                    <a:pt x="10" y="680"/>
                  </a:lnTo>
                  <a:lnTo>
                    <a:pt x="10" y="680"/>
                  </a:lnTo>
                  <a:lnTo>
                    <a:pt x="10" y="680"/>
                  </a:lnTo>
                  <a:lnTo>
                    <a:pt x="10" y="680"/>
                  </a:lnTo>
                  <a:lnTo>
                    <a:pt x="12" y="678"/>
                  </a:lnTo>
                  <a:lnTo>
                    <a:pt x="12" y="678"/>
                  </a:lnTo>
                  <a:lnTo>
                    <a:pt x="14" y="678"/>
                  </a:lnTo>
                  <a:lnTo>
                    <a:pt x="14" y="678"/>
                  </a:lnTo>
                  <a:lnTo>
                    <a:pt x="14" y="676"/>
                  </a:lnTo>
                  <a:lnTo>
                    <a:pt x="14" y="676"/>
                  </a:lnTo>
                  <a:lnTo>
                    <a:pt x="28" y="670"/>
                  </a:lnTo>
                  <a:lnTo>
                    <a:pt x="40" y="662"/>
                  </a:lnTo>
                  <a:lnTo>
                    <a:pt x="50" y="654"/>
                  </a:lnTo>
                  <a:lnTo>
                    <a:pt x="60" y="642"/>
                  </a:lnTo>
                  <a:lnTo>
                    <a:pt x="60" y="642"/>
                  </a:lnTo>
                  <a:lnTo>
                    <a:pt x="62" y="642"/>
                  </a:lnTo>
                  <a:lnTo>
                    <a:pt x="62" y="642"/>
                  </a:lnTo>
                  <a:lnTo>
                    <a:pt x="62" y="644"/>
                  </a:lnTo>
                  <a:lnTo>
                    <a:pt x="64" y="644"/>
                  </a:lnTo>
                  <a:lnTo>
                    <a:pt x="64" y="644"/>
                  </a:lnTo>
                  <a:lnTo>
                    <a:pt x="66" y="642"/>
                  </a:lnTo>
                  <a:lnTo>
                    <a:pt x="66" y="642"/>
                  </a:lnTo>
                  <a:lnTo>
                    <a:pt x="66" y="640"/>
                  </a:lnTo>
                  <a:lnTo>
                    <a:pt x="66" y="640"/>
                  </a:lnTo>
                  <a:lnTo>
                    <a:pt x="64" y="636"/>
                  </a:lnTo>
                  <a:lnTo>
                    <a:pt x="64" y="636"/>
                  </a:lnTo>
                  <a:lnTo>
                    <a:pt x="70" y="632"/>
                  </a:lnTo>
                  <a:lnTo>
                    <a:pt x="74" y="626"/>
                  </a:lnTo>
                  <a:lnTo>
                    <a:pt x="74" y="626"/>
                  </a:lnTo>
                  <a:lnTo>
                    <a:pt x="78" y="624"/>
                  </a:lnTo>
                  <a:lnTo>
                    <a:pt x="78" y="624"/>
                  </a:lnTo>
                  <a:lnTo>
                    <a:pt x="78" y="622"/>
                  </a:lnTo>
                  <a:lnTo>
                    <a:pt x="78" y="622"/>
                  </a:lnTo>
                  <a:lnTo>
                    <a:pt x="82" y="620"/>
                  </a:lnTo>
                  <a:lnTo>
                    <a:pt x="82" y="620"/>
                  </a:lnTo>
                  <a:lnTo>
                    <a:pt x="84" y="620"/>
                  </a:lnTo>
                  <a:lnTo>
                    <a:pt x="84" y="620"/>
                  </a:lnTo>
                  <a:lnTo>
                    <a:pt x="92" y="614"/>
                  </a:lnTo>
                  <a:lnTo>
                    <a:pt x="92" y="614"/>
                  </a:lnTo>
                  <a:lnTo>
                    <a:pt x="94" y="614"/>
                  </a:lnTo>
                  <a:lnTo>
                    <a:pt x="94" y="614"/>
                  </a:lnTo>
                  <a:lnTo>
                    <a:pt x="96" y="614"/>
                  </a:lnTo>
                  <a:lnTo>
                    <a:pt x="96" y="610"/>
                  </a:lnTo>
                  <a:lnTo>
                    <a:pt x="96" y="610"/>
                  </a:lnTo>
                  <a:lnTo>
                    <a:pt x="98" y="608"/>
                  </a:lnTo>
                  <a:lnTo>
                    <a:pt x="98" y="608"/>
                  </a:lnTo>
                  <a:lnTo>
                    <a:pt x="100" y="608"/>
                  </a:lnTo>
                  <a:lnTo>
                    <a:pt x="100" y="608"/>
                  </a:lnTo>
                  <a:lnTo>
                    <a:pt x="100" y="604"/>
                  </a:lnTo>
                  <a:lnTo>
                    <a:pt x="98" y="602"/>
                  </a:lnTo>
                  <a:lnTo>
                    <a:pt x="98" y="602"/>
                  </a:lnTo>
                  <a:lnTo>
                    <a:pt x="100" y="602"/>
                  </a:lnTo>
                  <a:lnTo>
                    <a:pt x="100" y="602"/>
                  </a:lnTo>
                  <a:lnTo>
                    <a:pt x="104" y="602"/>
                  </a:lnTo>
                  <a:lnTo>
                    <a:pt x="104" y="602"/>
                  </a:lnTo>
                  <a:lnTo>
                    <a:pt x="104" y="600"/>
                  </a:lnTo>
                  <a:lnTo>
                    <a:pt x="104" y="600"/>
                  </a:lnTo>
                  <a:lnTo>
                    <a:pt x="108" y="600"/>
                  </a:lnTo>
                  <a:lnTo>
                    <a:pt x="108" y="600"/>
                  </a:lnTo>
                  <a:lnTo>
                    <a:pt x="108" y="602"/>
                  </a:lnTo>
                  <a:lnTo>
                    <a:pt x="108" y="602"/>
                  </a:lnTo>
                  <a:lnTo>
                    <a:pt x="108" y="606"/>
                  </a:lnTo>
                  <a:lnTo>
                    <a:pt x="108" y="606"/>
                  </a:lnTo>
                  <a:lnTo>
                    <a:pt x="110" y="606"/>
                  </a:lnTo>
                  <a:lnTo>
                    <a:pt x="110" y="608"/>
                  </a:lnTo>
                  <a:lnTo>
                    <a:pt x="110" y="608"/>
                  </a:lnTo>
                  <a:lnTo>
                    <a:pt x="102" y="618"/>
                  </a:lnTo>
                  <a:lnTo>
                    <a:pt x="102" y="618"/>
                  </a:lnTo>
                  <a:lnTo>
                    <a:pt x="100" y="620"/>
                  </a:lnTo>
                  <a:lnTo>
                    <a:pt x="100" y="620"/>
                  </a:lnTo>
                  <a:lnTo>
                    <a:pt x="96" y="620"/>
                  </a:lnTo>
                  <a:lnTo>
                    <a:pt x="96" y="620"/>
                  </a:lnTo>
                  <a:lnTo>
                    <a:pt x="94" y="622"/>
                  </a:lnTo>
                  <a:lnTo>
                    <a:pt x="94" y="622"/>
                  </a:lnTo>
                  <a:lnTo>
                    <a:pt x="94" y="626"/>
                  </a:lnTo>
                  <a:lnTo>
                    <a:pt x="94" y="626"/>
                  </a:lnTo>
                  <a:lnTo>
                    <a:pt x="96" y="626"/>
                  </a:lnTo>
                  <a:lnTo>
                    <a:pt x="96" y="626"/>
                  </a:lnTo>
                  <a:lnTo>
                    <a:pt x="94" y="626"/>
                  </a:lnTo>
                  <a:lnTo>
                    <a:pt x="94" y="626"/>
                  </a:lnTo>
                  <a:lnTo>
                    <a:pt x="82" y="646"/>
                  </a:lnTo>
                  <a:lnTo>
                    <a:pt x="82" y="646"/>
                  </a:lnTo>
                  <a:lnTo>
                    <a:pt x="80" y="648"/>
                  </a:lnTo>
                  <a:lnTo>
                    <a:pt x="80" y="648"/>
                  </a:lnTo>
                  <a:lnTo>
                    <a:pt x="78" y="646"/>
                  </a:lnTo>
                  <a:lnTo>
                    <a:pt x="78" y="646"/>
                  </a:lnTo>
                  <a:lnTo>
                    <a:pt x="74" y="646"/>
                  </a:lnTo>
                  <a:lnTo>
                    <a:pt x="74" y="646"/>
                  </a:lnTo>
                  <a:lnTo>
                    <a:pt x="70" y="650"/>
                  </a:lnTo>
                  <a:lnTo>
                    <a:pt x="70" y="650"/>
                  </a:lnTo>
                  <a:lnTo>
                    <a:pt x="70" y="652"/>
                  </a:lnTo>
                  <a:lnTo>
                    <a:pt x="70" y="652"/>
                  </a:lnTo>
                  <a:lnTo>
                    <a:pt x="56" y="664"/>
                  </a:lnTo>
                  <a:lnTo>
                    <a:pt x="56" y="664"/>
                  </a:lnTo>
                  <a:lnTo>
                    <a:pt x="56" y="666"/>
                  </a:lnTo>
                  <a:lnTo>
                    <a:pt x="56" y="666"/>
                  </a:lnTo>
                  <a:lnTo>
                    <a:pt x="56" y="668"/>
                  </a:lnTo>
                  <a:lnTo>
                    <a:pt x="56" y="668"/>
                  </a:lnTo>
                  <a:lnTo>
                    <a:pt x="56" y="670"/>
                  </a:lnTo>
                  <a:lnTo>
                    <a:pt x="60" y="668"/>
                  </a:lnTo>
                  <a:lnTo>
                    <a:pt x="60" y="668"/>
                  </a:lnTo>
                  <a:lnTo>
                    <a:pt x="62" y="668"/>
                  </a:lnTo>
                  <a:lnTo>
                    <a:pt x="62" y="668"/>
                  </a:lnTo>
                  <a:lnTo>
                    <a:pt x="64" y="668"/>
                  </a:lnTo>
                  <a:lnTo>
                    <a:pt x="64" y="668"/>
                  </a:lnTo>
                  <a:lnTo>
                    <a:pt x="64" y="668"/>
                  </a:lnTo>
                  <a:lnTo>
                    <a:pt x="64" y="668"/>
                  </a:lnTo>
                  <a:lnTo>
                    <a:pt x="66" y="670"/>
                  </a:lnTo>
                  <a:lnTo>
                    <a:pt x="66" y="670"/>
                  </a:lnTo>
                  <a:lnTo>
                    <a:pt x="66" y="674"/>
                  </a:lnTo>
                  <a:lnTo>
                    <a:pt x="66" y="674"/>
                  </a:lnTo>
                  <a:lnTo>
                    <a:pt x="68" y="676"/>
                  </a:lnTo>
                  <a:lnTo>
                    <a:pt x="68" y="676"/>
                  </a:lnTo>
                  <a:lnTo>
                    <a:pt x="70" y="676"/>
                  </a:lnTo>
                  <a:lnTo>
                    <a:pt x="70" y="676"/>
                  </a:lnTo>
                  <a:lnTo>
                    <a:pt x="72" y="676"/>
                  </a:lnTo>
                  <a:lnTo>
                    <a:pt x="72" y="676"/>
                  </a:lnTo>
                  <a:lnTo>
                    <a:pt x="76" y="674"/>
                  </a:lnTo>
                  <a:lnTo>
                    <a:pt x="76" y="674"/>
                  </a:lnTo>
                  <a:lnTo>
                    <a:pt x="76" y="672"/>
                  </a:lnTo>
                  <a:lnTo>
                    <a:pt x="76" y="672"/>
                  </a:lnTo>
                  <a:lnTo>
                    <a:pt x="80" y="672"/>
                  </a:lnTo>
                  <a:lnTo>
                    <a:pt x="82" y="670"/>
                  </a:lnTo>
                  <a:lnTo>
                    <a:pt x="82" y="670"/>
                  </a:lnTo>
                  <a:lnTo>
                    <a:pt x="82" y="670"/>
                  </a:lnTo>
                  <a:lnTo>
                    <a:pt x="84" y="668"/>
                  </a:lnTo>
                  <a:lnTo>
                    <a:pt x="84" y="668"/>
                  </a:lnTo>
                  <a:lnTo>
                    <a:pt x="86" y="666"/>
                  </a:lnTo>
                  <a:lnTo>
                    <a:pt x="86" y="666"/>
                  </a:lnTo>
                  <a:lnTo>
                    <a:pt x="86" y="666"/>
                  </a:lnTo>
                  <a:lnTo>
                    <a:pt x="86" y="666"/>
                  </a:lnTo>
                  <a:lnTo>
                    <a:pt x="92" y="664"/>
                  </a:lnTo>
                  <a:lnTo>
                    <a:pt x="94" y="662"/>
                  </a:lnTo>
                  <a:lnTo>
                    <a:pt x="94" y="662"/>
                  </a:lnTo>
                  <a:lnTo>
                    <a:pt x="94" y="660"/>
                  </a:lnTo>
                  <a:lnTo>
                    <a:pt x="94" y="660"/>
                  </a:lnTo>
                  <a:lnTo>
                    <a:pt x="96" y="660"/>
                  </a:lnTo>
                  <a:lnTo>
                    <a:pt x="96" y="660"/>
                  </a:lnTo>
                  <a:lnTo>
                    <a:pt x="96" y="658"/>
                  </a:lnTo>
                  <a:lnTo>
                    <a:pt x="96" y="658"/>
                  </a:lnTo>
                  <a:lnTo>
                    <a:pt x="96" y="656"/>
                  </a:lnTo>
                  <a:lnTo>
                    <a:pt x="96" y="656"/>
                  </a:lnTo>
                  <a:lnTo>
                    <a:pt x="98" y="656"/>
                  </a:lnTo>
                  <a:lnTo>
                    <a:pt x="98" y="656"/>
                  </a:lnTo>
                  <a:lnTo>
                    <a:pt x="98" y="654"/>
                  </a:lnTo>
                  <a:lnTo>
                    <a:pt x="98" y="654"/>
                  </a:lnTo>
                  <a:lnTo>
                    <a:pt x="104" y="652"/>
                  </a:lnTo>
                  <a:lnTo>
                    <a:pt x="110" y="646"/>
                  </a:lnTo>
                  <a:lnTo>
                    <a:pt x="110" y="646"/>
                  </a:lnTo>
                  <a:lnTo>
                    <a:pt x="112" y="646"/>
                  </a:lnTo>
                  <a:lnTo>
                    <a:pt x="112" y="646"/>
                  </a:lnTo>
                  <a:lnTo>
                    <a:pt x="114" y="646"/>
                  </a:lnTo>
                  <a:lnTo>
                    <a:pt x="114" y="646"/>
                  </a:lnTo>
                  <a:lnTo>
                    <a:pt x="116" y="644"/>
                  </a:lnTo>
                  <a:lnTo>
                    <a:pt x="116" y="644"/>
                  </a:lnTo>
                  <a:lnTo>
                    <a:pt x="116" y="642"/>
                  </a:lnTo>
                  <a:lnTo>
                    <a:pt x="116" y="642"/>
                  </a:lnTo>
                  <a:lnTo>
                    <a:pt x="116" y="636"/>
                  </a:lnTo>
                  <a:lnTo>
                    <a:pt x="116" y="636"/>
                  </a:lnTo>
                  <a:lnTo>
                    <a:pt x="118" y="636"/>
                  </a:lnTo>
                  <a:lnTo>
                    <a:pt x="118" y="636"/>
                  </a:lnTo>
                  <a:lnTo>
                    <a:pt x="120" y="634"/>
                  </a:lnTo>
                  <a:lnTo>
                    <a:pt x="120" y="634"/>
                  </a:lnTo>
                  <a:lnTo>
                    <a:pt x="124" y="634"/>
                  </a:lnTo>
                  <a:lnTo>
                    <a:pt x="124" y="634"/>
                  </a:lnTo>
                  <a:lnTo>
                    <a:pt x="126" y="634"/>
                  </a:lnTo>
                  <a:lnTo>
                    <a:pt x="126" y="634"/>
                  </a:lnTo>
                  <a:lnTo>
                    <a:pt x="130" y="634"/>
                  </a:lnTo>
                  <a:lnTo>
                    <a:pt x="130" y="634"/>
                  </a:lnTo>
                  <a:lnTo>
                    <a:pt x="130" y="634"/>
                  </a:lnTo>
                  <a:lnTo>
                    <a:pt x="130" y="634"/>
                  </a:lnTo>
                  <a:lnTo>
                    <a:pt x="136" y="632"/>
                  </a:lnTo>
                  <a:lnTo>
                    <a:pt x="136" y="632"/>
                  </a:lnTo>
                  <a:lnTo>
                    <a:pt x="136" y="630"/>
                  </a:lnTo>
                  <a:lnTo>
                    <a:pt x="136" y="630"/>
                  </a:lnTo>
                  <a:lnTo>
                    <a:pt x="138" y="630"/>
                  </a:lnTo>
                  <a:lnTo>
                    <a:pt x="138" y="630"/>
                  </a:lnTo>
                  <a:lnTo>
                    <a:pt x="138" y="628"/>
                  </a:lnTo>
                  <a:lnTo>
                    <a:pt x="138" y="628"/>
                  </a:lnTo>
                  <a:lnTo>
                    <a:pt x="138" y="626"/>
                  </a:lnTo>
                  <a:lnTo>
                    <a:pt x="138" y="626"/>
                  </a:lnTo>
                  <a:lnTo>
                    <a:pt x="136" y="624"/>
                  </a:lnTo>
                  <a:lnTo>
                    <a:pt x="136" y="624"/>
                  </a:lnTo>
                  <a:lnTo>
                    <a:pt x="138" y="624"/>
                  </a:lnTo>
                  <a:lnTo>
                    <a:pt x="142" y="622"/>
                  </a:lnTo>
                  <a:lnTo>
                    <a:pt x="142" y="622"/>
                  </a:lnTo>
                  <a:lnTo>
                    <a:pt x="142" y="618"/>
                  </a:lnTo>
                  <a:lnTo>
                    <a:pt x="142" y="618"/>
                  </a:lnTo>
                  <a:lnTo>
                    <a:pt x="144" y="616"/>
                  </a:lnTo>
                  <a:lnTo>
                    <a:pt x="142" y="616"/>
                  </a:lnTo>
                  <a:lnTo>
                    <a:pt x="142" y="616"/>
                  </a:lnTo>
                  <a:lnTo>
                    <a:pt x="140" y="616"/>
                  </a:lnTo>
                  <a:lnTo>
                    <a:pt x="140" y="616"/>
                  </a:lnTo>
                  <a:lnTo>
                    <a:pt x="138" y="614"/>
                  </a:lnTo>
                  <a:lnTo>
                    <a:pt x="138" y="614"/>
                  </a:lnTo>
                  <a:lnTo>
                    <a:pt x="142" y="612"/>
                  </a:lnTo>
                  <a:lnTo>
                    <a:pt x="142" y="612"/>
                  </a:lnTo>
                  <a:lnTo>
                    <a:pt x="142" y="612"/>
                  </a:lnTo>
                  <a:lnTo>
                    <a:pt x="142" y="612"/>
                  </a:lnTo>
                  <a:lnTo>
                    <a:pt x="142" y="610"/>
                  </a:lnTo>
                  <a:lnTo>
                    <a:pt x="142" y="610"/>
                  </a:lnTo>
                  <a:lnTo>
                    <a:pt x="140" y="606"/>
                  </a:lnTo>
                  <a:lnTo>
                    <a:pt x="140" y="606"/>
                  </a:lnTo>
                  <a:lnTo>
                    <a:pt x="142" y="606"/>
                  </a:lnTo>
                  <a:lnTo>
                    <a:pt x="142" y="606"/>
                  </a:lnTo>
                  <a:lnTo>
                    <a:pt x="146" y="606"/>
                  </a:lnTo>
                  <a:lnTo>
                    <a:pt x="146" y="606"/>
                  </a:lnTo>
                  <a:lnTo>
                    <a:pt x="146" y="604"/>
                  </a:lnTo>
                  <a:lnTo>
                    <a:pt x="146" y="604"/>
                  </a:lnTo>
                  <a:lnTo>
                    <a:pt x="148" y="600"/>
                  </a:lnTo>
                  <a:lnTo>
                    <a:pt x="148" y="600"/>
                  </a:lnTo>
                  <a:lnTo>
                    <a:pt x="150" y="600"/>
                  </a:lnTo>
                  <a:lnTo>
                    <a:pt x="150" y="600"/>
                  </a:lnTo>
                  <a:lnTo>
                    <a:pt x="152" y="602"/>
                  </a:lnTo>
                  <a:lnTo>
                    <a:pt x="154" y="602"/>
                  </a:lnTo>
                  <a:lnTo>
                    <a:pt x="154" y="602"/>
                  </a:lnTo>
                  <a:lnTo>
                    <a:pt x="156" y="602"/>
                  </a:lnTo>
                  <a:lnTo>
                    <a:pt x="156" y="602"/>
                  </a:lnTo>
                  <a:lnTo>
                    <a:pt x="158" y="602"/>
                  </a:lnTo>
                  <a:lnTo>
                    <a:pt x="158" y="602"/>
                  </a:lnTo>
                  <a:lnTo>
                    <a:pt x="160" y="600"/>
                  </a:lnTo>
                  <a:lnTo>
                    <a:pt x="160" y="600"/>
                  </a:lnTo>
                  <a:lnTo>
                    <a:pt x="160" y="598"/>
                  </a:lnTo>
                  <a:lnTo>
                    <a:pt x="160" y="598"/>
                  </a:lnTo>
                  <a:lnTo>
                    <a:pt x="164" y="596"/>
                  </a:lnTo>
                  <a:lnTo>
                    <a:pt x="164" y="596"/>
                  </a:lnTo>
                  <a:lnTo>
                    <a:pt x="168" y="596"/>
                  </a:lnTo>
                  <a:lnTo>
                    <a:pt x="168" y="596"/>
                  </a:lnTo>
                  <a:lnTo>
                    <a:pt x="168" y="594"/>
                  </a:lnTo>
                  <a:lnTo>
                    <a:pt x="168" y="594"/>
                  </a:lnTo>
                  <a:lnTo>
                    <a:pt x="170" y="592"/>
                  </a:lnTo>
                  <a:lnTo>
                    <a:pt x="170" y="592"/>
                  </a:lnTo>
                  <a:lnTo>
                    <a:pt x="172" y="592"/>
                  </a:lnTo>
                  <a:lnTo>
                    <a:pt x="172" y="592"/>
                  </a:lnTo>
                  <a:lnTo>
                    <a:pt x="174" y="590"/>
                  </a:lnTo>
                  <a:lnTo>
                    <a:pt x="174" y="590"/>
                  </a:lnTo>
                  <a:lnTo>
                    <a:pt x="178" y="594"/>
                  </a:lnTo>
                  <a:lnTo>
                    <a:pt x="176" y="590"/>
                  </a:lnTo>
                  <a:lnTo>
                    <a:pt x="176" y="590"/>
                  </a:lnTo>
                  <a:lnTo>
                    <a:pt x="176" y="588"/>
                  </a:lnTo>
                  <a:lnTo>
                    <a:pt x="176" y="588"/>
                  </a:lnTo>
                  <a:lnTo>
                    <a:pt x="176" y="588"/>
                  </a:lnTo>
                  <a:lnTo>
                    <a:pt x="176" y="588"/>
                  </a:lnTo>
                  <a:lnTo>
                    <a:pt x="176" y="586"/>
                  </a:lnTo>
                  <a:lnTo>
                    <a:pt x="176" y="586"/>
                  </a:lnTo>
                  <a:lnTo>
                    <a:pt x="176" y="584"/>
                  </a:lnTo>
                  <a:lnTo>
                    <a:pt x="176" y="584"/>
                  </a:lnTo>
                  <a:lnTo>
                    <a:pt x="178" y="580"/>
                  </a:lnTo>
                  <a:lnTo>
                    <a:pt x="178" y="580"/>
                  </a:lnTo>
                  <a:lnTo>
                    <a:pt x="180" y="576"/>
                  </a:lnTo>
                  <a:lnTo>
                    <a:pt x="182" y="576"/>
                  </a:lnTo>
                  <a:lnTo>
                    <a:pt x="182" y="576"/>
                  </a:lnTo>
                  <a:lnTo>
                    <a:pt x="184" y="580"/>
                  </a:lnTo>
                  <a:lnTo>
                    <a:pt x="188" y="578"/>
                  </a:lnTo>
                  <a:lnTo>
                    <a:pt x="188" y="578"/>
                  </a:lnTo>
                  <a:lnTo>
                    <a:pt x="188" y="578"/>
                  </a:lnTo>
                  <a:lnTo>
                    <a:pt x="188" y="578"/>
                  </a:lnTo>
                  <a:lnTo>
                    <a:pt x="188" y="576"/>
                  </a:lnTo>
                  <a:lnTo>
                    <a:pt x="188" y="576"/>
                  </a:lnTo>
                  <a:lnTo>
                    <a:pt x="194" y="572"/>
                  </a:lnTo>
                  <a:lnTo>
                    <a:pt x="198" y="566"/>
                  </a:lnTo>
                  <a:lnTo>
                    <a:pt x="198" y="566"/>
                  </a:lnTo>
                  <a:lnTo>
                    <a:pt x="198" y="564"/>
                  </a:lnTo>
                  <a:lnTo>
                    <a:pt x="198" y="564"/>
                  </a:lnTo>
                  <a:lnTo>
                    <a:pt x="198" y="562"/>
                  </a:lnTo>
                  <a:lnTo>
                    <a:pt x="198" y="562"/>
                  </a:lnTo>
                  <a:lnTo>
                    <a:pt x="198" y="560"/>
                  </a:lnTo>
                  <a:lnTo>
                    <a:pt x="198" y="560"/>
                  </a:lnTo>
                  <a:lnTo>
                    <a:pt x="198" y="560"/>
                  </a:lnTo>
                  <a:lnTo>
                    <a:pt x="198" y="560"/>
                  </a:lnTo>
                  <a:lnTo>
                    <a:pt x="200" y="558"/>
                  </a:lnTo>
                  <a:lnTo>
                    <a:pt x="198" y="556"/>
                  </a:lnTo>
                  <a:lnTo>
                    <a:pt x="198" y="556"/>
                  </a:lnTo>
                  <a:lnTo>
                    <a:pt x="196" y="556"/>
                  </a:lnTo>
                  <a:lnTo>
                    <a:pt x="196" y="556"/>
                  </a:lnTo>
                  <a:lnTo>
                    <a:pt x="194" y="556"/>
                  </a:lnTo>
                  <a:lnTo>
                    <a:pt x="194" y="552"/>
                  </a:lnTo>
                  <a:lnTo>
                    <a:pt x="194" y="552"/>
                  </a:lnTo>
                  <a:lnTo>
                    <a:pt x="204" y="548"/>
                  </a:lnTo>
                  <a:lnTo>
                    <a:pt x="204" y="548"/>
                  </a:lnTo>
                  <a:lnTo>
                    <a:pt x="206" y="546"/>
                  </a:lnTo>
                  <a:lnTo>
                    <a:pt x="206" y="546"/>
                  </a:lnTo>
                  <a:lnTo>
                    <a:pt x="208" y="546"/>
                  </a:lnTo>
                  <a:lnTo>
                    <a:pt x="208" y="546"/>
                  </a:lnTo>
                  <a:lnTo>
                    <a:pt x="208" y="542"/>
                  </a:lnTo>
                  <a:lnTo>
                    <a:pt x="206" y="540"/>
                  </a:lnTo>
                  <a:lnTo>
                    <a:pt x="206" y="540"/>
                  </a:lnTo>
                  <a:lnTo>
                    <a:pt x="206" y="540"/>
                  </a:lnTo>
                  <a:lnTo>
                    <a:pt x="206" y="540"/>
                  </a:lnTo>
                  <a:lnTo>
                    <a:pt x="202" y="540"/>
                  </a:lnTo>
                  <a:lnTo>
                    <a:pt x="202" y="540"/>
                  </a:lnTo>
                  <a:lnTo>
                    <a:pt x="202" y="538"/>
                  </a:lnTo>
                  <a:lnTo>
                    <a:pt x="202" y="538"/>
                  </a:lnTo>
                  <a:lnTo>
                    <a:pt x="202" y="536"/>
                  </a:lnTo>
                  <a:lnTo>
                    <a:pt x="202" y="536"/>
                  </a:lnTo>
                  <a:lnTo>
                    <a:pt x="202" y="534"/>
                  </a:lnTo>
                  <a:lnTo>
                    <a:pt x="202" y="534"/>
                  </a:lnTo>
                  <a:lnTo>
                    <a:pt x="210" y="530"/>
                  </a:lnTo>
                  <a:lnTo>
                    <a:pt x="216" y="526"/>
                  </a:lnTo>
                  <a:lnTo>
                    <a:pt x="220" y="520"/>
                  </a:lnTo>
                  <a:lnTo>
                    <a:pt x="222" y="512"/>
                  </a:lnTo>
                  <a:lnTo>
                    <a:pt x="222" y="512"/>
                  </a:lnTo>
                  <a:lnTo>
                    <a:pt x="222" y="510"/>
                  </a:lnTo>
                  <a:lnTo>
                    <a:pt x="222" y="510"/>
                  </a:lnTo>
                  <a:lnTo>
                    <a:pt x="224" y="510"/>
                  </a:lnTo>
                  <a:lnTo>
                    <a:pt x="226" y="506"/>
                  </a:lnTo>
                  <a:lnTo>
                    <a:pt x="226" y="506"/>
                  </a:lnTo>
                  <a:lnTo>
                    <a:pt x="224" y="504"/>
                  </a:lnTo>
                  <a:lnTo>
                    <a:pt x="224" y="502"/>
                  </a:lnTo>
                  <a:lnTo>
                    <a:pt x="224" y="502"/>
                  </a:lnTo>
                  <a:lnTo>
                    <a:pt x="226" y="500"/>
                  </a:lnTo>
                  <a:lnTo>
                    <a:pt x="226" y="498"/>
                  </a:lnTo>
                  <a:lnTo>
                    <a:pt x="226" y="498"/>
                  </a:lnTo>
                  <a:lnTo>
                    <a:pt x="226" y="496"/>
                  </a:lnTo>
                  <a:lnTo>
                    <a:pt x="226" y="496"/>
                  </a:lnTo>
                  <a:lnTo>
                    <a:pt x="228" y="494"/>
                  </a:lnTo>
                  <a:lnTo>
                    <a:pt x="228" y="494"/>
                  </a:lnTo>
                  <a:lnTo>
                    <a:pt x="228" y="492"/>
                  </a:lnTo>
                  <a:lnTo>
                    <a:pt x="228" y="492"/>
                  </a:lnTo>
                  <a:lnTo>
                    <a:pt x="228" y="490"/>
                  </a:lnTo>
                  <a:lnTo>
                    <a:pt x="228" y="490"/>
                  </a:lnTo>
                  <a:lnTo>
                    <a:pt x="230" y="488"/>
                  </a:lnTo>
                  <a:lnTo>
                    <a:pt x="228" y="486"/>
                  </a:lnTo>
                  <a:lnTo>
                    <a:pt x="228" y="486"/>
                  </a:lnTo>
                  <a:lnTo>
                    <a:pt x="228" y="484"/>
                  </a:lnTo>
                  <a:lnTo>
                    <a:pt x="228" y="484"/>
                  </a:lnTo>
                  <a:lnTo>
                    <a:pt x="226" y="482"/>
                  </a:lnTo>
                  <a:lnTo>
                    <a:pt x="226" y="482"/>
                  </a:lnTo>
                  <a:lnTo>
                    <a:pt x="228" y="480"/>
                  </a:lnTo>
                  <a:lnTo>
                    <a:pt x="230" y="478"/>
                  </a:lnTo>
                  <a:lnTo>
                    <a:pt x="230" y="478"/>
                  </a:lnTo>
                  <a:lnTo>
                    <a:pt x="230" y="476"/>
                  </a:lnTo>
                  <a:lnTo>
                    <a:pt x="230" y="476"/>
                  </a:lnTo>
                  <a:lnTo>
                    <a:pt x="234" y="476"/>
                  </a:lnTo>
                  <a:lnTo>
                    <a:pt x="234" y="476"/>
                  </a:lnTo>
                  <a:lnTo>
                    <a:pt x="234" y="474"/>
                  </a:lnTo>
                  <a:lnTo>
                    <a:pt x="234" y="474"/>
                  </a:lnTo>
                  <a:lnTo>
                    <a:pt x="234" y="472"/>
                  </a:lnTo>
                  <a:lnTo>
                    <a:pt x="234" y="472"/>
                  </a:lnTo>
                  <a:lnTo>
                    <a:pt x="234" y="468"/>
                  </a:lnTo>
                  <a:lnTo>
                    <a:pt x="232" y="466"/>
                  </a:lnTo>
                  <a:lnTo>
                    <a:pt x="232" y="466"/>
                  </a:lnTo>
                  <a:lnTo>
                    <a:pt x="232" y="464"/>
                  </a:lnTo>
                  <a:lnTo>
                    <a:pt x="232" y="464"/>
                  </a:lnTo>
                  <a:lnTo>
                    <a:pt x="232" y="462"/>
                  </a:lnTo>
                  <a:lnTo>
                    <a:pt x="232" y="462"/>
                  </a:lnTo>
                  <a:lnTo>
                    <a:pt x="234" y="460"/>
                  </a:lnTo>
                  <a:lnTo>
                    <a:pt x="236" y="456"/>
                  </a:lnTo>
                  <a:lnTo>
                    <a:pt x="238" y="454"/>
                  </a:lnTo>
                  <a:lnTo>
                    <a:pt x="240" y="450"/>
                  </a:lnTo>
                  <a:lnTo>
                    <a:pt x="240" y="450"/>
                  </a:lnTo>
                  <a:lnTo>
                    <a:pt x="240" y="448"/>
                  </a:lnTo>
                  <a:lnTo>
                    <a:pt x="240" y="448"/>
                  </a:lnTo>
                  <a:lnTo>
                    <a:pt x="240" y="446"/>
                  </a:lnTo>
                  <a:lnTo>
                    <a:pt x="240" y="446"/>
                  </a:lnTo>
                  <a:lnTo>
                    <a:pt x="240" y="444"/>
                  </a:lnTo>
                  <a:lnTo>
                    <a:pt x="240" y="444"/>
                  </a:lnTo>
                  <a:lnTo>
                    <a:pt x="240" y="442"/>
                  </a:lnTo>
                  <a:lnTo>
                    <a:pt x="240" y="442"/>
                  </a:lnTo>
                  <a:lnTo>
                    <a:pt x="240" y="442"/>
                  </a:lnTo>
                  <a:lnTo>
                    <a:pt x="242" y="442"/>
                  </a:lnTo>
                  <a:lnTo>
                    <a:pt x="242" y="442"/>
                  </a:lnTo>
                  <a:lnTo>
                    <a:pt x="242" y="440"/>
                  </a:lnTo>
                  <a:lnTo>
                    <a:pt x="242" y="440"/>
                  </a:lnTo>
                  <a:lnTo>
                    <a:pt x="242" y="438"/>
                  </a:lnTo>
                  <a:lnTo>
                    <a:pt x="242" y="438"/>
                  </a:lnTo>
                  <a:lnTo>
                    <a:pt x="242" y="436"/>
                  </a:lnTo>
                  <a:lnTo>
                    <a:pt x="242" y="436"/>
                  </a:lnTo>
                  <a:lnTo>
                    <a:pt x="242" y="434"/>
                  </a:lnTo>
                  <a:lnTo>
                    <a:pt x="242" y="434"/>
                  </a:lnTo>
                  <a:lnTo>
                    <a:pt x="244" y="432"/>
                  </a:lnTo>
                  <a:lnTo>
                    <a:pt x="244" y="432"/>
                  </a:lnTo>
                  <a:lnTo>
                    <a:pt x="244" y="430"/>
                  </a:lnTo>
                  <a:lnTo>
                    <a:pt x="244" y="430"/>
                  </a:lnTo>
                  <a:lnTo>
                    <a:pt x="244" y="428"/>
                  </a:lnTo>
                  <a:lnTo>
                    <a:pt x="244" y="428"/>
                  </a:lnTo>
                  <a:lnTo>
                    <a:pt x="244" y="426"/>
                  </a:lnTo>
                  <a:lnTo>
                    <a:pt x="244" y="426"/>
                  </a:lnTo>
                  <a:lnTo>
                    <a:pt x="246" y="426"/>
                  </a:lnTo>
                  <a:lnTo>
                    <a:pt x="246" y="426"/>
                  </a:lnTo>
                  <a:lnTo>
                    <a:pt x="246" y="424"/>
                  </a:lnTo>
                  <a:lnTo>
                    <a:pt x="244" y="422"/>
                  </a:lnTo>
                  <a:lnTo>
                    <a:pt x="244" y="422"/>
                  </a:lnTo>
                  <a:lnTo>
                    <a:pt x="244" y="422"/>
                  </a:lnTo>
                  <a:lnTo>
                    <a:pt x="244" y="422"/>
                  </a:lnTo>
                  <a:lnTo>
                    <a:pt x="242" y="420"/>
                  </a:lnTo>
                  <a:lnTo>
                    <a:pt x="242" y="420"/>
                  </a:lnTo>
                  <a:lnTo>
                    <a:pt x="244" y="416"/>
                  </a:lnTo>
                  <a:lnTo>
                    <a:pt x="248" y="410"/>
                  </a:lnTo>
                  <a:lnTo>
                    <a:pt x="248" y="410"/>
                  </a:lnTo>
                  <a:lnTo>
                    <a:pt x="248" y="408"/>
                  </a:lnTo>
                  <a:lnTo>
                    <a:pt x="248" y="408"/>
                  </a:lnTo>
                  <a:lnTo>
                    <a:pt x="248" y="404"/>
                  </a:lnTo>
                  <a:lnTo>
                    <a:pt x="248" y="404"/>
                  </a:lnTo>
                  <a:lnTo>
                    <a:pt x="250" y="404"/>
                  </a:lnTo>
                  <a:lnTo>
                    <a:pt x="250" y="404"/>
                  </a:lnTo>
                  <a:lnTo>
                    <a:pt x="250" y="402"/>
                  </a:lnTo>
                  <a:lnTo>
                    <a:pt x="250" y="402"/>
                  </a:lnTo>
                  <a:lnTo>
                    <a:pt x="252" y="400"/>
                  </a:lnTo>
                  <a:lnTo>
                    <a:pt x="252" y="400"/>
                  </a:lnTo>
                  <a:lnTo>
                    <a:pt x="252" y="398"/>
                  </a:lnTo>
                  <a:lnTo>
                    <a:pt x="252" y="398"/>
                  </a:lnTo>
                  <a:lnTo>
                    <a:pt x="252" y="396"/>
                  </a:lnTo>
                  <a:lnTo>
                    <a:pt x="252" y="396"/>
                  </a:lnTo>
                  <a:lnTo>
                    <a:pt x="254" y="394"/>
                  </a:lnTo>
                  <a:lnTo>
                    <a:pt x="254" y="394"/>
                  </a:lnTo>
                  <a:lnTo>
                    <a:pt x="254" y="392"/>
                  </a:lnTo>
                  <a:lnTo>
                    <a:pt x="254" y="392"/>
                  </a:lnTo>
                  <a:lnTo>
                    <a:pt x="254" y="390"/>
                  </a:lnTo>
                  <a:lnTo>
                    <a:pt x="254" y="390"/>
                  </a:lnTo>
                  <a:lnTo>
                    <a:pt x="254" y="388"/>
                  </a:lnTo>
                  <a:lnTo>
                    <a:pt x="254" y="388"/>
                  </a:lnTo>
                  <a:lnTo>
                    <a:pt x="254" y="386"/>
                  </a:lnTo>
                  <a:lnTo>
                    <a:pt x="254" y="386"/>
                  </a:lnTo>
                  <a:lnTo>
                    <a:pt x="256" y="384"/>
                  </a:lnTo>
                  <a:lnTo>
                    <a:pt x="256" y="380"/>
                  </a:lnTo>
                  <a:lnTo>
                    <a:pt x="256" y="380"/>
                  </a:lnTo>
                  <a:lnTo>
                    <a:pt x="256" y="378"/>
                  </a:lnTo>
                  <a:lnTo>
                    <a:pt x="256" y="378"/>
                  </a:lnTo>
                  <a:lnTo>
                    <a:pt x="258" y="378"/>
                  </a:lnTo>
                  <a:lnTo>
                    <a:pt x="258" y="378"/>
                  </a:lnTo>
                  <a:lnTo>
                    <a:pt x="258" y="374"/>
                  </a:lnTo>
                  <a:lnTo>
                    <a:pt x="256" y="372"/>
                  </a:lnTo>
                  <a:lnTo>
                    <a:pt x="256" y="372"/>
                  </a:lnTo>
                  <a:lnTo>
                    <a:pt x="256" y="372"/>
                  </a:lnTo>
                  <a:lnTo>
                    <a:pt x="256" y="372"/>
                  </a:lnTo>
                  <a:lnTo>
                    <a:pt x="256" y="368"/>
                  </a:lnTo>
                  <a:lnTo>
                    <a:pt x="256" y="368"/>
                  </a:lnTo>
                  <a:lnTo>
                    <a:pt x="258" y="366"/>
                  </a:lnTo>
                  <a:lnTo>
                    <a:pt x="260" y="366"/>
                  </a:lnTo>
                  <a:lnTo>
                    <a:pt x="260" y="362"/>
                  </a:lnTo>
                  <a:lnTo>
                    <a:pt x="260" y="362"/>
                  </a:lnTo>
                  <a:lnTo>
                    <a:pt x="260" y="362"/>
                  </a:lnTo>
                  <a:lnTo>
                    <a:pt x="260" y="362"/>
                  </a:lnTo>
                  <a:lnTo>
                    <a:pt x="260" y="360"/>
                  </a:lnTo>
                  <a:lnTo>
                    <a:pt x="260" y="360"/>
                  </a:lnTo>
                  <a:lnTo>
                    <a:pt x="260" y="358"/>
                  </a:lnTo>
                  <a:lnTo>
                    <a:pt x="260" y="358"/>
                  </a:lnTo>
                  <a:lnTo>
                    <a:pt x="262" y="356"/>
                  </a:lnTo>
                  <a:lnTo>
                    <a:pt x="262" y="356"/>
                  </a:lnTo>
                  <a:lnTo>
                    <a:pt x="262" y="354"/>
                  </a:lnTo>
                  <a:lnTo>
                    <a:pt x="262" y="354"/>
                  </a:lnTo>
                  <a:lnTo>
                    <a:pt x="264" y="352"/>
                  </a:lnTo>
                  <a:lnTo>
                    <a:pt x="264" y="352"/>
                  </a:lnTo>
                  <a:lnTo>
                    <a:pt x="264" y="350"/>
                  </a:lnTo>
                  <a:lnTo>
                    <a:pt x="264" y="350"/>
                  </a:lnTo>
                  <a:lnTo>
                    <a:pt x="264" y="348"/>
                  </a:lnTo>
                  <a:lnTo>
                    <a:pt x="264" y="348"/>
                  </a:lnTo>
                  <a:lnTo>
                    <a:pt x="264" y="346"/>
                  </a:lnTo>
                  <a:lnTo>
                    <a:pt x="264" y="346"/>
                  </a:lnTo>
                  <a:lnTo>
                    <a:pt x="266" y="344"/>
                  </a:lnTo>
                  <a:lnTo>
                    <a:pt x="266" y="340"/>
                  </a:lnTo>
                  <a:lnTo>
                    <a:pt x="266" y="340"/>
                  </a:lnTo>
                  <a:lnTo>
                    <a:pt x="266" y="338"/>
                  </a:lnTo>
                  <a:lnTo>
                    <a:pt x="266" y="338"/>
                  </a:lnTo>
                  <a:lnTo>
                    <a:pt x="266" y="336"/>
                  </a:lnTo>
                  <a:lnTo>
                    <a:pt x="266" y="336"/>
                  </a:lnTo>
                  <a:lnTo>
                    <a:pt x="266" y="332"/>
                  </a:lnTo>
                  <a:lnTo>
                    <a:pt x="266" y="332"/>
                  </a:lnTo>
                  <a:lnTo>
                    <a:pt x="268" y="330"/>
                  </a:lnTo>
                  <a:lnTo>
                    <a:pt x="268" y="330"/>
                  </a:lnTo>
                  <a:lnTo>
                    <a:pt x="270" y="328"/>
                  </a:lnTo>
                  <a:lnTo>
                    <a:pt x="270" y="328"/>
                  </a:lnTo>
                  <a:lnTo>
                    <a:pt x="270" y="326"/>
                  </a:lnTo>
                  <a:lnTo>
                    <a:pt x="270" y="326"/>
                  </a:lnTo>
                  <a:lnTo>
                    <a:pt x="270" y="324"/>
                  </a:lnTo>
                  <a:lnTo>
                    <a:pt x="270" y="324"/>
                  </a:lnTo>
                  <a:lnTo>
                    <a:pt x="268" y="320"/>
                  </a:lnTo>
                  <a:lnTo>
                    <a:pt x="268" y="320"/>
                  </a:lnTo>
                  <a:lnTo>
                    <a:pt x="270" y="318"/>
                  </a:lnTo>
                  <a:lnTo>
                    <a:pt x="270" y="318"/>
                  </a:lnTo>
                  <a:lnTo>
                    <a:pt x="270" y="314"/>
                  </a:lnTo>
                  <a:lnTo>
                    <a:pt x="270" y="314"/>
                  </a:lnTo>
                  <a:lnTo>
                    <a:pt x="270" y="312"/>
                  </a:lnTo>
                  <a:lnTo>
                    <a:pt x="270" y="312"/>
                  </a:lnTo>
                  <a:lnTo>
                    <a:pt x="270" y="312"/>
                  </a:lnTo>
                  <a:lnTo>
                    <a:pt x="270" y="312"/>
                  </a:lnTo>
                  <a:lnTo>
                    <a:pt x="270" y="312"/>
                  </a:lnTo>
                  <a:lnTo>
                    <a:pt x="272" y="308"/>
                  </a:lnTo>
                  <a:lnTo>
                    <a:pt x="270" y="308"/>
                  </a:lnTo>
                  <a:lnTo>
                    <a:pt x="270" y="308"/>
                  </a:lnTo>
                  <a:lnTo>
                    <a:pt x="270" y="306"/>
                  </a:lnTo>
                  <a:lnTo>
                    <a:pt x="270" y="306"/>
                  </a:lnTo>
                  <a:lnTo>
                    <a:pt x="270" y="304"/>
                  </a:lnTo>
                  <a:lnTo>
                    <a:pt x="270" y="304"/>
                  </a:lnTo>
                  <a:lnTo>
                    <a:pt x="270" y="304"/>
                  </a:lnTo>
                  <a:lnTo>
                    <a:pt x="270" y="304"/>
                  </a:lnTo>
                  <a:lnTo>
                    <a:pt x="270" y="300"/>
                  </a:lnTo>
                  <a:lnTo>
                    <a:pt x="270" y="300"/>
                  </a:lnTo>
                  <a:lnTo>
                    <a:pt x="272" y="296"/>
                  </a:lnTo>
                  <a:lnTo>
                    <a:pt x="272" y="296"/>
                  </a:lnTo>
                  <a:lnTo>
                    <a:pt x="272" y="294"/>
                  </a:lnTo>
                  <a:lnTo>
                    <a:pt x="272" y="294"/>
                  </a:lnTo>
                  <a:lnTo>
                    <a:pt x="272" y="292"/>
                  </a:lnTo>
                  <a:lnTo>
                    <a:pt x="272" y="292"/>
                  </a:lnTo>
                  <a:lnTo>
                    <a:pt x="272" y="290"/>
                  </a:lnTo>
                  <a:lnTo>
                    <a:pt x="272" y="290"/>
                  </a:lnTo>
                  <a:lnTo>
                    <a:pt x="272" y="288"/>
                  </a:lnTo>
                  <a:lnTo>
                    <a:pt x="272" y="288"/>
                  </a:lnTo>
                  <a:lnTo>
                    <a:pt x="272" y="286"/>
                  </a:lnTo>
                  <a:lnTo>
                    <a:pt x="272" y="286"/>
                  </a:lnTo>
                  <a:lnTo>
                    <a:pt x="272" y="284"/>
                  </a:lnTo>
                  <a:lnTo>
                    <a:pt x="272" y="284"/>
                  </a:lnTo>
                  <a:lnTo>
                    <a:pt x="272" y="282"/>
                  </a:lnTo>
                  <a:lnTo>
                    <a:pt x="272" y="282"/>
                  </a:lnTo>
                  <a:lnTo>
                    <a:pt x="274" y="282"/>
                  </a:lnTo>
                  <a:lnTo>
                    <a:pt x="274" y="282"/>
                  </a:lnTo>
                  <a:lnTo>
                    <a:pt x="274" y="280"/>
                  </a:lnTo>
                  <a:lnTo>
                    <a:pt x="274" y="280"/>
                  </a:lnTo>
                  <a:lnTo>
                    <a:pt x="274" y="280"/>
                  </a:lnTo>
                  <a:lnTo>
                    <a:pt x="274" y="278"/>
                  </a:lnTo>
                  <a:lnTo>
                    <a:pt x="274" y="278"/>
                  </a:lnTo>
                  <a:lnTo>
                    <a:pt x="278" y="274"/>
                  </a:lnTo>
                  <a:lnTo>
                    <a:pt x="278" y="274"/>
                  </a:lnTo>
                  <a:lnTo>
                    <a:pt x="278" y="270"/>
                  </a:lnTo>
                  <a:lnTo>
                    <a:pt x="276" y="268"/>
                  </a:lnTo>
                  <a:lnTo>
                    <a:pt x="276" y="268"/>
                  </a:lnTo>
                  <a:lnTo>
                    <a:pt x="276" y="266"/>
                  </a:lnTo>
                  <a:lnTo>
                    <a:pt x="276" y="266"/>
                  </a:lnTo>
                  <a:lnTo>
                    <a:pt x="276" y="264"/>
                  </a:lnTo>
                  <a:lnTo>
                    <a:pt x="276" y="264"/>
                  </a:lnTo>
                  <a:lnTo>
                    <a:pt x="276" y="262"/>
                  </a:lnTo>
                  <a:lnTo>
                    <a:pt x="276" y="262"/>
                  </a:lnTo>
                  <a:lnTo>
                    <a:pt x="276" y="260"/>
                  </a:lnTo>
                  <a:lnTo>
                    <a:pt x="276" y="260"/>
                  </a:lnTo>
                  <a:lnTo>
                    <a:pt x="278" y="258"/>
                  </a:lnTo>
                  <a:lnTo>
                    <a:pt x="278" y="258"/>
                  </a:lnTo>
                  <a:lnTo>
                    <a:pt x="278" y="256"/>
                  </a:lnTo>
                  <a:lnTo>
                    <a:pt x="278" y="256"/>
                  </a:lnTo>
                  <a:lnTo>
                    <a:pt x="278" y="254"/>
                  </a:lnTo>
                  <a:lnTo>
                    <a:pt x="278" y="254"/>
                  </a:lnTo>
                  <a:lnTo>
                    <a:pt x="278" y="252"/>
                  </a:lnTo>
                  <a:lnTo>
                    <a:pt x="280" y="252"/>
                  </a:lnTo>
                  <a:lnTo>
                    <a:pt x="282" y="254"/>
                  </a:lnTo>
                  <a:lnTo>
                    <a:pt x="282" y="252"/>
                  </a:lnTo>
                  <a:lnTo>
                    <a:pt x="282" y="252"/>
                  </a:lnTo>
                  <a:lnTo>
                    <a:pt x="282" y="250"/>
                  </a:lnTo>
                  <a:lnTo>
                    <a:pt x="282" y="250"/>
                  </a:lnTo>
                  <a:lnTo>
                    <a:pt x="282" y="248"/>
                  </a:lnTo>
                  <a:lnTo>
                    <a:pt x="282" y="248"/>
                  </a:lnTo>
                  <a:lnTo>
                    <a:pt x="284" y="244"/>
                  </a:lnTo>
                  <a:lnTo>
                    <a:pt x="284" y="244"/>
                  </a:lnTo>
                  <a:lnTo>
                    <a:pt x="282" y="240"/>
                  </a:lnTo>
                  <a:lnTo>
                    <a:pt x="282" y="240"/>
                  </a:lnTo>
                  <a:lnTo>
                    <a:pt x="282" y="240"/>
                  </a:lnTo>
                  <a:lnTo>
                    <a:pt x="282" y="240"/>
                  </a:lnTo>
                  <a:lnTo>
                    <a:pt x="284" y="236"/>
                  </a:lnTo>
                  <a:lnTo>
                    <a:pt x="284" y="236"/>
                  </a:lnTo>
                  <a:lnTo>
                    <a:pt x="286" y="236"/>
                  </a:lnTo>
                  <a:lnTo>
                    <a:pt x="286" y="236"/>
                  </a:lnTo>
                  <a:lnTo>
                    <a:pt x="286" y="234"/>
                  </a:lnTo>
                  <a:lnTo>
                    <a:pt x="286" y="234"/>
                  </a:lnTo>
                  <a:lnTo>
                    <a:pt x="286" y="232"/>
                  </a:lnTo>
                  <a:lnTo>
                    <a:pt x="286" y="232"/>
                  </a:lnTo>
                  <a:lnTo>
                    <a:pt x="286" y="230"/>
                  </a:lnTo>
                  <a:lnTo>
                    <a:pt x="286" y="230"/>
                  </a:lnTo>
                  <a:lnTo>
                    <a:pt x="286" y="228"/>
                  </a:lnTo>
                  <a:lnTo>
                    <a:pt x="288" y="226"/>
                  </a:lnTo>
                  <a:lnTo>
                    <a:pt x="288" y="226"/>
                  </a:lnTo>
                  <a:lnTo>
                    <a:pt x="288" y="226"/>
                  </a:lnTo>
                  <a:lnTo>
                    <a:pt x="288" y="224"/>
                  </a:lnTo>
                  <a:lnTo>
                    <a:pt x="288" y="224"/>
                  </a:lnTo>
                  <a:lnTo>
                    <a:pt x="288" y="222"/>
                  </a:lnTo>
                  <a:lnTo>
                    <a:pt x="288" y="222"/>
                  </a:lnTo>
                  <a:lnTo>
                    <a:pt x="288" y="220"/>
                  </a:lnTo>
                  <a:lnTo>
                    <a:pt x="288" y="220"/>
                  </a:lnTo>
                  <a:lnTo>
                    <a:pt x="290" y="220"/>
                  </a:lnTo>
                  <a:lnTo>
                    <a:pt x="290" y="220"/>
                  </a:lnTo>
                  <a:lnTo>
                    <a:pt x="290" y="218"/>
                  </a:lnTo>
                  <a:lnTo>
                    <a:pt x="292" y="218"/>
                  </a:lnTo>
                  <a:lnTo>
                    <a:pt x="292" y="218"/>
                  </a:lnTo>
                  <a:lnTo>
                    <a:pt x="292" y="216"/>
                  </a:lnTo>
                  <a:lnTo>
                    <a:pt x="292" y="216"/>
                  </a:lnTo>
                  <a:lnTo>
                    <a:pt x="292" y="214"/>
                  </a:lnTo>
                  <a:lnTo>
                    <a:pt x="292" y="214"/>
                  </a:lnTo>
                  <a:lnTo>
                    <a:pt x="294" y="214"/>
                  </a:lnTo>
                  <a:lnTo>
                    <a:pt x="294" y="214"/>
                  </a:lnTo>
                  <a:lnTo>
                    <a:pt x="294" y="210"/>
                  </a:lnTo>
                  <a:lnTo>
                    <a:pt x="292" y="210"/>
                  </a:lnTo>
                  <a:lnTo>
                    <a:pt x="292" y="210"/>
                  </a:lnTo>
                  <a:lnTo>
                    <a:pt x="292" y="208"/>
                  </a:lnTo>
                  <a:lnTo>
                    <a:pt x="292" y="208"/>
                  </a:lnTo>
                  <a:lnTo>
                    <a:pt x="294" y="206"/>
                  </a:lnTo>
                  <a:lnTo>
                    <a:pt x="294" y="206"/>
                  </a:lnTo>
                  <a:lnTo>
                    <a:pt x="294" y="204"/>
                  </a:lnTo>
                  <a:lnTo>
                    <a:pt x="294" y="204"/>
                  </a:lnTo>
                  <a:lnTo>
                    <a:pt x="294" y="202"/>
                  </a:lnTo>
                  <a:lnTo>
                    <a:pt x="294" y="202"/>
                  </a:lnTo>
                  <a:lnTo>
                    <a:pt x="294" y="200"/>
                  </a:lnTo>
                  <a:lnTo>
                    <a:pt x="294" y="200"/>
                  </a:lnTo>
                  <a:lnTo>
                    <a:pt x="294" y="200"/>
                  </a:lnTo>
                  <a:lnTo>
                    <a:pt x="294" y="200"/>
                  </a:lnTo>
                  <a:lnTo>
                    <a:pt x="294" y="194"/>
                  </a:lnTo>
                  <a:lnTo>
                    <a:pt x="294" y="194"/>
                  </a:lnTo>
                  <a:lnTo>
                    <a:pt x="298" y="188"/>
                  </a:lnTo>
                  <a:lnTo>
                    <a:pt x="298" y="188"/>
                  </a:lnTo>
                  <a:lnTo>
                    <a:pt x="300" y="184"/>
                  </a:lnTo>
                  <a:lnTo>
                    <a:pt x="300" y="184"/>
                  </a:lnTo>
                  <a:lnTo>
                    <a:pt x="300" y="182"/>
                  </a:lnTo>
                  <a:lnTo>
                    <a:pt x="302" y="180"/>
                  </a:lnTo>
                  <a:lnTo>
                    <a:pt x="302" y="180"/>
                  </a:lnTo>
                  <a:lnTo>
                    <a:pt x="302" y="178"/>
                  </a:lnTo>
                  <a:lnTo>
                    <a:pt x="302" y="178"/>
                  </a:lnTo>
                  <a:lnTo>
                    <a:pt x="302" y="176"/>
                  </a:lnTo>
                  <a:lnTo>
                    <a:pt x="302" y="176"/>
                  </a:lnTo>
                  <a:lnTo>
                    <a:pt x="302" y="174"/>
                  </a:lnTo>
                  <a:lnTo>
                    <a:pt x="302" y="174"/>
                  </a:lnTo>
                  <a:lnTo>
                    <a:pt x="302" y="172"/>
                  </a:lnTo>
                  <a:lnTo>
                    <a:pt x="304" y="170"/>
                  </a:lnTo>
                  <a:lnTo>
                    <a:pt x="304" y="170"/>
                  </a:lnTo>
                  <a:lnTo>
                    <a:pt x="304" y="168"/>
                  </a:lnTo>
                  <a:lnTo>
                    <a:pt x="304" y="168"/>
                  </a:lnTo>
                  <a:lnTo>
                    <a:pt x="306" y="166"/>
                  </a:lnTo>
                  <a:lnTo>
                    <a:pt x="306" y="166"/>
                  </a:lnTo>
                  <a:lnTo>
                    <a:pt x="306" y="164"/>
                  </a:lnTo>
                  <a:lnTo>
                    <a:pt x="306" y="164"/>
                  </a:lnTo>
                  <a:lnTo>
                    <a:pt x="306" y="162"/>
                  </a:lnTo>
                  <a:lnTo>
                    <a:pt x="306" y="162"/>
                  </a:lnTo>
                  <a:lnTo>
                    <a:pt x="308" y="160"/>
                  </a:lnTo>
                  <a:lnTo>
                    <a:pt x="308" y="160"/>
                  </a:lnTo>
                  <a:lnTo>
                    <a:pt x="308" y="158"/>
                  </a:lnTo>
                  <a:lnTo>
                    <a:pt x="308" y="158"/>
                  </a:lnTo>
                  <a:lnTo>
                    <a:pt x="308" y="156"/>
                  </a:lnTo>
                  <a:lnTo>
                    <a:pt x="308" y="156"/>
                  </a:lnTo>
                  <a:lnTo>
                    <a:pt x="310" y="156"/>
                  </a:lnTo>
                  <a:lnTo>
                    <a:pt x="310" y="156"/>
                  </a:lnTo>
                  <a:lnTo>
                    <a:pt x="310" y="154"/>
                  </a:lnTo>
                  <a:lnTo>
                    <a:pt x="308" y="152"/>
                  </a:lnTo>
                  <a:lnTo>
                    <a:pt x="308" y="152"/>
                  </a:lnTo>
                  <a:lnTo>
                    <a:pt x="308" y="150"/>
                  </a:lnTo>
                  <a:lnTo>
                    <a:pt x="308" y="150"/>
                  </a:lnTo>
                  <a:lnTo>
                    <a:pt x="310" y="150"/>
                  </a:lnTo>
                  <a:lnTo>
                    <a:pt x="310" y="150"/>
                  </a:lnTo>
                  <a:lnTo>
                    <a:pt x="312" y="150"/>
                  </a:lnTo>
                  <a:lnTo>
                    <a:pt x="312" y="150"/>
                  </a:lnTo>
                  <a:lnTo>
                    <a:pt x="312" y="146"/>
                  </a:lnTo>
                  <a:lnTo>
                    <a:pt x="312" y="146"/>
                  </a:lnTo>
                  <a:lnTo>
                    <a:pt x="314" y="146"/>
                  </a:lnTo>
                  <a:lnTo>
                    <a:pt x="314" y="146"/>
                  </a:lnTo>
                  <a:lnTo>
                    <a:pt x="314" y="144"/>
                  </a:lnTo>
                  <a:lnTo>
                    <a:pt x="314" y="144"/>
                  </a:lnTo>
                  <a:lnTo>
                    <a:pt x="314" y="142"/>
                  </a:lnTo>
                  <a:lnTo>
                    <a:pt x="316" y="140"/>
                  </a:lnTo>
                  <a:lnTo>
                    <a:pt x="316" y="140"/>
                  </a:lnTo>
                  <a:lnTo>
                    <a:pt x="316" y="140"/>
                  </a:lnTo>
                  <a:lnTo>
                    <a:pt x="316" y="138"/>
                  </a:lnTo>
                  <a:lnTo>
                    <a:pt x="316" y="138"/>
                  </a:lnTo>
                  <a:lnTo>
                    <a:pt x="316" y="136"/>
                  </a:lnTo>
                  <a:lnTo>
                    <a:pt x="316" y="136"/>
                  </a:lnTo>
                  <a:lnTo>
                    <a:pt x="316" y="134"/>
                  </a:lnTo>
                  <a:lnTo>
                    <a:pt x="316" y="134"/>
                  </a:lnTo>
                  <a:lnTo>
                    <a:pt x="318" y="130"/>
                  </a:lnTo>
                  <a:lnTo>
                    <a:pt x="320" y="126"/>
                  </a:lnTo>
                  <a:lnTo>
                    <a:pt x="324" y="120"/>
                  </a:lnTo>
                  <a:lnTo>
                    <a:pt x="324" y="120"/>
                  </a:lnTo>
                  <a:lnTo>
                    <a:pt x="324" y="118"/>
                  </a:lnTo>
                  <a:lnTo>
                    <a:pt x="324" y="118"/>
                  </a:lnTo>
                  <a:lnTo>
                    <a:pt x="326" y="116"/>
                  </a:lnTo>
                  <a:lnTo>
                    <a:pt x="328" y="116"/>
                  </a:lnTo>
                  <a:lnTo>
                    <a:pt x="328" y="114"/>
                  </a:lnTo>
                  <a:lnTo>
                    <a:pt x="328" y="114"/>
                  </a:lnTo>
                  <a:lnTo>
                    <a:pt x="328" y="112"/>
                  </a:lnTo>
                  <a:lnTo>
                    <a:pt x="328" y="112"/>
                  </a:lnTo>
                  <a:lnTo>
                    <a:pt x="328" y="110"/>
                  </a:lnTo>
                  <a:lnTo>
                    <a:pt x="328" y="110"/>
                  </a:lnTo>
                  <a:lnTo>
                    <a:pt x="330" y="104"/>
                  </a:lnTo>
                  <a:lnTo>
                    <a:pt x="332" y="96"/>
                  </a:lnTo>
                  <a:lnTo>
                    <a:pt x="342" y="88"/>
                  </a:lnTo>
                  <a:lnTo>
                    <a:pt x="342" y="88"/>
                  </a:lnTo>
                  <a:lnTo>
                    <a:pt x="350" y="78"/>
                  </a:lnTo>
                  <a:lnTo>
                    <a:pt x="350" y="78"/>
                  </a:lnTo>
                  <a:lnTo>
                    <a:pt x="350" y="76"/>
                  </a:lnTo>
                  <a:lnTo>
                    <a:pt x="350" y="76"/>
                  </a:lnTo>
                  <a:lnTo>
                    <a:pt x="352" y="74"/>
                  </a:lnTo>
                  <a:lnTo>
                    <a:pt x="352" y="74"/>
                  </a:lnTo>
                  <a:lnTo>
                    <a:pt x="352" y="74"/>
                  </a:lnTo>
                  <a:lnTo>
                    <a:pt x="354" y="72"/>
                  </a:lnTo>
                  <a:lnTo>
                    <a:pt x="354" y="72"/>
                  </a:lnTo>
                  <a:lnTo>
                    <a:pt x="358" y="70"/>
                  </a:lnTo>
                  <a:lnTo>
                    <a:pt x="358" y="70"/>
                  </a:lnTo>
                  <a:lnTo>
                    <a:pt x="362" y="66"/>
                  </a:lnTo>
                  <a:lnTo>
                    <a:pt x="360" y="66"/>
                  </a:lnTo>
                  <a:lnTo>
                    <a:pt x="360" y="66"/>
                  </a:lnTo>
                  <a:lnTo>
                    <a:pt x="362" y="66"/>
                  </a:lnTo>
                  <a:lnTo>
                    <a:pt x="362" y="66"/>
                  </a:lnTo>
                  <a:lnTo>
                    <a:pt x="362" y="66"/>
                  </a:lnTo>
                  <a:lnTo>
                    <a:pt x="364" y="64"/>
                  </a:lnTo>
                  <a:lnTo>
                    <a:pt x="364" y="64"/>
                  </a:lnTo>
                  <a:lnTo>
                    <a:pt x="366" y="62"/>
                  </a:lnTo>
                  <a:lnTo>
                    <a:pt x="366" y="62"/>
                  </a:lnTo>
                  <a:lnTo>
                    <a:pt x="366" y="62"/>
                  </a:lnTo>
                  <a:lnTo>
                    <a:pt x="370" y="58"/>
                  </a:lnTo>
                  <a:lnTo>
                    <a:pt x="370" y="58"/>
                  </a:lnTo>
                  <a:lnTo>
                    <a:pt x="368" y="56"/>
                  </a:lnTo>
                  <a:lnTo>
                    <a:pt x="368" y="56"/>
                  </a:lnTo>
                  <a:lnTo>
                    <a:pt x="370" y="54"/>
                  </a:lnTo>
                  <a:lnTo>
                    <a:pt x="370" y="54"/>
                  </a:lnTo>
                  <a:lnTo>
                    <a:pt x="372" y="54"/>
                  </a:lnTo>
                  <a:lnTo>
                    <a:pt x="372" y="54"/>
                  </a:lnTo>
                  <a:lnTo>
                    <a:pt x="376" y="50"/>
                  </a:lnTo>
                  <a:lnTo>
                    <a:pt x="376" y="50"/>
                  </a:lnTo>
                  <a:lnTo>
                    <a:pt x="380" y="48"/>
                  </a:lnTo>
                  <a:lnTo>
                    <a:pt x="380" y="48"/>
                  </a:lnTo>
                  <a:lnTo>
                    <a:pt x="384" y="46"/>
                  </a:lnTo>
                  <a:lnTo>
                    <a:pt x="384" y="46"/>
                  </a:lnTo>
                  <a:lnTo>
                    <a:pt x="386" y="46"/>
                  </a:lnTo>
                  <a:lnTo>
                    <a:pt x="386" y="46"/>
                  </a:lnTo>
                  <a:lnTo>
                    <a:pt x="390" y="46"/>
                  </a:lnTo>
                  <a:lnTo>
                    <a:pt x="390" y="46"/>
                  </a:lnTo>
                  <a:lnTo>
                    <a:pt x="394" y="46"/>
                  </a:lnTo>
                  <a:lnTo>
                    <a:pt x="394" y="46"/>
                  </a:lnTo>
                  <a:lnTo>
                    <a:pt x="396" y="46"/>
                  </a:lnTo>
                  <a:lnTo>
                    <a:pt x="396" y="46"/>
                  </a:lnTo>
                  <a:lnTo>
                    <a:pt x="398" y="46"/>
                  </a:lnTo>
                  <a:lnTo>
                    <a:pt x="398" y="46"/>
                  </a:lnTo>
                  <a:lnTo>
                    <a:pt x="400" y="46"/>
                  </a:lnTo>
                  <a:lnTo>
                    <a:pt x="400" y="46"/>
                  </a:lnTo>
                  <a:lnTo>
                    <a:pt x="404" y="46"/>
                  </a:lnTo>
                  <a:lnTo>
                    <a:pt x="406" y="48"/>
                  </a:lnTo>
                  <a:lnTo>
                    <a:pt x="410" y="52"/>
                  </a:lnTo>
                  <a:lnTo>
                    <a:pt x="410" y="52"/>
                  </a:lnTo>
                  <a:lnTo>
                    <a:pt x="410" y="54"/>
                  </a:lnTo>
                  <a:lnTo>
                    <a:pt x="410" y="54"/>
                  </a:lnTo>
                  <a:lnTo>
                    <a:pt x="412" y="58"/>
                  </a:lnTo>
                  <a:lnTo>
                    <a:pt x="412" y="58"/>
                  </a:lnTo>
                  <a:lnTo>
                    <a:pt x="412" y="62"/>
                  </a:lnTo>
                  <a:lnTo>
                    <a:pt x="412" y="62"/>
                  </a:lnTo>
                  <a:lnTo>
                    <a:pt x="412" y="62"/>
                  </a:lnTo>
                  <a:lnTo>
                    <a:pt x="412" y="62"/>
                  </a:lnTo>
                  <a:lnTo>
                    <a:pt x="414" y="68"/>
                  </a:lnTo>
                  <a:lnTo>
                    <a:pt x="414" y="68"/>
                  </a:lnTo>
                  <a:lnTo>
                    <a:pt x="414" y="68"/>
                  </a:lnTo>
                  <a:lnTo>
                    <a:pt x="414" y="68"/>
                  </a:lnTo>
                  <a:lnTo>
                    <a:pt x="414" y="70"/>
                  </a:lnTo>
                  <a:lnTo>
                    <a:pt x="414" y="70"/>
                  </a:lnTo>
                  <a:lnTo>
                    <a:pt x="414" y="70"/>
                  </a:lnTo>
                  <a:lnTo>
                    <a:pt x="416" y="70"/>
                  </a:lnTo>
                  <a:lnTo>
                    <a:pt x="416" y="70"/>
                  </a:lnTo>
                  <a:lnTo>
                    <a:pt x="418" y="72"/>
                  </a:lnTo>
                  <a:lnTo>
                    <a:pt x="420" y="72"/>
                  </a:lnTo>
                  <a:lnTo>
                    <a:pt x="422" y="72"/>
                  </a:lnTo>
                  <a:lnTo>
                    <a:pt x="422" y="72"/>
                  </a:lnTo>
                  <a:lnTo>
                    <a:pt x="422" y="70"/>
                  </a:lnTo>
                  <a:lnTo>
                    <a:pt x="422" y="70"/>
                  </a:lnTo>
                  <a:lnTo>
                    <a:pt x="424" y="68"/>
                  </a:lnTo>
                  <a:lnTo>
                    <a:pt x="428" y="66"/>
                  </a:lnTo>
                  <a:lnTo>
                    <a:pt x="430" y="64"/>
                  </a:lnTo>
                  <a:lnTo>
                    <a:pt x="432" y="60"/>
                  </a:lnTo>
                  <a:lnTo>
                    <a:pt x="432" y="60"/>
                  </a:lnTo>
                  <a:lnTo>
                    <a:pt x="434" y="56"/>
                  </a:lnTo>
                  <a:lnTo>
                    <a:pt x="434" y="56"/>
                  </a:lnTo>
                  <a:lnTo>
                    <a:pt x="434" y="54"/>
                  </a:lnTo>
                  <a:lnTo>
                    <a:pt x="434" y="54"/>
                  </a:lnTo>
                  <a:lnTo>
                    <a:pt x="434" y="52"/>
                  </a:lnTo>
                  <a:lnTo>
                    <a:pt x="434" y="52"/>
                  </a:lnTo>
                  <a:lnTo>
                    <a:pt x="434" y="50"/>
                  </a:lnTo>
                  <a:lnTo>
                    <a:pt x="434" y="50"/>
                  </a:lnTo>
                  <a:lnTo>
                    <a:pt x="434" y="48"/>
                  </a:lnTo>
                  <a:lnTo>
                    <a:pt x="434" y="48"/>
                  </a:lnTo>
                  <a:lnTo>
                    <a:pt x="432" y="46"/>
                  </a:lnTo>
                  <a:lnTo>
                    <a:pt x="432" y="46"/>
                  </a:lnTo>
                  <a:lnTo>
                    <a:pt x="432" y="44"/>
                  </a:lnTo>
                  <a:lnTo>
                    <a:pt x="432" y="44"/>
                  </a:lnTo>
                  <a:lnTo>
                    <a:pt x="432" y="42"/>
                  </a:lnTo>
                  <a:lnTo>
                    <a:pt x="432" y="42"/>
                  </a:lnTo>
                  <a:lnTo>
                    <a:pt x="430" y="40"/>
                  </a:lnTo>
                  <a:lnTo>
                    <a:pt x="430" y="40"/>
                  </a:lnTo>
                  <a:lnTo>
                    <a:pt x="428" y="36"/>
                  </a:lnTo>
                  <a:lnTo>
                    <a:pt x="428" y="36"/>
                  </a:lnTo>
                  <a:lnTo>
                    <a:pt x="422" y="28"/>
                  </a:lnTo>
                  <a:lnTo>
                    <a:pt x="422" y="28"/>
                  </a:lnTo>
                  <a:lnTo>
                    <a:pt x="422" y="26"/>
                  </a:lnTo>
                  <a:lnTo>
                    <a:pt x="422" y="26"/>
                  </a:lnTo>
                  <a:lnTo>
                    <a:pt x="420" y="24"/>
                  </a:lnTo>
                  <a:lnTo>
                    <a:pt x="420" y="24"/>
                  </a:lnTo>
                  <a:lnTo>
                    <a:pt x="418" y="24"/>
                  </a:lnTo>
                  <a:lnTo>
                    <a:pt x="418" y="24"/>
                  </a:lnTo>
                  <a:lnTo>
                    <a:pt x="410" y="18"/>
                  </a:lnTo>
                  <a:lnTo>
                    <a:pt x="410" y="20"/>
                  </a:lnTo>
                  <a:lnTo>
                    <a:pt x="410" y="20"/>
                  </a:lnTo>
                  <a:lnTo>
                    <a:pt x="410" y="16"/>
                  </a:lnTo>
                  <a:lnTo>
                    <a:pt x="408" y="16"/>
                  </a:lnTo>
                  <a:lnTo>
                    <a:pt x="408" y="16"/>
                  </a:lnTo>
                  <a:lnTo>
                    <a:pt x="406" y="16"/>
                  </a:lnTo>
                  <a:lnTo>
                    <a:pt x="406" y="16"/>
                  </a:lnTo>
                  <a:lnTo>
                    <a:pt x="404" y="16"/>
                  </a:lnTo>
                  <a:lnTo>
                    <a:pt x="404" y="16"/>
                  </a:lnTo>
                  <a:lnTo>
                    <a:pt x="404" y="14"/>
                  </a:lnTo>
                  <a:lnTo>
                    <a:pt x="404" y="14"/>
                  </a:lnTo>
                  <a:lnTo>
                    <a:pt x="400" y="14"/>
                  </a:lnTo>
                  <a:lnTo>
                    <a:pt x="400" y="14"/>
                  </a:lnTo>
                  <a:lnTo>
                    <a:pt x="400" y="12"/>
                  </a:lnTo>
                  <a:lnTo>
                    <a:pt x="400" y="12"/>
                  </a:lnTo>
                  <a:lnTo>
                    <a:pt x="396" y="12"/>
                  </a:lnTo>
                  <a:lnTo>
                    <a:pt x="396" y="12"/>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grpSp>
      <p:sp>
        <p:nvSpPr>
          <p:cNvPr id="26" name="文本占位符 25"/>
          <p:cNvSpPr>
            <a:spLocks noGrp="1"/>
          </p:cNvSpPr>
          <p:nvPr>
            <p:ph type="body" sz="quarter" idx="10"/>
          </p:nvPr>
        </p:nvSpPr>
        <p:spPr>
          <a:xfrm>
            <a:off x="655541" y="680601"/>
            <a:ext cx="3886387" cy="430679"/>
          </a:xfrm>
          <a:prstGeom prst="rect">
            <a:avLst/>
          </a:prstGeom>
        </p:spPr>
        <p:txBody>
          <a:bodyPr/>
          <a:lstStyle>
            <a:lvl1pPr marL="0" indent="0" algn="l" defTabSz="914400" rtl="0" eaLnBrk="1" latinLnBrk="0" hangingPunct="1">
              <a:buFontTx/>
              <a:buNone/>
              <a:defRPr lang="zh-CN" altLang="en-US" sz="2400" b="1" kern="1200" dirty="0" smtClean="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2">
    <p:spTree>
      <p:nvGrpSpPr>
        <p:cNvPr id="1" name=""/>
        <p:cNvGrpSpPr/>
        <p:nvPr/>
      </p:nvGrpSpPr>
      <p:grpSpPr>
        <a:xfrm>
          <a:off x="0" y="0"/>
          <a:ext cx="0" cy="0"/>
          <a:chOff x="0" y="0"/>
          <a:chExt cx="0" cy="0"/>
        </a:xfrm>
      </p:grpSpPr>
      <p:sp>
        <p:nvSpPr>
          <p:cNvPr id="2" name="矩形 1"/>
          <p:cNvSpPr/>
          <p:nvPr userDrawn="1"/>
        </p:nvSpPr>
        <p:spPr>
          <a:xfrm>
            <a:off x="0" y="548640"/>
            <a:ext cx="12192000" cy="59851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5" name="矩形 4"/>
          <p:cNvSpPr/>
          <p:nvPr userDrawn="1"/>
        </p:nvSpPr>
        <p:spPr>
          <a:xfrm>
            <a:off x="0" y="0"/>
            <a:ext cx="12192000" cy="5985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矩形 5"/>
          <p:cNvSpPr/>
          <p:nvPr userDrawn="1"/>
        </p:nvSpPr>
        <p:spPr>
          <a:xfrm>
            <a:off x="6599762" y="133582"/>
            <a:ext cx="597968"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200" b="0" kern="120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绪论</a:t>
            </a:r>
          </a:p>
        </p:txBody>
      </p:sp>
      <p:sp>
        <p:nvSpPr>
          <p:cNvPr id="8" name="矩形 7"/>
          <p:cNvSpPr/>
          <p:nvPr userDrawn="1"/>
        </p:nvSpPr>
        <p:spPr>
          <a:xfrm>
            <a:off x="7233205" y="175685"/>
            <a:ext cx="912743" cy="3609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400" b="1" kern="12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系统架构</a:t>
            </a:r>
          </a:p>
        </p:txBody>
      </p:sp>
      <p:sp>
        <p:nvSpPr>
          <p:cNvPr id="9" name="矩形 8"/>
          <p:cNvSpPr/>
          <p:nvPr userDrawn="1"/>
        </p:nvSpPr>
        <p:spPr>
          <a:xfrm>
            <a:off x="8145949" y="162563"/>
            <a:ext cx="881659" cy="3740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程序设计</a:t>
            </a:r>
          </a:p>
        </p:txBody>
      </p:sp>
      <p:sp>
        <p:nvSpPr>
          <p:cNvPr id="10" name="矩形 9"/>
          <p:cNvSpPr/>
          <p:nvPr userDrawn="1"/>
        </p:nvSpPr>
        <p:spPr>
          <a:xfrm>
            <a:off x="9063083" y="133582"/>
            <a:ext cx="1139873"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功能介绍</a:t>
            </a:r>
          </a:p>
        </p:txBody>
      </p:sp>
      <p:sp>
        <p:nvSpPr>
          <p:cNvPr id="11" name="矩形 10"/>
          <p:cNvSpPr/>
          <p:nvPr userDrawn="1"/>
        </p:nvSpPr>
        <p:spPr>
          <a:xfrm>
            <a:off x="10238432" y="133582"/>
            <a:ext cx="1273859"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总结</a:t>
            </a:r>
          </a:p>
        </p:txBody>
      </p:sp>
      <p:sp>
        <p:nvSpPr>
          <p:cNvPr id="12" name="任意多边形 11"/>
          <p:cNvSpPr/>
          <p:nvPr userDrawn="1"/>
        </p:nvSpPr>
        <p:spPr>
          <a:xfrm>
            <a:off x="7538836" y="0"/>
            <a:ext cx="266008" cy="229317"/>
          </a:xfrm>
          <a:custGeom>
            <a:avLst/>
            <a:gdLst>
              <a:gd name="connsiteX0" fmla="*/ 0 w 266008"/>
              <a:gd name="connsiteY0" fmla="*/ 0 h 229317"/>
              <a:gd name="connsiteX1" fmla="*/ 266008 w 266008"/>
              <a:gd name="connsiteY1" fmla="*/ 0 h 229317"/>
              <a:gd name="connsiteX2" fmla="*/ 133004 w 266008"/>
              <a:gd name="connsiteY2" fmla="*/ 229317 h 229317"/>
              <a:gd name="connsiteX3" fmla="*/ 0 w 266008"/>
              <a:gd name="connsiteY3" fmla="*/ 0 h 229317"/>
            </a:gdLst>
            <a:ahLst/>
            <a:cxnLst>
              <a:cxn ang="0">
                <a:pos x="connsiteX0" y="connsiteY0"/>
              </a:cxn>
              <a:cxn ang="0">
                <a:pos x="connsiteX1" y="connsiteY1"/>
              </a:cxn>
              <a:cxn ang="0">
                <a:pos x="connsiteX2" y="connsiteY2"/>
              </a:cxn>
              <a:cxn ang="0">
                <a:pos x="connsiteX3" y="connsiteY3"/>
              </a:cxn>
            </a:cxnLst>
            <a:rect l="l" t="t" r="r" b="b"/>
            <a:pathLst>
              <a:path w="266008" h="229317">
                <a:moveTo>
                  <a:pt x="0" y="0"/>
                </a:moveTo>
                <a:lnTo>
                  <a:pt x="266008" y="0"/>
                </a:lnTo>
                <a:lnTo>
                  <a:pt x="133004" y="229317"/>
                </a:lnTo>
                <a:lnTo>
                  <a:pt x="0" y="0"/>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sz="1000" b="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2</a:t>
            </a:r>
            <a:endParaRPr lang="zh-CN" altLang="en-US" sz="1000" b="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矩形 12"/>
          <p:cNvSpPr/>
          <p:nvPr userDrawn="1"/>
        </p:nvSpPr>
        <p:spPr>
          <a:xfrm>
            <a:off x="0" y="6367549"/>
            <a:ext cx="12192000" cy="490451"/>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14" name="文本框 13"/>
          <p:cNvSpPr txBox="1"/>
          <p:nvPr userDrawn="1"/>
        </p:nvSpPr>
        <p:spPr>
          <a:xfrm>
            <a:off x="211251" y="6465073"/>
            <a:ext cx="3835373" cy="312420"/>
          </a:xfrm>
          <a:prstGeom prst="rect">
            <a:avLst/>
          </a:prstGeom>
          <a:noFill/>
        </p:spPr>
        <p:txBody>
          <a:bodyPr wrap="square" rtlCol="0">
            <a:spAutoFit/>
          </a:bodyPr>
          <a:lstStyle/>
          <a:p>
            <a:pPr>
              <a:lnSpc>
                <a:spcPct val="120000"/>
              </a:lnSpc>
            </a:pPr>
            <a:r>
              <a:rPr lang="zh-CN" altLang="en-US" sz="1200" b="0" dirty="0">
                <a:solidFill>
                  <a:schemeClr val="bg1"/>
                </a:solidFill>
                <a:latin typeface="微软雅黑" panose="020B0503020204020204" pitchFamily="34" charset="-122"/>
                <a:ea typeface="微软雅黑" panose="020B0503020204020204" pitchFamily="34" charset="-122"/>
              </a:rPr>
              <a:t>计算机与信息学院</a:t>
            </a:r>
          </a:p>
        </p:txBody>
      </p:sp>
      <p:grpSp>
        <p:nvGrpSpPr>
          <p:cNvPr id="18" name="组合 17"/>
          <p:cNvGrpSpPr/>
          <p:nvPr/>
        </p:nvGrpSpPr>
        <p:grpSpPr>
          <a:xfrm>
            <a:off x="317202" y="718050"/>
            <a:ext cx="380741" cy="322530"/>
            <a:chOff x="5790315" y="2761153"/>
            <a:chExt cx="1650625" cy="1262026"/>
          </a:xfrm>
          <a:solidFill>
            <a:srgbClr val="16A287"/>
          </a:solidFill>
        </p:grpSpPr>
        <p:sp>
          <p:nvSpPr>
            <p:cNvPr id="20" name="Freeform 8"/>
            <p:cNvSpPr/>
            <p:nvPr/>
          </p:nvSpPr>
          <p:spPr bwMode="auto">
            <a:xfrm>
              <a:off x="5790315" y="3534653"/>
              <a:ext cx="358992" cy="481124"/>
            </a:xfrm>
            <a:custGeom>
              <a:avLst/>
              <a:gdLst>
                <a:gd name="T0" fmla="*/ 172 w 194"/>
                <a:gd name="T1" fmla="*/ 22 h 260"/>
                <a:gd name="T2" fmla="*/ 164 w 194"/>
                <a:gd name="T3" fmla="*/ 38 h 260"/>
                <a:gd name="T4" fmla="*/ 166 w 194"/>
                <a:gd name="T5" fmla="*/ 48 h 260"/>
                <a:gd name="T6" fmla="*/ 144 w 194"/>
                <a:gd name="T7" fmla="*/ 76 h 260"/>
                <a:gd name="T8" fmla="*/ 130 w 194"/>
                <a:gd name="T9" fmla="*/ 102 h 260"/>
                <a:gd name="T10" fmla="*/ 124 w 194"/>
                <a:gd name="T11" fmla="*/ 106 h 260"/>
                <a:gd name="T12" fmla="*/ 126 w 194"/>
                <a:gd name="T13" fmla="*/ 116 h 260"/>
                <a:gd name="T14" fmla="*/ 112 w 194"/>
                <a:gd name="T15" fmla="*/ 124 h 260"/>
                <a:gd name="T16" fmla="*/ 116 w 194"/>
                <a:gd name="T17" fmla="*/ 130 h 260"/>
                <a:gd name="T18" fmla="*/ 128 w 194"/>
                <a:gd name="T19" fmla="*/ 124 h 260"/>
                <a:gd name="T20" fmla="*/ 130 w 194"/>
                <a:gd name="T21" fmla="*/ 116 h 260"/>
                <a:gd name="T22" fmla="*/ 136 w 194"/>
                <a:gd name="T23" fmla="*/ 106 h 260"/>
                <a:gd name="T24" fmla="*/ 138 w 194"/>
                <a:gd name="T25" fmla="*/ 118 h 260"/>
                <a:gd name="T26" fmla="*/ 132 w 194"/>
                <a:gd name="T27" fmla="*/ 126 h 260"/>
                <a:gd name="T28" fmla="*/ 122 w 194"/>
                <a:gd name="T29" fmla="*/ 138 h 260"/>
                <a:gd name="T30" fmla="*/ 112 w 194"/>
                <a:gd name="T31" fmla="*/ 150 h 260"/>
                <a:gd name="T32" fmla="*/ 98 w 194"/>
                <a:gd name="T33" fmla="*/ 150 h 260"/>
                <a:gd name="T34" fmla="*/ 92 w 194"/>
                <a:gd name="T35" fmla="*/ 160 h 260"/>
                <a:gd name="T36" fmla="*/ 94 w 194"/>
                <a:gd name="T37" fmla="*/ 166 h 260"/>
                <a:gd name="T38" fmla="*/ 82 w 194"/>
                <a:gd name="T39" fmla="*/ 170 h 260"/>
                <a:gd name="T40" fmla="*/ 72 w 194"/>
                <a:gd name="T41" fmla="*/ 170 h 260"/>
                <a:gd name="T42" fmla="*/ 80 w 194"/>
                <a:gd name="T43" fmla="*/ 172 h 260"/>
                <a:gd name="T44" fmla="*/ 66 w 194"/>
                <a:gd name="T45" fmla="*/ 186 h 260"/>
                <a:gd name="T46" fmla="*/ 64 w 194"/>
                <a:gd name="T47" fmla="*/ 194 h 260"/>
                <a:gd name="T48" fmla="*/ 52 w 194"/>
                <a:gd name="T49" fmla="*/ 190 h 260"/>
                <a:gd name="T50" fmla="*/ 26 w 194"/>
                <a:gd name="T51" fmla="*/ 226 h 260"/>
                <a:gd name="T52" fmla="*/ 4 w 194"/>
                <a:gd name="T53" fmla="*/ 256 h 260"/>
                <a:gd name="T54" fmla="*/ 20 w 194"/>
                <a:gd name="T55" fmla="*/ 254 h 260"/>
                <a:gd name="T56" fmla="*/ 22 w 194"/>
                <a:gd name="T57" fmla="*/ 258 h 260"/>
                <a:gd name="T58" fmla="*/ 30 w 194"/>
                <a:gd name="T59" fmla="*/ 254 h 260"/>
                <a:gd name="T60" fmla="*/ 38 w 194"/>
                <a:gd name="T61" fmla="*/ 250 h 260"/>
                <a:gd name="T62" fmla="*/ 48 w 194"/>
                <a:gd name="T63" fmla="*/ 252 h 260"/>
                <a:gd name="T64" fmla="*/ 48 w 194"/>
                <a:gd name="T65" fmla="*/ 248 h 260"/>
                <a:gd name="T66" fmla="*/ 58 w 194"/>
                <a:gd name="T67" fmla="*/ 236 h 260"/>
                <a:gd name="T68" fmla="*/ 68 w 194"/>
                <a:gd name="T69" fmla="*/ 228 h 260"/>
                <a:gd name="T70" fmla="*/ 74 w 194"/>
                <a:gd name="T71" fmla="*/ 222 h 260"/>
                <a:gd name="T72" fmla="*/ 82 w 194"/>
                <a:gd name="T73" fmla="*/ 220 h 260"/>
                <a:gd name="T74" fmla="*/ 80 w 194"/>
                <a:gd name="T75" fmla="*/ 212 h 260"/>
                <a:gd name="T76" fmla="*/ 90 w 194"/>
                <a:gd name="T77" fmla="*/ 204 h 260"/>
                <a:gd name="T78" fmla="*/ 96 w 194"/>
                <a:gd name="T79" fmla="*/ 196 h 260"/>
                <a:gd name="T80" fmla="*/ 104 w 194"/>
                <a:gd name="T81" fmla="*/ 182 h 260"/>
                <a:gd name="T82" fmla="*/ 114 w 194"/>
                <a:gd name="T83" fmla="*/ 174 h 260"/>
                <a:gd name="T84" fmla="*/ 120 w 194"/>
                <a:gd name="T85" fmla="*/ 168 h 260"/>
                <a:gd name="T86" fmla="*/ 124 w 194"/>
                <a:gd name="T87" fmla="*/ 158 h 260"/>
                <a:gd name="T88" fmla="*/ 132 w 194"/>
                <a:gd name="T89" fmla="*/ 150 h 260"/>
                <a:gd name="T90" fmla="*/ 140 w 194"/>
                <a:gd name="T91" fmla="*/ 138 h 260"/>
                <a:gd name="T92" fmla="*/ 156 w 194"/>
                <a:gd name="T93" fmla="*/ 112 h 260"/>
                <a:gd name="T94" fmla="*/ 162 w 194"/>
                <a:gd name="T95" fmla="*/ 100 h 260"/>
                <a:gd name="T96" fmla="*/ 166 w 194"/>
                <a:gd name="T97" fmla="*/ 88 h 260"/>
                <a:gd name="T98" fmla="*/ 172 w 194"/>
                <a:gd name="T99" fmla="*/ 82 h 260"/>
                <a:gd name="T100" fmla="*/ 174 w 194"/>
                <a:gd name="T101" fmla="*/ 76 h 260"/>
                <a:gd name="T102" fmla="*/ 176 w 194"/>
                <a:gd name="T103" fmla="*/ 62 h 260"/>
                <a:gd name="T104" fmla="*/ 186 w 194"/>
                <a:gd name="T105" fmla="*/ 52 h 260"/>
                <a:gd name="T106" fmla="*/ 182 w 194"/>
                <a:gd name="T107" fmla="*/ 40 h 260"/>
                <a:gd name="T108" fmla="*/ 186 w 194"/>
                <a:gd name="T109" fmla="*/ 32 h 260"/>
                <a:gd name="T110" fmla="*/ 192 w 194"/>
                <a:gd name="T111" fmla="*/ 22 h 260"/>
                <a:gd name="T112" fmla="*/ 192 w 194"/>
                <a:gd name="T113" fmla="*/ 14 h 260"/>
                <a:gd name="T114" fmla="*/ 190 w 194"/>
                <a:gd name="T115" fmla="*/ 4 h 260"/>
                <a:gd name="T116" fmla="*/ 178 w 194"/>
                <a:gd name="T117" fmla="*/ 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4" h="260">
                  <a:moveTo>
                    <a:pt x="178" y="4"/>
                  </a:moveTo>
                  <a:lnTo>
                    <a:pt x="178" y="4"/>
                  </a:lnTo>
                  <a:lnTo>
                    <a:pt x="176" y="12"/>
                  </a:lnTo>
                  <a:lnTo>
                    <a:pt x="174" y="14"/>
                  </a:lnTo>
                  <a:lnTo>
                    <a:pt x="174" y="14"/>
                  </a:lnTo>
                  <a:lnTo>
                    <a:pt x="172" y="16"/>
                  </a:lnTo>
                  <a:lnTo>
                    <a:pt x="172" y="16"/>
                  </a:lnTo>
                  <a:lnTo>
                    <a:pt x="172" y="20"/>
                  </a:lnTo>
                  <a:lnTo>
                    <a:pt x="172" y="20"/>
                  </a:lnTo>
                  <a:lnTo>
                    <a:pt x="172" y="22"/>
                  </a:lnTo>
                  <a:lnTo>
                    <a:pt x="172" y="22"/>
                  </a:lnTo>
                  <a:lnTo>
                    <a:pt x="172" y="24"/>
                  </a:lnTo>
                  <a:lnTo>
                    <a:pt x="172" y="24"/>
                  </a:lnTo>
                  <a:lnTo>
                    <a:pt x="170" y="26"/>
                  </a:lnTo>
                  <a:lnTo>
                    <a:pt x="170" y="26"/>
                  </a:lnTo>
                  <a:lnTo>
                    <a:pt x="170" y="28"/>
                  </a:lnTo>
                  <a:lnTo>
                    <a:pt x="168" y="30"/>
                  </a:lnTo>
                  <a:lnTo>
                    <a:pt x="168" y="30"/>
                  </a:lnTo>
                  <a:lnTo>
                    <a:pt x="166" y="32"/>
                  </a:lnTo>
                  <a:lnTo>
                    <a:pt x="166" y="34"/>
                  </a:lnTo>
                  <a:lnTo>
                    <a:pt x="166" y="34"/>
                  </a:lnTo>
                  <a:lnTo>
                    <a:pt x="164" y="38"/>
                  </a:lnTo>
                  <a:lnTo>
                    <a:pt x="164" y="38"/>
                  </a:lnTo>
                  <a:lnTo>
                    <a:pt x="164" y="38"/>
                  </a:lnTo>
                  <a:lnTo>
                    <a:pt x="162" y="44"/>
                  </a:lnTo>
                  <a:lnTo>
                    <a:pt x="162" y="44"/>
                  </a:lnTo>
                  <a:lnTo>
                    <a:pt x="162" y="44"/>
                  </a:lnTo>
                  <a:lnTo>
                    <a:pt x="162" y="48"/>
                  </a:lnTo>
                  <a:lnTo>
                    <a:pt x="162" y="48"/>
                  </a:lnTo>
                  <a:lnTo>
                    <a:pt x="164" y="48"/>
                  </a:lnTo>
                  <a:lnTo>
                    <a:pt x="164" y="48"/>
                  </a:lnTo>
                  <a:lnTo>
                    <a:pt x="166" y="48"/>
                  </a:lnTo>
                  <a:lnTo>
                    <a:pt x="166" y="48"/>
                  </a:lnTo>
                  <a:lnTo>
                    <a:pt x="168" y="52"/>
                  </a:lnTo>
                  <a:lnTo>
                    <a:pt x="168" y="52"/>
                  </a:lnTo>
                  <a:lnTo>
                    <a:pt x="170" y="52"/>
                  </a:lnTo>
                  <a:lnTo>
                    <a:pt x="170" y="52"/>
                  </a:lnTo>
                  <a:lnTo>
                    <a:pt x="168" y="54"/>
                  </a:lnTo>
                  <a:lnTo>
                    <a:pt x="168" y="54"/>
                  </a:lnTo>
                  <a:lnTo>
                    <a:pt x="158" y="64"/>
                  </a:lnTo>
                  <a:lnTo>
                    <a:pt x="146" y="74"/>
                  </a:lnTo>
                  <a:lnTo>
                    <a:pt x="146" y="74"/>
                  </a:lnTo>
                  <a:lnTo>
                    <a:pt x="144" y="76"/>
                  </a:lnTo>
                  <a:lnTo>
                    <a:pt x="144" y="76"/>
                  </a:lnTo>
                  <a:lnTo>
                    <a:pt x="144" y="78"/>
                  </a:lnTo>
                  <a:lnTo>
                    <a:pt x="144" y="78"/>
                  </a:lnTo>
                  <a:lnTo>
                    <a:pt x="146" y="80"/>
                  </a:lnTo>
                  <a:lnTo>
                    <a:pt x="146" y="80"/>
                  </a:lnTo>
                  <a:lnTo>
                    <a:pt x="144" y="84"/>
                  </a:lnTo>
                  <a:lnTo>
                    <a:pt x="144" y="84"/>
                  </a:lnTo>
                  <a:lnTo>
                    <a:pt x="138" y="92"/>
                  </a:lnTo>
                  <a:lnTo>
                    <a:pt x="130" y="100"/>
                  </a:lnTo>
                  <a:lnTo>
                    <a:pt x="130" y="100"/>
                  </a:lnTo>
                  <a:lnTo>
                    <a:pt x="130" y="102"/>
                  </a:lnTo>
                  <a:lnTo>
                    <a:pt x="130" y="102"/>
                  </a:lnTo>
                  <a:lnTo>
                    <a:pt x="130" y="104"/>
                  </a:lnTo>
                  <a:lnTo>
                    <a:pt x="130" y="104"/>
                  </a:lnTo>
                  <a:lnTo>
                    <a:pt x="132" y="106"/>
                  </a:lnTo>
                  <a:lnTo>
                    <a:pt x="132" y="106"/>
                  </a:lnTo>
                  <a:lnTo>
                    <a:pt x="134" y="106"/>
                  </a:lnTo>
                  <a:lnTo>
                    <a:pt x="134" y="106"/>
                  </a:lnTo>
                  <a:lnTo>
                    <a:pt x="128" y="106"/>
                  </a:lnTo>
                  <a:lnTo>
                    <a:pt x="128" y="106"/>
                  </a:lnTo>
                  <a:lnTo>
                    <a:pt x="126" y="106"/>
                  </a:lnTo>
                  <a:lnTo>
                    <a:pt x="126" y="106"/>
                  </a:lnTo>
                  <a:lnTo>
                    <a:pt x="124" y="106"/>
                  </a:lnTo>
                  <a:lnTo>
                    <a:pt x="124" y="106"/>
                  </a:lnTo>
                  <a:lnTo>
                    <a:pt x="122" y="110"/>
                  </a:lnTo>
                  <a:lnTo>
                    <a:pt x="122" y="110"/>
                  </a:lnTo>
                  <a:lnTo>
                    <a:pt x="124" y="110"/>
                  </a:lnTo>
                  <a:lnTo>
                    <a:pt x="124" y="110"/>
                  </a:lnTo>
                  <a:lnTo>
                    <a:pt x="126" y="110"/>
                  </a:lnTo>
                  <a:lnTo>
                    <a:pt x="126" y="110"/>
                  </a:lnTo>
                  <a:lnTo>
                    <a:pt x="128" y="112"/>
                  </a:lnTo>
                  <a:lnTo>
                    <a:pt x="128" y="112"/>
                  </a:lnTo>
                  <a:lnTo>
                    <a:pt x="126" y="116"/>
                  </a:lnTo>
                  <a:lnTo>
                    <a:pt x="126" y="116"/>
                  </a:lnTo>
                  <a:lnTo>
                    <a:pt x="122" y="118"/>
                  </a:lnTo>
                  <a:lnTo>
                    <a:pt x="120" y="118"/>
                  </a:lnTo>
                  <a:lnTo>
                    <a:pt x="120" y="118"/>
                  </a:lnTo>
                  <a:lnTo>
                    <a:pt x="120" y="120"/>
                  </a:lnTo>
                  <a:lnTo>
                    <a:pt x="120" y="120"/>
                  </a:lnTo>
                  <a:lnTo>
                    <a:pt x="118" y="122"/>
                  </a:lnTo>
                  <a:lnTo>
                    <a:pt x="116" y="122"/>
                  </a:lnTo>
                  <a:lnTo>
                    <a:pt x="116" y="122"/>
                  </a:lnTo>
                  <a:lnTo>
                    <a:pt x="114" y="124"/>
                  </a:lnTo>
                  <a:lnTo>
                    <a:pt x="114" y="124"/>
                  </a:lnTo>
                  <a:lnTo>
                    <a:pt x="112" y="124"/>
                  </a:lnTo>
                  <a:lnTo>
                    <a:pt x="112" y="124"/>
                  </a:lnTo>
                  <a:lnTo>
                    <a:pt x="110" y="126"/>
                  </a:lnTo>
                  <a:lnTo>
                    <a:pt x="110" y="126"/>
                  </a:lnTo>
                  <a:lnTo>
                    <a:pt x="112" y="130"/>
                  </a:lnTo>
                  <a:lnTo>
                    <a:pt x="112" y="130"/>
                  </a:lnTo>
                  <a:lnTo>
                    <a:pt x="112" y="130"/>
                  </a:lnTo>
                  <a:lnTo>
                    <a:pt x="112" y="130"/>
                  </a:lnTo>
                  <a:lnTo>
                    <a:pt x="114" y="130"/>
                  </a:lnTo>
                  <a:lnTo>
                    <a:pt x="114" y="130"/>
                  </a:lnTo>
                  <a:lnTo>
                    <a:pt x="116" y="130"/>
                  </a:lnTo>
                  <a:lnTo>
                    <a:pt x="116" y="130"/>
                  </a:lnTo>
                  <a:lnTo>
                    <a:pt x="120" y="130"/>
                  </a:lnTo>
                  <a:lnTo>
                    <a:pt x="120" y="130"/>
                  </a:lnTo>
                  <a:lnTo>
                    <a:pt x="120" y="128"/>
                  </a:lnTo>
                  <a:lnTo>
                    <a:pt x="120" y="128"/>
                  </a:lnTo>
                  <a:lnTo>
                    <a:pt x="122" y="128"/>
                  </a:lnTo>
                  <a:lnTo>
                    <a:pt x="122" y="128"/>
                  </a:lnTo>
                  <a:lnTo>
                    <a:pt x="122" y="126"/>
                  </a:lnTo>
                  <a:lnTo>
                    <a:pt x="122" y="126"/>
                  </a:lnTo>
                  <a:lnTo>
                    <a:pt x="126" y="126"/>
                  </a:lnTo>
                  <a:lnTo>
                    <a:pt x="126" y="126"/>
                  </a:lnTo>
                  <a:lnTo>
                    <a:pt x="128" y="124"/>
                  </a:lnTo>
                  <a:lnTo>
                    <a:pt x="128" y="124"/>
                  </a:lnTo>
                  <a:lnTo>
                    <a:pt x="128" y="122"/>
                  </a:lnTo>
                  <a:lnTo>
                    <a:pt x="128" y="122"/>
                  </a:lnTo>
                  <a:lnTo>
                    <a:pt x="128" y="122"/>
                  </a:lnTo>
                  <a:lnTo>
                    <a:pt x="128" y="122"/>
                  </a:lnTo>
                  <a:lnTo>
                    <a:pt x="128" y="120"/>
                  </a:lnTo>
                  <a:lnTo>
                    <a:pt x="128" y="120"/>
                  </a:lnTo>
                  <a:lnTo>
                    <a:pt x="128" y="118"/>
                  </a:lnTo>
                  <a:lnTo>
                    <a:pt x="128" y="118"/>
                  </a:lnTo>
                  <a:lnTo>
                    <a:pt x="130" y="116"/>
                  </a:lnTo>
                  <a:lnTo>
                    <a:pt x="130" y="116"/>
                  </a:lnTo>
                  <a:lnTo>
                    <a:pt x="134" y="114"/>
                  </a:lnTo>
                  <a:lnTo>
                    <a:pt x="134" y="114"/>
                  </a:lnTo>
                  <a:lnTo>
                    <a:pt x="134" y="114"/>
                  </a:lnTo>
                  <a:lnTo>
                    <a:pt x="134" y="114"/>
                  </a:lnTo>
                  <a:lnTo>
                    <a:pt x="134" y="112"/>
                  </a:lnTo>
                  <a:lnTo>
                    <a:pt x="134" y="112"/>
                  </a:lnTo>
                  <a:lnTo>
                    <a:pt x="134" y="110"/>
                  </a:lnTo>
                  <a:lnTo>
                    <a:pt x="134" y="110"/>
                  </a:lnTo>
                  <a:lnTo>
                    <a:pt x="136" y="108"/>
                  </a:lnTo>
                  <a:lnTo>
                    <a:pt x="136" y="108"/>
                  </a:lnTo>
                  <a:lnTo>
                    <a:pt x="136" y="106"/>
                  </a:lnTo>
                  <a:lnTo>
                    <a:pt x="136" y="106"/>
                  </a:lnTo>
                  <a:lnTo>
                    <a:pt x="142" y="104"/>
                  </a:lnTo>
                  <a:lnTo>
                    <a:pt x="144" y="104"/>
                  </a:lnTo>
                  <a:lnTo>
                    <a:pt x="144" y="106"/>
                  </a:lnTo>
                  <a:lnTo>
                    <a:pt x="140" y="112"/>
                  </a:lnTo>
                  <a:lnTo>
                    <a:pt x="140" y="112"/>
                  </a:lnTo>
                  <a:lnTo>
                    <a:pt x="140" y="114"/>
                  </a:lnTo>
                  <a:lnTo>
                    <a:pt x="140" y="114"/>
                  </a:lnTo>
                  <a:lnTo>
                    <a:pt x="138" y="118"/>
                  </a:lnTo>
                  <a:lnTo>
                    <a:pt x="138" y="118"/>
                  </a:lnTo>
                  <a:lnTo>
                    <a:pt x="138" y="118"/>
                  </a:lnTo>
                  <a:lnTo>
                    <a:pt x="136" y="118"/>
                  </a:lnTo>
                  <a:lnTo>
                    <a:pt x="136" y="118"/>
                  </a:lnTo>
                  <a:lnTo>
                    <a:pt x="136" y="120"/>
                  </a:lnTo>
                  <a:lnTo>
                    <a:pt x="136" y="120"/>
                  </a:lnTo>
                  <a:lnTo>
                    <a:pt x="132" y="122"/>
                  </a:lnTo>
                  <a:lnTo>
                    <a:pt x="132" y="122"/>
                  </a:lnTo>
                  <a:lnTo>
                    <a:pt x="132" y="124"/>
                  </a:lnTo>
                  <a:lnTo>
                    <a:pt x="132" y="124"/>
                  </a:lnTo>
                  <a:lnTo>
                    <a:pt x="132" y="126"/>
                  </a:lnTo>
                  <a:lnTo>
                    <a:pt x="132" y="126"/>
                  </a:lnTo>
                  <a:lnTo>
                    <a:pt x="132" y="126"/>
                  </a:lnTo>
                  <a:lnTo>
                    <a:pt x="132" y="126"/>
                  </a:lnTo>
                  <a:lnTo>
                    <a:pt x="130" y="128"/>
                  </a:lnTo>
                  <a:lnTo>
                    <a:pt x="130" y="128"/>
                  </a:lnTo>
                  <a:lnTo>
                    <a:pt x="128" y="132"/>
                  </a:lnTo>
                  <a:lnTo>
                    <a:pt x="124" y="134"/>
                  </a:lnTo>
                  <a:lnTo>
                    <a:pt x="124" y="134"/>
                  </a:lnTo>
                  <a:lnTo>
                    <a:pt x="122" y="134"/>
                  </a:lnTo>
                  <a:lnTo>
                    <a:pt x="122" y="134"/>
                  </a:lnTo>
                  <a:lnTo>
                    <a:pt x="122" y="136"/>
                  </a:lnTo>
                  <a:lnTo>
                    <a:pt x="122" y="136"/>
                  </a:lnTo>
                  <a:lnTo>
                    <a:pt x="122" y="138"/>
                  </a:lnTo>
                  <a:lnTo>
                    <a:pt x="122" y="138"/>
                  </a:lnTo>
                  <a:lnTo>
                    <a:pt x="122" y="140"/>
                  </a:lnTo>
                  <a:lnTo>
                    <a:pt x="122" y="140"/>
                  </a:lnTo>
                  <a:lnTo>
                    <a:pt x="122" y="142"/>
                  </a:lnTo>
                  <a:lnTo>
                    <a:pt x="122" y="142"/>
                  </a:lnTo>
                  <a:lnTo>
                    <a:pt x="122" y="144"/>
                  </a:lnTo>
                  <a:lnTo>
                    <a:pt x="122" y="144"/>
                  </a:lnTo>
                  <a:lnTo>
                    <a:pt x="118" y="150"/>
                  </a:lnTo>
                  <a:lnTo>
                    <a:pt x="112" y="152"/>
                  </a:lnTo>
                  <a:lnTo>
                    <a:pt x="112" y="152"/>
                  </a:lnTo>
                  <a:lnTo>
                    <a:pt x="112" y="150"/>
                  </a:lnTo>
                  <a:lnTo>
                    <a:pt x="112" y="150"/>
                  </a:lnTo>
                  <a:lnTo>
                    <a:pt x="108" y="150"/>
                  </a:lnTo>
                  <a:lnTo>
                    <a:pt x="108" y="150"/>
                  </a:lnTo>
                  <a:lnTo>
                    <a:pt x="106" y="152"/>
                  </a:lnTo>
                  <a:lnTo>
                    <a:pt x="106" y="152"/>
                  </a:lnTo>
                  <a:lnTo>
                    <a:pt x="104" y="150"/>
                  </a:lnTo>
                  <a:lnTo>
                    <a:pt x="104" y="150"/>
                  </a:lnTo>
                  <a:lnTo>
                    <a:pt x="102" y="148"/>
                  </a:lnTo>
                  <a:lnTo>
                    <a:pt x="98" y="148"/>
                  </a:lnTo>
                  <a:lnTo>
                    <a:pt x="98" y="148"/>
                  </a:lnTo>
                  <a:lnTo>
                    <a:pt x="98" y="150"/>
                  </a:lnTo>
                  <a:lnTo>
                    <a:pt x="98" y="150"/>
                  </a:lnTo>
                  <a:lnTo>
                    <a:pt x="98" y="152"/>
                  </a:lnTo>
                  <a:lnTo>
                    <a:pt x="98" y="152"/>
                  </a:lnTo>
                  <a:lnTo>
                    <a:pt x="100" y="154"/>
                  </a:lnTo>
                  <a:lnTo>
                    <a:pt x="100" y="154"/>
                  </a:lnTo>
                  <a:lnTo>
                    <a:pt x="100" y="156"/>
                  </a:lnTo>
                  <a:lnTo>
                    <a:pt x="100" y="156"/>
                  </a:lnTo>
                  <a:lnTo>
                    <a:pt x="100" y="156"/>
                  </a:lnTo>
                  <a:lnTo>
                    <a:pt x="100" y="158"/>
                  </a:lnTo>
                  <a:lnTo>
                    <a:pt x="98" y="158"/>
                  </a:lnTo>
                  <a:lnTo>
                    <a:pt x="92" y="160"/>
                  </a:lnTo>
                  <a:lnTo>
                    <a:pt x="92" y="160"/>
                  </a:lnTo>
                  <a:lnTo>
                    <a:pt x="90" y="160"/>
                  </a:lnTo>
                  <a:lnTo>
                    <a:pt x="90" y="160"/>
                  </a:lnTo>
                  <a:lnTo>
                    <a:pt x="90" y="162"/>
                  </a:lnTo>
                  <a:lnTo>
                    <a:pt x="90" y="162"/>
                  </a:lnTo>
                  <a:lnTo>
                    <a:pt x="92" y="164"/>
                  </a:lnTo>
                  <a:lnTo>
                    <a:pt x="92" y="164"/>
                  </a:lnTo>
                  <a:lnTo>
                    <a:pt x="92" y="164"/>
                  </a:lnTo>
                  <a:lnTo>
                    <a:pt x="92" y="164"/>
                  </a:lnTo>
                  <a:lnTo>
                    <a:pt x="94" y="166"/>
                  </a:lnTo>
                  <a:lnTo>
                    <a:pt x="94" y="166"/>
                  </a:lnTo>
                  <a:lnTo>
                    <a:pt x="92" y="168"/>
                  </a:lnTo>
                  <a:lnTo>
                    <a:pt x="92" y="168"/>
                  </a:lnTo>
                  <a:lnTo>
                    <a:pt x="90" y="170"/>
                  </a:lnTo>
                  <a:lnTo>
                    <a:pt x="90" y="170"/>
                  </a:lnTo>
                  <a:lnTo>
                    <a:pt x="90" y="168"/>
                  </a:lnTo>
                  <a:lnTo>
                    <a:pt x="90" y="168"/>
                  </a:lnTo>
                  <a:lnTo>
                    <a:pt x="88" y="166"/>
                  </a:lnTo>
                  <a:lnTo>
                    <a:pt x="88" y="166"/>
                  </a:lnTo>
                  <a:lnTo>
                    <a:pt x="86" y="166"/>
                  </a:lnTo>
                  <a:lnTo>
                    <a:pt x="86" y="166"/>
                  </a:lnTo>
                  <a:lnTo>
                    <a:pt x="82" y="170"/>
                  </a:lnTo>
                  <a:lnTo>
                    <a:pt x="82" y="170"/>
                  </a:lnTo>
                  <a:lnTo>
                    <a:pt x="80" y="170"/>
                  </a:lnTo>
                  <a:lnTo>
                    <a:pt x="80" y="170"/>
                  </a:lnTo>
                  <a:lnTo>
                    <a:pt x="78" y="170"/>
                  </a:lnTo>
                  <a:lnTo>
                    <a:pt x="78" y="170"/>
                  </a:lnTo>
                  <a:lnTo>
                    <a:pt x="76" y="170"/>
                  </a:lnTo>
                  <a:lnTo>
                    <a:pt x="76" y="170"/>
                  </a:lnTo>
                  <a:lnTo>
                    <a:pt x="74" y="170"/>
                  </a:lnTo>
                  <a:lnTo>
                    <a:pt x="74" y="170"/>
                  </a:lnTo>
                  <a:lnTo>
                    <a:pt x="72" y="170"/>
                  </a:lnTo>
                  <a:lnTo>
                    <a:pt x="72" y="170"/>
                  </a:lnTo>
                  <a:lnTo>
                    <a:pt x="68" y="170"/>
                  </a:lnTo>
                  <a:lnTo>
                    <a:pt x="68" y="170"/>
                  </a:lnTo>
                  <a:lnTo>
                    <a:pt x="70" y="172"/>
                  </a:lnTo>
                  <a:lnTo>
                    <a:pt x="70" y="172"/>
                  </a:lnTo>
                  <a:lnTo>
                    <a:pt x="70" y="172"/>
                  </a:lnTo>
                  <a:lnTo>
                    <a:pt x="70" y="172"/>
                  </a:lnTo>
                  <a:lnTo>
                    <a:pt x="72" y="174"/>
                  </a:lnTo>
                  <a:lnTo>
                    <a:pt x="76" y="174"/>
                  </a:lnTo>
                  <a:lnTo>
                    <a:pt x="76" y="174"/>
                  </a:lnTo>
                  <a:lnTo>
                    <a:pt x="76" y="174"/>
                  </a:lnTo>
                  <a:lnTo>
                    <a:pt x="80" y="172"/>
                  </a:lnTo>
                  <a:lnTo>
                    <a:pt x="80" y="172"/>
                  </a:lnTo>
                  <a:lnTo>
                    <a:pt x="80" y="174"/>
                  </a:lnTo>
                  <a:lnTo>
                    <a:pt x="80" y="174"/>
                  </a:lnTo>
                  <a:lnTo>
                    <a:pt x="80" y="178"/>
                  </a:lnTo>
                  <a:lnTo>
                    <a:pt x="78" y="180"/>
                  </a:lnTo>
                  <a:lnTo>
                    <a:pt x="74" y="182"/>
                  </a:lnTo>
                  <a:lnTo>
                    <a:pt x="68" y="184"/>
                  </a:lnTo>
                  <a:lnTo>
                    <a:pt x="68" y="184"/>
                  </a:lnTo>
                  <a:lnTo>
                    <a:pt x="66" y="184"/>
                  </a:lnTo>
                  <a:lnTo>
                    <a:pt x="66" y="184"/>
                  </a:lnTo>
                  <a:lnTo>
                    <a:pt x="66" y="186"/>
                  </a:lnTo>
                  <a:lnTo>
                    <a:pt x="66" y="186"/>
                  </a:lnTo>
                  <a:lnTo>
                    <a:pt x="66" y="188"/>
                  </a:lnTo>
                  <a:lnTo>
                    <a:pt x="66" y="188"/>
                  </a:lnTo>
                  <a:lnTo>
                    <a:pt x="64" y="188"/>
                  </a:lnTo>
                  <a:lnTo>
                    <a:pt x="64" y="188"/>
                  </a:lnTo>
                  <a:lnTo>
                    <a:pt x="64" y="190"/>
                  </a:lnTo>
                  <a:lnTo>
                    <a:pt x="64" y="190"/>
                  </a:lnTo>
                  <a:lnTo>
                    <a:pt x="64" y="192"/>
                  </a:lnTo>
                  <a:lnTo>
                    <a:pt x="64" y="192"/>
                  </a:lnTo>
                  <a:lnTo>
                    <a:pt x="64" y="194"/>
                  </a:lnTo>
                  <a:lnTo>
                    <a:pt x="64" y="194"/>
                  </a:lnTo>
                  <a:lnTo>
                    <a:pt x="62" y="194"/>
                  </a:lnTo>
                  <a:lnTo>
                    <a:pt x="62" y="194"/>
                  </a:lnTo>
                  <a:lnTo>
                    <a:pt x="60" y="194"/>
                  </a:lnTo>
                  <a:lnTo>
                    <a:pt x="60" y="194"/>
                  </a:lnTo>
                  <a:lnTo>
                    <a:pt x="58" y="194"/>
                  </a:lnTo>
                  <a:lnTo>
                    <a:pt x="58" y="194"/>
                  </a:lnTo>
                  <a:lnTo>
                    <a:pt x="56" y="192"/>
                  </a:lnTo>
                  <a:lnTo>
                    <a:pt x="56" y="192"/>
                  </a:lnTo>
                  <a:lnTo>
                    <a:pt x="56" y="190"/>
                  </a:lnTo>
                  <a:lnTo>
                    <a:pt x="56" y="190"/>
                  </a:lnTo>
                  <a:lnTo>
                    <a:pt x="52" y="190"/>
                  </a:lnTo>
                  <a:lnTo>
                    <a:pt x="52" y="190"/>
                  </a:lnTo>
                  <a:lnTo>
                    <a:pt x="50" y="192"/>
                  </a:lnTo>
                  <a:lnTo>
                    <a:pt x="50" y="192"/>
                  </a:lnTo>
                  <a:lnTo>
                    <a:pt x="48" y="196"/>
                  </a:lnTo>
                  <a:lnTo>
                    <a:pt x="44" y="200"/>
                  </a:lnTo>
                  <a:lnTo>
                    <a:pt x="44" y="200"/>
                  </a:lnTo>
                  <a:lnTo>
                    <a:pt x="42" y="202"/>
                  </a:lnTo>
                  <a:lnTo>
                    <a:pt x="42" y="202"/>
                  </a:lnTo>
                  <a:lnTo>
                    <a:pt x="42" y="206"/>
                  </a:lnTo>
                  <a:lnTo>
                    <a:pt x="42" y="206"/>
                  </a:lnTo>
                  <a:lnTo>
                    <a:pt x="26" y="226"/>
                  </a:lnTo>
                  <a:lnTo>
                    <a:pt x="6" y="244"/>
                  </a:lnTo>
                  <a:lnTo>
                    <a:pt x="6" y="244"/>
                  </a:lnTo>
                  <a:lnTo>
                    <a:pt x="4" y="246"/>
                  </a:lnTo>
                  <a:lnTo>
                    <a:pt x="4" y="246"/>
                  </a:lnTo>
                  <a:lnTo>
                    <a:pt x="4" y="246"/>
                  </a:lnTo>
                  <a:lnTo>
                    <a:pt x="2" y="250"/>
                  </a:lnTo>
                  <a:lnTo>
                    <a:pt x="0" y="252"/>
                  </a:lnTo>
                  <a:lnTo>
                    <a:pt x="2" y="252"/>
                  </a:lnTo>
                  <a:lnTo>
                    <a:pt x="2" y="252"/>
                  </a:lnTo>
                  <a:lnTo>
                    <a:pt x="4" y="256"/>
                  </a:lnTo>
                  <a:lnTo>
                    <a:pt x="4" y="256"/>
                  </a:lnTo>
                  <a:lnTo>
                    <a:pt x="4" y="258"/>
                  </a:lnTo>
                  <a:lnTo>
                    <a:pt x="6" y="260"/>
                  </a:lnTo>
                  <a:lnTo>
                    <a:pt x="12" y="260"/>
                  </a:lnTo>
                  <a:lnTo>
                    <a:pt x="12" y="260"/>
                  </a:lnTo>
                  <a:lnTo>
                    <a:pt x="14" y="260"/>
                  </a:lnTo>
                  <a:lnTo>
                    <a:pt x="14" y="260"/>
                  </a:lnTo>
                  <a:lnTo>
                    <a:pt x="18" y="258"/>
                  </a:lnTo>
                  <a:lnTo>
                    <a:pt x="18" y="258"/>
                  </a:lnTo>
                  <a:lnTo>
                    <a:pt x="18" y="258"/>
                  </a:lnTo>
                  <a:lnTo>
                    <a:pt x="18" y="258"/>
                  </a:lnTo>
                  <a:lnTo>
                    <a:pt x="20" y="254"/>
                  </a:lnTo>
                  <a:lnTo>
                    <a:pt x="20" y="254"/>
                  </a:lnTo>
                  <a:lnTo>
                    <a:pt x="24" y="252"/>
                  </a:lnTo>
                  <a:lnTo>
                    <a:pt x="24" y="252"/>
                  </a:lnTo>
                  <a:lnTo>
                    <a:pt x="24" y="252"/>
                  </a:lnTo>
                  <a:lnTo>
                    <a:pt x="26" y="252"/>
                  </a:lnTo>
                  <a:lnTo>
                    <a:pt x="26" y="252"/>
                  </a:lnTo>
                  <a:lnTo>
                    <a:pt x="24" y="254"/>
                  </a:lnTo>
                  <a:lnTo>
                    <a:pt x="24" y="254"/>
                  </a:lnTo>
                  <a:lnTo>
                    <a:pt x="22" y="254"/>
                  </a:lnTo>
                  <a:lnTo>
                    <a:pt x="22" y="254"/>
                  </a:lnTo>
                  <a:lnTo>
                    <a:pt x="22" y="258"/>
                  </a:lnTo>
                  <a:lnTo>
                    <a:pt x="22" y="258"/>
                  </a:lnTo>
                  <a:lnTo>
                    <a:pt x="22" y="258"/>
                  </a:lnTo>
                  <a:lnTo>
                    <a:pt x="22" y="258"/>
                  </a:lnTo>
                  <a:lnTo>
                    <a:pt x="22" y="260"/>
                  </a:lnTo>
                  <a:lnTo>
                    <a:pt x="26" y="260"/>
                  </a:lnTo>
                  <a:lnTo>
                    <a:pt x="26" y="260"/>
                  </a:lnTo>
                  <a:lnTo>
                    <a:pt x="26" y="258"/>
                  </a:lnTo>
                  <a:lnTo>
                    <a:pt x="26" y="258"/>
                  </a:lnTo>
                  <a:lnTo>
                    <a:pt x="28" y="258"/>
                  </a:lnTo>
                  <a:lnTo>
                    <a:pt x="30" y="254"/>
                  </a:lnTo>
                  <a:lnTo>
                    <a:pt x="30" y="254"/>
                  </a:lnTo>
                  <a:lnTo>
                    <a:pt x="30" y="254"/>
                  </a:lnTo>
                  <a:lnTo>
                    <a:pt x="34" y="254"/>
                  </a:lnTo>
                  <a:lnTo>
                    <a:pt x="34" y="254"/>
                  </a:lnTo>
                  <a:lnTo>
                    <a:pt x="34" y="254"/>
                  </a:lnTo>
                  <a:lnTo>
                    <a:pt x="34" y="254"/>
                  </a:lnTo>
                  <a:lnTo>
                    <a:pt x="36" y="250"/>
                  </a:lnTo>
                  <a:lnTo>
                    <a:pt x="36" y="250"/>
                  </a:lnTo>
                  <a:lnTo>
                    <a:pt x="36" y="250"/>
                  </a:lnTo>
                  <a:lnTo>
                    <a:pt x="36" y="250"/>
                  </a:lnTo>
                  <a:lnTo>
                    <a:pt x="38" y="250"/>
                  </a:lnTo>
                  <a:lnTo>
                    <a:pt x="38" y="250"/>
                  </a:lnTo>
                  <a:lnTo>
                    <a:pt x="40" y="254"/>
                  </a:lnTo>
                  <a:lnTo>
                    <a:pt x="40" y="254"/>
                  </a:lnTo>
                  <a:lnTo>
                    <a:pt x="42" y="256"/>
                  </a:lnTo>
                  <a:lnTo>
                    <a:pt x="44" y="256"/>
                  </a:lnTo>
                  <a:lnTo>
                    <a:pt x="44" y="256"/>
                  </a:lnTo>
                  <a:lnTo>
                    <a:pt x="44" y="254"/>
                  </a:lnTo>
                  <a:lnTo>
                    <a:pt x="44" y="254"/>
                  </a:lnTo>
                  <a:lnTo>
                    <a:pt x="44" y="254"/>
                  </a:lnTo>
                  <a:lnTo>
                    <a:pt x="44" y="254"/>
                  </a:lnTo>
                  <a:lnTo>
                    <a:pt x="48" y="252"/>
                  </a:lnTo>
                  <a:lnTo>
                    <a:pt x="48" y="252"/>
                  </a:lnTo>
                  <a:lnTo>
                    <a:pt x="50" y="252"/>
                  </a:lnTo>
                  <a:lnTo>
                    <a:pt x="50" y="252"/>
                  </a:lnTo>
                  <a:lnTo>
                    <a:pt x="52" y="250"/>
                  </a:lnTo>
                  <a:lnTo>
                    <a:pt x="52" y="250"/>
                  </a:lnTo>
                  <a:lnTo>
                    <a:pt x="52" y="248"/>
                  </a:lnTo>
                  <a:lnTo>
                    <a:pt x="52" y="248"/>
                  </a:lnTo>
                  <a:lnTo>
                    <a:pt x="52" y="246"/>
                  </a:lnTo>
                  <a:lnTo>
                    <a:pt x="52" y="246"/>
                  </a:lnTo>
                  <a:lnTo>
                    <a:pt x="48" y="246"/>
                  </a:lnTo>
                  <a:lnTo>
                    <a:pt x="48" y="246"/>
                  </a:lnTo>
                  <a:lnTo>
                    <a:pt x="48" y="248"/>
                  </a:lnTo>
                  <a:lnTo>
                    <a:pt x="48" y="248"/>
                  </a:lnTo>
                  <a:lnTo>
                    <a:pt x="46" y="248"/>
                  </a:lnTo>
                  <a:lnTo>
                    <a:pt x="46" y="248"/>
                  </a:lnTo>
                  <a:lnTo>
                    <a:pt x="44" y="246"/>
                  </a:lnTo>
                  <a:lnTo>
                    <a:pt x="44" y="244"/>
                  </a:lnTo>
                  <a:lnTo>
                    <a:pt x="44" y="244"/>
                  </a:lnTo>
                  <a:lnTo>
                    <a:pt x="50" y="240"/>
                  </a:lnTo>
                  <a:lnTo>
                    <a:pt x="56" y="236"/>
                  </a:lnTo>
                  <a:lnTo>
                    <a:pt x="56" y="236"/>
                  </a:lnTo>
                  <a:lnTo>
                    <a:pt x="58" y="236"/>
                  </a:lnTo>
                  <a:lnTo>
                    <a:pt x="58" y="236"/>
                  </a:lnTo>
                  <a:lnTo>
                    <a:pt x="64" y="236"/>
                  </a:lnTo>
                  <a:lnTo>
                    <a:pt x="64" y="236"/>
                  </a:lnTo>
                  <a:lnTo>
                    <a:pt x="64" y="234"/>
                  </a:lnTo>
                  <a:lnTo>
                    <a:pt x="64" y="234"/>
                  </a:lnTo>
                  <a:lnTo>
                    <a:pt x="66" y="234"/>
                  </a:lnTo>
                  <a:lnTo>
                    <a:pt x="66" y="234"/>
                  </a:lnTo>
                  <a:lnTo>
                    <a:pt x="66" y="230"/>
                  </a:lnTo>
                  <a:lnTo>
                    <a:pt x="64" y="226"/>
                  </a:lnTo>
                  <a:lnTo>
                    <a:pt x="64" y="226"/>
                  </a:lnTo>
                  <a:lnTo>
                    <a:pt x="68" y="228"/>
                  </a:lnTo>
                  <a:lnTo>
                    <a:pt x="68" y="228"/>
                  </a:lnTo>
                  <a:lnTo>
                    <a:pt x="68" y="228"/>
                  </a:lnTo>
                  <a:lnTo>
                    <a:pt x="68" y="228"/>
                  </a:lnTo>
                  <a:lnTo>
                    <a:pt x="70" y="230"/>
                  </a:lnTo>
                  <a:lnTo>
                    <a:pt x="72" y="230"/>
                  </a:lnTo>
                  <a:lnTo>
                    <a:pt x="72" y="230"/>
                  </a:lnTo>
                  <a:lnTo>
                    <a:pt x="74" y="228"/>
                  </a:lnTo>
                  <a:lnTo>
                    <a:pt x="74" y="228"/>
                  </a:lnTo>
                  <a:lnTo>
                    <a:pt x="74" y="228"/>
                  </a:lnTo>
                  <a:lnTo>
                    <a:pt x="74" y="228"/>
                  </a:lnTo>
                  <a:lnTo>
                    <a:pt x="76" y="224"/>
                  </a:lnTo>
                  <a:lnTo>
                    <a:pt x="74" y="222"/>
                  </a:lnTo>
                  <a:lnTo>
                    <a:pt x="74" y="222"/>
                  </a:lnTo>
                  <a:lnTo>
                    <a:pt x="74" y="222"/>
                  </a:lnTo>
                  <a:lnTo>
                    <a:pt x="74" y="222"/>
                  </a:lnTo>
                  <a:lnTo>
                    <a:pt x="76" y="220"/>
                  </a:lnTo>
                  <a:lnTo>
                    <a:pt x="76" y="220"/>
                  </a:lnTo>
                  <a:lnTo>
                    <a:pt x="78" y="220"/>
                  </a:lnTo>
                  <a:lnTo>
                    <a:pt x="78" y="220"/>
                  </a:lnTo>
                  <a:lnTo>
                    <a:pt x="80" y="220"/>
                  </a:lnTo>
                  <a:lnTo>
                    <a:pt x="80" y="220"/>
                  </a:lnTo>
                  <a:lnTo>
                    <a:pt x="82" y="220"/>
                  </a:lnTo>
                  <a:lnTo>
                    <a:pt x="82" y="220"/>
                  </a:lnTo>
                  <a:lnTo>
                    <a:pt x="82" y="218"/>
                  </a:lnTo>
                  <a:lnTo>
                    <a:pt x="80" y="216"/>
                  </a:lnTo>
                  <a:lnTo>
                    <a:pt x="80" y="216"/>
                  </a:lnTo>
                  <a:lnTo>
                    <a:pt x="80" y="216"/>
                  </a:lnTo>
                  <a:lnTo>
                    <a:pt x="80" y="216"/>
                  </a:lnTo>
                  <a:lnTo>
                    <a:pt x="76" y="212"/>
                  </a:lnTo>
                  <a:lnTo>
                    <a:pt x="76" y="212"/>
                  </a:lnTo>
                  <a:lnTo>
                    <a:pt x="80" y="212"/>
                  </a:lnTo>
                  <a:lnTo>
                    <a:pt x="80" y="212"/>
                  </a:lnTo>
                  <a:lnTo>
                    <a:pt x="80" y="212"/>
                  </a:lnTo>
                  <a:lnTo>
                    <a:pt x="80" y="212"/>
                  </a:lnTo>
                  <a:lnTo>
                    <a:pt x="82" y="208"/>
                  </a:lnTo>
                  <a:lnTo>
                    <a:pt x="82" y="208"/>
                  </a:lnTo>
                  <a:lnTo>
                    <a:pt x="82" y="208"/>
                  </a:lnTo>
                  <a:lnTo>
                    <a:pt x="82" y="208"/>
                  </a:lnTo>
                  <a:lnTo>
                    <a:pt x="86" y="206"/>
                  </a:lnTo>
                  <a:lnTo>
                    <a:pt x="86" y="206"/>
                  </a:lnTo>
                  <a:lnTo>
                    <a:pt x="86" y="206"/>
                  </a:lnTo>
                  <a:lnTo>
                    <a:pt x="86" y="206"/>
                  </a:lnTo>
                  <a:lnTo>
                    <a:pt x="88" y="206"/>
                  </a:lnTo>
                  <a:lnTo>
                    <a:pt x="88" y="206"/>
                  </a:lnTo>
                  <a:lnTo>
                    <a:pt x="90" y="204"/>
                  </a:lnTo>
                  <a:lnTo>
                    <a:pt x="90" y="204"/>
                  </a:lnTo>
                  <a:lnTo>
                    <a:pt x="90" y="202"/>
                  </a:lnTo>
                  <a:lnTo>
                    <a:pt x="88" y="202"/>
                  </a:lnTo>
                  <a:lnTo>
                    <a:pt x="88" y="202"/>
                  </a:lnTo>
                  <a:lnTo>
                    <a:pt x="88" y="200"/>
                  </a:lnTo>
                  <a:lnTo>
                    <a:pt x="88" y="200"/>
                  </a:lnTo>
                  <a:lnTo>
                    <a:pt x="86" y="198"/>
                  </a:lnTo>
                  <a:lnTo>
                    <a:pt x="86" y="198"/>
                  </a:lnTo>
                  <a:lnTo>
                    <a:pt x="92" y="198"/>
                  </a:lnTo>
                  <a:lnTo>
                    <a:pt x="96" y="196"/>
                  </a:lnTo>
                  <a:lnTo>
                    <a:pt x="96" y="196"/>
                  </a:lnTo>
                  <a:lnTo>
                    <a:pt x="98" y="194"/>
                  </a:lnTo>
                  <a:lnTo>
                    <a:pt x="98" y="194"/>
                  </a:lnTo>
                  <a:lnTo>
                    <a:pt x="98" y="192"/>
                  </a:lnTo>
                  <a:lnTo>
                    <a:pt x="98" y="192"/>
                  </a:lnTo>
                  <a:lnTo>
                    <a:pt x="100" y="190"/>
                  </a:lnTo>
                  <a:lnTo>
                    <a:pt x="100" y="190"/>
                  </a:lnTo>
                  <a:lnTo>
                    <a:pt x="104" y="188"/>
                  </a:lnTo>
                  <a:lnTo>
                    <a:pt x="104" y="184"/>
                  </a:lnTo>
                  <a:lnTo>
                    <a:pt x="104" y="184"/>
                  </a:lnTo>
                  <a:lnTo>
                    <a:pt x="104" y="182"/>
                  </a:lnTo>
                  <a:lnTo>
                    <a:pt x="104" y="182"/>
                  </a:lnTo>
                  <a:lnTo>
                    <a:pt x="108" y="182"/>
                  </a:lnTo>
                  <a:lnTo>
                    <a:pt x="108" y="182"/>
                  </a:lnTo>
                  <a:lnTo>
                    <a:pt x="108" y="180"/>
                  </a:lnTo>
                  <a:lnTo>
                    <a:pt x="108" y="180"/>
                  </a:lnTo>
                  <a:lnTo>
                    <a:pt x="108" y="178"/>
                  </a:lnTo>
                  <a:lnTo>
                    <a:pt x="108" y="178"/>
                  </a:lnTo>
                  <a:lnTo>
                    <a:pt x="112" y="178"/>
                  </a:lnTo>
                  <a:lnTo>
                    <a:pt x="112" y="178"/>
                  </a:lnTo>
                  <a:lnTo>
                    <a:pt x="112" y="176"/>
                  </a:lnTo>
                  <a:lnTo>
                    <a:pt x="112" y="176"/>
                  </a:lnTo>
                  <a:lnTo>
                    <a:pt x="114" y="174"/>
                  </a:lnTo>
                  <a:lnTo>
                    <a:pt x="114" y="174"/>
                  </a:lnTo>
                  <a:lnTo>
                    <a:pt x="114" y="172"/>
                  </a:lnTo>
                  <a:lnTo>
                    <a:pt x="114" y="172"/>
                  </a:lnTo>
                  <a:lnTo>
                    <a:pt x="116" y="172"/>
                  </a:lnTo>
                  <a:lnTo>
                    <a:pt x="116" y="172"/>
                  </a:lnTo>
                  <a:lnTo>
                    <a:pt x="116" y="170"/>
                  </a:lnTo>
                  <a:lnTo>
                    <a:pt x="116" y="170"/>
                  </a:lnTo>
                  <a:lnTo>
                    <a:pt x="118" y="170"/>
                  </a:lnTo>
                  <a:lnTo>
                    <a:pt x="118" y="170"/>
                  </a:lnTo>
                  <a:lnTo>
                    <a:pt x="120" y="168"/>
                  </a:lnTo>
                  <a:lnTo>
                    <a:pt x="120" y="168"/>
                  </a:lnTo>
                  <a:lnTo>
                    <a:pt x="120" y="166"/>
                  </a:lnTo>
                  <a:lnTo>
                    <a:pt x="120" y="166"/>
                  </a:lnTo>
                  <a:lnTo>
                    <a:pt x="120" y="164"/>
                  </a:lnTo>
                  <a:lnTo>
                    <a:pt x="120" y="164"/>
                  </a:lnTo>
                  <a:lnTo>
                    <a:pt x="122" y="164"/>
                  </a:lnTo>
                  <a:lnTo>
                    <a:pt x="122" y="164"/>
                  </a:lnTo>
                  <a:lnTo>
                    <a:pt x="124" y="162"/>
                  </a:lnTo>
                  <a:lnTo>
                    <a:pt x="124" y="160"/>
                  </a:lnTo>
                  <a:lnTo>
                    <a:pt x="124" y="160"/>
                  </a:lnTo>
                  <a:lnTo>
                    <a:pt x="124" y="158"/>
                  </a:lnTo>
                  <a:lnTo>
                    <a:pt x="124" y="158"/>
                  </a:lnTo>
                  <a:lnTo>
                    <a:pt x="124" y="156"/>
                  </a:lnTo>
                  <a:lnTo>
                    <a:pt x="124" y="156"/>
                  </a:lnTo>
                  <a:lnTo>
                    <a:pt x="128" y="154"/>
                  </a:lnTo>
                  <a:lnTo>
                    <a:pt x="128" y="154"/>
                  </a:lnTo>
                  <a:lnTo>
                    <a:pt x="128" y="154"/>
                  </a:lnTo>
                  <a:lnTo>
                    <a:pt x="128" y="154"/>
                  </a:lnTo>
                  <a:lnTo>
                    <a:pt x="130" y="152"/>
                  </a:lnTo>
                  <a:lnTo>
                    <a:pt x="130" y="152"/>
                  </a:lnTo>
                  <a:lnTo>
                    <a:pt x="130" y="150"/>
                  </a:lnTo>
                  <a:lnTo>
                    <a:pt x="130" y="150"/>
                  </a:lnTo>
                  <a:lnTo>
                    <a:pt x="132" y="150"/>
                  </a:lnTo>
                  <a:lnTo>
                    <a:pt x="132" y="150"/>
                  </a:lnTo>
                  <a:lnTo>
                    <a:pt x="132" y="148"/>
                  </a:lnTo>
                  <a:lnTo>
                    <a:pt x="132" y="148"/>
                  </a:lnTo>
                  <a:lnTo>
                    <a:pt x="136" y="144"/>
                  </a:lnTo>
                  <a:lnTo>
                    <a:pt x="136" y="144"/>
                  </a:lnTo>
                  <a:lnTo>
                    <a:pt x="136" y="142"/>
                  </a:lnTo>
                  <a:lnTo>
                    <a:pt x="136" y="142"/>
                  </a:lnTo>
                  <a:lnTo>
                    <a:pt x="138" y="140"/>
                  </a:lnTo>
                  <a:lnTo>
                    <a:pt x="138" y="140"/>
                  </a:lnTo>
                  <a:lnTo>
                    <a:pt x="140" y="138"/>
                  </a:lnTo>
                  <a:lnTo>
                    <a:pt x="140" y="138"/>
                  </a:lnTo>
                  <a:lnTo>
                    <a:pt x="140" y="138"/>
                  </a:lnTo>
                  <a:lnTo>
                    <a:pt x="140" y="138"/>
                  </a:lnTo>
                  <a:lnTo>
                    <a:pt x="142" y="136"/>
                  </a:lnTo>
                  <a:lnTo>
                    <a:pt x="142" y="136"/>
                  </a:lnTo>
                  <a:lnTo>
                    <a:pt x="144" y="134"/>
                  </a:lnTo>
                  <a:lnTo>
                    <a:pt x="144" y="134"/>
                  </a:lnTo>
                  <a:lnTo>
                    <a:pt x="148" y="128"/>
                  </a:lnTo>
                  <a:lnTo>
                    <a:pt x="154" y="122"/>
                  </a:lnTo>
                  <a:lnTo>
                    <a:pt x="154" y="122"/>
                  </a:lnTo>
                  <a:lnTo>
                    <a:pt x="156" y="112"/>
                  </a:lnTo>
                  <a:lnTo>
                    <a:pt x="156" y="112"/>
                  </a:lnTo>
                  <a:lnTo>
                    <a:pt x="160" y="110"/>
                  </a:lnTo>
                  <a:lnTo>
                    <a:pt x="160" y="108"/>
                  </a:lnTo>
                  <a:lnTo>
                    <a:pt x="160" y="108"/>
                  </a:lnTo>
                  <a:lnTo>
                    <a:pt x="158" y="106"/>
                  </a:lnTo>
                  <a:lnTo>
                    <a:pt x="158" y="106"/>
                  </a:lnTo>
                  <a:lnTo>
                    <a:pt x="158" y="104"/>
                  </a:lnTo>
                  <a:lnTo>
                    <a:pt x="158" y="104"/>
                  </a:lnTo>
                  <a:lnTo>
                    <a:pt x="160" y="102"/>
                  </a:lnTo>
                  <a:lnTo>
                    <a:pt x="160" y="102"/>
                  </a:lnTo>
                  <a:lnTo>
                    <a:pt x="162" y="100"/>
                  </a:lnTo>
                  <a:lnTo>
                    <a:pt x="162" y="100"/>
                  </a:lnTo>
                  <a:lnTo>
                    <a:pt x="162" y="98"/>
                  </a:lnTo>
                  <a:lnTo>
                    <a:pt x="162" y="98"/>
                  </a:lnTo>
                  <a:lnTo>
                    <a:pt x="162" y="96"/>
                  </a:lnTo>
                  <a:lnTo>
                    <a:pt x="162" y="96"/>
                  </a:lnTo>
                  <a:lnTo>
                    <a:pt x="164" y="94"/>
                  </a:lnTo>
                  <a:lnTo>
                    <a:pt x="164" y="94"/>
                  </a:lnTo>
                  <a:lnTo>
                    <a:pt x="164" y="92"/>
                  </a:lnTo>
                  <a:lnTo>
                    <a:pt x="164" y="92"/>
                  </a:lnTo>
                  <a:lnTo>
                    <a:pt x="164" y="90"/>
                  </a:lnTo>
                  <a:lnTo>
                    <a:pt x="164" y="90"/>
                  </a:lnTo>
                  <a:lnTo>
                    <a:pt x="166" y="88"/>
                  </a:lnTo>
                  <a:lnTo>
                    <a:pt x="166" y="88"/>
                  </a:lnTo>
                  <a:lnTo>
                    <a:pt x="166" y="86"/>
                  </a:lnTo>
                  <a:lnTo>
                    <a:pt x="166" y="86"/>
                  </a:lnTo>
                  <a:lnTo>
                    <a:pt x="166" y="84"/>
                  </a:lnTo>
                  <a:lnTo>
                    <a:pt x="166" y="84"/>
                  </a:lnTo>
                  <a:lnTo>
                    <a:pt x="166" y="82"/>
                  </a:lnTo>
                  <a:lnTo>
                    <a:pt x="166" y="82"/>
                  </a:lnTo>
                  <a:lnTo>
                    <a:pt x="168" y="82"/>
                  </a:lnTo>
                  <a:lnTo>
                    <a:pt x="168" y="82"/>
                  </a:lnTo>
                  <a:lnTo>
                    <a:pt x="172" y="82"/>
                  </a:lnTo>
                  <a:lnTo>
                    <a:pt x="172" y="82"/>
                  </a:lnTo>
                  <a:lnTo>
                    <a:pt x="172" y="80"/>
                  </a:lnTo>
                  <a:lnTo>
                    <a:pt x="172" y="80"/>
                  </a:lnTo>
                  <a:lnTo>
                    <a:pt x="174" y="80"/>
                  </a:lnTo>
                  <a:lnTo>
                    <a:pt x="174" y="80"/>
                  </a:lnTo>
                  <a:lnTo>
                    <a:pt x="174" y="80"/>
                  </a:lnTo>
                  <a:lnTo>
                    <a:pt x="174" y="80"/>
                  </a:lnTo>
                  <a:lnTo>
                    <a:pt x="176" y="78"/>
                  </a:lnTo>
                  <a:lnTo>
                    <a:pt x="176" y="78"/>
                  </a:lnTo>
                  <a:lnTo>
                    <a:pt x="176" y="76"/>
                  </a:lnTo>
                  <a:lnTo>
                    <a:pt x="174" y="76"/>
                  </a:lnTo>
                  <a:lnTo>
                    <a:pt x="174" y="76"/>
                  </a:lnTo>
                  <a:lnTo>
                    <a:pt x="172" y="76"/>
                  </a:lnTo>
                  <a:lnTo>
                    <a:pt x="172" y="76"/>
                  </a:lnTo>
                  <a:lnTo>
                    <a:pt x="170" y="74"/>
                  </a:lnTo>
                  <a:lnTo>
                    <a:pt x="170" y="72"/>
                  </a:lnTo>
                  <a:lnTo>
                    <a:pt x="170" y="72"/>
                  </a:lnTo>
                  <a:lnTo>
                    <a:pt x="174" y="66"/>
                  </a:lnTo>
                  <a:lnTo>
                    <a:pt x="174" y="66"/>
                  </a:lnTo>
                  <a:lnTo>
                    <a:pt x="174" y="64"/>
                  </a:lnTo>
                  <a:lnTo>
                    <a:pt x="174" y="64"/>
                  </a:lnTo>
                  <a:lnTo>
                    <a:pt x="176" y="62"/>
                  </a:lnTo>
                  <a:lnTo>
                    <a:pt x="176" y="62"/>
                  </a:lnTo>
                  <a:lnTo>
                    <a:pt x="176" y="60"/>
                  </a:lnTo>
                  <a:lnTo>
                    <a:pt x="176" y="60"/>
                  </a:lnTo>
                  <a:lnTo>
                    <a:pt x="180" y="56"/>
                  </a:lnTo>
                  <a:lnTo>
                    <a:pt x="182" y="56"/>
                  </a:lnTo>
                  <a:lnTo>
                    <a:pt x="182" y="56"/>
                  </a:lnTo>
                  <a:lnTo>
                    <a:pt x="184" y="56"/>
                  </a:lnTo>
                  <a:lnTo>
                    <a:pt x="184" y="56"/>
                  </a:lnTo>
                  <a:lnTo>
                    <a:pt x="186" y="54"/>
                  </a:lnTo>
                  <a:lnTo>
                    <a:pt x="186" y="54"/>
                  </a:lnTo>
                  <a:lnTo>
                    <a:pt x="186" y="52"/>
                  </a:lnTo>
                  <a:lnTo>
                    <a:pt x="186" y="52"/>
                  </a:lnTo>
                  <a:lnTo>
                    <a:pt x="186" y="50"/>
                  </a:lnTo>
                  <a:lnTo>
                    <a:pt x="186" y="50"/>
                  </a:lnTo>
                  <a:lnTo>
                    <a:pt x="180" y="50"/>
                  </a:lnTo>
                  <a:lnTo>
                    <a:pt x="180" y="50"/>
                  </a:lnTo>
                  <a:lnTo>
                    <a:pt x="180" y="48"/>
                  </a:lnTo>
                  <a:lnTo>
                    <a:pt x="180" y="48"/>
                  </a:lnTo>
                  <a:lnTo>
                    <a:pt x="180" y="44"/>
                  </a:lnTo>
                  <a:lnTo>
                    <a:pt x="180" y="44"/>
                  </a:lnTo>
                  <a:lnTo>
                    <a:pt x="182" y="42"/>
                  </a:lnTo>
                  <a:lnTo>
                    <a:pt x="182" y="42"/>
                  </a:lnTo>
                  <a:lnTo>
                    <a:pt x="182" y="40"/>
                  </a:lnTo>
                  <a:lnTo>
                    <a:pt x="182" y="40"/>
                  </a:lnTo>
                  <a:lnTo>
                    <a:pt x="182" y="38"/>
                  </a:lnTo>
                  <a:lnTo>
                    <a:pt x="182" y="38"/>
                  </a:lnTo>
                  <a:lnTo>
                    <a:pt x="182" y="38"/>
                  </a:lnTo>
                  <a:lnTo>
                    <a:pt x="182" y="38"/>
                  </a:lnTo>
                  <a:lnTo>
                    <a:pt x="184" y="34"/>
                  </a:lnTo>
                  <a:lnTo>
                    <a:pt x="184" y="34"/>
                  </a:lnTo>
                  <a:lnTo>
                    <a:pt x="184" y="34"/>
                  </a:lnTo>
                  <a:lnTo>
                    <a:pt x="184" y="34"/>
                  </a:lnTo>
                  <a:lnTo>
                    <a:pt x="186" y="32"/>
                  </a:lnTo>
                  <a:lnTo>
                    <a:pt x="186" y="32"/>
                  </a:lnTo>
                  <a:lnTo>
                    <a:pt x="188" y="32"/>
                  </a:lnTo>
                  <a:lnTo>
                    <a:pt x="188" y="32"/>
                  </a:lnTo>
                  <a:lnTo>
                    <a:pt x="188" y="30"/>
                  </a:lnTo>
                  <a:lnTo>
                    <a:pt x="188" y="30"/>
                  </a:lnTo>
                  <a:lnTo>
                    <a:pt x="190" y="28"/>
                  </a:lnTo>
                  <a:lnTo>
                    <a:pt x="190" y="28"/>
                  </a:lnTo>
                  <a:lnTo>
                    <a:pt x="190" y="26"/>
                  </a:lnTo>
                  <a:lnTo>
                    <a:pt x="190" y="26"/>
                  </a:lnTo>
                  <a:lnTo>
                    <a:pt x="190" y="24"/>
                  </a:lnTo>
                  <a:lnTo>
                    <a:pt x="190" y="24"/>
                  </a:lnTo>
                  <a:lnTo>
                    <a:pt x="192" y="22"/>
                  </a:lnTo>
                  <a:lnTo>
                    <a:pt x="192" y="22"/>
                  </a:lnTo>
                  <a:lnTo>
                    <a:pt x="192" y="20"/>
                  </a:lnTo>
                  <a:lnTo>
                    <a:pt x="192" y="20"/>
                  </a:lnTo>
                  <a:lnTo>
                    <a:pt x="192" y="18"/>
                  </a:lnTo>
                  <a:lnTo>
                    <a:pt x="192" y="18"/>
                  </a:lnTo>
                  <a:lnTo>
                    <a:pt x="192" y="16"/>
                  </a:lnTo>
                  <a:lnTo>
                    <a:pt x="192" y="16"/>
                  </a:lnTo>
                  <a:lnTo>
                    <a:pt x="192" y="14"/>
                  </a:lnTo>
                  <a:lnTo>
                    <a:pt x="192" y="14"/>
                  </a:lnTo>
                  <a:lnTo>
                    <a:pt x="192" y="14"/>
                  </a:lnTo>
                  <a:lnTo>
                    <a:pt x="192" y="14"/>
                  </a:lnTo>
                  <a:lnTo>
                    <a:pt x="194" y="10"/>
                  </a:lnTo>
                  <a:lnTo>
                    <a:pt x="192" y="10"/>
                  </a:lnTo>
                  <a:lnTo>
                    <a:pt x="192" y="10"/>
                  </a:lnTo>
                  <a:lnTo>
                    <a:pt x="192" y="8"/>
                  </a:lnTo>
                  <a:lnTo>
                    <a:pt x="192" y="8"/>
                  </a:lnTo>
                  <a:lnTo>
                    <a:pt x="192" y="6"/>
                  </a:lnTo>
                  <a:lnTo>
                    <a:pt x="192" y="6"/>
                  </a:lnTo>
                  <a:lnTo>
                    <a:pt x="190" y="4"/>
                  </a:lnTo>
                  <a:lnTo>
                    <a:pt x="190" y="4"/>
                  </a:lnTo>
                  <a:lnTo>
                    <a:pt x="190" y="4"/>
                  </a:lnTo>
                  <a:lnTo>
                    <a:pt x="190" y="4"/>
                  </a:lnTo>
                  <a:lnTo>
                    <a:pt x="188" y="2"/>
                  </a:lnTo>
                  <a:lnTo>
                    <a:pt x="188" y="2"/>
                  </a:lnTo>
                  <a:lnTo>
                    <a:pt x="188" y="2"/>
                  </a:lnTo>
                  <a:lnTo>
                    <a:pt x="188" y="2"/>
                  </a:lnTo>
                  <a:lnTo>
                    <a:pt x="184" y="0"/>
                  </a:lnTo>
                  <a:lnTo>
                    <a:pt x="184" y="0"/>
                  </a:lnTo>
                  <a:lnTo>
                    <a:pt x="182" y="2"/>
                  </a:lnTo>
                  <a:lnTo>
                    <a:pt x="182" y="2"/>
                  </a:lnTo>
                  <a:lnTo>
                    <a:pt x="180" y="2"/>
                  </a:lnTo>
                  <a:lnTo>
                    <a:pt x="180" y="2"/>
                  </a:lnTo>
                  <a:lnTo>
                    <a:pt x="178" y="4"/>
                  </a:lnTo>
                  <a:lnTo>
                    <a:pt x="178" y="4"/>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21" name="Freeform 42"/>
            <p:cNvSpPr/>
            <p:nvPr/>
          </p:nvSpPr>
          <p:spPr bwMode="auto">
            <a:xfrm>
              <a:off x="6674843" y="2894387"/>
              <a:ext cx="766097" cy="1121389"/>
            </a:xfrm>
            <a:custGeom>
              <a:avLst/>
              <a:gdLst>
                <a:gd name="T0" fmla="*/ 74 w 414"/>
                <a:gd name="T1" fmla="*/ 80 h 606"/>
                <a:gd name="T2" fmla="*/ 26 w 414"/>
                <a:gd name="T3" fmla="*/ 20 h 606"/>
                <a:gd name="T4" fmla="*/ 14 w 414"/>
                <a:gd name="T5" fmla="*/ 14 h 606"/>
                <a:gd name="T6" fmla="*/ 4 w 414"/>
                <a:gd name="T7" fmla="*/ 10 h 606"/>
                <a:gd name="T8" fmla="*/ 14 w 414"/>
                <a:gd name="T9" fmla="*/ 36 h 606"/>
                <a:gd name="T10" fmla="*/ 20 w 414"/>
                <a:gd name="T11" fmla="*/ 52 h 606"/>
                <a:gd name="T12" fmla="*/ 22 w 414"/>
                <a:gd name="T13" fmla="*/ 74 h 606"/>
                <a:gd name="T14" fmla="*/ 24 w 414"/>
                <a:gd name="T15" fmla="*/ 94 h 606"/>
                <a:gd name="T16" fmla="*/ 28 w 414"/>
                <a:gd name="T17" fmla="*/ 114 h 606"/>
                <a:gd name="T18" fmla="*/ 30 w 414"/>
                <a:gd name="T19" fmla="*/ 130 h 606"/>
                <a:gd name="T20" fmla="*/ 32 w 414"/>
                <a:gd name="T21" fmla="*/ 156 h 606"/>
                <a:gd name="T22" fmla="*/ 38 w 414"/>
                <a:gd name="T23" fmla="*/ 178 h 606"/>
                <a:gd name="T24" fmla="*/ 40 w 414"/>
                <a:gd name="T25" fmla="*/ 198 h 606"/>
                <a:gd name="T26" fmla="*/ 40 w 414"/>
                <a:gd name="T27" fmla="*/ 218 h 606"/>
                <a:gd name="T28" fmla="*/ 44 w 414"/>
                <a:gd name="T29" fmla="*/ 238 h 606"/>
                <a:gd name="T30" fmla="*/ 52 w 414"/>
                <a:gd name="T31" fmla="*/ 270 h 606"/>
                <a:gd name="T32" fmla="*/ 54 w 414"/>
                <a:gd name="T33" fmla="*/ 288 h 606"/>
                <a:gd name="T34" fmla="*/ 58 w 414"/>
                <a:gd name="T35" fmla="*/ 310 h 606"/>
                <a:gd name="T36" fmla="*/ 64 w 414"/>
                <a:gd name="T37" fmla="*/ 326 h 606"/>
                <a:gd name="T38" fmla="*/ 68 w 414"/>
                <a:gd name="T39" fmla="*/ 348 h 606"/>
                <a:gd name="T40" fmla="*/ 74 w 414"/>
                <a:gd name="T41" fmla="*/ 372 h 606"/>
                <a:gd name="T42" fmla="*/ 88 w 414"/>
                <a:gd name="T43" fmla="*/ 398 h 606"/>
                <a:gd name="T44" fmla="*/ 96 w 414"/>
                <a:gd name="T45" fmla="*/ 420 h 606"/>
                <a:gd name="T46" fmla="*/ 102 w 414"/>
                <a:gd name="T47" fmla="*/ 436 h 606"/>
                <a:gd name="T48" fmla="*/ 118 w 414"/>
                <a:gd name="T49" fmla="*/ 460 h 606"/>
                <a:gd name="T50" fmla="*/ 136 w 414"/>
                <a:gd name="T51" fmla="*/ 488 h 606"/>
                <a:gd name="T52" fmla="*/ 146 w 414"/>
                <a:gd name="T53" fmla="*/ 506 h 606"/>
                <a:gd name="T54" fmla="*/ 156 w 414"/>
                <a:gd name="T55" fmla="*/ 522 h 606"/>
                <a:gd name="T56" fmla="*/ 176 w 414"/>
                <a:gd name="T57" fmla="*/ 544 h 606"/>
                <a:gd name="T58" fmla="*/ 190 w 414"/>
                <a:gd name="T59" fmla="*/ 558 h 606"/>
                <a:gd name="T60" fmla="*/ 216 w 414"/>
                <a:gd name="T61" fmla="*/ 580 h 606"/>
                <a:gd name="T62" fmla="*/ 234 w 414"/>
                <a:gd name="T63" fmla="*/ 592 h 606"/>
                <a:gd name="T64" fmla="*/ 256 w 414"/>
                <a:gd name="T65" fmla="*/ 600 h 606"/>
                <a:gd name="T66" fmla="*/ 270 w 414"/>
                <a:gd name="T67" fmla="*/ 606 h 606"/>
                <a:gd name="T68" fmla="*/ 296 w 414"/>
                <a:gd name="T69" fmla="*/ 604 h 606"/>
                <a:gd name="T70" fmla="*/ 316 w 414"/>
                <a:gd name="T71" fmla="*/ 600 h 606"/>
                <a:gd name="T72" fmla="*/ 342 w 414"/>
                <a:gd name="T73" fmla="*/ 592 h 606"/>
                <a:gd name="T74" fmla="*/ 364 w 414"/>
                <a:gd name="T75" fmla="*/ 586 h 606"/>
                <a:gd name="T76" fmla="*/ 382 w 414"/>
                <a:gd name="T77" fmla="*/ 578 h 606"/>
                <a:gd name="T78" fmla="*/ 390 w 414"/>
                <a:gd name="T79" fmla="*/ 572 h 606"/>
                <a:gd name="T80" fmla="*/ 398 w 414"/>
                <a:gd name="T81" fmla="*/ 564 h 606"/>
                <a:gd name="T82" fmla="*/ 412 w 414"/>
                <a:gd name="T83" fmla="*/ 560 h 606"/>
                <a:gd name="T84" fmla="*/ 384 w 414"/>
                <a:gd name="T85" fmla="*/ 552 h 606"/>
                <a:gd name="T86" fmla="*/ 360 w 414"/>
                <a:gd name="T87" fmla="*/ 546 h 606"/>
                <a:gd name="T88" fmla="*/ 344 w 414"/>
                <a:gd name="T89" fmla="*/ 540 h 606"/>
                <a:gd name="T90" fmla="*/ 330 w 414"/>
                <a:gd name="T91" fmla="*/ 528 h 606"/>
                <a:gd name="T92" fmla="*/ 298 w 414"/>
                <a:gd name="T93" fmla="*/ 506 h 606"/>
                <a:gd name="T94" fmla="*/ 274 w 414"/>
                <a:gd name="T95" fmla="*/ 478 h 606"/>
                <a:gd name="T96" fmla="*/ 264 w 414"/>
                <a:gd name="T97" fmla="*/ 464 h 606"/>
                <a:gd name="T98" fmla="*/ 246 w 414"/>
                <a:gd name="T99" fmla="*/ 436 h 606"/>
                <a:gd name="T100" fmla="*/ 228 w 414"/>
                <a:gd name="T101" fmla="*/ 410 h 606"/>
                <a:gd name="T102" fmla="*/ 190 w 414"/>
                <a:gd name="T103" fmla="*/ 346 h 606"/>
                <a:gd name="T104" fmla="*/ 180 w 414"/>
                <a:gd name="T105" fmla="*/ 322 h 606"/>
                <a:gd name="T106" fmla="*/ 166 w 414"/>
                <a:gd name="T107" fmla="*/ 294 h 606"/>
                <a:gd name="T108" fmla="*/ 152 w 414"/>
                <a:gd name="T109" fmla="*/ 264 h 606"/>
                <a:gd name="T110" fmla="*/ 136 w 414"/>
                <a:gd name="T111" fmla="*/ 230 h 606"/>
                <a:gd name="T112" fmla="*/ 120 w 414"/>
                <a:gd name="T113" fmla="*/ 190 h 606"/>
                <a:gd name="T114" fmla="*/ 116 w 414"/>
                <a:gd name="T115" fmla="*/ 172 h 606"/>
                <a:gd name="T116" fmla="*/ 112 w 414"/>
                <a:gd name="T117" fmla="*/ 162 h 606"/>
                <a:gd name="T118" fmla="*/ 100 w 414"/>
                <a:gd name="T119" fmla="*/ 134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4" h="606">
                  <a:moveTo>
                    <a:pt x="90" y="116"/>
                  </a:moveTo>
                  <a:lnTo>
                    <a:pt x="90" y="116"/>
                  </a:lnTo>
                  <a:lnTo>
                    <a:pt x="90" y="114"/>
                  </a:lnTo>
                  <a:lnTo>
                    <a:pt x="90" y="114"/>
                  </a:lnTo>
                  <a:lnTo>
                    <a:pt x="88" y="110"/>
                  </a:lnTo>
                  <a:lnTo>
                    <a:pt x="88" y="106"/>
                  </a:lnTo>
                  <a:lnTo>
                    <a:pt x="88" y="106"/>
                  </a:lnTo>
                  <a:lnTo>
                    <a:pt x="90" y="106"/>
                  </a:lnTo>
                  <a:lnTo>
                    <a:pt x="90" y="106"/>
                  </a:lnTo>
                  <a:lnTo>
                    <a:pt x="90" y="102"/>
                  </a:lnTo>
                  <a:lnTo>
                    <a:pt x="88" y="102"/>
                  </a:lnTo>
                  <a:lnTo>
                    <a:pt x="88" y="102"/>
                  </a:lnTo>
                  <a:lnTo>
                    <a:pt x="88" y="102"/>
                  </a:lnTo>
                  <a:lnTo>
                    <a:pt x="88" y="102"/>
                  </a:lnTo>
                  <a:lnTo>
                    <a:pt x="82" y="90"/>
                  </a:lnTo>
                  <a:lnTo>
                    <a:pt x="74" y="80"/>
                  </a:lnTo>
                  <a:lnTo>
                    <a:pt x="74" y="80"/>
                  </a:lnTo>
                  <a:lnTo>
                    <a:pt x="74" y="80"/>
                  </a:lnTo>
                  <a:lnTo>
                    <a:pt x="74" y="80"/>
                  </a:lnTo>
                  <a:lnTo>
                    <a:pt x="74" y="78"/>
                  </a:lnTo>
                  <a:lnTo>
                    <a:pt x="74" y="78"/>
                  </a:lnTo>
                  <a:lnTo>
                    <a:pt x="72" y="76"/>
                  </a:lnTo>
                  <a:lnTo>
                    <a:pt x="72" y="76"/>
                  </a:lnTo>
                  <a:lnTo>
                    <a:pt x="60" y="62"/>
                  </a:lnTo>
                  <a:lnTo>
                    <a:pt x="52" y="46"/>
                  </a:lnTo>
                  <a:lnTo>
                    <a:pt x="42" y="32"/>
                  </a:lnTo>
                  <a:lnTo>
                    <a:pt x="32" y="18"/>
                  </a:lnTo>
                  <a:lnTo>
                    <a:pt x="32" y="18"/>
                  </a:lnTo>
                  <a:lnTo>
                    <a:pt x="32" y="16"/>
                  </a:lnTo>
                  <a:lnTo>
                    <a:pt x="32" y="16"/>
                  </a:lnTo>
                  <a:lnTo>
                    <a:pt x="30" y="16"/>
                  </a:lnTo>
                  <a:lnTo>
                    <a:pt x="28" y="18"/>
                  </a:lnTo>
                  <a:lnTo>
                    <a:pt x="28" y="18"/>
                  </a:lnTo>
                  <a:lnTo>
                    <a:pt x="28" y="18"/>
                  </a:lnTo>
                  <a:lnTo>
                    <a:pt x="28" y="18"/>
                  </a:lnTo>
                  <a:lnTo>
                    <a:pt x="26" y="20"/>
                  </a:lnTo>
                  <a:lnTo>
                    <a:pt x="26" y="20"/>
                  </a:lnTo>
                  <a:lnTo>
                    <a:pt x="26" y="20"/>
                  </a:lnTo>
                  <a:lnTo>
                    <a:pt x="24" y="20"/>
                  </a:lnTo>
                  <a:lnTo>
                    <a:pt x="24" y="20"/>
                  </a:lnTo>
                  <a:lnTo>
                    <a:pt x="22" y="18"/>
                  </a:lnTo>
                  <a:lnTo>
                    <a:pt x="22" y="18"/>
                  </a:lnTo>
                  <a:lnTo>
                    <a:pt x="20" y="18"/>
                  </a:lnTo>
                  <a:lnTo>
                    <a:pt x="18" y="20"/>
                  </a:lnTo>
                  <a:lnTo>
                    <a:pt x="18" y="20"/>
                  </a:lnTo>
                  <a:lnTo>
                    <a:pt x="18" y="20"/>
                  </a:lnTo>
                  <a:lnTo>
                    <a:pt x="16" y="20"/>
                  </a:lnTo>
                  <a:lnTo>
                    <a:pt x="16" y="20"/>
                  </a:lnTo>
                  <a:lnTo>
                    <a:pt x="16" y="18"/>
                  </a:lnTo>
                  <a:lnTo>
                    <a:pt x="16" y="18"/>
                  </a:lnTo>
                  <a:lnTo>
                    <a:pt x="14" y="16"/>
                  </a:lnTo>
                  <a:lnTo>
                    <a:pt x="14" y="16"/>
                  </a:lnTo>
                  <a:lnTo>
                    <a:pt x="14" y="14"/>
                  </a:lnTo>
                  <a:lnTo>
                    <a:pt x="14" y="14"/>
                  </a:lnTo>
                  <a:lnTo>
                    <a:pt x="6" y="2"/>
                  </a:lnTo>
                  <a:lnTo>
                    <a:pt x="6" y="2"/>
                  </a:lnTo>
                  <a:lnTo>
                    <a:pt x="6" y="2"/>
                  </a:lnTo>
                  <a:lnTo>
                    <a:pt x="6" y="2"/>
                  </a:lnTo>
                  <a:lnTo>
                    <a:pt x="2" y="0"/>
                  </a:lnTo>
                  <a:lnTo>
                    <a:pt x="2" y="0"/>
                  </a:lnTo>
                  <a:lnTo>
                    <a:pt x="2" y="2"/>
                  </a:lnTo>
                  <a:lnTo>
                    <a:pt x="0" y="2"/>
                  </a:lnTo>
                  <a:lnTo>
                    <a:pt x="0" y="2"/>
                  </a:lnTo>
                  <a:lnTo>
                    <a:pt x="0" y="4"/>
                  </a:lnTo>
                  <a:lnTo>
                    <a:pt x="0" y="4"/>
                  </a:lnTo>
                  <a:lnTo>
                    <a:pt x="0" y="6"/>
                  </a:lnTo>
                  <a:lnTo>
                    <a:pt x="0" y="6"/>
                  </a:lnTo>
                  <a:lnTo>
                    <a:pt x="2" y="10"/>
                  </a:lnTo>
                  <a:lnTo>
                    <a:pt x="2" y="10"/>
                  </a:lnTo>
                  <a:lnTo>
                    <a:pt x="2" y="10"/>
                  </a:lnTo>
                  <a:lnTo>
                    <a:pt x="2" y="10"/>
                  </a:lnTo>
                  <a:lnTo>
                    <a:pt x="4" y="10"/>
                  </a:lnTo>
                  <a:lnTo>
                    <a:pt x="4" y="12"/>
                  </a:lnTo>
                  <a:lnTo>
                    <a:pt x="4" y="12"/>
                  </a:lnTo>
                  <a:lnTo>
                    <a:pt x="4" y="14"/>
                  </a:lnTo>
                  <a:lnTo>
                    <a:pt x="4" y="14"/>
                  </a:lnTo>
                  <a:lnTo>
                    <a:pt x="6" y="18"/>
                  </a:lnTo>
                  <a:lnTo>
                    <a:pt x="6" y="18"/>
                  </a:lnTo>
                  <a:lnTo>
                    <a:pt x="6" y="18"/>
                  </a:lnTo>
                  <a:lnTo>
                    <a:pt x="6" y="18"/>
                  </a:lnTo>
                  <a:lnTo>
                    <a:pt x="10" y="20"/>
                  </a:lnTo>
                  <a:lnTo>
                    <a:pt x="10" y="22"/>
                  </a:lnTo>
                  <a:lnTo>
                    <a:pt x="10" y="26"/>
                  </a:lnTo>
                  <a:lnTo>
                    <a:pt x="12" y="30"/>
                  </a:lnTo>
                  <a:lnTo>
                    <a:pt x="12" y="30"/>
                  </a:lnTo>
                  <a:lnTo>
                    <a:pt x="12" y="32"/>
                  </a:lnTo>
                  <a:lnTo>
                    <a:pt x="12" y="32"/>
                  </a:lnTo>
                  <a:lnTo>
                    <a:pt x="12" y="34"/>
                  </a:lnTo>
                  <a:lnTo>
                    <a:pt x="12" y="34"/>
                  </a:lnTo>
                  <a:lnTo>
                    <a:pt x="14" y="36"/>
                  </a:lnTo>
                  <a:lnTo>
                    <a:pt x="14" y="36"/>
                  </a:lnTo>
                  <a:lnTo>
                    <a:pt x="16" y="36"/>
                  </a:lnTo>
                  <a:lnTo>
                    <a:pt x="16" y="38"/>
                  </a:lnTo>
                  <a:lnTo>
                    <a:pt x="14" y="38"/>
                  </a:lnTo>
                  <a:lnTo>
                    <a:pt x="16" y="40"/>
                  </a:lnTo>
                  <a:lnTo>
                    <a:pt x="16" y="40"/>
                  </a:lnTo>
                  <a:lnTo>
                    <a:pt x="16" y="40"/>
                  </a:lnTo>
                  <a:lnTo>
                    <a:pt x="16" y="40"/>
                  </a:lnTo>
                  <a:lnTo>
                    <a:pt x="16" y="44"/>
                  </a:lnTo>
                  <a:lnTo>
                    <a:pt x="16" y="44"/>
                  </a:lnTo>
                  <a:lnTo>
                    <a:pt x="18" y="46"/>
                  </a:lnTo>
                  <a:lnTo>
                    <a:pt x="18" y="46"/>
                  </a:lnTo>
                  <a:lnTo>
                    <a:pt x="18" y="48"/>
                  </a:lnTo>
                  <a:lnTo>
                    <a:pt x="18" y="48"/>
                  </a:lnTo>
                  <a:lnTo>
                    <a:pt x="18" y="52"/>
                  </a:lnTo>
                  <a:lnTo>
                    <a:pt x="18" y="52"/>
                  </a:lnTo>
                  <a:lnTo>
                    <a:pt x="20" y="52"/>
                  </a:lnTo>
                  <a:lnTo>
                    <a:pt x="20" y="52"/>
                  </a:lnTo>
                  <a:lnTo>
                    <a:pt x="20" y="54"/>
                  </a:lnTo>
                  <a:lnTo>
                    <a:pt x="20" y="56"/>
                  </a:lnTo>
                  <a:lnTo>
                    <a:pt x="20" y="56"/>
                  </a:lnTo>
                  <a:lnTo>
                    <a:pt x="22" y="56"/>
                  </a:lnTo>
                  <a:lnTo>
                    <a:pt x="22" y="56"/>
                  </a:lnTo>
                  <a:lnTo>
                    <a:pt x="22" y="58"/>
                  </a:lnTo>
                  <a:lnTo>
                    <a:pt x="22" y="58"/>
                  </a:lnTo>
                  <a:lnTo>
                    <a:pt x="22" y="60"/>
                  </a:lnTo>
                  <a:lnTo>
                    <a:pt x="22" y="60"/>
                  </a:lnTo>
                  <a:lnTo>
                    <a:pt x="22" y="62"/>
                  </a:lnTo>
                  <a:lnTo>
                    <a:pt x="22" y="62"/>
                  </a:lnTo>
                  <a:lnTo>
                    <a:pt x="22" y="66"/>
                  </a:lnTo>
                  <a:lnTo>
                    <a:pt x="22" y="66"/>
                  </a:lnTo>
                  <a:lnTo>
                    <a:pt x="22" y="68"/>
                  </a:lnTo>
                  <a:lnTo>
                    <a:pt x="22" y="68"/>
                  </a:lnTo>
                  <a:lnTo>
                    <a:pt x="22" y="70"/>
                  </a:lnTo>
                  <a:lnTo>
                    <a:pt x="22" y="70"/>
                  </a:lnTo>
                  <a:lnTo>
                    <a:pt x="22" y="74"/>
                  </a:lnTo>
                  <a:lnTo>
                    <a:pt x="22" y="74"/>
                  </a:lnTo>
                  <a:lnTo>
                    <a:pt x="22" y="78"/>
                  </a:lnTo>
                  <a:lnTo>
                    <a:pt x="22" y="78"/>
                  </a:lnTo>
                  <a:lnTo>
                    <a:pt x="22" y="78"/>
                  </a:lnTo>
                  <a:lnTo>
                    <a:pt x="22" y="78"/>
                  </a:lnTo>
                  <a:lnTo>
                    <a:pt x="22" y="78"/>
                  </a:lnTo>
                  <a:lnTo>
                    <a:pt x="24" y="78"/>
                  </a:lnTo>
                  <a:lnTo>
                    <a:pt x="24" y="78"/>
                  </a:lnTo>
                  <a:lnTo>
                    <a:pt x="28" y="80"/>
                  </a:lnTo>
                  <a:lnTo>
                    <a:pt x="26" y="84"/>
                  </a:lnTo>
                  <a:lnTo>
                    <a:pt x="26" y="86"/>
                  </a:lnTo>
                  <a:lnTo>
                    <a:pt x="26" y="90"/>
                  </a:lnTo>
                  <a:lnTo>
                    <a:pt x="26" y="90"/>
                  </a:lnTo>
                  <a:lnTo>
                    <a:pt x="26" y="90"/>
                  </a:lnTo>
                  <a:lnTo>
                    <a:pt x="26" y="90"/>
                  </a:lnTo>
                  <a:lnTo>
                    <a:pt x="26" y="92"/>
                  </a:lnTo>
                  <a:lnTo>
                    <a:pt x="26" y="94"/>
                  </a:lnTo>
                  <a:lnTo>
                    <a:pt x="24" y="94"/>
                  </a:lnTo>
                  <a:lnTo>
                    <a:pt x="24" y="94"/>
                  </a:lnTo>
                  <a:lnTo>
                    <a:pt x="24" y="96"/>
                  </a:lnTo>
                  <a:lnTo>
                    <a:pt x="26" y="98"/>
                  </a:lnTo>
                  <a:lnTo>
                    <a:pt x="26" y="98"/>
                  </a:lnTo>
                  <a:lnTo>
                    <a:pt x="26" y="98"/>
                  </a:lnTo>
                  <a:lnTo>
                    <a:pt x="26" y="98"/>
                  </a:lnTo>
                  <a:lnTo>
                    <a:pt x="28" y="98"/>
                  </a:lnTo>
                  <a:lnTo>
                    <a:pt x="28" y="100"/>
                  </a:lnTo>
                  <a:lnTo>
                    <a:pt x="28" y="104"/>
                  </a:lnTo>
                  <a:lnTo>
                    <a:pt x="28" y="104"/>
                  </a:lnTo>
                  <a:lnTo>
                    <a:pt x="28" y="104"/>
                  </a:lnTo>
                  <a:lnTo>
                    <a:pt x="26" y="106"/>
                  </a:lnTo>
                  <a:lnTo>
                    <a:pt x="26" y="106"/>
                  </a:lnTo>
                  <a:lnTo>
                    <a:pt x="24" y="106"/>
                  </a:lnTo>
                  <a:lnTo>
                    <a:pt x="26" y="108"/>
                  </a:lnTo>
                  <a:lnTo>
                    <a:pt x="28" y="112"/>
                  </a:lnTo>
                  <a:lnTo>
                    <a:pt x="28" y="112"/>
                  </a:lnTo>
                  <a:lnTo>
                    <a:pt x="28" y="114"/>
                  </a:lnTo>
                  <a:lnTo>
                    <a:pt x="28" y="114"/>
                  </a:lnTo>
                  <a:lnTo>
                    <a:pt x="28" y="114"/>
                  </a:lnTo>
                  <a:lnTo>
                    <a:pt x="28" y="116"/>
                  </a:lnTo>
                  <a:lnTo>
                    <a:pt x="28" y="116"/>
                  </a:lnTo>
                  <a:lnTo>
                    <a:pt x="26" y="120"/>
                  </a:lnTo>
                  <a:lnTo>
                    <a:pt x="26" y="122"/>
                  </a:lnTo>
                  <a:lnTo>
                    <a:pt x="26" y="122"/>
                  </a:lnTo>
                  <a:lnTo>
                    <a:pt x="26" y="124"/>
                  </a:lnTo>
                  <a:lnTo>
                    <a:pt x="26" y="126"/>
                  </a:lnTo>
                  <a:lnTo>
                    <a:pt x="26" y="126"/>
                  </a:lnTo>
                  <a:lnTo>
                    <a:pt x="28" y="126"/>
                  </a:lnTo>
                  <a:lnTo>
                    <a:pt x="28" y="126"/>
                  </a:lnTo>
                  <a:lnTo>
                    <a:pt x="28" y="128"/>
                  </a:lnTo>
                  <a:lnTo>
                    <a:pt x="28" y="128"/>
                  </a:lnTo>
                  <a:lnTo>
                    <a:pt x="30" y="128"/>
                  </a:lnTo>
                  <a:lnTo>
                    <a:pt x="30" y="128"/>
                  </a:lnTo>
                  <a:lnTo>
                    <a:pt x="30" y="130"/>
                  </a:lnTo>
                  <a:lnTo>
                    <a:pt x="30" y="130"/>
                  </a:lnTo>
                  <a:lnTo>
                    <a:pt x="30" y="130"/>
                  </a:lnTo>
                  <a:lnTo>
                    <a:pt x="30" y="132"/>
                  </a:lnTo>
                  <a:lnTo>
                    <a:pt x="30" y="132"/>
                  </a:lnTo>
                  <a:lnTo>
                    <a:pt x="30" y="138"/>
                  </a:lnTo>
                  <a:lnTo>
                    <a:pt x="32" y="142"/>
                  </a:lnTo>
                  <a:lnTo>
                    <a:pt x="32" y="142"/>
                  </a:lnTo>
                  <a:lnTo>
                    <a:pt x="32" y="144"/>
                  </a:lnTo>
                  <a:lnTo>
                    <a:pt x="32" y="144"/>
                  </a:lnTo>
                  <a:lnTo>
                    <a:pt x="32" y="146"/>
                  </a:lnTo>
                  <a:lnTo>
                    <a:pt x="32" y="146"/>
                  </a:lnTo>
                  <a:lnTo>
                    <a:pt x="32" y="146"/>
                  </a:lnTo>
                  <a:lnTo>
                    <a:pt x="32" y="146"/>
                  </a:lnTo>
                  <a:lnTo>
                    <a:pt x="32" y="148"/>
                  </a:lnTo>
                  <a:lnTo>
                    <a:pt x="32" y="148"/>
                  </a:lnTo>
                  <a:lnTo>
                    <a:pt x="30" y="150"/>
                  </a:lnTo>
                  <a:lnTo>
                    <a:pt x="30" y="150"/>
                  </a:lnTo>
                  <a:lnTo>
                    <a:pt x="30" y="152"/>
                  </a:lnTo>
                  <a:lnTo>
                    <a:pt x="32" y="156"/>
                  </a:lnTo>
                  <a:lnTo>
                    <a:pt x="32" y="156"/>
                  </a:lnTo>
                  <a:lnTo>
                    <a:pt x="34" y="156"/>
                  </a:lnTo>
                  <a:lnTo>
                    <a:pt x="34" y="156"/>
                  </a:lnTo>
                  <a:lnTo>
                    <a:pt x="34" y="156"/>
                  </a:lnTo>
                  <a:lnTo>
                    <a:pt x="36" y="158"/>
                  </a:lnTo>
                  <a:lnTo>
                    <a:pt x="36" y="158"/>
                  </a:lnTo>
                  <a:lnTo>
                    <a:pt x="38" y="164"/>
                  </a:lnTo>
                  <a:lnTo>
                    <a:pt x="36" y="168"/>
                  </a:lnTo>
                  <a:lnTo>
                    <a:pt x="34" y="170"/>
                  </a:lnTo>
                  <a:lnTo>
                    <a:pt x="34" y="170"/>
                  </a:lnTo>
                  <a:lnTo>
                    <a:pt x="34" y="172"/>
                  </a:lnTo>
                  <a:lnTo>
                    <a:pt x="34" y="174"/>
                  </a:lnTo>
                  <a:lnTo>
                    <a:pt x="34" y="174"/>
                  </a:lnTo>
                  <a:lnTo>
                    <a:pt x="36" y="174"/>
                  </a:lnTo>
                  <a:lnTo>
                    <a:pt x="36" y="174"/>
                  </a:lnTo>
                  <a:lnTo>
                    <a:pt x="38" y="176"/>
                  </a:lnTo>
                  <a:lnTo>
                    <a:pt x="38" y="176"/>
                  </a:lnTo>
                  <a:lnTo>
                    <a:pt x="38" y="178"/>
                  </a:lnTo>
                  <a:lnTo>
                    <a:pt x="38" y="180"/>
                  </a:lnTo>
                  <a:lnTo>
                    <a:pt x="38" y="180"/>
                  </a:lnTo>
                  <a:lnTo>
                    <a:pt x="38" y="180"/>
                  </a:lnTo>
                  <a:lnTo>
                    <a:pt x="38" y="180"/>
                  </a:lnTo>
                  <a:lnTo>
                    <a:pt x="38" y="182"/>
                  </a:lnTo>
                  <a:lnTo>
                    <a:pt x="38" y="182"/>
                  </a:lnTo>
                  <a:lnTo>
                    <a:pt x="38" y="184"/>
                  </a:lnTo>
                  <a:lnTo>
                    <a:pt x="38" y="184"/>
                  </a:lnTo>
                  <a:lnTo>
                    <a:pt x="38" y="186"/>
                  </a:lnTo>
                  <a:lnTo>
                    <a:pt x="38" y="186"/>
                  </a:lnTo>
                  <a:lnTo>
                    <a:pt x="38" y="188"/>
                  </a:lnTo>
                  <a:lnTo>
                    <a:pt x="38" y="188"/>
                  </a:lnTo>
                  <a:lnTo>
                    <a:pt x="38" y="194"/>
                  </a:lnTo>
                  <a:lnTo>
                    <a:pt x="38" y="194"/>
                  </a:lnTo>
                  <a:lnTo>
                    <a:pt x="40" y="196"/>
                  </a:lnTo>
                  <a:lnTo>
                    <a:pt x="40" y="196"/>
                  </a:lnTo>
                  <a:lnTo>
                    <a:pt x="40" y="198"/>
                  </a:lnTo>
                  <a:lnTo>
                    <a:pt x="40" y="198"/>
                  </a:lnTo>
                  <a:lnTo>
                    <a:pt x="40" y="202"/>
                  </a:lnTo>
                  <a:lnTo>
                    <a:pt x="40" y="202"/>
                  </a:lnTo>
                  <a:lnTo>
                    <a:pt x="42" y="204"/>
                  </a:lnTo>
                  <a:lnTo>
                    <a:pt x="42" y="204"/>
                  </a:lnTo>
                  <a:lnTo>
                    <a:pt x="42" y="204"/>
                  </a:lnTo>
                  <a:lnTo>
                    <a:pt x="42" y="206"/>
                  </a:lnTo>
                  <a:lnTo>
                    <a:pt x="42" y="206"/>
                  </a:lnTo>
                  <a:lnTo>
                    <a:pt x="44" y="206"/>
                  </a:lnTo>
                  <a:lnTo>
                    <a:pt x="44" y="206"/>
                  </a:lnTo>
                  <a:lnTo>
                    <a:pt x="44" y="210"/>
                  </a:lnTo>
                  <a:lnTo>
                    <a:pt x="44" y="210"/>
                  </a:lnTo>
                  <a:lnTo>
                    <a:pt x="44" y="210"/>
                  </a:lnTo>
                  <a:lnTo>
                    <a:pt x="44" y="212"/>
                  </a:lnTo>
                  <a:lnTo>
                    <a:pt x="44" y="212"/>
                  </a:lnTo>
                  <a:lnTo>
                    <a:pt x="42" y="216"/>
                  </a:lnTo>
                  <a:lnTo>
                    <a:pt x="40" y="216"/>
                  </a:lnTo>
                  <a:lnTo>
                    <a:pt x="40" y="216"/>
                  </a:lnTo>
                  <a:lnTo>
                    <a:pt x="40" y="218"/>
                  </a:lnTo>
                  <a:lnTo>
                    <a:pt x="40" y="218"/>
                  </a:lnTo>
                  <a:lnTo>
                    <a:pt x="42" y="222"/>
                  </a:lnTo>
                  <a:lnTo>
                    <a:pt x="42" y="222"/>
                  </a:lnTo>
                  <a:lnTo>
                    <a:pt x="42" y="222"/>
                  </a:lnTo>
                  <a:lnTo>
                    <a:pt x="42" y="222"/>
                  </a:lnTo>
                  <a:lnTo>
                    <a:pt x="44" y="224"/>
                  </a:lnTo>
                  <a:lnTo>
                    <a:pt x="44" y="224"/>
                  </a:lnTo>
                  <a:lnTo>
                    <a:pt x="44" y="226"/>
                  </a:lnTo>
                  <a:lnTo>
                    <a:pt x="44" y="228"/>
                  </a:lnTo>
                  <a:lnTo>
                    <a:pt x="44" y="228"/>
                  </a:lnTo>
                  <a:lnTo>
                    <a:pt x="44" y="228"/>
                  </a:lnTo>
                  <a:lnTo>
                    <a:pt x="44" y="232"/>
                  </a:lnTo>
                  <a:lnTo>
                    <a:pt x="42" y="234"/>
                  </a:lnTo>
                  <a:lnTo>
                    <a:pt x="42" y="234"/>
                  </a:lnTo>
                  <a:lnTo>
                    <a:pt x="42" y="236"/>
                  </a:lnTo>
                  <a:lnTo>
                    <a:pt x="44" y="238"/>
                  </a:lnTo>
                  <a:lnTo>
                    <a:pt x="44" y="238"/>
                  </a:lnTo>
                  <a:lnTo>
                    <a:pt x="44" y="238"/>
                  </a:lnTo>
                  <a:lnTo>
                    <a:pt x="44" y="238"/>
                  </a:lnTo>
                  <a:lnTo>
                    <a:pt x="46" y="240"/>
                  </a:lnTo>
                  <a:lnTo>
                    <a:pt x="46" y="240"/>
                  </a:lnTo>
                  <a:lnTo>
                    <a:pt x="50" y="244"/>
                  </a:lnTo>
                  <a:lnTo>
                    <a:pt x="50" y="244"/>
                  </a:lnTo>
                  <a:lnTo>
                    <a:pt x="50" y="250"/>
                  </a:lnTo>
                  <a:lnTo>
                    <a:pt x="48" y="256"/>
                  </a:lnTo>
                  <a:lnTo>
                    <a:pt x="48" y="256"/>
                  </a:lnTo>
                  <a:lnTo>
                    <a:pt x="48" y="258"/>
                  </a:lnTo>
                  <a:lnTo>
                    <a:pt x="48" y="258"/>
                  </a:lnTo>
                  <a:lnTo>
                    <a:pt x="50" y="264"/>
                  </a:lnTo>
                  <a:lnTo>
                    <a:pt x="50" y="264"/>
                  </a:lnTo>
                  <a:lnTo>
                    <a:pt x="50" y="266"/>
                  </a:lnTo>
                  <a:lnTo>
                    <a:pt x="50" y="266"/>
                  </a:lnTo>
                  <a:lnTo>
                    <a:pt x="50" y="270"/>
                  </a:lnTo>
                  <a:lnTo>
                    <a:pt x="50" y="270"/>
                  </a:lnTo>
                  <a:lnTo>
                    <a:pt x="52" y="270"/>
                  </a:lnTo>
                  <a:lnTo>
                    <a:pt x="52" y="270"/>
                  </a:lnTo>
                  <a:lnTo>
                    <a:pt x="52" y="270"/>
                  </a:lnTo>
                  <a:lnTo>
                    <a:pt x="52" y="272"/>
                  </a:lnTo>
                  <a:lnTo>
                    <a:pt x="52" y="272"/>
                  </a:lnTo>
                  <a:lnTo>
                    <a:pt x="54" y="272"/>
                  </a:lnTo>
                  <a:lnTo>
                    <a:pt x="54" y="272"/>
                  </a:lnTo>
                  <a:lnTo>
                    <a:pt x="52" y="274"/>
                  </a:lnTo>
                  <a:lnTo>
                    <a:pt x="52" y="274"/>
                  </a:lnTo>
                  <a:lnTo>
                    <a:pt x="52" y="276"/>
                  </a:lnTo>
                  <a:lnTo>
                    <a:pt x="52" y="276"/>
                  </a:lnTo>
                  <a:lnTo>
                    <a:pt x="52" y="280"/>
                  </a:lnTo>
                  <a:lnTo>
                    <a:pt x="54" y="282"/>
                  </a:lnTo>
                  <a:lnTo>
                    <a:pt x="54" y="282"/>
                  </a:lnTo>
                  <a:lnTo>
                    <a:pt x="56" y="284"/>
                  </a:lnTo>
                  <a:lnTo>
                    <a:pt x="56" y="284"/>
                  </a:lnTo>
                  <a:lnTo>
                    <a:pt x="54" y="286"/>
                  </a:lnTo>
                  <a:lnTo>
                    <a:pt x="54" y="286"/>
                  </a:lnTo>
                  <a:lnTo>
                    <a:pt x="54" y="286"/>
                  </a:lnTo>
                  <a:lnTo>
                    <a:pt x="54" y="288"/>
                  </a:lnTo>
                  <a:lnTo>
                    <a:pt x="54" y="288"/>
                  </a:lnTo>
                  <a:lnTo>
                    <a:pt x="56" y="288"/>
                  </a:lnTo>
                  <a:lnTo>
                    <a:pt x="56" y="290"/>
                  </a:lnTo>
                  <a:lnTo>
                    <a:pt x="56" y="294"/>
                  </a:lnTo>
                  <a:lnTo>
                    <a:pt x="56" y="294"/>
                  </a:lnTo>
                  <a:lnTo>
                    <a:pt x="56" y="298"/>
                  </a:lnTo>
                  <a:lnTo>
                    <a:pt x="56" y="298"/>
                  </a:lnTo>
                  <a:lnTo>
                    <a:pt x="56" y="300"/>
                  </a:lnTo>
                  <a:lnTo>
                    <a:pt x="56" y="300"/>
                  </a:lnTo>
                  <a:lnTo>
                    <a:pt x="56" y="302"/>
                  </a:lnTo>
                  <a:lnTo>
                    <a:pt x="56" y="304"/>
                  </a:lnTo>
                  <a:lnTo>
                    <a:pt x="56" y="304"/>
                  </a:lnTo>
                  <a:lnTo>
                    <a:pt x="56" y="306"/>
                  </a:lnTo>
                  <a:lnTo>
                    <a:pt x="56" y="306"/>
                  </a:lnTo>
                  <a:lnTo>
                    <a:pt x="56" y="310"/>
                  </a:lnTo>
                  <a:lnTo>
                    <a:pt x="56" y="310"/>
                  </a:lnTo>
                  <a:lnTo>
                    <a:pt x="58" y="310"/>
                  </a:lnTo>
                  <a:lnTo>
                    <a:pt x="58" y="310"/>
                  </a:lnTo>
                  <a:lnTo>
                    <a:pt x="60" y="312"/>
                  </a:lnTo>
                  <a:lnTo>
                    <a:pt x="60" y="312"/>
                  </a:lnTo>
                  <a:lnTo>
                    <a:pt x="60" y="312"/>
                  </a:lnTo>
                  <a:lnTo>
                    <a:pt x="60" y="314"/>
                  </a:lnTo>
                  <a:lnTo>
                    <a:pt x="60" y="314"/>
                  </a:lnTo>
                  <a:lnTo>
                    <a:pt x="62" y="318"/>
                  </a:lnTo>
                  <a:lnTo>
                    <a:pt x="62" y="318"/>
                  </a:lnTo>
                  <a:lnTo>
                    <a:pt x="62" y="318"/>
                  </a:lnTo>
                  <a:lnTo>
                    <a:pt x="62" y="318"/>
                  </a:lnTo>
                  <a:lnTo>
                    <a:pt x="64" y="318"/>
                  </a:lnTo>
                  <a:lnTo>
                    <a:pt x="64" y="320"/>
                  </a:lnTo>
                  <a:lnTo>
                    <a:pt x="64" y="320"/>
                  </a:lnTo>
                  <a:lnTo>
                    <a:pt x="64" y="322"/>
                  </a:lnTo>
                  <a:lnTo>
                    <a:pt x="64" y="322"/>
                  </a:lnTo>
                  <a:lnTo>
                    <a:pt x="64" y="324"/>
                  </a:lnTo>
                  <a:lnTo>
                    <a:pt x="62" y="326"/>
                  </a:lnTo>
                  <a:lnTo>
                    <a:pt x="62" y="326"/>
                  </a:lnTo>
                  <a:lnTo>
                    <a:pt x="64" y="326"/>
                  </a:lnTo>
                  <a:lnTo>
                    <a:pt x="64" y="326"/>
                  </a:lnTo>
                  <a:lnTo>
                    <a:pt x="64" y="328"/>
                  </a:lnTo>
                  <a:lnTo>
                    <a:pt x="64" y="328"/>
                  </a:lnTo>
                  <a:lnTo>
                    <a:pt x="66" y="332"/>
                  </a:lnTo>
                  <a:lnTo>
                    <a:pt x="62" y="336"/>
                  </a:lnTo>
                  <a:lnTo>
                    <a:pt x="62" y="336"/>
                  </a:lnTo>
                  <a:lnTo>
                    <a:pt x="60" y="338"/>
                  </a:lnTo>
                  <a:lnTo>
                    <a:pt x="60" y="338"/>
                  </a:lnTo>
                  <a:lnTo>
                    <a:pt x="60" y="342"/>
                  </a:lnTo>
                  <a:lnTo>
                    <a:pt x="60" y="342"/>
                  </a:lnTo>
                  <a:lnTo>
                    <a:pt x="62" y="344"/>
                  </a:lnTo>
                  <a:lnTo>
                    <a:pt x="62" y="344"/>
                  </a:lnTo>
                  <a:lnTo>
                    <a:pt x="62" y="346"/>
                  </a:lnTo>
                  <a:lnTo>
                    <a:pt x="62" y="346"/>
                  </a:lnTo>
                  <a:lnTo>
                    <a:pt x="64" y="346"/>
                  </a:lnTo>
                  <a:lnTo>
                    <a:pt x="64" y="346"/>
                  </a:lnTo>
                  <a:lnTo>
                    <a:pt x="64" y="348"/>
                  </a:lnTo>
                  <a:lnTo>
                    <a:pt x="68" y="348"/>
                  </a:lnTo>
                  <a:lnTo>
                    <a:pt x="68" y="348"/>
                  </a:lnTo>
                  <a:lnTo>
                    <a:pt x="70" y="348"/>
                  </a:lnTo>
                  <a:lnTo>
                    <a:pt x="70" y="348"/>
                  </a:lnTo>
                  <a:lnTo>
                    <a:pt x="72" y="350"/>
                  </a:lnTo>
                  <a:lnTo>
                    <a:pt x="72" y="352"/>
                  </a:lnTo>
                  <a:lnTo>
                    <a:pt x="70" y="356"/>
                  </a:lnTo>
                  <a:lnTo>
                    <a:pt x="70" y="356"/>
                  </a:lnTo>
                  <a:lnTo>
                    <a:pt x="70" y="358"/>
                  </a:lnTo>
                  <a:lnTo>
                    <a:pt x="70" y="358"/>
                  </a:lnTo>
                  <a:lnTo>
                    <a:pt x="70" y="362"/>
                  </a:lnTo>
                  <a:lnTo>
                    <a:pt x="70" y="362"/>
                  </a:lnTo>
                  <a:lnTo>
                    <a:pt x="72" y="366"/>
                  </a:lnTo>
                  <a:lnTo>
                    <a:pt x="72" y="366"/>
                  </a:lnTo>
                  <a:lnTo>
                    <a:pt x="76" y="370"/>
                  </a:lnTo>
                  <a:lnTo>
                    <a:pt x="76" y="370"/>
                  </a:lnTo>
                  <a:lnTo>
                    <a:pt x="76" y="372"/>
                  </a:lnTo>
                  <a:lnTo>
                    <a:pt x="74" y="372"/>
                  </a:lnTo>
                  <a:lnTo>
                    <a:pt x="74" y="372"/>
                  </a:lnTo>
                  <a:lnTo>
                    <a:pt x="76" y="376"/>
                  </a:lnTo>
                  <a:lnTo>
                    <a:pt x="76" y="376"/>
                  </a:lnTo>
                  <a:lnTo>
                    <a:pt x="76" y="376"/>
                  </a:lnTo>
                  <a:lnTo>
                    <a:pt x="76" y="376"/>
                  </a:lnTo>
                  <a:lnTo>
                    <a:pt x="76" y="376"/>
                  </a:lnTo>
                  <a:lnTo>
                    <a:pt x="76" y="378"/>
                  </a:lnTo>
                  <a:lnTo>
                    <a:pt x="76" y="378"/>
                  </a:lnTo>
                  <a:lnTo>
                    <a:pt x="76" y="380"/>
                  </a:lnTo>
                  <a:lnTo>
                    <a:pt x="76" y="380"/>
                  </a:lnTo>
                  <a:lnTo>
                    <a:pt x="78" y="382"/>
                  </a:lnTo>
                  <a:lnTo>
                    <a:pt x="78" y="382"/>
                  </a:lnTo>
                  <a:lnTo>
                    <a:pt x="78" y="384"/>
                  </a:lnTo>
                  <a:lnTo>
                    <a:pt x="78" y="384"/>
                  </a:lnTo>
                  <a:lnTo>
                    <a:pt x="82" y="384"/>
                  </a:lnTo>
                  <a:lnTo>
                    <a:pt x="84" y="388"/>
                  </a:lnTo>
                  <a:lnTo>
                    <a:pt x="88" y="396"/>
                  </a:lnTo>
                  <a:lnTo>
                    <a:pt x="88" y="396"/>
                  </a:lnTo>
                  <a:lnTo>
                    <a:pt x="88" y="398"/>
                  </a:lnTo>
                  <a:lnTo>
                    <a:pt x="86" y="398"/>
                  </a:lnTo>
                  <a:lnTo>
                    <a:pt x="86" y="398"/>
                  </a:lnTo>
                  <a:lnTo>
                    <a:pt x="86" y="400"/>
                  </a:lnTo>
                  <a:lnTo>
                    <a:pt x="86" y="402"/>
                  </a:lnTo>
                  <a:lnTo>
                    <a:pt x="86" y="402"/>
                  </a:lnTo>
                  <a:lnTo>
                    <a:pt x="88" y="402"/>
                  </a:lnTo>
                  <a:lnTo>
                    <a:pt x="90" y="404"/>
                  </a:lnTo>
                  <a:lnTo>
                    <a:pt x="90" y="404"/>
                  </a:lnTo>
                  <a:lnTo>
                    <a:pt x="92" y="406"/>
                  </a:lnTo>
                  <a:lnTo>
                    <a:pt x="92" y="408"/>
                  </a:lnTo>
                  <a:lnTo>
                    <a:pt x="92" y="408"/>
                  </a:lnTo>
                  <a:lnTo>
                    <a:pt x="92" y="410"/>
                  </a:lnTo>
                  <a:lnTo>
                    <a:pt x="92" y="410"/>
                  </a:lnTo>
                  <a:lnTo>
                    <a:pt x="92" y="412"/>
                  </a:lnTo>
                  <a:lnTo>
                    <a:pt x="92" y="412"/>
                  </a:lnTo>
                  <a:lnTo>
                    <a:pt x="94" y="416"/>
                  </a:lnTo>
                  <a:lnTo>
                    <a:pt x="94" y="416"/>
                  </a:lnTo>
                  <a:lnTo>
                    <a:pt x="96" y="420"/>
                  </a:lnTo>
                  <a:lnTo>
                    <a:pt x="96" y="422"/>
                  </a:lnTo>
                  <a:lnTo>
                    <a:pt x="98" y="422"/>
                  </a:lnTo>
                  <a:lnTo>
                    <a:pt x="98" y="422"/>
                  </a:lnTo>
                  <a:lnTo>
                    <a:pt x="98" y="422"/>
                  </a:lnTo>
                  <a:lnTo>
                    <a:pt x="98" y="422"/>
                  </a:lnTo>
                  <a:lnTo>
                    <a:pt x="98" y="426"/>
                  </a:lnTo>
                  <a:lnTo>
                    <a:pt x="98" y="426"/>
                  </a:lnTo>
                  <a:lnTo>
                    <a:pt x="98" y="426"/>
                  </a:lnTo>
                  <a:lnTo>
                    <a:pt x="98" y="426"/>
                  </a:lnTo>
                  <a:lnTo>
                    <a:pt x="98" y="430"/>
                  </a:lnTo>
                  <a:lnTo>
                    <a:pt x="98" y="430"/>
                  </a:lnTo>
                  <a:lnTo>
                    <a:pt x="100" y="430"/>
                  </a:lnTo>
                  <a:lnTo>
                    <a:pt x="100" y="430"/>
                  </a:lnTo>
                  <a:lnTo>
                    <a:pt x="100" y="432"/>
                  </a:lnTo>
                  <a:lnTo>
                    <a:pt x="100" y="432"/>
                  </a:lnTo>
                  <a:lnTo>
                    <a:pt x="100" y="436"/>
                  </a:lnTo>
                  <a:lnTo>
                    <a:pt x="100" y="436"/>
                  </a:lnTo>
                  <a:lnTo>
                    <a:pt x="102" y="436"/>
                  </a:lnTo>
                  <a:lnTo>
                    <a:pt x="102" y="436"/>
                  </a:lnTo>
                  <a:lnTo>
                    <a:pt x="102" y="438"/>
                  </a:lnTo>
                  <a:lnTo>
                    <a:pt x="104" y="438"/>
                  </a:lnTo>
                  <a:lnTo>
                    <a:pt x="104" y="442"/>
                  </a:lnTo>
                  <a:lnTo>
                    <a:pt x="104" y="442"/>
                  </a:lnTo>
                  <a:lnTo>
                    <a:pt x="106" y="442"/>
                  </a:lnTo>
                  <a:lnTo>
                    <a:pt x="106" y="442"/>
                  </a:lnTo>
                  <a:lnTo>
                    <a:pt x="108" y="444"/>
                  </a:lnTo>
                  <a:lnTo>
                    <a:pt x="108" y="444"/>
                  </a:lnTo>
                  <a:lnTo>
                    <a:pt x="110" y="444"/>
                  </a:lnTo>
                  <a:lnTo>
                    <a:pt x="110" y="444"/>
                  </a:lnTo>
                  <a:lnTo>
                    <a:pt x="110" y="448"/>
                  </a:lnTo>
                  <a:lnTo>
                    <a:pt x="110" y="448"/>
                  </a:lnTo>
                  <a:lnTo>
                    <a:pt x="112" y="452"/>
                  </a:lnTo>
                  <a:lnTo>
                    <a:pt x="116" y="458"/>
                  </a:lnTo>
                  <a:lnTo>
                    <a:pt x="116" y="458"/>
                  </a:lnTo>
                  <a:lnTo>
                    <a:pt x="118" y="460"/>
                  </a:lnTo>
                  <a:lnTo>
                    <a:pt x="118" y="460"/>
                  </a:lnTo>
                  <a:lnTo>
                    <a:pt x="118" y="464"/>
                  </a:lnTo>
                  <a:lnTo>
                    <a:pt x="118" y="464"/>
                  </a:lnTo>
                  <a:lnTo>
                    <a:pt x="120" y="464"/>
                  </a:lnTo>
                  <a:lnTo>
                    <a:pt x="120" y="464"/>
                  </a:lnTo>
                  <a:lnTo>
                    <a:pt x="122" y="464"/>
                  </a:lnTo>
                  <a:lnTo>
                    <a:pt x="124" y="466"/>
                  </a:lnTo>
                  <a:lnTo>
                    <a:pt x="128" y="472"/>
                  </a:lnTo>
                  <a:lnTo>
                    <a:pt x="128" y="472"/>
                  </a:lnTo>
                  <a:lnTo>
                    <a:pt x="130" y="474"/>
                  </a:lnTo>
                  <a:lnTo>
                    <a:pt x="130" y="474"/>
                  </a:lnTo>
                  <a:lnTo>
                    <a:pt x="130" y="478"/>
                  </a:lnTo>
                  <a:lnTo>
                    <a:pt x="130" y="478"/>
                  </a:lnTo>
                  <a:lnTo>
                    <a:pt x="132" y="478"/>
                  </a:lnTo>
                  <a:lnTo>
                    <a:pt x="132" y="478"/>
                  </a:lnTo>
                  <a:lnTo>
                    <a:pt x="134" y="480"/>
                  </a:lnTo>
                  <a:lnTo>
                    <a:pt x="134" y="484"/>
                  </a:lnTo>
                  <a:lnTo>
                    <a:pt x="134" y="484"/>
                  </a:lnTo>
                  <a:lnTo>
                    <a:pt x="136" y="488"/>
                  </a:lnTo>
                  <a:lnTo>
                    <a:pt x="136" y="488"/>
                  </a:lnTo>
                  <a:lnTo>
                    <a:pt x="138" y="488"/>
                  </a:lnTo>
                  <a:lnTo>
                    <a:pt x="138" y="488"/>
                  </a:lnTo>
                  <a:lnTo>
                    <a:pt x="138" y="488"/>
                  </a:lnTo>
                  <a:lnTo>
                    <a:pt x="138" y="490"/>
                  </a:lnTo>
                  <a:lnTo>
                    <a:pt x="138" y="490"/>
                  </a:lnTo>
                  <a:lnTo>
                    <a:pt x="138" y="492"/>
                  </a:lnTo>
                  <a:lnTo>
                    <a:pt x="138" y="492"/>
                  </a:lnTo>
                  <a:lnTo>
                    <a:pt x="138" y="494"/>
                  </a:lnTo>
                  <a:lnTo>
                    <a:pt x="138" y="494"/>
                  </a:lnTo>
                  <a:lnTo>
                    <a:pt x="140" y="498"/>
                  </a:lnTo>
                  <a:lnTo>
                    <a:pt x="140" y="498"/>
                  </a:lnTo>
                  <a:lnTo>
                    <a:pt x="142" y="500"/>
                  </a:lnTo>
                  <a:lnTo>
                    <a:pt x="142" y="500"/>
                  </a:lnTo>
                  <a:lnTo>
                    <a:pt x="144" y="500"/>
                  </a:lnTo>
                  <a:lnTo>
                    <a:pt x="144" y="502"/>
                  </a:lnTo>
                  <a:lnTo>
                    <a:pt x="144" y="502"/>
                  </a:lnTo>
                  <a:lnTo>
                    <a:pt x="146" y="506"/>
                  </a:lnTo>
                  <a:lnTo>
                    <a:pt x="146" y="506"/>
                  </a:lnTo>
                  <a:lnTo>
                    <a:pt x="148" y="506"/>
                  </a:lnTo>
                  <a:lnTo>
                    <a:pt x="148" y="506"/>
                  </a:lnTo>
                  <a:lnTo>
                    <a:pt x="150" y="508"/>
                  </a:lnTo>
                  <a:lnTo>
                    <a:pt x="150" y="508"/>
                  </a:lnTo>
                  <a:lnTo>
                    <a:pt x="150" y="510"/>
                  </a:lnTo>
                  <a:lnTo>
                    <a:pt x="150" y="510"/>
                  </a:lnTo>
                  <a:lnTo>
                    <a:pt x="150" y="512"/>
                  </a:lnTo>
                  <a:lnTo>
                    <a:pt x="150" y="512"/>
                  </a:lnTo>
                  <a:lnTo>
                    <a:pt x="148" y="514"/>
                  </a:lnTo>
                  <a:lnTo>
                    <a:pt x="148" y="514"/>
                  </a:lnTo>
                  <a:lnTo>
                    <a:pt x="150" y="516"/>
                  </a:lnTo>
                  <a:lnTo>
                    <a:pt x="150" y="516"/>
                  </a:lnTo>
                  <a:lnTo>
                    <a:pt x="150" y="516"/>
                  </a:lnTo>
                  <a:lnTo>
                    <a:pt x="150" y="516"/>
                  </a:lnTo>
                  <a:lnTo>
                    <a:pt x="154" y="518"/>
                  </a:lnTo>
                  <a:lnTo>
                    <a:pt x="156" y="522"/>
                  </a:lnTo>
                  <a:lnTo>
                    <a:pt x="156" y="522"/>
                  </a:lnTo>
                  <a:lnTo>
                    <a:pt x="156" y="522"/>
                  </a:lnTo>
                  <a:lnTo>
                    <a:pt x="156" y="522"/>
                  </a:lnTo>
                  <a:lnTo>
                    <a:pt x="158" y="524"/>
                  </a:lnTo>
                  <a:lnTo>
                    <a:pt x="158" y="526"/>
                  </a:lnTo>
                  <a:lnTo>
                    <a:pt x="158" y="526"/>
                  </a:lnTo>
                  <a:lnTo>
                    <a:pt x="158" y="526"/>
                  </a:lnTo>
                  <a:lnTo>
                    <a:pt x="158" y="526"/>
                  </a:lnTo>
                  <a:lnTo>
                    <a:pt x="164" y="528"/>
                  </a:lnTo>
                  <a:lnTo>
                    <a:pt x="166" y="532"/>
                  </a:lnTo>
                  <a:lnTo>
                    <a:pt x="168" y="536"/>
                  </a:lnTo>
                  <a:lnTo>
                    <a:pt x="168" y="538"/>
                  </a:lnTo>
                  <a:lnTo>
                    <a:pt x="168" y="538"/>
                  </a:lnTo>
                  <a:lnTo>
                    <a:pt x="172" y="542"/>
                  </a:lnTo>
                  <a:lnTo>
                    <a:pt x="172" y="542"/>
                  </a:lnTo>
                  <a:lnTo>
                    <a:pt x="174" y="542"/>
                  </a:lnTo>
                  <a:lnTo>
                    <a:pt x="176" y="544"/>
                  </a:lnTo>
                  <a:lnTo>
                    <a:pt x="176" y="544"/>
                  </a:lnTo>
                  <a:lnTo>
                    <a:pt x="176" y="544"/>
                  </a:lnTo>
                  <a:lnTo>
                    <a:pt x="176" y="544"/>
                  </a:lnTo>
                  <a:lnTo>
                    <a:pt x="182" y="546"/>
                  </a:lnTo>
                  <a:lnTo>
                    <a:pt x="182" y="546"/>
                  </a:lnTo>
                  <a:lnTo>
                    <a:pt x="184" y="548"/>
                  </a:lnTo>
                  <a:lnTo>
                    <a:pt x="184" y="548"/>
                  </a:lnTo>
                  <a:lnTo>
                    <a:pt x="184" y="548"/>
                  </a:lnTo>
                  <a:lnTo>
                    <a:pt x="184" y="550"/>
                  </a:lnTo>
                  <a:lnTo>
                    <a:pt x="184" y="550"/>
                  </a:lnTo>
                  <a:lnTo>
                    <a:pt x="186" y="550"/>
                  </a:lnTo>
                  <a:lnTo>
                    <a:pt x="184" y="552"/>
                  </a:lnTo>
                  <a:lnTo>
                    <a:pt x="184" y="552"/>
                  </a:lnTo>
                  <a:lnTo>
                    <a:pt x="186" y="554"/>
                  </a:lnTo>
                  <a:lnTo>
                    <a:pt x="186" y="554"/>
                  </a:lnTo>
                  <a:lnTo>
                    <a:pt x="188" y="556"/>
                  </a:lnTo>
                  <a:lnTo>
                    <a:pt x="188" y="556"/>
                  </a:lnTo>
                  <a:lnTo>
                    <a:pt x="188" y="556"/>
                  </a:lnTo>
                  <a:lnTo>
                    <a:pt x="190" y="558"/>
                  </a:lnTo>
                  <a:lnTo>
                    <a:pt x="190" y="558"/>
                  </a:lnTo>
                  <a:lnTo>
                    <a:pt x="192" y="558"/>
                  </a:lnTo>
                  <a:lnTo>
                    <a:pt x="192" y="558"/>
                  </a:lnTo>
                  <a:lnTo>
                    <a:pt x="194" y="560"/>
                  </a:lnTo>
                  <a:lnTo>
                    <a:pt x="194" y="560"/>
                  </a:lnTo>
                  <a:lnTo>
                    <a:pt x="196" y="562"/>
                  </a:lnTo>
                  <a:lnTo>
                    <a:pt x="196" y="562"/>
                  </a:lnTo>
                  <a:lnTo>
                    <a:pt x="198" y="562"/>
                  </a:lnTo>
                  <a:lnTo>
                    <a:pt x="200" y="564"/>
                  </a:lnTo>
                  <a:lnTo>
                    <a:pt x="202" y="566"/>
                  </a:lnTo>
                  <a:lnTo>
                    <a:pt x="200" y="566"/>
                  </a:lnTo>
                  <a:lnTo>
                    <a:pt x="200" y="566"/>
                  </a:lnTo>
                  <a:lnTo>
                    <a:pt x="206" y="570"/>
                  </a:lnTo>
                  <a:lnTo>
                    <a:pt x="206" y="570"/>
                  </a:lnTo>
                  <a:lnTo>
                    <a:pt x="208" y="570"/>
                  </a:lnTo>
                  <a:lnTo>
                    <a:pt x="208" y="570"/>
                  </a:lnTo>
                  <a:lnTo>
                    <a:pt x="212" y="572"/>
                  </a:lnTo>
                  <a:lnTo>
                    <a:pt x="214" y="576"/>
                  </a:lnTo>
                  <a:lnTo>
                    <a:pt x="216" y="580"/>
                  </a:lnTo>
                  <a:lnTo>
                    <a:pt x="220" y="584"/>
                  </a:lnTo>
                  <a:lnTo>
                    <a:pt x="220" y="584"/>
                  </a:lnTo>
                  <a:lnTo>
                    <a:pt x="222" y="584"/>
                  </a:lnTo>
                  <a:lnTo>
                    <a:pt x="222" y="584"/>
                  </a:lnTo>
                  <a:lnTo>
                    <a:pt x="222" y="584"/>
                  </a:lnTo>
                  <a:lnTo>
                    <a:pt x="224" y="586"/>
                  </a:lnTo>
                  <a:lnTo>
                    <a:pt x="224" y="586"/>
                  </a:lnTo>
                  <a:lnTo>
                    <a:pt x="226" y="586"/>
                  </a:lnTo>
                  <a:lnTo>
                    <a:pt x="226" y="586"/>
                  </a:lnTo>
                  <a:lnTo>
                    <a:pt x="226" y="588"/>
                  </a:lnTo>
                  <a:lnTo>
                    <a:pt x="226" y="588"/>
                  </a:lnTo>
                  <a:lnTo>
                    <a:pt x="228" y="588"/>
                  </a:lnTo>
                  <a:lnTo>
                    <a:pt x="228" y="588"/>
                  </a:lnTo>
                  <a:lnTo>
                    <a:pt x="230" y="588"/>
                  </a:lnTo>
                  <a:lnTo>
                    <a:pt x="232" y="588"/>
                  </a:lnTo>
                  <a:lnTo>
                    <a:pt x="230" y="588"/>
                  </a:lnTo>
                  <a:lnTo>
                    <a:pt x="230" y="588"/>
                  </a:lnTo>
                  <a:lnTo>
                    <a:pt x="234" y="592"/>
                  </a:lnTo>
                  <a:lnTo>
                    <a:pt x="234" y="592"/>
                  </a:lnTo>
                  <a:lnTo>
                    <a:pt x="236" y="592"/>
                  </a:lnTo>
                  <a:lnTo>
                    <a:pt x="236" y="592"/>
                  </a:lnTo>
                  <a:lnTo>
                    <a:pt x="238" y="596"/>
                  </a:lnTo>
                  <a:lnTo>
                    <a:pt x="238" y="596"/>
                  </a:lnTo>
                  <a:lnTo>
                    <a:pt x="242" y="596"/>
                  </a:lnTo>
                  <a:lnTo>
                    <a:pt x="244" y="598"/>
                  </a:lnTo>
                  <a:lnTo>
                    <a:pt x="244" y="598"/>
                  </a:lnTo>
                  <a:lnTo>
                    <a:pt x="246" y="598"/>
                  </a:lnTo>
                  <a:lnTo>
                    <a:pt x="248" y="600"/>
                  </a:lnTo>
                  <a:lnTo>
                    <a:pt x="248" y="600"/>
                  </a:lnTo>
                  <a:lnTo>
                    <a:pt x="250" y="600"/>
                  </a:lnTo>
                  <a:lnTo>
                    <a:pt x="250" y="600"/>
                  </a:lnTo>
                  <a:lnTo>
                    <a:pt x="252" y="600"/>
                  </a:lnTo>
                  <a:lnTo>
                    <a:pt x="252" y="600"/>
                  </a:lnTo>
                  <a:lnTo>
                    <a:pt x="254" y="600"/>
                  </a:lnTo>
                  <a:lnTo>
                    <a:pt x="254" y="600"/>
                  </a:lnTo>
                  <a:lnTo>
                    <a:pt x="256" y="600"/>
                  </a:lnTo>
                  <a:lnTo>
                    <a:pt x="256" y="600"/>
                  </a:lnTo>
                  <a:lnTo>
                    <a:pt x="258" y="600"/>
                  </a:lnTo>
                  <a:lnTo>
                    <a:pt x="258" y="600"/>
                  </a:lnTo>
                  <a:lnTo>
                    <a:pt x="260" y="602"/>
                  </a:lnTo>
                  <a:lnTo>
                    <a:pt x="260" y="602"/>
                  </a:lnTo>
                  <a:lnTo>
                    <a:pt x="262" y="604"/>
                  </a:lnTo>
                  <a:lnTo>
                    <a:pt x="262" y="604"/>
                  </a:lnTo>
                  <a:lnTo>
                    <a:pt x="264" y="604"/>
                  </a:lnTo>
                  <a:lnTo>
                    <a:pt x="264" y="604"/>
                  </a:lnTo>
                  <a:lnTo>
                    <a:pt x="266" y="604"/>
                  </a:lnTo>
                  <a:lnTo>
                    <a:pt x="266" y="604"/>
                  </a:lnTo>
                  <a:lnTo>
                    <a:pt x="268" y="604"/>
                  </a:lnTo>
                  <a:lnTo>
                    <a:pt x="268" y="604"/>
                  </a:lnTo>
                  <a:lnTo>
                    <a:pt x="268" y="604"/>
                  </a:lnTo>
                  <a:lnTo>
                    <a:pt x="268" y="604"/>
                  </a:lnTo>
                  <a:lnTo>
                    <a:pt x="268" y="604"/>
                  </a:lnTo>
                  <a:lnTo>
                    <a:pt x="270" y="606"/>
                  </a:lnTo>
                  <a:lnTo>
                    <a:pt x="270" y="606"/>
                  </a:lnTo>
                  <a:lnTo>
                    <a:pt x="270" y="606"/>
                  </a:lnTo>
                  <a:lnTo>
                    <a:pt x="272" y="606"/>
                  </a:lnTo>
                  <a:lnTo>
                    <a:pt x="272" y="606"/>
                  </a:lnTo>
                  <a:lnTo>
                    <a:pt x="280" y="604"/>
                  </a:lnTo>
                  <a:lnTo>
                    <a:pt x="280" y="604"/>
                  </a:lnTo>
                  <a:lnTo>
                    <a:pt x="282" y="604"/>
                  </a:lnTo>
                  <a:lnTo>
                    <a:pt x="282" y="604"/>
                  </a:lnTo>
                  <a:lnTo>
                    <a:pt x="282" y="604"/>
                  </a:lnTo>
                  <a:lnTo>
                    <a:pt x="284" y="604"/>
                  </a:lnTo>
                  <a:lnTo>
                    <a:pt x="284" y="604"/>
                  </a:lnTo>
                  <a:lnTo>
                    <a:pt x="286" y="604"/>
                  </a:lnTo>
                  <a:lnTo>
                    <a:pt x="286" y="604"/>
                  </a:lnTo>
                  <a:lnTo>
                    <a:pt x="288" y="604"/>
                  </a:lnTo>
                  <a:lnTo>
                    <a:pt x="288" y="604"/>
                  </a:lnTo>
                  <a:lnTo>
                    <a:pt x="296" y="604"/>
                  </a:lnTo>
                  <a:lnTo>
                    <a:pt x="296" y="604"/>
                  </a:lnTo>
                  <a:lnTo>
                    <a:pt x="296" y="604"/>
                  </a:lnTo>
                  <a:lnTo>
                    <a:pt x="296" y="604"/>
                  </a:lnTo>
                  <a:lnTo>
                    <a:pt x="298" y="600"/>
                  </a:lnTo>
                  <a:lnTo>
                    <a:pt x="298" y="600"/>
                  </a:lnTo>
                  <a:lnTo>
                    <a:pt x="300" y="600"/>
                  </a:lnTo>
                  <a:lnTo>
                    <a:pt x="302" y="600"/>
                  </a:lnTo>
                  <a:lnTo>
                    <a:pt x="302" y="600"/>
                  </a:lnTo>
                  <a:lnTo>
                    <a:pt x="302" y="602"/>
                  </a:lnTo>
                  <a:lnTo>
                    <a:pt x="302" y="602"/>
                  </a:lnTo>
                  <a:lnTo>
                    <a:pt x="304" y="602"/>
                  </a:lnTo>
                  <a:lnTo>
                    <a:pt x="304" y="602"/>
                  </a:lnTo>
                  <a:lnTo>
                    <a:pt x="306" y="602"/>
                  </a:lnTo>
                  <a:lnTo>
                    <a:pt x="306" y="600"/>
                  </a:lnTo>
                  <a:lnTo>
                    <a:pt x="306" y="600"/>
                  </a:lnTo>
                  <a:lnTo>
                    <a:pt x="308" y="600"/>
                  </a:lnTo>
                  <a:lnTo>
                    <a:pt x="310" y="600"/>
                  </a:lnTo>
                  <a:lnTo>
                    <a:pt x="310" y="600"/>
                  </a:lnTo>
                  <a:lnTo>
                    <a:pt x="312" y="600"/>
                  </a:lnTo>
                  <a:lnTo>
                    <a:pt x="312" y="600"/>
                  </a:lnTo>
                  <a:lnTo>
                    <a:pt x="316" y="600"/>
                  </a:lnTo>
                  <a:lnTo>
                    <a:pt x="316" y="600"/>
                  </a:lnTo>
                  <a:lnTo>
                    <a:pt x="318" y="600"/>
                  </a:lnTo>
                  <a:lnTo>
                    <a:pt x="318" y="600"/>
                  </a:lnTo>
                  <a:lnTo>
                    <a:pt x="320" y="598"/>
                  </a:lnTo>
                  <a:lnTo>
                    <a:pt x="320" y="598"/>
                  </a:lnTo>
                  <a:lnTo>
                    <a:pt x="322" y="596"/>
                  </a:lnTo>
                  <a:lnTo>
                    <a:pt x="326" y="598"/>
                  </a:lnTo>
                  <a:lnTo>
                    <a:pt x="330" y="598"/>
                  </a:lnTo>
                  <a:lnTo>
                    <a:pt x="330" y="598"/>
                  </a:lnTo>
                  <a:lnTo>
                    <a:pt x="334" y="596"/>
                  </a:lnTo>
                  <a:lnTo>
                    <a:pt x="334" y="596"/>
                  </a:lnTo>
                  <a:lnTo>
                    <a:pt x="336" y="594"/>
                  </a:lnTo>
                  <a:lnTo>
                    <a:pt x="336" y="594"/>
                  </a:lnTo>
                  <a:lnTo>
                    <a:pt x="338" y="594"/>
                  </a:lnTo>
                  <a:lnTo>
                    <a:pt x="338" y="594"/>
                  </a:lnTo>
                  <a:lnTo>
                    <a:pt x="342" y="592"/>
                  </a:lnTo>
                  <a:lnTo>
                    <a:pt x="342" y="592"/>
                  </a:lnTo>
                  <a:lnTo>
                    <a:pt x="342" y="592"/>
                  </a:lnTo>
                  <a:lnTo>
                    <a:pt x="342" y="592"/>
                  </a:lnTo>
                  <a:lnTo>
                    <a:pt x="344" y="590"/>
                  </a:lnTo>
                  <a:lnTo>
                    <a:pt x="346" y="590"/>
                  </a:lnTo>
                  <a:lnTo>
                    <a:pt x="346" y="592"/>
                  </a:lnTo>
                  <a:lnTo>
                    <a:pt x="346" y="592"/>
                  </a:lnTo>
                  <a:lnTo>
                    <a:pt x="348" y="594"/>
                  </a:lnTo>
                  <a:lnTo>
                    <a:pt x="350" y="592"/>
                  </a:lnTo>
                  <a:lnTo>
                    <a:pt x="350" y="592"/>
                  </a:lnTo>
                  <a:lnTo>
                    <a:pt x="350" y="592"/>
                  </a:lnTo>
                  <a:lnTo>
                    <a:pt x="350" y="592"/>
                  </a:lnTo>
                  <a:lnTo>
                    <a:pt x="352" y="590"/>
                  </a:lnTo>
                  <a:lnTo>
                    <a:pt x="352" y="592"/>
                  </a:lnTo>
                  <a:lnTo>
                    <a:pt x="352" y="592"/>
                  </a:lnTo>
                  <a:lnTo>
                    <a:pt x="356" y="590"/>
                  </a:lnTo>
                  <a:lnTo>
                    <a:pt x="356" y="590"/>
                  </a:lnTo>
                  <a:lnTo>
                    <a:pt x="362" y="588"/>
                  </a:lnTo>
                  <a:lnTo>
                    <a:pt x="362" y="588"/>
                  </a:lnTo>
                  <a:lnTo>
                    <a:pt x="364" y="586"/>
                  </a:lnTo>
                  <a:lnTo>
                    <a:pt x="364" y="586"/>
                  </a:lnTo>
                  <a:lnTo>
                    <a:pt x="366" y="584"/>
                  </a:lnTo>
                  <a:lnTo>
                    <a:pt x="366" y="584"/>
                  </a:lnTo>
                  <a:lnTo>
                    <a:pt x="370" y="582"/>
                  </a:lnTo>
                  <a:lnTo>
                    <a:pt x="370" y="582"/>
                  </a:lnTo>
                  <a:lnTo>
                    <a:pt x="372" y="582"/>
                  </a:lnTo>
                  <a:lnTo>
                    <a:pt x="372" y="582"/>
                  </a:lnTo>
                  <a:lnTo>
                    <a:pt x="374" y="582"/>
                  </a:lnTo>
                  <a:lnTo>
                    <a:pt x="374" y="582"/>
                  </a:lnTo>
                  <a:lnTo>
                    <a:pt x="378" y="582"/>
                  </a:lnTo>
                  <a:lnTo>
                    <a:pt x="378" y="582"/>
                  </a:lnTo>
                  <a:lnTo>
                    <a:pt x="378" y="580"/>
                  </a:lnTo>
                  <a:lnTo>
                    <a:pt x="378" y="580"/>
                  </a:lnTo>
                  <a:lnTo>
                    <a:pt x="380" y="578"/>
                  </a:lnTo>
                  <a:lnTo>
                    <a:pt x="380" y="578"/>
                  </a:lnTo>
                  <a:lnTo>
                    <a:pt x="382" y="578"/>
                  </a:lnTo>
                  <a:lnTo>
                    <a:pt x="382" y="578"/>
                  </a:lnTo>
                  <a:lnTo>
                    <a:pt x="382" y="578"/>
                  </a:lnTo>
                  <a:lnTo>
                    <a:pt x="382" y="580"/>
                  </a:lnTo>
                  <a:lnTo>
                    <a:pt x="382" y="580"/>
                  </a:lnTo>
                  <a:lnTo>
                    <a:pt x="384" y="582"/>
                  </a:lnTo>
                  <a:lnTo>
                    <a:pt x="388" y="582"/>
                  </a:lnTo>
                  <a:lnTo>
                    <a:pt x="388" y="582"/>
                  </a:lnTo>
                  <a:lnTo>
                    <a:pt x="388" y="580"/>
                  </a:lnTo>
                  <a:lnTo>
                    <a:pt x="388" y="580"/>
                  </a:lnTo>
                  <a:lnTo>
                    <a:pt x="388" y="580"/>
                  </a:lnTo>
                  <a:lnTo>
                    <a:pt x="390" y="580"/>
                  </a:lnTo>
                  <a:lnTo>
                    <a:pt x="390" y="580"/>
                  </a:lnTo>
                  <a:lnTo>
                    <a:pt x="392" y="578"/>
                  </a:lnTo>
                  <a:lnTo>
                    <a:pt x="392" y="578"/>
                  </a:lnTo>
                  <a:lnTo>
                    <a:pt x="392" y="576"/>
                  </a:lnTo>
                  <a:lnTo>
                    <a:pt x="392" y="576"/>
                  </a:lnTo>
                  <a:lnTo>
                    <a:pt x="392" y="574"/>
                  </a:lnTo>
                  <a:lnTo>
                    <a:pt x="392" y="574"/>
                  </a:lnTo>
                  <a:lnTo>
                    <a:pt x="390" y="572"/>
                  </a:lnTo>
                  <a:lnTo>
                    <a:pt x="390" y="572"/>
                  </a:lnTo>
                  <a:lnTo>
                    <a:pt x="390" y="572"/>
                  </a:lnTo>
                  <a:lnTo>
                    <a:pt x="390" y="572"/>
                  </a:lnTo>
                  <a:lnTo>
                    <a:pt x="386" y="570"/>
                  </a:lnTo>
                  <a:lnTo>
                    <a:pt x="386" y="570"/>
                  </a:lnTo>
                  <a:lnTo>
                    <a:pt x="386" y="568"/>
                  </a:lnTo>
                  <a:lnTo>
                    <a:pt x="386" y="568"/>
                  </a:lnTo>
                  <a:lnTo>
                    <a:pt x="388" y="566"/>
                  </a:lnTo>
                  <a:lnTo>
                    <a:pt x="390" y="566"/>
                  </a:lnTo>
                  <a:lnTo>
                    <a:pt x="392" y="566"/>
                  </a:lnTo>
                  <a:lnTo>
                    <a:pt x="392" y="566"/>
                  </a:lnTo>
                  <a:lnTo>
                    <a:pt x="392" y="566"/>
                  </a:lnTo>
                  <a:lnTo>
                    <a:pt x="394" y="564"/>
                  </a:lnTo>
                  <a:lnTo>
                    <a:pt x="394" y="562"/>
                  </a:lnTo>
                  <a:lnTo>
                    <a:pt x="394" y="562"/>
                  </a:lnTo>
                  <a:lnTo>
                    <a:pt x="396" y="562"/>
                  </a:lnTo>
                  <a:lnTo>
                    <a:pt x="396" y="562"/>
                  </a:lnTo>
                  <a:lnTo>
                    <a:pt x="396" y="564"/>
                  </a:lnTo>
                  <a:lnTo>
                    <a:pt x="398" y="564"/>
                  </a:lnTo>
                  <a:lnTo>
                    <a:pt x="398" y="564"/>
                  </a:lnTo>
                  <a:lnTo>
                    <a:pt x="402" y="564"/>
                  </a:lnTo>
                  <a:lnTo>
                    <a:pt x="402" y="564"/>
                  </a:lnTo>
                  <a:lnTo>
                    <a:pt x="406" y="564"/>
                  </a:lnTo>
                  <a:lnTo>
                    <a:pt x="406" y="564"/>
                  </a:lnTo>
                  <a:lnTo>
                    <a:pt x="408" y="564"/>
                  </a:lnTo>
                  <a:lnTo>
                    <a:pt x="408" y="564"/>
                  </a:lnTo>
                  <a:lnTo>
                    <a:pt x="410" y="566"/>
                  </a:lnTo>
                  <a:lnTo>
                    <a:pt x="412" y="566"/>
                  </a:lnTo>
                  <a:lnTo>
                    <a:pt x="414" y="566"/>
                  </a:lnTo>
                  <a:lnTo>
                    <a:pt x="414" y="566"/>
                  </a:lnTo>
                  <a:lnTo>
                    <a:pt x="414" y="564"/>
                  </a:lnTo>
                  <a:lnTo>
                    <a:pt x="414" y="564"/>
                  </a:lnTo>
                  <a:lnTo>
                    <a:pt x="414" y="562"/>
                  </a:lnTo>
                  <a:lnTo>
                    <a:pt x="414" y="562"/>
                  </a:lnTo>
                  <a:lnTo>
                    <a:pt x="412" y="562"/>
                  </a:lnTo>
                  <a:lnTo>
                    <a:pt x="412" y="562"/>
                  </a:lnTo>
                  <a:lnTo>
                    <a:pt x="412" y="560"/>
                  </a:lnTo>
                  <a:lnTo>
                    <a:pt x="412" y="560"/>
                  </a:lnTo>
                  <a:lnTo>
                    <a:pt x="408" y="558"/>
                  </a:lnTo>
                  <a:lnTo>
                    <a:pt x="408" y="558"/>
                  </a:lnTo>
                  <a:lnTo>
                    <a:pt x="404" y="558"/>
                  </a:lnTo>
                  <a:lnTo>
                    <a:pt x="404" y="558"/>
                  </a:lnTo>
                  <a:lnTo>
                    <a:pt x="404" y="558"/>
                  </a:lnTo>
                  <a:lnTo>
                    <a:pt x="404" y="558"/>
                  </a:lnTo>
                  <a:lnTo>
                    <a:pt x="400" y="558"/>
                  </a:lnTo>
                  <a:lnTo>
                    <a:pt x="400" y="558"/>
                  </a:lnTo>
                  <a:lnTo>
                    <a:pt x="400" y="556"/>
                  </a:lnTo>
                  <a:lnTo>
                    <a:pt x="400" y="556"/>
                  </a:lnTo>
                  <a:lnTo>
                    <a:pt x="400" y="556"/>
                  </a:lnTo>
                  <a:lnTo>
                    <a:pt x="396" y="556"/>
                  </a:lnTo>
                  <a:lnTo>
                    <a:pt x="396" y="556"/>
                  </a:lnTo>
                  <a:lnTo>
                    <a:pt x="394" y="554"/>
                  </a:lnTo>
                  <a:lnTo>
                    <a:pt x="394" y="554"/>
                  </a:lnTo>
                  <a:lnTo>
                    <a:pt x="390" y="552"/>
                  </a:lnTo>
                  <a:lnTo>
                    <a:pt x="384" y="552"/>
                  </a:lnTo>
                  <a:lnTo>
                    <a:pt x="384" y="552"/>
                  </a:lnTo>
                  <a:lnTo>
                    <a:pt x="384" y="550"/>
                  </a:lnTo>
                  <a:lnTo>
                    <a:pt x="384" y="550"/>
                  </a:lnTo>
                  <a:lnTo>
                    <a:pt x="378" y="550"/>
                  </a:lnTo>
                  <a:lnTo>
                    <a:pt x="378" y="550"/>
                  </a:lnTo>
                  <a:lnTo>
                    <a:pt x="376" y="548"/>
                  </a:lnTo>
                  <a:lnTo>
                    <a:pt x="374" y="546"/>
                  </a:lnTo>
                  <a:lnTo>
                    <a:pt x="374" y="546"/>
                  </a:lnTo>
                  <a:lnTo>
                    <a:pt x="370" y="546"/>
                  </a:lnTo>
                  <a:lnTo>
                    <a:pt x="370" y="546"/>
                  </a:lnTo>
                  <a:lnTo>
                    <a:pt x="368" y="546"/>
                  </a:lnTo>
                  <a:lnTo>
                    <a:pt x="368" y="546"/>
                  </a:lnTo>
                  <a:lnTo>
                    <a:pt x="366" y="546"/>
                  </a:lnTo>
                  <a:lnTo>
                    <a:pt x="366" y="546"/>
                  </a:lnTo>
                  <a:lnTo>
                    <a:pt x="364" y="548"/>
                  </a:lnTo>
                  <a:lnTo>
                    <a:pt x="364" y="546"/>
                  </a:lnTo>
                  <a:lnTo>
                    <a:pt x="364" y="546"/>
                  </a:lnTo>
                  <a:lnTo>
                    <a:pt x="360" y="546"/>
                  </a:lnTo>
                  <a:lnTo>
                    <a:pt x="360" y="546"/>
                  </a:lnTo>
                  <a:lnTo>
                    <a:pt x="360" y="544"/>
                  </a:lnTo>
                  <a:lnTo>
                    <a:pt x="360" y="544"/>
                  </a:lnTo>
                  <a:lnTo>
                    <a:pt x="358" y="544"/>
                  </a:lnTo>
                  <a:lnTo>
                    <a:pt x="358" y="544"/>
                  </a:lnTo>
                  <a:lnTo>
                    <a:pt x="358" y="542"/>
                  </a:lnTo>
                  <a:lnTo>
                    <a:pt x="358" y="542"/>
                  </a:lnTo>
                  <a:lnTo>
                    <a:pt x="354" y="542"/>
                  </a:lnTo>
                  <a:lnTo>
                    <a:pt x="354" y="542"/>
                  </a:lnTo>
                  <a:lnTo>
                    <a:pt x="352" y="542"/>
                  </a:lnTo>
                  <a:lnTo>
                    <a:pt x="352" y="542"/>
                  </a:lnTo>
                  <a:lnTo>
                    <a:pt x="352" y="540"/>
                  </a:lnTo>
                  <a:lnTo>
                    <a:pt x="352" y="540"/>
                  </a:lnTo>
                  <a:lnTo>
                    <a:pt x="348" y="540"/>
                  </a:lnTo>
                  <a:lnTo>
                    <a:pt x="348" y="540"/>
                  </a:lnTo>
                  <a:lnTo>
                    <a:pt x="348" y="540"/>
                  </a:lnTo>
                  <a:lnTo>
                    <a:pt x="348" y="540"/>
                  </a:lnTo>
                  <a:lnTo>
                    <a:pt x="344" y="540"/>
                  </a:lnTo>
                  <a:lnTo>
                    <a:pt x="344" y="538"/>
                  </a:lnTo>
                  <a:lnTo>
                    <a:pt x="344" y="538"/>
                  </a:lnTo>
                  <a:lnTo>
                    <a:pt x="342" y="536"/>
                  </a:lnTo>
                  <a:lnTo>
                    <a:pt x="342" y="536"/>
                  </a:lnTo>
                  <a:lnTo>
                    <a:pt x="340" y="534"/>
                  </a:lnTo>
                  <a:lnTo>
                    <a:pt x="338" y="536"/>
                  </a:lnTo>
                  <a:lnTo>
                    <a:pt x="338" y="536"/>
                  </a:lnTo>
                  <a:lnTo>
                    <a:pt x="336" y="536"/>
                  </a:lnTo>
                  <a:lnTo>
                    <a:pt x="336" y="536"/>
                  </a:lnTo>
                  <a:lnTo>
                    <a:pt x="336" y="534"/>
                  </a:lnTo>
                  <a:lnTo>
                    <a:pt x="336" y="534"/>
                  </a:lnTo>
                  <a:lnTo>
                    <a:pt x="332" y="534"/>
                  </a:lnTo>
                  <a:lnTo>
                    <a:pt x="332" y="534"/>
                  </a:lnTo>
                  <a:lnTo>
                    <a:pt x="332" y="532"/>
                  </a:lnTo>
                  <a:lnTo>
                    <a:pt x="332" y="532"/>
                  </a:lnTo>
                  <a:lnTo>
                    <a:pt x="330" y="530"/>
                  </a:lnTo>
                  <a:lnTo>
                    <a:pt x="330" y="530"/>
                  </a:lnTo>
                  <a:lnTo>
                    <a:pt x="330" y="528"/>
                  </a:lnTo>
                  <a:lnTo>
                    <a:pt x="330" y="528"/>
                  </a:lnTo>
                  <a:lnTo>
                    <a:pt x="328" y="528"/>
                  </a:lnTo>
                  <a:lnTo>
                    <a:pt x="328" y="526"/>
                  </a:lnTo>
                  <a:lnTo>
                    <a:pt x="328" y="526"/>
                  </a:lnTo>
                  <a:lnTo>
                    <a:pt x="324" y="524"/>
                  </a:lnTo>
                  <a:lnTo>
                    <a:pt x="324" y="524"/>
                  </a:lnTo>
                  <a:lnTo>
                    <a:pt x="316" y="522"/>
                  </a:lnTo>
                  <a:lnTo>
                    <a:pt x="316" y="522"/>
                  </a:lnTo>
                  <a:lnTo>
                    <a:pt x="310" y="518"/>
                  </a:lnTo>
                  <a:lnTo>
                    <a:pt x="306" y="512"/>
                  </a:lnTo>
                  <a:lnTo>
                    <a:pt x="306" y="512"/>
                  </a:lnTo>
                  <a:lnTo>
                    <a:pt x="304" y="508"/>
                  </a:lnTo>
                  <a:lnTo>
                    <a:pt x="304" y="508"/>
                  </a:lnTo>
                  <a:lnTo>
                    <a:pt x="302" y="508"/>
                  </a:lnTo>
                  <a:lnTo>
                    <a:pt x="300" y="508"/>
                  </a:lnTo>
                  <a:lnTo>
                    <a:pt x="300" y="508"/>
                  </a:lnTo>
                  <a:lnTo>
                    <a:pt x="298" y="506"/>
                  </a:lnTo>
                  <a:lnTo>
                    <a:pt x="298" y="506"/>
                  </a:lnTo>
                  <a:lnTo>
                    <a:pt x="294" y="502"/>
                  </a:lnTo>
                  <a:lnTo>
                    <a:pt x="294" y="502"/>
                  </a:lnTo>
                  <a:lnTo>
                    <a:pt x="292" y="500"/>
                  </a:lnTo>
                  <a:lnTo>
                    <a:pt x="292" y="498"/>
                  </a:lnTo>
                  <a:lnTo>
                    <a:pt x="292" y="494"/>
                  </a:lnTo>
                  <a:lnTo>
                    <a:pt x="292" y="494"/>
                  </a:lnTo>
                  <a:lnTo>
                    <a:pt x="286" y="492"/>
                  </a:lnTo>
                  <a:lnTo>
                    <a:pt x="286" y="492"/>
                  </a:lnTo>
                  <a:lnTo>
                    <a:pt x="284" y="490"/>
                  </a:lnTo>
                  <a:lnTo>
                    <a:pt x="284" y="490"/>
                  </a:lnTo>
                  <a:lnTo>
                    <a:pt x="282" y="488"/>
                  </a:lnTo>
                  <a:lnTo>
                    <a:pt x="282" y="488"/>
                  </a:lnTo>
                  <a:lnTo>
                    <a:pt x="282" y="486"/>
                  </a:lnTo>
                  <a:lnTo>
                    <a:pt x="282" y="486"/>
                  </a:lnTo>
                  <a:lnTo>
                    <a:pt x="278" y="484"/>
                  </a:lnTo>
                  <a:lnTo>
                    <a:pt x="278" y="484"/>
                  </a:lnTo>
                  <a:lnTo>
                    <a:pt x="276" y="482"/>
                  </a:lnTo>
                  <a:lnTo>
                    <a:pt x="274" y="478"/>
                  </a:lnTo>
                  <a:lnTo>
                    <a:pt x="274" y="478"/>
                  </a:lnTo>
                  <a:lnTo>
                    <a:pt x="274" y="476"/>
                  </a:lnTo>
                  <a:lnTo>
                    <a:pt x="274" y="476"/>
                  </a:lnTo>
                  <a:lnTo>
                    <a:pt x="274" y="472"/>
                  </a:lnTo>
                  <a:lnTo>
                    <a:pt x="274" y="472"/>
                  </a:lnTo>
                  <a:lnTo>
                    <a:pt x="272" y="470"/>
                  </a:lnTo>
                  <a:lnTo>
                    <a:pt x="272" y="470"/>
                  </a:lnTo>
                  <a:lnTo>
                    <a:pt x="272" y="470"/>
                  </a:lnTo>
                  <a:lnTo>
                    <a:pt x="272" y="470"/>
                  </a:lnTo>
                  <a:lnTo>
                    <a:pt x="272" y="470"/>
                  </a:lnTo>
                  <a:lnTo>
                    <a:pt x="268" y="468"/>
                  </a:lnTo>
                  <a:lnTo>
                    <a:pt x="268" y="468"/>
                  </a:lnTo>
                  <a:lnTo>
                    <a:pt x="268" y="468"/>
                  </a:lnTo>
                  <a:lnTo>
                    <a:pt x="268" y="468"/>
                  </a:lnTo>
                  <a:lnTo>
                    <a:pt x="268" y="464"/>
                  </a:lnTo>
                  <a:lnTo>
                    <a:pt x="266" y="464"/>
                  </a:lnTo>
                  <a:lnTo>
                    <a:pt x="266" y="464"/>
                  </a:lnTo>
                  <a:lnTo>
                    <a:pt x="264" y="464"/>
                  </a:lnTo>
                  <a:lnTo>
                    <a:pt x="264" y="464"/>
                  </a:lnTo>
                  <a:lnTo>
                    <a:pt x="262" y="460"/>
                  </a:lnTo>
                  <a:lnTo>
                    <a:pt x="262" y="460"/>
                  </a:lnTo>
                  <a:lnTo>
                    <a:pt x="262" y="458"/>
                  </a:lnTo>
                  <a:lnTo>
                    <a:pt x="262" y="458"/>
                  </a:lnTo>
                  <a:lnTo>
                    <a:pt x="260" y="456"/>
                  </a:lnTo>
                  <a:lnTo>
                    <a:pt x="260" y="456"/>
                  </a:lnTo>
                  <a:lnTo>
                    <a:pt x="258" y="454"/>
                  </a:lnTo>
                  <a:lnTo>
                    <a:pt x="256" y="450"/>
                  </a:lnTo>
                  <a:lnTo>
                    <a:pt x="254" y="444"/>
                  </a:lnTo>
                  <a:lnTo>
                    <a:pt x="254" y="444"/>
                  </a:lnTo>
                  <a:lnTo>
                    <a:pt x="254" y="442"/>
                  </a:lnTo>
                  <a:lnTo>
                    <a:pt x="254" y="442"/>
                  </a:lnTo>
                  <a:lnTo>
                    <a:pt x="250" y="440"/>
                  </a:lnTo>
                  <a:lnTo>
                    <a:pt x="250" y="440"/>
                  </a:lnTo>
                  <a:lnTo>
                    <a:pt x="248" y="440"/>
                  </a:lnTo>
                  <a:lnTo>
                    <a:pt x="248" y="440"/>
                  </a:lnTo>
                  <a:lnTo>
                    <a:pt x="246" y="436"/>
                  </a:lnTo>
                  <a:lnTo>
                    <a:pt x="244" y="432"/>
                  </a:lnTo>
                  <a:lnTo>
                    <a:pt x="244" y="432"/>
                  </a:lnTo>
                  <a:lnTo>
                    <a:pt x="242" y="432"/>
                  </a:lnTo>
                  <a:lnTo>
                    <a:pt x="242" y="432"/>
                  </a:lnTo>
                  <a:lnTo>
                    <a:pt x="240" y="430"/>
                  </a:lnTo>
                  <a:lnTo>
                    <a:pt x="240" y="430"/>
                  </a:lnTo>
                  <a:lnTo>
                    <a:pt x="238" y="428"/>
                  </a:lnTo>
                  <a:lnTo>
                    <a:pt x="238" y="428"/>
                  </a:lnTo>
                  <a:lnTo>
                    <a:pt x="232" y="418"/>
                  </a:lnTo>
                  <a:lnTo>
                    <a:pt x="232" y="418"/>
                  </a:lnTo>
                  <a:lnTo>
                    <a:pt x="232" y="416"/>
                  </a:lnTo>
                  <a:lnTo>
                    <a:pt x="232" y="416"/>
                  </a:lnTo>
                  <a:lnTo>
                    <a:pt x="228" y="414"/>
                  </a:lnTo>
                  <a:lnTo>
                    <a:pt x="228" y="414"/>
                  </a:lnTo>
                  <a:lnTo>
                    <a:pt x="228" y="412"/>
                  </a:lnTo>
                  <a:lnTo>
                    <a:pt x="228" y="412"/>
                  </a:lnTo>
                  <a:lnTo>
                    <a:pt x="228" y="412"/>
                  </a:lnTo>
                  <a:lnTo>
                    <a:pt x="228" y="410"/>
                  </a:lnTo>
                  <a:lnTo>
                    <a:pt x="228" y="410"/>
                  </a:lnTo>
                  <a:lnTo>
                    <a:pt x="228" y="408"/>
                  </a:lnTo>
                  <a:lnTo>
                    <a:pt x="228" y="408"/>
                  </a:lnTo>
                  <a:lnTo>
                    <a:pt x="226" y="406"/>
                  </a:lnTo>
                  <a:lnTo>
                    <a:pt x="226" y="406"/>
                  </a:lnTo>
                  <a:lnTo>
                    <a:pt x="218" y="396"/>
                  </a:lnTo>
                  <a:lnTo>
                    <a:pt x="218" y="396"/>
                  </a:lnTo>
                  <a:lnTo>
                    <a:pt x="200" y="360"/>
                  </a:lnTo>
                  <a:lnTo>
                    <a:pt x="200" y="360"/>
                  </a:lnTo>
                  <a:lnTo>
                    <a:pt x="200" y="358"/>
                  </a:lnTo>
                  <a:lnTo>
                    <a:pt x="200" y="358"/>
                  </a:lnTo>
                  <a:lnTo>
                    <a:pt x="200" y="356"/>
                  </a:lnTo>
                  <a:lnTo>
                    <a:pt x="198" y="354"/>
                  </a:lnTo>
                  <a:lnTo>
                    <a:pt x="198" y="354"/>
                  </a:lnTo>
                  <a:lnTo>
                    <a:pt x="198" y="352"/>
                  </a:lnTo>
                  <a:lnTo>
                    <a:pt x="198" y="352"/>
                  </a:lnTo>
                  <a:lnTo>
                    <a:pt x="196" y="348"/>
                  </a:lnTo>
                  <a:lnTo>
                    <a:pt x="190" y="346"/>
                  </a:lnTo>
                  <a:lnTo>
                    <a:pt x="190" y="346"/>
                  </a:lnTo>
                  <a:lnTo>
                    <a:pt x="190" y="346"/>
                  </a:lnTo>
                  <a:lnTo>
                    <a:pt x="190" y="346"/>
                  </a:lnTo>
                  <a:lnTo>
                    <a:pt x="188" y="342"/>
                  </a:lnTo>
                  <a:lnTo>
                    <a:pt x="188" y="342"/>
                  </a:lnTo>
                  <a:lnTo>
                    <a:pt x="188" y="342"/>
                  </a:lnTo>
                  <a:lnTo>
                    <a:pt x="188" y="342"/>
                  </a:lnTo>
                  <a:lnTo>
                    <a:pt x="188" y="338"/>
                  </a:lnTo>
                  <a:lnTo>
                    <a:pt x="184" y="334"/>
                  </a:lnTo>
                  <a:lnTo>
                    <a:pt x="184" y="334"/>
                  </a:lnTo>
                  <a:lnTo>
                    <a:pt x="182" y="332"/>
                  </a:lnTo>
                  <a:lnTo>
                    <a:pt x="180" y="328"/>
                  </a:lnTo>
                  <a:lnTo>
                    <a:pt x="180" y="328"/>
                  </a:lnTo>
                  <a:lnTo>
                    <a:pt x="180" y="326"/>
                  </a:lnTo>
                  <a:lnTo>
                    <a:pt x="180" y="326"/>
                  </a:lnTo>
                  <a:lnTo>
                    <a:pt x="180" y="324"/>
                  </a:lnTo>
                  <a:lnTo>
                    <a:pt x="180" y="324"/>
                  </a:lnTo>
                  <a:lnTo>
                    <a:pt x="180" y="322"/>
                  </a:lnTo>
                  <a:lnTo>
                    <a:pt x="180" y="322"/>
                  </a:lnTo>
                  <a:lnTo>
                    <a:pt x="178" y="320"/>
                  </a:lnTo>
                  <a:lnTo>
                    <a:pt x="176" y="316"/>
                  </a:lnTo>
                  <a:lnTo>
                    <a:pt x="176" y="316"/>
                  </a:lnTo>
                  <a:lnTo>
                    <a:pt x="178" y="314"/>
                  </a:lnTo>
                  <a:lnTo>
                    <a:pt x="178" y="314"/>
                  </a:lnTo>
                  <a:lnTo>
                    <a:pt x="176" y="310"/>
                  </a:lnTo>
                  <a:lnTo>
                    <a:pt x="172" y="306"/>
                  </a:lnTo>
                  <a:lnTo>
                    <a:pt x="172" y="306"/>
                  </a:lnTo>
                  <a:lnTo>
                    <a:pt x="170" y="304"/>
                  </a:lnTo>
                  <a:lnTo>
                    <a:pt x="170" y="300"/>
                  </a:lnTo>
                  <a:lnTo>
                    <a:pt x="170" y="300"/>
                  </a:lnTo>
                  <a:lnTo>
                    <a:pt x="170" y="300"/>
                  </a:lnTo>
                  <a:lnTo>
                    <a:pt x="170" y="300"/>
                  </a:lnTo>
                  <a:lnTo>
                    <a:pt x="170" y="296"/>
                  </a:lnTo>
                  <a:lnTo>
                    <a:pt x="168" y="294"/>
                  </a:lnTo>
                  <a:lnTo>
                    <a:pt x="168" y="294"/>
                  </a:lnTo>
                  <a:lnTo>
                    <a:pt x="166" y="294"/>
                  </a:lnTo>
                  <a:lnTo>
                    <a:pt x="166" y="294"/>
                  </a:lnTo>
                  <a:lnTo>
                    <a:pt x="164" y="290"/>
                  </a:lnTo>
                  <a:lnTo>
                    <a:pt x="158" y="290"/>
                  </a:lnTo>
                  <a:lnTo>
                    <a:pt x="158" y="290"/>
                  </a:lnTo>
                  <a:lnTo>
                    <a:pt x="160" y="288"/>
                  </a:lnTo>
                  <a:lnTo>
                    <a:pt x="160" y="288"/>
                  </a:lnTo>
                  <a:lnTo>
                    <a:pt x="160" y="284"/>
                  </a:lnTo>
                  <a:lnTo>
                    <a:pt x="160" y="284"/>
                  </a:lnTo>
                  <a:lnTo>
                    <a:pt x="160" y="282"/>
                  </a:lnTo>
                  <a:lnTo>
                    <a:pt x="160" y="282"/>
                  </a:lnTo>
                  <a:lnTo>
                    <a:pt x="160" y="280"/>
                  </a:lnTo>
                  <a:lnTo>
                    <a:pt x="160" y="280"/>
                  </a:lnTo>
                  <a:lnTo>
                    <a:pt x="158" y="276"/>
                  </a:lnTo>
                  <a:lnTo>
                    <a:pt x="158" y="276"/>
                  </a:lnTo>
                  <a:lnTo>
                    <a:pt x="152" y="266"/>
                  </a:lnTo>
                  <a:lnTo>
                    <a:pt x="152" y="266"/>
                  </a:lnTo>
                  <a:lnTo>
                    <a:pt x="152" y="264"/>
                  </a:lnTo>
                  <a:lnTo>
                    <a:pt x="152" y="264"/>
                  </a:lnTo>
                  <a:lnTo>
                    <a:pt x="152" y="262"/>
                  </a:lnTo>
                  <a:lnTo>
                    <a:pt x="152" y="262"/>
                  </a:lnTo>
                  <a:lnTo>
                    <a:pt x="150" y="258"/>
                  </a:lnTo>
                  <a:lnTo>
                    <a:pt x="150" y="258"/>
                  </a:lnTo>
                  <a:lnTo>
                    <a:pt x="142" y="246"/>
                  </a:lnTo>
                  <a:lnTo>
                    <a:pt x="142" y="246"/>
                  </a:lnTo>
                  <a:lnTo>
                    <a:pt x="142" y="244"/>
                  </a:lnTo>
                  <a:lnTo>
                    <a:pt x="142" y="244"/>
                  </a:lnTo>
                  <a:lnTo>
                    <a:pt x="142" y="242"/>
                  </a:lnTo>
                  <a:lnTo>
                    <a:pt x="142" y="242"/>
                  </a:lnTo>
                  <a:lnTo>
                    <a:pt x="140" y="238"/>
                  </a:lnTo>
                  <a:lnTo>
                    <a:pt x="140" y="238"/>
                  </a:lnTo>
                  <a:lnTo>
                    <a:pt x="132" y="230"/>
                  </a:lnTo>
                  <a:lnTo>
                    <a:pt x="132" y="230"/>
                  </a:lnTo>
                  <a:lnTo>
                    <a:pt x="134" y="230"/>
                  </a:lnTo>
                  <a:lnTo>
                    <a:pt x="134" y="230"/>
                  </a:lnTo>
                  <a:lnTo>
                    <a:pt x="136" y="230"/>
                  </a:lnTo>
                  <a:lnTo>
                    <a:pt x="136" y="230"/>
                  </a:lnTo>
                  <a:lnTo>
                    <a:pt x="136" y="226"/>
                  </a:lnTo>
                  <a:lnTo>
                    <a:pt x="134" y="224"/>
                  </a:lnTo>
                  <a:lnTo>
                    <a:pt x="134" y="224"/>
                  </a:lnTo>
                  <a:lnTo>
                    <a:pt x="130" y="222"/>
                  </a:lnTo>
                  <a:lnTo>
                    <a:pt x="126" y="216"/>
                  </a:lnTo>
                  <a:lnTo>
                    <a:pt x="122" y="204"/>
                  </a:lnTo>
                  <a:lnTo>
                    <a:pt x="122" y="204"/>
                  </a:lnTo>
                  <a:lnTo>
                    <a:pt x="122" y="202"/>
                  </a:lnTo>
                  <a:lnTo>
                    <a:pt x="122" y="202"/>
                  </a:lnTo>
                  <a:lnTo>
                    <a:pt x="120" y="200"/>
                  </a:lnTo>
                  <a:lnTo>
                    <a:pt x="120" y="200"/>
                  </a:lnTo>
                  <a:lnTo>
                    <a:pt x="120" y="198"/>
                  </a:lnTo>
                  <a:lnTo>
                    <a:pt x="120" y="198"/>
                  </a:lnTo>
                  <a:lnTo>
                    <a:pt x="120" y="194"/>
                  </a:lnTo>
                  <a:lnTo>
                    <a:pt x="120" y="192"/>
                  </a:lnTo>
                  <a:lnTo>
                    <a:pt x="120" y="192"/>
                  </a:lnTo>
                  <a:lnTo>
                    <a:pt x="120" y="190"/>
                  </a:lnTo>
                  <a:lnTo>
                    <a:pt x="120" y="190"/>
                  </a:lnTo>
                  <a:lnTo>
                    <a:pt x="120" y="186"/>
                  </a:lnTo>
                  <a:lnTo>
                    <a:pt x="120" y="186"/>
                  </a:lnTo>
                  <a:lnTo>
                    <a:pt x="118" y="184"/>
                  </a:lnTo>
                  <a:lnTo>
                    <a:pt x="118" y="184"/>
                  </a:lnTo>
                  <a:lnTo>
                    <a:pt x="118" y="182"/>
                  </a:lnTo>
                  <a:lnTo>
                    <a:pt x="118" y="182"/>
                  </a:lnTo>
                  <a:lnTo>
                    <a:pt x="116" y="182"/>
                  </a:lnTo>
                  <a:lnTo>
                    <a:pt x="116" y="182"/>
                  </a:lnTo>
                  <a:lnTo>
                    <a:pt x="116" y="180"/>
                  </a:lnTo>
                  <a:lnTo>
                    <a:pt x="116" y="180"/>
                  </a:lnTo>
                  <a:lnTo>
                    <a:pt x="116" y="178"/>
                  </a:lnTo>
                  <a:lnTo>
                    <a:pt x="116" y="178"/>
                  </a:lnTo>
                  <a:lnTo>
                    <a:pt x="116" y="176"/>
                  </a:lnTo>
                  <a:lnTo>
                    <a:pt x="116" y="176"/>
                  </a:lnTo>
                  <a:lnTo>
                    <a:pt x="116" y="176"/>
                  </a:lnTo>
                  <a:lnTo>
                    <a:pt x="116" y="176"/>
                  </a:lnTo>
                  <a:lnTo>
                    <a:pt x="118" y="174"/>
                  </a:lnTo>
                  <a:lnTo>
                    <a:pt x="116" y="172"/>
                  </a:lnTo>
                  <a:lnTo>
                    <a:pt x="116" y="172"/>
                  </a:lnTo>
                  <a:lnTo>
                    <a:pt x="116" y="172"/>
                  </a:lnTo>
                  <a:lnTo>
                    <a:pt x="116" y="172"/>
                  </a:lnTo>
                  <a:lnTo>
                    <a:pt x="116" y="172"/>
                  </a:lnTo>
                  <a:lnTo>
                    <a:pt x="114" y="168"/>
                  </a:lnTo>
                  <a:lnTo>
                    <a:pt x="114" y="168"/>
                  </a:lnTo>
                  <a:lnTo>
                    <a:pt x="112" y="168"/>
                  </a:lnTo>
                  <a:lnTo>
                    <a:pt x="112" y="168"/>
                  </a:lnTo>
                  <a:lnTo>
                    <a:pt x="112" y="168"/>
                  </a:lnTo>
                  <a:lnTo>
                    <a:pt x="112" y="168"/>
                  </a:lnTo>
                  <a:lnTo>
                    <a:pt x="112" y="166"/>
                  </a:lnTo>
                  <a:lnTo>
                    <a:pt x="112" y="166"/>
                  </a:lnTo>
                  <a:lnTo>
                    <a:pt x="112" y="166"/>
                  </a:lnTo>
                  <a:lnTo>
                    <a:pt x="114" y="164"/>
                  </a:lnTo>
                  <a:lnTo>
                    <a:pt x="112" y="164"/>
                  </a:lnTo>
                  <a:lnTo>
                    <a:pt x="112" y="164"/>
                  </a:lnTo>
                  <a:lnTo>
                    <a:pt x="112" y="162"/>
                  </a:lnTo>
                  <a:lnTo>
                    <a:pt x="112" y="162"/>
                  </a:lnTo>
                  <a:lnTo>
                    <a:pt x="106" y="158"/>
                  </a:lnTo>
                  <a:lnTo>
                    <a:pt x="104" y="152"/>
                  </a:lnTo>
                  <a:lnTo>
                    <a:pt x="104" y="152"/>
                  </a:lnTo>
                  <a:lnTo>
                    <a:pt x="104" y="150"/>
                  </a:lnTo>
                  <a:lnTo>
                    <a:pt x="104" y="150"/>
                  </a:lnTo>
                  <a:lnTo>
                    <a:pt x="104" y="148"/>
                  </a:lnTo>
                  <a:lnTo>
                    <a:pt x="104" y="148"/>
                  </a:lnTo>
                  <a:lnTo>
                    <a:pt x="104" y="146"/>
                  </a:lnTo>
                  <a:lnTo>
                    <a:pt x="104" y="146"/>
                  </a:lnTo>
                  <a:lnTo>
                    <a:pt x="100" y="142"/>
                  </a:lnTo>
                  <a:lnTo>
                    <a:pt x="100" y="142"/>
                  </a:lnTo>
                  <a:lnTo>
                    <a:pt x="100" y="140"/>
                  </a:lnTo>
                  <a:lnTo>
                    <a:pt x="100" y="140"/>
                  </a:lnTo>
                  <a:lnTo>
                    <a:pt x="100" y="138"/>
                  </a:lnTo>
                  <a:lnTo>
                    <a:pt x="100" y="138"/>
                  </a:lnTo>
                  <a:lnTo>
                    <a:pt x="100" y="136"/>
                  </a:lnTo>
                  <a:lnTo>
                    <a:pt x="100" y="136"/>
                  </a:lnTo>
                  <a:lnTo>
                    <a:pt x="100" y="134"/>
                  </a:lnTo>
                  <a:lnTo>
                    <a:pt x="98" y="132"/>
                  </a:lnTo>
                  <a:lnTo>
                    <a:pt x="98" y="132"/>
                  </a:lnTo>
                  <a:lnTo>
                    <a:pt x="96" y="132"/>
                  </a:lnTo>
                  <a:lnTo>
                    <a:pt x="96" y="132"/>
                  </a:lnTo>
                  <a:lnTo>
                    <a:pt x="96" y="130"/>
                  </a:lnTo>
                  <a:lnTo>
                    <a:pt x="96" y="130"/>
                  </a:lnTo>
                  <a:lnTo>
                    <a:pt x="94" y="128"/>
                  </a:lnTo>
                  <a:lnTo>
                    <a:pt x="94" y="128"/>
                  </a:lnTo>
                  <a:lnTo>
                    <a:pt x="94" y="128"/>
                  </a:lnTo>
                  <a:lnTo>
                    <a:pt x="92" y="124"/>
                  </a:lnTo>
                  <a:lnTo>
                    <a:pt x="92" y="120"/>
                  </a:lnTo>
                  <a:lnTo>
                    <a:pt x="92" y="120"/>
                  </a:lnTo>
                  <a:lnTo>
                    <a:pt x="92" y="118"/>
                  </a:lnTo>
                  <a:lnTo>
                    <a:pt x="92" y="118"/>
                  </a:lnTo>
                  <a:lnTo>
                    <a:pt x="90" y="116"/>
                  </a:lnTo>
                  <a:lnTo>
                    <a:pt x="90" y="116"/>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22" name="Freeform 43"/>
            <p:cNvSpPr/>
            <p:nvPr/>
          </p:nvSpPr>
          <p:spPr bwMode="auto">
            <a:xfrm>
              <a:off x="5890241" y="2761153"/>
              <a:ext cx="803107" cy="1262026"/>
            </a:xfrm>
            <a:custGeom>
              <a:avLst/>
              <a:gdLst>
                <a:gd name="T0" fmla="*/ 362 w 434"/>
                <a:gd name="T1" fmla="*/ 0 h 682"/>
                <a:gd name="T2" fmla="*/ 316 w 434"/>
                <a:gd name="T3" fmla="*/ 26 h 682"/>
                <a:gd name="T4" fmla="*/ 284 w 434"/>
                <a:gd name="T5" fmla="*/ 54 h 682"/>
                <a:gd name="T6" fmla="*/ 258 w 434"/>
                <a:gd name="T7" fmla="*/ 86 h 682"/>
                <a:gd name="T8" fmla="*/ 232 w 434"/>
                <a:gd name="T9" fmla="*/ 128 h 682"/>
                <a:gd name="T10" fmla="*/ 214 w 434"/>
                <a:gd name="T11" fmla="*/ 170 h 682"/>
                <a:gd name="T12" fmla="*/ 204 w 434"/>
                <a:gd name="T13" fmla="*/ 194 h 682"/>
                <a:gd name="T14" fmla="*/ 190 w 434"/>
                <a:gd name="T15" fmla="*/ 218 h 682"/>
                <a:gd name="T16" fmla="*/ 176 w 434"/>
                <a:gd name="T17" fmla="*/ 250 h 682"/>
                <a:gd name="T18" fmla="*/ 160 w 434"/>
                <a:gd name="T19" fmla="*/ 304 h 682"/>
                <a:gd name="T20" fmla="*/ 154 w 434"/>
                <a:gd name="T21" fmla="*/ 332 h 682"/>
                <a:gd name="T22" fmla="*/ 148 w 434"/>
                <a:gd name="T23" fmla="*/ 362 h 682"/>
                <a:gd name="T24" fmla="*/ 138 w 434"/>
                <a:gd name="T25" fmla="*/ 382 h 682"/>
                <a:gd name="T26" fmla="*/ 128 w 434"/>
                <a:gd name="T27" fmla="*/ 410 h 682"/>
                <a:gd name="T28" fmla="*/ 150 w 434"/>
                <a:gd name="T29" fmla="*/ 400 h 682"/>
                <a:gd name="T30" fmla="*/ 158 w 434"/>
                <a:gd name="T31" fmla="*/ 378 h 682"/>
                <a:gd name="T32" fmla="*/ 172 w 434"/>
                <a:gd name="T33" fmla="*/ 360 h 682"/>
                <a:gd name="T34" fmla="*/ 166 w 434"/>
                <a:gd name="T35" fmla="*/ 384 h 682"/>
                <a:gd name="T36" fmla="*/ 148 w 434"/>
                <a:gd name="T37" fmla="*/ 426 h 682"/>
                <a:gd name="T38" fmla="*/ 136 w 434"/>
                <a:gd name="T39" fmla="*/ 468 h 682"/>
                <a:gd name="T40" fmla="*/ 128 w 434"/>
                <a:gd name="T41" fmla="*/ 494 h 682"/>
                <a:gd name="T42" fmla="*/ 122 w 434"/>
                <a:gd name="T43" fmla="*/ 522 h 682"/>
                <a:gd name="T44" fmla="*/ 106 w 434"/>
                <a:gd name="T45" fmla="*/ 548 h 682"/>
                <a:gd name="T46" fmla="*/ 28 w 434"/>
                <a:gd name="T47" fmla="*/ 648 h 682"/>
                <a:gd name="T48" fmla="*/ 2 w 434"/>
                <a:gd name="T49" fmla="*/ 682 h 682"/>
                <a:gd name="T50" fmla="*/ 62 w 434"/>
                <a:gd name="T51" fmla="*/ 642 h 682"/>
                <a:gd name="T52" fmla="*/ 92 w 434"/>
                <a:gd name="T53" fmla="*/ 614 h 682"/>
                <a:gd name="T54" fmla="*/ 108 w 434"/>
                <a:gd name="T55" fmla="*/ 602 h 682"/>
                <a:gd name="T56" fmla="*/ 80 w 434"/>
                <a:gd name="T57" fmla="*/ 648 h 682"/>
                <a:gd name="T58" fmla="*/ 64 w 434"/>
                <a:gd name="T59" fmla="*/ 668 h 682"/>
                <a:gd name="T60" fmla="*/ 84 w 434"/>
                <a:gd name="T61" fmla="*/ 668 h 682"/>
                <a:gd name="T62" fmla="*/ 110 w 434"/>
                <a:gd name="T63" fmla="*/ 646 h 682"/>
                <a:gd name="T64" fmla="*/ 130 w 434"/>
                <a:gd name="T65" fmla="*/ 634 h 682"/>
                <a:gd name="T66" fmla="*/ 140 w 434"/>
                <a:gd name="T67" fmla="*/ 616 h 682"/>
                <a:gd name="T68" fmla="*/ 154 w 434"/>
                <a:gd name="T69" fmla="*/ 602 h 682"/>
                <a:gd name="T70" fmla="*/ 178 w 434"/>
                <a:gd name="T71" fmla="*/ 594 h 682"/>
                <a:gd name="T72" fmla="*/ 188 w 434"/>
                <a:gd name="T73" fmla="*/ 576 h 682"/>
                <a:gd name="T74" fmla="*/ 206 w 434"/>
                <a:gd name="T75" fmla="*/ 546 h 682"/>
                <a:gd name="T76" fmla="*/ 222 w 434"/>
                <a:gd name="T77" fmla="*/ 510 h 682"/>
                <a:gd name="T78" fmla="*/ 228 w 434"/>
                <a:gd name="T79" fmla="*/ 484 h 682"/>
                <a:gd name="T80" fmla="*/ 234 w 434"/>
                <a:gd name="T81" fmla="*/ 460 h 682"/>
                <a:gd name="T82" fmla="*/ 242 w 434"/>
                <a:gd name="T83" fmla="*/ 434 h 682"/>
                <a:gd name="T84" fmla="*/ 248 w 434"/>
                <a:gd name="T85" fmla="*/ 408 h 682"/>
                <a:gd name="T86" fmla="*/ 254 w 434"/>
                <a:gd name="T87" fmla="*/ 386 h 682"/>
                <a:gd name="T88" fmla="*/ 260 w 434"/>
                <a:gd name="T89" fmla="*/ 360 h 682"/>
                <a:gd name="T90" fmla="*/ 266 w 434"/>
                <a:gd name="T91" fmla="*/ 336 h 682"/>
                <a:gd name="T92" fmla="*/ 272 w 434"/>
                <a:gd name="T93" fmla="*/ 308 h 682"/>
                <a:gd name="T94" fmla="*/ 272 w 434"/>
                <a:gd name="T95" fmla="*/ 286 h 682"/>
                <a:gd name="T96" fmla="*/ 276 w 434"/>
                <a:gd name="T97" fmla="*/ 262 h 682"/>
                <a:gd name="T98" fmla="*/ 282 w 434"/>
                <a:gd name="T99" fmla="*/ 240 h 682"/>
                <a:gd name="T100" fmla="*/ 290 w 434"/>
                <a:gd name="T101" fmla="*/ 220 h 682"/>
                <a:gd name="T102" fmla="*/ 294 w 434"/>
                <a:gd name="T103" fmla="*/ 200 h 682"/>
                <a:gd name="T104" fmla="*/ 304 w 434"/>
                <a:gd name="T105" fmla="*/ 168 h 682"/>
                <a:gd name="T106" fmla="*/ 310 w 434"/>
                <a:gd name="T107" fmla="*/ 150 h 682"/>
                <a:gd name="T108" fmla="*/ 324 w 434"/>
                <a:gd name="T109" fmla="*/ 120 h 682"/>
                <a:gd name="T110" fmla="*/ 354 w 434"/>
                <a:gd name="T111" fmla="*/ 72 h 682"/>
                <a:gd name="T112" fmla="*/ 372 w 434"/>
                <a:gd name="T113" fmla="*/ 54 h 682"/>
                <a:gd name="T114" fmla="*/ 410 w 434"/>
                <a:gd name="T115" fmla="*/ 52 h 682"/>
                <a:gd name="T116" fmla="*/ 422 w 434"/>
                <a:gd name="T117" fmla="*/ 70 h 682"/>
                <a:gd name="T118" fmla="*/ 432 w 434"/>
                <a:gd name="T119" fmla="*/ 42 h 682"/>
                <a:gd name="T120" fmla="*/ 404 w 434"/>
                <a:gd name="T121" fmla="*/ 16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4" h="682">
                  <a:moveTo>
                    <a:pt x="396" y="12"/>
                  </a:moveTo>
                  <a:lnTo>
                    <a:pt x="396" y="12"/>
                  </a:lnTo>
                  <a:lnTo>
                    <a:pt x="394" y="12"/>
                  </a:lnTo>
                  <a:lnTo>
                    <a:pt x="394" y="12"/>
                  </a:lnTo>
                  <a:lnTo>
                    <a:pt x="386" y="6"/>
                  </a:lnTo>
                  <a:lnTo>
                    <a:pt x="386" y="6"/>
                  </a:lnTo>
                  <a:lnTo>
                    <a:pt x="384" y="6"/>
                  </a:lnTo>
                  <a:lnTo>
                    <a:pt x="384" y="6"/>
                  </a:lnTo>
                  <a:lnTo>
                    <a:pt x="382" y="6"/>
                  </a:lnTo>
                  <a:lnTo>
                    <a:pt x="382" y="6"/>
                  </a:lnTo>
                  <a:lnTo>
                    <a:pt x="380" y="6"/>
                  </a:lnTo>
                  <a:lnTo>
                    <a:pt x="380" y="6"/>
                  </a:lnTo>
                  <a:lnTo>
                    <a:pt x="376" y="4"/>
                  </a:lnTo>
                  <a:lnTo>
                    <a:pt x="368" y="4"/>
                  </a:lnTo>
                  <a:lnTo>
                    <a:pt x="368" y="4"/>
                  </a:lnTo>
                  <a:lnTo>
                    <a:pt x="368" y="4"/>
                  </a:lnTo>
                  <a:lnTo>
                    <a:pt x="366" y="4"/>
                  </a:lnTo>
                  <a:lnTo>
                    <a:pt x="366" y="2"/>
                  </a:lnTo>
                  <a:lnTo>
                    <a:pt x="366" y="2"/>
                  </a:lnTo>
                  <a:lnTo>
                    <a:pt x="366" y="2"/>
                  </a:lnTo>
                  <a:lnTo>
                    <a:pt x="366" y="0"/>
                  </a:lnTo>
                  <a:lnTo>
                    <a:pt x="362" y="0"/>
                  </a:lnTo>
                  <a:lnTo>
                    <a:pt x="362" y="0"/>
                  </a:lnTo>
                  <a:lnTo>
                    <a:pt x="360" y="0"/>
                  </a:lnTo>
                  <a:lnTo>
                    <a:pt x="360" y="0"/>
                  </a:lnTo>
                  <a:lnTo>
                    <a:pt x="356" y="2"/>
                  </a:lnTo>
                  <a:lnTo>
                    <a:pt x="356" y="2"/>
                  </a:lnTo>
                  <a:lnTo>
                    <a:pt x="354" y="2"/>
                  </a:lnTo>
                  <a:lnTo>
                    <a:pt x="354" y="4"/>
                  </a:lnTo>
                  <a:lnTo>
                    <a:pt x="354" y="4"/>
                  </a:lnTo>
                  <a:lnTo>
                    <a:pt x="352" y="4"/>
                  </a:lnTo>
                  <a:lnTo>
                    <a:pt x="352" y="4"/>
                  </a:lnTo>
                  <a:lnTo>
                    <a:pt x="350" y="4"/>
                  </a:lnTo>
                  <a:lnTo>
                    <a:pt x="350" y="4"/>
                  </a:lnTo>
                  <a:lnTo>
                    <a:pt x="344" y="6"/>
                  </a:lnTo>
                  <a:lnTo>
                    <a:pt x="344" y="6"/>
                  </a:lnTo>
                  <a:lnTo>
                    <a:pt x="332" y="16"/>
                  </a:lnTo>
                  <a:lnTo>
                    <a:pt x="326" y="20"/>
                  </a:lnTo>
                  <a:lnTo>
                    <a:pt x="318" y="24"/>
                  </a:lnTo>
                  <a:lnTo>
                    <a:pt x="318" y="24"/>
                  </a:lnTo>
                  <a:lnTo>
                    <a:pt x="316" y="26"/>
                  </a:lnTo>
                  <a:lnTo>
                    <a:pt x="316" y="26"/>
                  </a:lnTo>
                  <a:lnTo>
                    <a:pt x="316" y="26"/>
                  </a:lnTo>
                  <a:lnTo>
                    <a:pt x="316" y="26"/>
                  </a:lnTo>
                  <a:lnTo>
                    <a:pt x="316" y="28"/>
                  </a:lnTo>
                  <a:lnTo>
                    <a:pt x="316" y="28"/>
                  </a:lnTo>
                  <a:lnTo>
                    <a:pt x="316" y="30"/>
                  </a:lnTo>
                  <a:lnTo>
                    <a:pt x="316" y="30"/>
                  </a:lnTo>
                  <a:lnTo>
                    <a:pt x="316" y="32"/>
                  </a:lnTo>
                  <a:lnTo>
                    <a:pt x="316" y="32"/>
                  </a:lnTo>
                  <a:lnTo>
                    <a:pt x="314" y="36"/>
                  </a:lnTo>
                  <a:lnTo>
                    <a:pt x="308" y="36"/>
                  </a:lnTo>
                  <a:lnTo>
                    <a:pt x="308" y="36"/>
                  </a:lnTo>
                  <a:lnTo>
                    <a:pt x="304" y="36"/>
                  </a:lnTo>
                  <a:lnTo>
                    <a:pt x="304" y="36"/>
                  </a:lnTo>
                  <a:lnTo>
                    <a:pt x="302" y="38"/>
                  </a:lnTo>
                  <a:lnTo>
                    <a:pt x="298" y="42"/>
                  </a:lnTo>
                  <a:lnTo>
                    <a:pt x="298" y="42"/>
                  </a:lnTo>
                  <a:lnTo>
                    <a:pt x="298" y="44"/>
                  </a:lnTo>
                  <a:lnTo>
                    <a:pt x="298" y="44"/>
                  </a:lnTo>
                  <a:lnTo>
                    <a:pt x="296" y="46"/>
                  </a:lnTo>
                  <a:lnTo>
                    <a:pt x="296" y="46"/>
                  </a:lnTo>
                  <a:lnTo>
                    <a:pt x="292" y="50"/>
                  </a:lnTo>
                  <a:lnTo>
                    <a:pt x="292" y="50"/>
                  </a:lnTo>
                  <a:lnTo>
                    <a:pt x="284" y="54"/>
                  </a:lnTo>
                  <a:lnTo>
                    <a:pt x="284" y="54"/>
                  </a:lnTo>
                  <a:lnTo>
                    <a:pt x="278" y="58"/>
                  </a:lnTo>
                  <a:lnTo>
                    <a:pt x="278" y="58"/>
                  </a:lnTo>
                  <a:lnTo>
                    <a:pt x="276" y="62"/>
                  </a:lnTo>
                  <a:lnTo>
                    <a:pt x="276" y="62"/>
                  </a:lnTo>
                  <a:lnTo>
                    <a:pt x="276" y="66"/>
                  </a:lnTo>
                  <a:lnTo>
                    <a:pt x="276" y="66"/>
                  </a:lnTo>
                  <a:lnTo>
                    <a:pt x="274" y="66"/>
                  </a:lnTo>
                  <a:lnTo>
                    <a:pt x="274" y="66"/>
                  </a:lnTo>
                  <a:lnTo>
                    <a:pt x="270" y="70"/>
                  </a:lnTo>
                  <a:lnTo>
                    <a:pt x="270" y="70"/>
                  </a:lnTo>
                  <a:lnTo>
                    <a:pt x="270" y="70"/>
                  </a:lnTo>
                  <a:lnTo>
                    <a:pt x="270" y="70"/>
                  </a:lnTo>
                  <a:lnTo>
                    <a:pt x="266" y="74"/>
                  </a:lnTo>
                  <a:lnTo>
                    <a:pt x="266" y="74"/>
                  </a:lnTo>
                  <a:lnTo>
                    <a:pt x="262" y="80"/>
                  </a:lnTo>
                  <a:lnTo>
                    <a:pt x="262" y="80"/>
                  </a:lnTo>
                  <a:lnTo>
                    <a:pt x="260" y="84"/>
                  </a:lnTo>
                  <a:lnTo>
                    <a:pt x="260" y="84"/>
                  </a:lnTo>
                  <a:lnTo>
                    <a:pt x="260" y="84"/>
                  </a:lnTo>
                  <a:lnTo>
                    <a:pt x="260" y="84"/>
                  </a:lnTo>
                  <a:lnTo>
                    <a:pt x="258" y="86"/>
                  </a:lnTo>
                  <a:lnTo>
                    <a:pt x="258" y="86"/>
                  </a:lnTo>
                  <a:lnTo>
                    <a:pt x="254" y="94"/>
                  </a:lnTo>
                  <a:lnTo>
                    <a:pt x="248" y="96"/>
                  </a:lnTo>
                  <a:lnTo>
                    <a:pt x="248" y="96"/>
                  </a:lnTo>
                  <a:lnTo>
                    <a:pt x="244" y="100"/>
                  </a:lnTo>
                  <a:lnTo>
                    <a:pt x="244" y="100"/>
                  </a:lnTo>
                  <a:lnTo>
                    <a:pt x="244" y="104"/>
                  </a:lnTo>
                  <a:lnTo>
                    <a:pt x="244" y="104"/>
                  </a:lnTo>
                  <a:lnTo>
                    <a:pt x="244" y="106"/>
                  </a:lnTo>
                  <a:lnTo>
                    <a:pt x="244" y="106"/>
                  </a:lnTo>
                  <a:lnTo>
                    <a:pt x="244" y="108"/>
                  </a:lnTo>
                  <a:lnTo>
                    <a:pt x="244" y="108"/>
                  </a:lnTo>
                  <a:lnTo>
                    <a:pt x="240" y="112"/>
                  </a:lnTo>
                  <a:lnTo>
                    <a:pt x="240" y="112"/>
                  </a:lnTo>
                  <a:lnTo>
                    <a:pt x="240" y="116"/>
                  </a:lnTo>
                  <a:lnTo>
                    <a:pt x="240" y="116"/>
                  </a:lnTo>
                  <a:lnTo>
                    <a:pt x="238" y="118"/>
                  </a:lnTo>
                  <a:lnTo>
                    <a:pt x="238" y="118"/>
                  </a:lnTo>
                  <a:lnTo>
                    <a:pt x="236" y="120"/>
                  </a:lnTo>
                  <a:lnTo>
                    <a:pt x="236" y="120"/>
                  </a:lnTo>
                  <a:lnTo>
                    <a:pt x="234" y="126"/>
                  </a:lnTo>
                  <a:lnTo>
                    <a:pt x="234" y="126"/>
                  </a:lnTo>
                  <a:lnTo>
                    <a:pt x="232" y="128"/>
                  </a:lnTo>
                  <a:lnTo>
                    <a:pt x="232" y="128"/>
                  </a:lnTo>
                  <a:lnTo>
                    <a:pt x="232" y="130"/>
                  </a:lnTo>
                  <a:lnTo>
                    <a:pt x="228" y="138"/>
                  </a:lnTo>
                  <a:lnTo>
                    <a:pt x="228" y="138"/>
                  </a:lnTo>
                  <a:lnTo>
                    <a:pt x="226" y="140"/>
                  </a:lnTo>
                  <a:lnTo>
                    <a:pt x="226" y="144"/>
                  </a:lnTo>
                  <a:lnTo>
                    <a:pt x="226" y="144"/>
                  </a:lnTo>
                  <a:lnTo>
                    <a:pt x="222" y="150"/>
                  </a:lnTo>
                  <a:lnTo>
                    <a:pt x="222" y="150"/>
                  </a:lnTo>
                  <a:lnTo>
                    <a:pt x="222" y="150"/>
                  </a:lnTo>
                  <a:lnTo>
                    <a:pt x="222" y="150"/>
                  </a:lnTo>
                  <a:lnTo>
                    <a:pt x="218" y="156"/>
                  </a:lnTo>
                  <a:lnTo>
                    <a:pt x="218" y="156"/>
                  </a:lnTo>
                  <a:lnTo>
                    <a:pt x="218" y="156"/>
                  </a:lnTo>
                  <a:lnTo>
                    <a:pt x="218" y="158"/>
                  </a:lnTo>
                  <a:lnTo>
                    <a:pt x="218" y="158"/>
                  </a:lnTo>
                  <a:lnTo>
                    <a:pt x="216" y="164"/>
                  </a:lnTo>
                  <a:lnTo>
                    <a:pt x="216" y="164"/>
                  </a:lnTo>
                  <a:lnTo>
                    <a:pt x="216" y="166"/>
                  </a:lnTo>
                  <a:lnTo>
                    <a:pt x="216" y="166"/>
                  </a:lnTo>
                  <a:lnTo>
                    <a:pt x="216" y="168"/>
                  </a:lnTo>
                  <a:lnTo>
                    <a:pt x="214" y="170"/>
                  </a:lnTo>
                  <a:lnTo>
                    <a:pt x="212" y="172"/>
                  </a:lnTo>
                  <a:lnTo>
                    <a:pt x="212" y="174"/>
                  </a:lnTo>
                  <a:lnTo>
                    <a:pt x="212" y="174"/>
                  </a:lnTo>
                  <a:lnTo>
                    <a:pt x="210" y="178"/>
                  </a:lnTo>
                  <a:lnTo>
                    <a:pt x="210" y="178"/>
                  </a:lnTo>
                  <a:lnTo>
                    <a:pt x="210" y="180"/>
                  </a:lnTo>
                  <a:lnTo>
                    <a:pt x="210" y="180"/>
                  </a:lnTo>
                  <a:lnTo>
                    <a:pt x="210" y="180"/>
                  </a:lnTo>
                  <a:lnTo>
                    <a:pt x="210" y="180"/>
                  </a:lnTo>
                  <a:lnTo>
                    <a:pt x="206" y="184"/>
                  </a:lnTo>
                  <a:lnTo>
                    <a:pt x="206" y="184"/>
                  </a:lnTo>
                  <a:lnTo>
                    <a:pt x="204" y="186"/>
                  </a:lnTo>
                  <a:lnTo>
                    <a:pt x="204" y="186"/>
                  </a:lnTo>
                  <a:lnTo>
                    <a:pt x="204" y="188"/>
                  </a:lnTo>
                  <a:lnTo>
                    <a:pt x="204" y="188"/>
                  </a:lnTo>
                  <a:lnTo>
                    <a:pt x="204" y="192"/>
                  </a:lnTo>
                  <a:lnTo>
                    <a:pt x="204" y="192"/>
                  </a:lnTo>
                  <a:lnTo>
                    <a:pt x="204" y="194"/>
                  </a:lnTo>
                  <a:lnTo>
                    <a:pt x="204" y="194"/>
                  </a:lnTo>
                  <a:lnTo>
                    <a:pt x="206" y="192"/>
                  </a:lnTo>
                  <a:lnTo>
                    <a:pt x="206" y="192"/>
                  </a:lnTo>
                  <a:lnTo>
                    <a:pt x="204" y="194"/>
                  </a:lnTo>
                  <a:lnTo>
                    <a:pt x="204" y="194"/>
                  </a:lnTo>
                  <a:lnTo>
                    <a:pt x="206" y="194"/>
                  </a:lnTo>
                  <a:lnTo>
                    <a:pt x="206" y="194"/>
                  </a:lnTo>
                  <a:lnTo>
                    <a:pt x="202" y="198"/>
                  </a:lnTo>
                  <a:lnTo>
                    <a:pt x="202" y="198"/>
                  </a:lnTo>
                  <a:lnTo>
                    <a:pt x="202" y="202"/>
                  </a:lnTo>
                  <a:lnTo>
                    <a:pt x="202" y="202"/>
                  </a:lnTo>
                  <a:lnTo>
                    <a:pt x="202" y="204"/>
                  </a:lnTo>
                  <a:lnTo>
                    <a:pt x="202" y="204"/>
                  </a:lnTo>
                  <a:lnTo>
                    <a:pt x="200" y="206"/>
                  </a:lnTo>
                  <a:lnTo>
                    <a:pt x="200" y="206"/>
                  </a:lnTo>
                  <a:lnTo>
                    <a:pt x="200" y="208"/>
                  </a:lnTo>
                  <a:lnTo>
                    <a:pt x="200" y="208"/>
                  </a:lnTo>
                  <a:lnTo>
                    <a:pt x="200" y="210"/>
                  </a:lnTo>
                  <a:lnTo>
                    <a:pt x="200" y="210"/>
                  </a:lnTo>
                  <a:lnTo>
                    <a:pt x="194" y="212"/>
                  </a:lnTo>
                  <a:lnTo>
                    <a:pt x="194" y="212"/>
                  </a:lnTo>
                  <a:lnTo>
                    <a:pt x="194" y="214"/>
                  </a:lnTo>
                  <a:lnTo>
                    <a:pt x="192" y="214"/>
                  </a:lnTo>
                  <a:lnTo>
                    <a:pt x="192" y="214"/>
                  </a:lnTo>
                  <a:lnTo>
                    <a:pt x="190" y="218"/>
                  </a:lnTo>
                  <a:lnTo>
                    <a:pt x="190" y="218"/>
                  </a:lnTo>
                  <a:lnTo>
                    <a:pt x="190" y="218"/>
                  </a:lnTo>
                  <a:lnTo>
                    <a:pt x="188" y="222"/>
                  </a:lnTo>
                  <a:lnTo>
                    <a:pt x="188" y="222"/>
                  </a:lnTo>
                  <a:lnTo>
                    <a:pt x="188" y="226"/>
                  </a:lnTo>
                  <a:lnTo>
                    <a:pt x="188" y="226"/>
                  </a:lnTo>
                  <a:lnTo>
                    <a:pt x="188" y="228"/>
                  </a:lnTo>
                  <a:lnTo>
                    <a:pt x="188" y="228"/>
                  </a:lnTo>
                  <a:lnTo>
                    <a:pt x="186" y="228"/>
                  </a:lnTo>
                  <a:lnTo>
                    <a:pt x="186" y="228"/>
                  </a:lnTo>
                  <a:lnTo>
                    <a:pt x="184" y="232"/>
                  </a:lnTo>
                  <a:lnTo>
                    <a:pt x="184" y="232"/>
                  </a:lnTo>
                  <a:lnTo>
                    <a:pt x="182" y="234"/>
                  </a:lnTo>
                  <a:lnTo>
                    <a:pt x="184" y="236"/>
                  </a:lnTo>
                  <a:lnTo>
                    <a:pt x="184" y="236"/>
                  </a:lnTo>
                  <a:lnTo>
                    <a:pt x="184" y="236"/>
                  </a:lnTo>
                  <a:lnTo>
                    <a:pt x="184" y="236"/>
                  </a:lnTo>
                  <a:lnTo>
                    <a:pt x="184" y="236"/>
                  </a:lnTo>
                  <a:lnTo>
                    <a:pt x="184" y="236"/>
                  </a:lnTo>
                  <a:lnTo>
                    <a:pt x="184" y="242"/>
                  </a:lnTo>
                  <a:lnTo>
                    <a:pt x="182" y="246"/>
                  </a:lnTo>
                  <a:lnTo>
                    <a:pt x="176" y="250"/>
                  </a:lnTo>
                  <a:lnTo>
                    <a:pt x="176" y="250"/>
                  </a:lnTo>
                  <a:lnTo>
                    <a:pt x="174" y="254"/>
                  </a:lnTo>
                  <a:lnTo>
                    <a:pt x="174" y="260"/>
                  </a:lnTo>
                  <a:lnTo>
                    <a:pt x="174" y="260"/>
                  </a:lnTo>
                  <a:lnTo>
                    <a:pt x="172" y="262"/>
                  </a:lnTo>
                  <a:lnTo>
                    <a:pt x="172" y="266"/>
                  </a:lnTo>
                  <a:lnTo>
                    <a:pt x="172" y="266"/>
                  </a:lnTo>
                  <a:lnTo>
                    <a:pt x="172" y="268"/>
                  </a:lnTo>
                  <a:lnTo>
                    <a:pt x="172" y="268"/>
                  </a:lnTo>
                  <a:lnTo>
                    <a:pt x="170" y="270"/>
                  </a:lnTo>
                  <a:lnTo>
                    <a:pt x="170" y="270"/>
                  </a:lnTo>
                  <a:lnTo>
                    <a:pt x="170" y="276"/>
                  </a:lnTo>
                  <a:lnTo>
                    <a:pt x="170" y="276"/>
                  </a:lnTo>
                  <a:lnTo>
                    <a:pt x="170" y="278"/>
                  </a:lnTo>
                  <a:lnTo>
                    <a:pt x="170" y="278"/>
                  </a:lnTo>
                  <a:lnTo>
                    <a:pt x="168" y="282"/>
                  </a:lnTo>
                  <a:lnTo>
                    <a:pt x="168" y="282"/>
                  </a:lnTo>
                  <a:lnTo>
                    <a:pt x="168" y="282"/>
                  </a:lnTo>
                  <a:lnTo>
                    <a:pt x="168" y="282"/>
                  </a:lnTo>
                  <a:lnTo>
                    <a:pt x="168" y="282"/>
                  </a:lnTo>
                  <a:lnTo>
                    <a:pt x="162" y="300"/>
                  </a:lnTo>
                  <a:lnTo>
                    <a:pt x="162" y="300"/>
                  </a:lnTo>
                  <a:lnTo>
                    <a:pt x="160" y="304"/>
                  </a:lnTo>
                  <a:lnTo>
                    <a:pt x="160" y="308"/>
                  </a:lnTo>
                  <a:lnTo>
                    <a:pt x="160" y="308"/>
                  </a:lnTo>
                  <a:lnTo>
                    <a:pt x="160" y="308"/>
                  </a:lnTo>
                  <a:lnTo>
                    <a:pt x="160" y="308"/>
                  </a:lnTo>
                  <a:lnTo>
                    <a:pt x="160" y="308"/>
                  </a:lnTo>
                  <a:lnTo>
                    <a:pt x="158" y="310"/>
                  </a:lnTo>
                  <a:lnTo>
                    <a:pt x="158" y="310"/>
                  </a:lnTo>
                  <a:lnTo>
                    <a:pt x="158" y="312"/>
                  </a:lnTo>
                  <a:lnTo>
                    <a:pt x="158" y="312"/>
                  </a:lnTo>
                  <a:lnTo>
                    <a:pt x="158" y="314"/>
                  </a:lnTo>
                  <a:lnTo>
                    <a:pt x="156" y="316"/>
                  </a:lnTo>
                  <a:lnTo>
                    <a:pt x="156" y="316"/>
                  </a:lnTo>
                  <a:lnTo>
                    <a:pt x="154" y="316"/>
                  </a:lnTo>
                  <a:lnTo>
                    <a:pt x="152" y="316"/>
                  </a:lnTo>
                  <a:lnTo>
                    <a:pt x="152" y="320"/>
                  </a:lnTo>
                  <a:lnTo>
                    <a:pt x="154" y="326"/>
                  </a:lnTo>
                  <a:lnTo>
                    <a:pt x="154" y="326"/>
                  </a:lnTo>
                  <a:lnTo>
                    <a:pt x="154" y="328"/>
                  </a:lnTo>
                  <a:lnTo>
                    <a:pt x="154" y="330"/>
                  </a:lnTo>
                  <a:lnTo>
                    <a:pt x="154" y="330"/>
                  </a:lnTo>
                  <a:lnTo>
                    <a:pt x="154" y="332"/>
                  </a:lnTo>
                  <a:lnTo>
                    <a:pt x="154" y="332"/>
                  </a:lnTo>
                  <a:lnTo>
                    <a:pt x="154" y="334"/>
                  </a:lnTo>
                  <a:lnTo>
                    <a:pt x="154" y="334"/>
                  </a:lnTo>
                  <a:lnTo>
                    <a:pt x="152" y="340"/>
                  </a:lnTo>
                  <a:lnTo>
                    <a:pt x="150" y="344"/>
                  </a:lnTo>
                  <a:lnTo>
                    <a:pt x="150" y="344"/>
                  </a:lnTo>
                  <a:lnTo>
                    <a:pt x="150" y="346"/>
                  </a:lnTo>
                  <a:lnTo>
                    <a:pt x="150" y="346"/>
                  </a:lnTo>
                  <a:lnTo>
                    <a:pt x="148" y="348"/>
                  </a:lnTo>
                  <a:lnTo>
                    <a:pt x="146" y="348"/>
                  </a:lnTo>
                  <a:lnTo>
                    <a:pt x="146" y="348"/>
                  </a:lnTo>
                  <a:lnTo>
                    <a:pt x="146" y="350"/>
                  </a:lnTo>
                  <a:lnTo>
                    <a:pt x="148" y="352"/>
                  </a:lnTo>
                  <a:lnTo>
                    <a:pt x="148" y="352"/>
                  </a:lnTo>
                  <a:lnTo>
                    <a:pt x="150" y="354"/>
                  </a:lnTo>
                  <a:lnTo>
                    <a:pt x="150" y="354"/>
                  </a:lnTo>
                  <a:lnTo>
                    <a:pt x="150" y="358"/>
                  </a:lnTo>
                  <a:lnTo>
                    <a:pt x="150" y="358"/>
                  </a:lnTo>
                  <a:lnTo>
                    <a:pt x="150" y="358"/>
                  </a:lnTo>
                  <a:lnTo>
                    <a:pt x="150" y="358"/>
                  </a:lnTo>
                  <a:lnTo>
                    <a:pt x="152" y="358"/>
                  </a:lnTo>
                  <a:lnTo>
                    <a:pt x="152" y="360"/>
                  </a:lnTo>
                  <a:lnTo>
                    <a:pt x="148" y="362"/>
                  </a:lnTo>
                  <a:lnTo>
                    <a:pt x="148" y="362"/>
                  </a:lnTo>
                  <a:lnTo>
                    <a:pt x="142" y="362"/>
                  </a:lnTo>
                  <a:lnTo>
                    <a:pt x="142" y="362"/>
                  </a:lnTo>
                  <a:lnTo>
                    <a:pt x="142" y="362"/>
                  </a:lnTo>
                  <a:lnTo>
                    <a:pt x="142" y="362"/>
                  </a:lnTo>
                  <a:lnTo>
                    <a:pt x="142" y="364"/>
                  </a:lnTo>
                  <a:lnTo>
                    <a:pt x="142" y="364"/>
                  </a:lnTo>
                  <a:lnTo>
                    <a:pt x="142" y="366"/>
                  </a:lnTo>
                  <a:lnTo>
                    <a:pt x="140" y="366"/>
                  </a:lnTo>
                  <a:lnTo>
                    <a:pt x="140" y="366"/>
                  </a:lnTo>
                  <a:lnTo>
                    <a:pt x="138" y="368"/>
                  </a:lnTo>
                  <a:lnTo>
                    <a:pt x="138" y="370"/>
                  </a:lnTo>
                  <a:lnTo>
                    <a:pt x="138" y="372"/>
                  </a:lnTo>
                  <a:lnTo>
                    <a:pt x="138" y="372"/>
                  </a:lnTo>
                  <a:lnTo>
                    <a:pt x="138" y="374"/>
                  </a:lnTo>
                  <a:lnTo>
                    <a:pt x="138" y="374"/>
                  </a:lnTo>
                  <a:lnTo>
                    <a:pt x="138" y="376"/>
                  </a:lnTo>
                  <a:lnTo>
                    <a:pt x="138" y="376"/>
                  </a:lnTo>
                  <a:lnTo>
                    <a:pt x="138" y="380"/>
                  </a:lnTo>
                  <a:lnTo>
                    <a:pt x="138" y="380"/>
                  </a:lnTo>
                  <a:lnTo>
                    <a:pt x="138" y="382"/>
                  </a:lnTo>
                  <a:lnTo>
                    <a:pt x="138" y="382"/>
                  </a:lnTo>
                  <a:lnTo>
                    <a:pt x="138" y="384"/>
                  </a:lnTo>
                  <a:lnTo>
                    <a:pt x="138" y="384"/>
                  </a:lnTo>
                  <a:lnTo>
                    <a:pt x="138" y="390"/>
                  </a:lnTo>
                  <a:lnTo>
                    <a:pt x="134" y="392"/>
                  </a:lnTo>
                  <a:lnTo>
                    <a:pt x="134" y="392"/>
                  </a:lnTo>
                  <a:lnTo>
                    <a:pt x="134" y="392"/>
                  </a:lnTo>
                  <a:lnTo>
                    <a:pt x="134" y="394"/>
                  </a:lnTo>
                  <a:lnTo>
                    <a:pt x="132" y="396"/>
                  </a:lnTo>
                  <a:lnTo>
                    <a:pt x="132" y="396"/>
                  </a:lnTo>
                  <a:lnTo>
                    <a:pt x="130" y="396"/>
                  </a:lnTo>
                  <a:lnTo>
                    <a:pt x="130" y="400"/>
                  </a:lnTo>
                  <a:lnTo>
                    <a:pt x="130" y="404"/>
                  </a:lnTo>
                  <a:lnTo>
                    <a:pt x="130" y="404"/>
                  </a:lnTo>
                  <a:lnTo>
                    <a:pt x="130" y="404"/>
                  </a:lnTo>
                  <a:lnTo>
                    <a:pt x="130" y="406"/>
                  </a:lnTo>
                  <a:lnTo>
                    <a:pt x="132" y="408"/>
                  </a:lnTo>
                  <a:lnTo>
                    <a:pt x="132" y="408"/>
                  </a:lnTo>
                  <a:lnTo>
                    <a:pt x="130" y="410"/>
                  </a:lnTo>
                  <a:lnTo>
                    <a:pt x="130" y="410"/>
                  </a:lnTo>
                  <a:lnTo>
                    <a:pt x="128" y="410"/>
                  </a:lnTo>
                  <a:lnTo>
                    <a:pt x="128" y="410"/>
                  </a:lnTo>
                  <a:lnTo>
                    <a:pt x="128" y="410"/>
                  </a:lnTo>
                  <a:lnTo>
                    <a:pt x="128" y="414"/>
                  </a:lnTo>
                  <a:lnTo>
                    <a:pt x="128" y="414"/>
                  </a:lnTo>
                  <a:lnTo>
                    <a:pt x="128" y="414"/>
                  </a:lnTo>
                  <a:lnTo>
                    <a:pt x="128" y="414"/>
                  </a:lnTo>
                  <a:lnTo>
                    <a:pt x="128" y="416"/>
                  </a:lnTo>
                  <a:lnTo>
                    <a:pt x="132" y="416"/>
                  </a:lnTo>
                  <a:lnTo>
                    <a:pt x="132" y="416"/>
                  </a:lnTo>
                  <a:lnTo>
                    <a:pt x="134" y="416"/>
                  </a:lnTo>
                  <a:lnTo>
                    <a:pt x="134" y="416"/>
                  </a:lnTo>
                  <a:lnTo>
                    <a:pt x="138" y="416"/>
                  </a:lnTo>
                  <a:lnTo>
                    <a:pt x="140" y="416"/>
                  </a:lnTo>
                  <a:lnTo>
                    <a:pt x="142" y="414"/>
                  </a:lnTo>
                  <a:lnTo>
                    <a:pt x="142" y="414"/>
                  </a:lnTo>
                  <a:lnTo>
                    <a:pt x="142" y="414"/>
                  </a:lnTo>
                  <a:lnTo>
                    <a:pt x="142" y="414"/>
                  </a:lnTo>
                  <a:lnTo>
                    <a:pt x="144" y="410"/>
                  </a:lnTo>
                  <a:lnTo>
                    <a:pt x="144" y="410"/>
                  </a:lnTo>
                  <a:lnTo>
                    <a:pt x="146" y="408"/>
                  </a:lnTo>
                  <a:lnTo>
                    <a:pt x="146" y="408"/>
                  </a:lnTo>
                  <a:lnTo>
                    <a:pt x="150" y="404"/>
                  </a:lnTo>
                  <a:lnTo>
                    <a:pt x="150" y="400"/>
                  </a:lnTo>
                  <a:lnTo>
                    <a:pt x="150" y="400"/>
                  </a:lnTo>
                  <a:lnTo>
                    <a:pt x="150" y="398"/>
                  </a:lnTo>
                  <a:lnTo>
                    <a:pt x="150" y="398"/>
                  </a:lnTo>
                  <a:lnTo>
                    <a:pt x="150" y="396"/>
                  </a:lnTo>
                  <a:lnTo>
                    <a:pt x="150" y="396"/>
                  </a:lnTo>
                  <a:lnTo>
                    <a:pt x="152" y="394"/>
                  </a:lnTo>
                  <a:lnTo>
                    <a:pt x="152" y="394"/>
                  </a:lnTo>
                  <a:lnTo>
                    <a:pt x="152" y="392"/>
                  </a:lnTo>
                  <a:lnTo>
                    <a:pt x="152" y="392"/>
                  </a:lnTo>
                  <a:lnTo>
                    <a:pt x="154" y="388"/>
                  </a:lnTo>
                  <a:lnTo>
                    <a:pt x="154" y="388"/>
                  </a:lnTo>
                  <a:lnTo>
                    <a:pt x="154" y="388"/>
                  </a:lnTo>
                  <a:lnTo>
                    <a:pt x="154" y="388"/>
                  </a:lnTo>
                  <a:lnTo>
                    <a:pt x="154" y="386"/>
                  </a:lnTo>
                  <a:lnTo>
                    <a:pt x="154" y="386"/>
                  </a:lnTo>
                  <a:lnTo>
                    <a:pt x="156" y="384"/>
                  </a:lnTo>
                  <a:lnTo>
                    <a:pt x="156" y="384"/>
                  </a:lnTo>
                  <a:lnTo>
                    <a:pt x="156" y="382"/>
                  </a:lnTo>
                  <a:lnTo>
                    <a:pt x="156" y="382"/>
                  </a:lnTo>
                  <a:lnTo>
                    <a:pt x="156" y="380"/>
                  </a:lnTo>
                  <a:lnTo>
                    <a:pt x="156" y="380"/>
                  </a:lnTo>
                  <a:lnTo>
                    <a:pt x="158" y="378"/>
                  </a:lnTo>
                  <a:lnTo>
                    <a:pt x="158" y="378"/>
                  </a:lnTo>
                  <a:lnTo>
                    <a:pt x="158" y="378"/>
                  </a:lnTo>
                  <a:lnTo>
                    <a:pt x="160" y="370"/>
                  </a:lnTo>
                  <a:lnTo>
                    <a:pt x="160" y="362"/>
                  </a:lnTo>
                  <a:lnTo>
                    <a:pt x="160" y="362"/>
                  </a:lnTo>
                  <a:lnTo>
                    <a:pt x="160" y="360"/>
                  </a:lnTo>
                  <a:lnTo>
                    <a:pt x="162" y="360"/>
                  </a:lnTo>
                  <a:lnTo>
                    <a:pt x="162" y="360"/>
                  </a:lnTo>
                  <a:lnTo>
                    <a:pt x="164" y="358"/>
                  </a:lnTo>
                  <a:lnTo>
                    <a:pt x="164" y="358"/>
                  </a:lnTo>
                  <a:lnTo>
                    <a:pt x="164" y="358"/>
                  </a:lnTo>
                  <a:lnTo>
                    <a:pt x="164" y="358"/>
                  </a:lnTo>
                  <a:lnTo>
                    <a:pt x="164" y="356"/>
                  </a:lnTo>
                  <a:lnTo>
                    <a:pt x="166" y="354"/>
                  </a:lnTo>
                  <a:lnTo>
                    <a:pt x="166" y="354"/>
                  </a:lnTo>
                  <a:lnTo>
                    <a:pt x="166" y="354"/>
                  </a:lnTo>
                  <a:lnTo>
                    <a:pt x="166" y="352"/>
                  </a:lnTo>
                  <a:lnTo>
                    <a:pt x="166" y="352"/>
                  </a:lnTo>
                  <a:lnTo>
                    <a:pt x="166" y="352"/>
                  </a:lnTo>
                  <a:lnTo>
                    <a:pt x="168" y="354"/>
                  </a:lnTo>
                  <a:lnTo>
                    <a:pt x="172" y="360"/>
                  </a:lnTo>
                  <a:lnTo>
                    <a:pt x="172" y="360"/>
                  </a:lnTo>
                  <a:lnTo>
                    <a:pt x="172" y="360"/>
                  </a:lnTo>
                  <a:lnTo>
                    <a:pt x="172" y="360"/>
                  </a:lnTo>
                  <a:lnTo>
                    <a:pt x="170" y="362"/>
                  </a:lnTo>
                  <a:lnTo>
                    <a:pt x="170" y="362"/>
                  </a:lnTo>
                  <a:lnTo>
                    <a:pt x="170" y="362"/>
                  </a:lnTo>
                  <a:lnTo>
                    <a:pt x="168" y="362"/>
                  </a:lnTo>
                  <a:lnTo>
                    <a:pt x="168" y="362"/>
                  </a:lnTo>
                  <a:lnTo>
                    <a:pt x="168" y="362"/>
                  </a:lnTo>
                  <a:lnTo>
                    <a:pt x="164" y="366"/>
                  </a:lnTo>
                  <a:lnTo>
                    <a:pt x="164" y="366"/>
                  </a:lnTo>
                  <a:lnTo>
                    <a:pt x="162" y="366"/>
                  </a:lnTo>
                  <a:lnTo>
                    <a:pt x="162" y="368"/>
                  </a:lnTo>
                  <a:lnTo>
                    <a:pt x="164" y="370"/>
                  </a:lnTo>
                  <a:lnTo>
                    <a:pt x="164" y="370"/>
                  </a:lnTo>
                  <a:lnTo>
                    <a:pt x="164" y="374"/>
                  </a:lnTo>
                  <a:lnTo>
                    <a:pt x="164" y="374"/>
                  </a:lnTo>
                  <a:lnTo>
                    <a:pt x="164" y="374"/>
                  </a:lnTo>
                  <a:lnTo>
                    <a:pt x="164" y="374"/>
                  </a:lnTo>
                  <a:lnTo>
                    <a:pt x="166" y="382"/>
                  </a:lnTo>
                  <a:lnTo>
                    <a:pt x="166" y="382"/>
                  </a:lnTo>
                  <a:lnTo>
                    <a:pt x="166" y="384"/>
                  </a:lnTo>
                  <a:lnTo>
                    <a:pt x="166" y="384"/>
                  </a:lnTo>
                  <a:lnTo>
                    <a:pt x="166" y="384"/>
                  </a:lnTo>
                  <a:lnTo>
                    <a:pt x="158" y="400"/>
                  </a:lnTo>
                  <a:lnTo>
                    <a:pt x="158" y="400"/>
                  </a:lnTo>
                  <a:lnTo>
                    <a:pt x="158" y="402"/>
                  </a:lnTo>
                  <a:lnTo>
                    <a:pt x="158" y="402"/>
                  </a:lnTo>
                  <a:lnTo>
                    <a:pt x="158" y="404"/>
                  </a:lnTo>
                  <a:lnTo>
                    <a:pt x="158" y="404"/>
                  </a:lnTo>
                  <a:lnTo>
                    <a:pt x="158" y="404"/>
                  </a:lnTo>
                  <a:lnTo>
                    <a:pt x="158" y="404"/>
                  </a:lnTo>
                  <a:lnTo>
                    <a:pt x="158" y="408"/>
                  </a:lnTo>
                  <a:lnTo>
                    <a:pt x="158" y="408"/>
                  </a:lnTo>
                  <a:lnTo>
                    <a:pt x="158" y="410"/>
                  </a:lnTo>
                  <a:lnTo>
                    <a:pt x="158" y="410"/>
                  </a:lnTo>
                  <a:lnTo>
                    <a:pt x="156" y="410"/>
                  </a:lnTo>
                  <a:lnTo>
                    <a:pt x="156" y="410"/>
                  </a:lnTo>
                  <a:lnTo>
                    <a:pt x="150" y="418"/>
                  </a:lnTo>
                  <a:lnTo>
                    <a:pt x="150" y="418"/>
                  </a:lnTo>
                  <a:lnTo>
                    <a:pt x="148" y="420"/>
                  </a:lnTo>
                  <a:lnTo>
                    <a:pt x="148" y="422"/>
                  </a:lnTo>
                  <a:lnTo>
                    <a:pt x="148" y="422"/>
                  </a:lnTo>
                  <a:lnTo>
                    <a:pt x="148" y="424"/>
                  </a:lnTo>
                  <a:lnTo>
                    <a:pt x="148" y="424"/>
                  </a:lnTo>
                  <a:lnTo>
                    <a:pt x="148" y="426"/>
                  </a:lnTo>
                  <a:lnTo>
                    <a:pt x="148" y="426"/>
                  </a:lnTo>
                  <a:lnTo>
                    <a:pt x="146" y="426"/>
                  </a:lnTo>
                  <a:lnTo>
                    <a:pt x="146" y="426"/>
                  </a:lnTo>
                  <a:lnTo>
                    <a:pt x="146" y="426"/>
                  </a:lnTo>
                  <a:lnTo>
                    <a:pt x="146" y="428"/>
                  </a:lnTo>
                  <a:lnTo>
                    <a:pt x="146" y="428"/>
                  </a:lnTo>
                  <a:lnTo>
                    <a:pt x="146" y="430"/>
                  </a:lnTo>
                  <a:lnTo>
                    <a:pt x="146" y="430"/>
                  </a:lnTo>
                  <a:lnTo>
                    <a:pt x="146" y="432"/>
                  </a:lnTo>
                  <a:lnTo>
                    <a:pt x="146" y="432"/>
                  </a:lnTo>
                  <a:lnTo>
                    <a:pt x="146" y="434"/>
                  </a:lnTo>
                  <a:lnTo>
                    <a:pt x="146" y="434"/>
                  </a:lnTo>
                  <a:lnTo>
                    <a:pt x="146" y="436"/>
                  </a:lnTo>
                  <a:lnTo>
                    <a:pt x="146" y="436"/>
                  </a:lnTo>
                  <a:lnTo>
                    <a:pt x="146" y="438"/>
                  </a:lnTo>
                  <a:lnTo>
                    <a:pt x="146" y="438"/>
                  </a:lnTo>
                  <a:lnTo>
                    <a:pt x="146" y="440"/>
                  </a:lnTo>
                  <a:lnTo>
                    <a:pt x="146" y="440"/>
                  </a:lnTo>
                  <a:lnTo>
                    <a:pt x="146" y="442"/>
                  </a:lnTo>
                  <a:lnTo>
                    <a:pt x="146" y="442"/>
                  </a:lnTo>
                  <a:lnTo>
                    <a:pt x="136" y="468"/>
                  </a:lnTo>
                  <a:lnTo>
                    <a:pt x="136" y="468"/>
                  </a:lnTo>
                  <a:lnTo>
                    <a:pt x="134" y="474"/>
                  </a:lnTo>
                  <a:lnTo>
                    <a:pt x="134" y="474"/>
                  </a:lnTo>
                  <a:lnTo>
                    <a:pt x="134" y="476"/>
                  </a:lnTo>
                  <a:lnTo>
                    <a:pt x="134" y="476"/>
                  </a:lnTo>
                  <a:lnTo>
                    <a:pt x="134" y="478"/>
                  </a:lnTo>
                  <a:lnTo>
                    <a:pt x="134" y="478"/>
                  </a:lnTo>
                  <a:lnTo>
                    <a:pt x="132" y="482"/>
                  </a:lnTo>
                  <a:lnTo>
                    <a:pt x="132" y="482"/>
                  </a:lnTo>
                  <a:lnTo>
                    <a:pt x="132" y="484"/>
                  </a:lnTo>
                  <a:lnTo>
                    <a:pt x="132" y="484"/>
                  </a:lnTo>
                  <a:lnTo>
                    <a:pt x="132" y="486"/>
                  </a:lnTo>
                  <a:lnTo>
                    <a:pt x="132" y="486"/>
                  </a:lnTo>
                  <a:lnTo>
                    <a:pt x="130" y="486"/>
                  </a:lnTo>
                  <a:lnTo>
                    <a:pt x="130" y="486"/>
                  </a:lnTo>
                  <a:lnTo>
                    <a:pt x="128" y="488"/>
                  </a:lnTo>
                  <a:lnTo>
                    <a:pt x="128" y="488"/>
                  </a:lnTo>
                  <a:lnTo>
                    <a:pt x="128" y="490"/>
                  </a:lnTo>
                  <a:lnTo>
                    <a:pt x="128" y="490"/>
                  </a:lnTo>
                  <a:lnTo>
                    <a:pt x="130" y="492"/>
                  </a:lnTo>
                  <a:lnTo>
                    <a:pt x="130" y="492"/>
                  </a:lnTo>
                  <a:lnTo>
                    <a:pt x="128" y="494"/>
                  </a:lnTo>
                  <a:lnTo>
                    <a:pt x="128" y="494"/>
                  </a:lnTo>
                  <a:lnTo>
                    <a:pt x="126" y="494"/>
                  </a:lnTo>
                  <a:lnTo>
                    <a:pt x="126" y="494"/>
                  </a:lnTo>
                  <a:lnTo>
                    <a:pt x="124" y="502"/>
                  </a:lnTo>
                  <a:lnTo>
                    <a:pt x="124" y="502"/>
                  </a:lnTo>
                  <a:lnTo>
                    <a:pt x="124" y="502"/>
                  </a:lnTo>
                  <a:lnTo>
                    <a:pt x="124" y="502"/>
                  </a:lnTo>
                  <a:lnTo>
                    <a:pt x="124" y="504"/>
                  </a:lnTo>
                  <a:lnTo>
                    <a:pt x="124" y="504"/>
                  </a:lnTo>
                  <a:lnTo>
                    <a:pt x="122" y="506"/>
                  </a:lnTo>
                  <a:lnTo>
                    <a:pt x="122" y="506"/>
                  </a:lnTo>
                  <a:lnTo>
                    <a:pt x="124" y="508"/>
                  </a:lnTo>
                  <a:lnTo>
                    <a:pt x="124" y="508"/>
                  </a:lnTo>
                  <a:lnTo>
                    <a:pt x="124" y="508"/>
                  </a:lnTo>
                  <a:lnTo>
                    <a:pt x="124" y="508"/>
                  </a:lnTo>
                  <a:lnTo>
                    <a:pt x="122" y="514"/>
                  </a:lnTo>
                  <a:lnTo>
                    <a:pt x="122" y="514"/>
                  </a:lnTo>
                  <a:lnTo>
                    <a:pt x="122" y="518"/>
                  </a:lnTo>
                  <a:lnTo>
                    <a:pt x="122" y="518"/>
                  </a:lnTo>
                  <a:lnTo>
                    <a:pt x="122" y="520"/>
                  </a:lnTo>
                  <a:lnTo>
                    <a:pt x="122" y="520"/>
                  </a:lnTo>
                  <a:lnTo>
                    <a:pt x="122" y="522"/>
                  </a:lnTo>
                  <a:lnTo>
                    <a:pt x="122" y="522"/>
                  </a:lnTo>
                  <a:lnTo>
                    <a:pt x="118" y="524"/>
                  </a:lnTo>
                  <a:lnTo>
                    <a:pt x="118" y="524"/>
                  </a:lnTo>
                  <a:lnTo>
                    <a:pt x="116" y="526"/>
                  </a:lnTo>
                  <a:lnTo>
                    <a:pt x="116" y="526"/>
                  </a:lnTo>
                  <a:lnTo>
                    <a:pt x="116" y="528"/>
                  </a:lnTo>
                  <a:lnTo>
                    <a:pt x="116" y="528"/>
                  </a:lnTo>
                  <a:lnTo>
                    <a:pt x="116" y="530"/>
                  </a:lnTo>
                  <a:lnTo>
                    <a:pt x="116" y="530"/>
                  </a:lnTo>
                  <a:lnTo>
                    <a:pt x="116" y="532"/>
                  </a:lnTo>
                  <a:lnTo>
                    <a:pt x="116" y="532"/>
                  </a:lnTo>
                  <a:lnTo>
                    <a:pt x="114" y="532"/>
                  </a:lnTo>
                  <a:lnTo>
                    <a:pt x="114" y="532"/>
                  </a:lnTo>
                  <a:lnTo>
                    <a:pt x="112" y="534"/>
                  </a:lnTo>
                  <a:lnTo>
                    <a:pt x="112" y="534"/>
                  </a:lnTo>
                  <a:lnTo>
                    <a:pt x="110" y="536"/>
                  </a:lnTo>
                  <a:lnTo>
                    <a:pt x="110" y="536"/>
                  </a:lnTo>
                  <a:lnTo>
                    <a:pt x="108" y="540"/>
                  </a:lnTo>
                  <a:lnTo>
                    <a:pt x="108" y="540"/>
                  </a:lnTo>
                  <a:lnTo>
                    <a:pt x="106" y="540"/>
                  </a:lnTo>
                  <a:lnTo>
                    <a:pt x="106" y="540"/>
                  </a:lnTo>
                  <a:lnTo>
                    <a:pt x="106" y="540"/>
                  </a:lnTo>
                  <a:lnTo>
                    <a:pt x="106" y="548"/>
                  </a:lnTo>
                  <a:lnTo>
                    <a:pt x="104" y="554"/>
                  </a:lnTo>
                  <a:lnTo>
                    <a:pt x="100" y="562"/>
                  </a:lnTo>
                  <a:lnTo>
                    <a:pt x="92" y="568"/>
                  </a:lnTo>
                  <a:lnTo>
                    <a:pt x="92" y="568"/>
                  </a:lnTo>
                  <a:lnTo>
                    <a:pt x="92" y="570"/>
                  </a:lnTo>
                  <a:lnTo>
                    <a:pt x="92" y="570"/>
                  </a:lnTo>
                  <a:lnTo>
                    <a:pt x="92" y="570"/>
                  </a:lnTo>
                  <a:lnTo>
                    <a:pt x="92" y="570"/>
                  </a:lnTo>
                  <a:lnTo>
                    <a:pt x="90" y="574"/>
                  </a:lnTo>
                  <a:lnTo>
                    <a:pt x="90" y="574"/>
                  </a:lnTo>
                  <a:lnTo>
                    <a:pt x="90" y="576"/>
                  </a:lnTo>
                  <a:lnTo>
                    <a:pt x="90" y="576"/>
                  </a:lnTo>
                  <a:lnTo>
                    <a:pt x="90" y="576"/>
                  </a:lnTo>
                  <a:lnTo>
                    <a:pt x="90" y="576"/>
                  </a:lnTo>
                  <a:lnTo>
                    <a:pt x="62" y="610"/>
                  </a:lnTo>
                  <a:lnTo>
                    <a:pt x="32" y="642"/>
                  </a:lnTo>
                  <a:lnTo>
                    <a:pt x="32" y="642"/>
                  </a:lnTo>
                  <a:lnTo>
                    <a:pt x="30" y="644"/>
                  </a:lnTo>
                  <a:lnTo>
                    <a:pt x="30" y="644"/>
                  </a:lnTo>
                  <a:lnTo>
                    <a:pt x="30" y="646"/>
                  </a:lnTo>
                  <a:lnTo>
                    <a:pt x="30" y="646"/>
                  </a:lnTo>
                  <a:lnTo>
                    <a:pt x="28" y="648"/>
                  </a:lnTo>
                  <a:lnTo>
                    <a:pt x="28" y="648"/>
                  </a:lnTo>
                  <a:lnTo>
                    <a:pt x="26" y="652"/>
                  </a:lnTo>
                  <a:lnTo>
                    <a:pt x="26" y="652"/>
                  </a:lnTo>
                  <a:lnTo>
                    <a:pt x="18" y="656"/>
                  </a:lnTo>
                  <a:lnTo>
                    <a:pt x="18" y="656"/>
                  </a:lnTo>
                  <a:lnTo>
                    <a:pt x="16" y="656"/>
                  </a:lnTo>
                  <a:lnTo>
                    <a:pt x="16" y="656"/>
                  </a:lnTo>
                  <a:lnTo>
                    <a:pt x="14" y="662"/>
                  </a:lnTo>
                  <a:lnTo>
                    <a:pt x="14" y="662"/>
                  </a:lnTo>
                  <a:lnTo>
                    <a:pt x="12" y="664"/>
                  </a:lnTo>
                  <a:lnTo>
                    <a:pt x="10" y="666"/>
                  </a:lnTo>
                  <a:lnTo>
                    <a:pt x="10" y="666"/>
                  </a:lnTo>
                  <a:lnTo>
                    <a:pt x="8" y="668"/>
                  </a:lnTo>
                  <a:lnTo>
                    <a:pt x="8" y="668"/>
                  </a:lnTo>
                  <a:lnTo>
                    <a:pt x="6" y="672"/>
                  </a:lnTo>
                  <a:lnTo>
                    <a:pt x="6" y="672"/>
                  </a:lnTo>
                  <a:lnTo>
                    <a:pt x="4" y="672"/>
                  </a:lnTo>
                  <a:lnTo>
                    <a:pt x="4" y="672"/>
                  </a:lnTo>
                  <a:lnTo>
                    <a:pt x="2" y="672"/>
                  </a:lnTo>
                  <a:lnTo>
                    <a:pt x="2" y="672"/>
                  </a:lnTo>
                  <a:lnTo>
                    <a:pt x="0" y="678"/>
                  </a:lnTo>
                  <a:lnTo>
                    <a:pt x="2" y="682"/>
                  </a:lnTo>
                  <a:lnTo>
                    <a:pt x="2" y="682"/>
                  </a:lnTo>
                  <a:lnTo>
                    <a:pt x="6" y="682"/>
                  </a:lnTo>
                  <a:lnTo>
                    <a:pt x="6" y="682"/>
                  </a:lnTo>
                  <a:lnTo>
                    <a:pt x="8" y="682"/>
                  </a:lnTo>
                  <a:lnTo>
                    <a:pt x="8" y="682"/>
                  </a:lnTo>
                  <a:lnTo>
                    <a:pt x="10" y="680"/>
                  </a:lnTo>
                  <a:lnTo>
                    <a:pt x="10" y="680"/>
                  </a:lnTo>
                  <a:lnTo>
                    <a:pt x="10" y="680"/>
                  </a:lnTo>
                  <a:lnTo>
                    <a:pt x="10" y="680"/>
                  </a:lnTo>
                  <a:lnTo>
                    <a:pt x="12" y="678"/>
                  </a:lnTo>
                  <a:lnTo>
                    <a:pt x="12" y="678"/>
                  </a:lnTo>
                  <a:lnTo>
                    <a:pt x="14" y="678"/>
                  </a:lnTo>
                  <a:lnTo>
                    <a:pt x="14" y="678"/>
                  </a:lnTo>
                  <a:lnTo>
                    <a:pt x="14" y="676"/>
                  </a:lnTo>
                  <a:lnTo>
                    <a:pt x="14" y="676"/>
                  </a:lnTo>
                  <a:lnTo>
                    <a:pt x="28" y="670"/>
                  </a:lnTo>
                  <a:lnTo>
                    <a:pt x="40" y="662"/>
                  </a:lnTo>
                  <a:lnTo>
                    <a:pt x="50" y="654"/>
                  </a:lnTo>
                  <a:lnTo>
                    <a:pt x="60" y="642"/>
                  </a:lnTo>
                  <a:lnTo>
                    <a:pt x="60" y="642"/>
                  </a:lnTo>
                  <a:lnTo>
                    <a:pt x="62" y="642"/>
                  </a:lnTo>
                  <a:lnTo>
                    <a:pt x="62" y="642"/>
                  </a:lnTo>
                  <a:lnTo>
                    <a:pt x="62" y="644"/>
                  </a:lnTo>
                  <a:lnTo>
                    <a:pt x="64" y="644"/>
                  </a:lnTo>
                  <a:lnTo>
                    <a:pt x="64" y="644"/>
                  </a:lnTo>
                  <a:lnTo>
                    <a:pt x="66" y="642"/>
                  </a:lnTo>
                  <a:lnTo>
                    <a:pt x="66" y="642"/>
                  </a:lnTo>
                  <a:lnTo>
                    <a:pt x="66" y="640"/>
                  </a:lnTo>
                  <a:lnTo>
                    <a:pt x="66" y="640"/>
                  </a:lnTo>
                  <a:lnTo>
                    <a:pt x="64" y="636"/>
                  </a:lnTo>
                  <a:lnTo>
                    <a:pt x="64" y="636"/>
                  </a:lnTo>
                  <a:lnTo>
                    <a:pt x="70" y="632"/>
                  </a:lnTo>
                  <a:lnTo>
                    <a:pt x="74" y="626"/>
                  </a:lnTo>
                  <a:lnTo>
                    <a:pt x="74" y="626"/>
                  </a:lnTo>
                  <a:lnTo>
                    <a:pt x="78" y="624"/>
                  </a:lnTo>
                  <a:lnTo>
                    <a:pt x="78" y="624"/>
                  </a:lnTo>
                  <a:lnTo>
                    <a:pt x="78" y="622"/>
                  </a:lnTo>
                  <a:lnTo>
                    <a:pt x="78" y="622"/>
                  </a:lnTo>
                  <a:lnTo>
                    <a:pt x="82" y="620"/>
                  </a:lnTo>
                  <a:lnTo>
                    <a:pt x="82" y="620"/>
                  </a:lnTo>
                  <a:lnTo>
                    <a:pt x="84" y="620"/>
                  </a:lnTo>
                  <a:lnTo>
                    <a:pt x="84" y="620"/>
                  </a:lnTo>
                  <a:lnTo>
                    <a:pt x="92" y="614"/>
                  </a:lnTo>
                  <a:lnTo>
                    <a:pt x="92" y="614"/>
                  </a:lnTo>
                  <a:lnTo>
                    <a:pt x="94" y="614"/>
                  </a:lnTo>
                  <a:lnTo>
                    <a:pt x="94" y="614"/>
                  </a:lnTo>
                  <a:lnTo>
                    <a:pt x="96" y="614"/>
                  </a:lnTo>
                  <a:lnTo>
                    <a:pt x="96" y="610"/>
                  </a:lnTo>
                  <a:lnTo>
                    <a:pt x="96" y="610"/>
                  </a:lnTo>
                  <a:lnTo>
                    <a:pt x="98" y="608"/>
                  </a:lnTo>
                  <a:lnTo>
                    <a:pt x="98" y="608"/>
                  </a:lnTo>
                  <a:lnTo>
                    <a:pt x="100" y="608"/>
                  </a:lnTo>
                  <a:lnTo>
                    <a:pt x="100" y="608"/>
                  </a:lnTo>
                  <a:lnTo>
                    <a:pt x="100" y="604"/>
                  </a:lnTo>
                  <a:lnTo>
                    <a:pt x="98" y="602"/>
                  </a:lnTo>
                  <a:lnTo>
                    <a:pt x="98" y="602"/>
                  </a:lnTo>
                  <a:lnTo>
                    <a:pt x="100" y="602"/>
                  </a:lnTo>
                  <a:lnTo>
                    <a:pt x="100" y="602"/>
                  </a:lnTo>
                  <a:lnTo>
                    <a:pt x="104" y="602"/>
                  </a:lnTo>
                  <a:lnTo>
                    <a:pt x="104" y="602"/>
                  </a:lnTo>
                  <a:lnTo>
                    <a:pt x="104" y="600"/>
                  </a:lnTo>
                  <a:lnTo>
                    <a:pt x="104" y="600"/>
                  </a:lnTo>
                  <a:lnTo>
                    <a:pt x="108" y="600"/>
                  </a:lnTo>
                  <a:lnTo>
                    <a:pt x="108" y="600"/>
                  </a:lnTo>
                  <a:lnTo>
                    <a:pt x="108" y="602"/>
                  </a:lnTo>
                  <a:lnTo>
                    <a:pt x="108" y="602"/>
                  </a:lnTo>
                  <a:lnTo>
                    <a:pt x="108" y="606"/>
                  </a:lnTo>
                  <a:lnTo>
                    <a:pt x="108" y="606"/>
                  </a:lnTo>
                  <a:lnTo>
                    <a:pt x="110" y="606"/>
                  </a:lnTo>
                  <a:lnTo>
                    <a:pt x="110" y="608"/>
                  </a:lnTo>
                  <a:lnTo>
                    <a:pt x="110" y="608"/>
                  </a:lnTo>
                  <a:lnTo>
                    <a:pt x="102" y="618"/>
                  </a:lnTo>
                  <a:lnTo>
                    <a:pt x="102" y="618"/>
                  </a:lnTo>
                  <a:lnTo>
                    <a:pt x="100" y="620"/>
                  </a:lnTo>
                  <a:lnTo>
                    <a:pt x="100" y="620"/>
                  </a:lnTo>
                  <a:lnTo>
                    <a:pt x="96" y="620"/>
                  </a:lnTo>
                  <a:lnTo>
                    <a:pt x="96" y="620"/>
                  </a:lnTo>
                  <a:lnTo>
                    <a:pt x="94" y="622"/>
                  </a:lnTo>
                  <a:lnTo>
                    <a:pt x="94" y="622"/>
                  </a:lnTo>
                  <a:lnTo>
                    <a:pt x="94" y="626"/>
                  </a:lnTo>
                  <a:lnTo>
                    <a:pt x="94" y="626"/>
                  </a:lnTo>
                  <a:lnTo>
                    <a:pt x="96" y="626"/>
                  </a:lnTo>
                  <a:lnTo>
                    <a:pt x="96" y="626"/>
                  </a:lnTo>
                  <a:lnTo>
                    <a:pt x="94" y="626"/>
                  </a:lnTo>
                  <a:lnTo>
                    <a:pt x="94" y="626"/>
                  </a:lnTo>
                  <a:lnTo>
                    <a:pt x="82" y="646"/>
                  </a:lnTo>
                  <a:lnTo>
                    <a:pt x="82" y="646"/>
                  </a:lnTo>
                  <a:lnTo>
                    <a:pt x="80" y="648"/>
                  </a:lnTo>
                  <a:lnTo>
                    <a:pt x="80" y="648"/>
                  </a:lnTo>
                  <a:lnTo>
                    <a:pt x="78" y="646"/>
                  </a:lnTo>
                  <a:lnTo>
                    <a:pt x="78" y="646"/>
                  </a:lnTo>
                  <a:lnTo>
                    <a:pt x="74" y="646"/>
                  </a:lnTo>
                  <a:lnTo>
                    <a:pt x="74" y="646"/>
                  </a:lnTo>
                  <a:lnTo>
                    <a:pt x="70" y="650"/>
                  </a:lnTo>
                  <a:lnTo>
                    <a:pt x="70" y="650"/>
                  </a:lnTo>
                  <a:lnTo>
                    <a:pt x="70" y="652"/>
                  </a:lnTo>
                  <a:lnTo>
                    <a:pt x="70" y="652"/>
                  </a:lnTo>
                  <a:lnTo>
                    <a:pt x="56" y="664"/>
                  </a:lnTo>
                  <a:lnTo>
                    <a:pt x="56" y="664"/>
                  </a:lnTo>
                  <a:lnTo>
                    <a:pt x="56" y="666"/>
                  </a:lnTo>
                  <a:lnTo>
                    <a:pt x="56" y="666"/>
                  </a:lnTo>
                  <a:lnTo>
                    <a:pt x="56" y="668"/>
                  </a:lnTo>
                  <a:lnTo>
                    <a:pt x="56" y="668"/>
                  </a:lnTo>
                  <a:lnTo>
                    <a:pt x="56" y="670"/>
                  </a:lnTo>
                  <a:lnTo>
                    <a:pt x="60" y="668"/>
                  </a:lnTo>
                  <a:lnTo>
                    <a:pt x="60" y="668"/>
                  </a:lnTo>
                  <a:lnTo>
                    <a:pt x="62" y="668"/>
                  </a:lnTo>
                  <a:lnTo>
                    <a:pt x="62" y="668"/>
                  </a:lnTo>
                  <a:lnTo>
                    <a:pt x="64" y="668"/>
                  </a:lnTo>
                  <a:lnTo>
                    <a:pt x="64" y="668"/>
                  </a:lnTo>
                  <a:lnTo>
                    <a:pt x="64" y="668"/>
                  </a:lnTo>
                  <a:lnTo>
                    <a:pt x="64" y="668"/>
                  </a:lnTo>
                  <a:lnTo>
                    <a:pt x="66" y="670"/>
                  </a:lnTo>
                  <a:lnTo>
                    <a:pt x="66" y="670"/>
                  </a:lnTo>
                  <a:lnTo>
                    <a:pt x="66" y="674"/>
                  </a:lnTo>
                  <a:lnTo>
                    <a:pt x="66" y="674"/>
                  </a:lnTo>
                  <a:lnTo>
                    <a:pt x="68" y="676"/>
                  </a:lnTo>
                  <a:lnTo>
                    <a:pt x="68" y="676"/>
                  </a:lnTo>
                  <a:lnTo>
                    <a:pt x="70" y="676"/>
                  </a:lnTo>
                  <a:lnTo>
                    <a:pt x="70" y="676"/>
                  </a:lnTo>
                  <a:lnTo>
                    <a:pt x="72" y="676"/>
                  </a:lnTo>
                  <a:lnTo>
                    <a:pt x="72" y="676"/>
                  </a:lnTo>
                  <a:lnTo>
                    <a:pt x="76" y="674"/>
                  </a:lnTo>
                  <a:lnTo>
                    <a:pt x="76" y="674"/>
                  </a:lnTo>
                  <a:lnTo>
                    <a:pt x="76" y="672"/>
                  </a:lnTo>
                  <a:lnTo>
                    <a:pt x="76" y="672"/>
                  </a:lnTo>
                  <a:lnTo>
                    <a:pt x="80" y="672"/>
                  </a:lnTo>
                  <a:lnTo>
                    <a:pt x="82" y="670"/>
                  </a:lnTo>
                  <a:lnTo>
                    <a:pt x="82" y="670"/>
                  </a:lnTo>
                  <a:lnTo>
                    <a:pt x="82" y="670"/>
                  </a:lnTo>
                  <a:lnTo>
                    <a:pt x="84" y="668"/>
                  </a:lnTo>
                  <a:lnTo>
                    <a:pt x="84" y="668"/>
                  </a:lnTo>
                  <a:lnTo>
                    <a:pt x="86" y="666"/>
                  </a:lnTo>
                  <a:lnTo>
                    <a:pt x="86" y="666"/>
                  </a:lnTo>
                  <a:lnTo>
                    <a:pt x="86" y="666"/>
                  </a:lnTo>
                  <a:lnTo>
                    <a:pt x="86" y="666"/>
                  </a:lnTo>
                  <a:lnTo>
                    <a:pt x="92" y="664"/>
                  </a:lnTo>
                  <a:lnTo>
                    <a:pt x="94" y="662"/>
                  </a:lnTo>
                  <a:lnTo>
                    <a:pt x="94" y="662"/>
                  </a:lnTo>
                  <a:lnTo>
                    <a:pt x="94" y="660"/>
                  </a:lnTo>
                  <a:lnTo>
                    <a:pt x="94" y="660"/>
                  </a:lnTo>
                  <a:lnTo>
                    <a:pt x="96" y="660"/>
                  </a:lnTo>
                  <a:lnTo>
                    <a:pt x="96" y="660"/>
                  </a:lnTo>
                  <a:lnTo>
                    <a:pt x="96" y="658"/>
                  </a:lnTo>
                  <a:lnTo>
                    <a:pt x="96" y="658"/>
                  </a:lnTo>
                  <a:lnTo>
                    <a:pt x="96" y="656"/>
                  </a:lnTo>
                  <a:lnTo>
                    <a:pt x="96" y="656"/>
                  </a:lnTo>
                  <a:lnTo>
                    <a:pt x="98" y="656"/>
                  </a:lnTo>
                  <a:lnTo>
                    <a:pt x="98" y="656"/>
                  </a:lnTo>
                  <a:lnTo>
                    <a:pt x="98" y="654"/>
                  </a:lnTo>
                  <a:lnTo>
                    <a:pt x="98" y="654"/>
                  </a:lnTo>
                  <a:lnTo>
                    <a:pt x="104" y="652"/>
                  </a:lnTo>
                  <a:lnTo>
                    <a:pt x="110" y="646"/>
                  </a:lnTo>
                  <a:lnTo>
                    <a:pt x="110" y="646"/>
                  </a:lnTo>
                  <a:lnTo>
                    <a:pt x="112" y="646"/>
                  </a:lnTo>
                  <a:lnTo>
                    <a:pt x="112" y="646"/>
                  </a:lnTo>
                  <a:lnTo>
                    <a:pt x="114" y="646"/>
                  </a:lnTo>
                  <a:lnTo>
                    <a:pt x="114" y="646"/>
                  </a:lnTo>
                  <a:lnTo>
                    <a:pt x="116" y="644"/>
                  </a:lnTo>
                  <a:lnTo>
                    <a:pt x="116" y="644"/>
                  </a:lnTo>
                  <a:lnTo>
                    <a:pt x="116" y="642"/>
                  </a:lnTo>
                  <a:lnTo>
                    <a:pt x="116" y="642"/>
                  </a:lnTo>
                  <a:lnTo>
                    <a:pt x="116" y="636"/>
                  </a:lnTo>
                  <a:lnTo>
                    <a:pt x="116" y="636"/>
                  </a:lnTo>
                  <a:lnTo>
                    <a:pt x="118" y="636"/>
                  </a:lnTo>
                  <a:lnTo>
                    <a:pt x="118" y="636"/>
                  </a:lnTo>
                  <a:lnTo>
                    <a:pt x="120" y="634"/>
                  </a:lnTo>
                  <a:lnTo>
                    <a:pt x="120" y="634"/>
                  </a:lnTo>
                  <a:lnTo>
                    <a:pt x="124" y="634"/>
                  </a:lnTo>
                  <a:lnTo>
                    <a:pt x="124" y="634"/>
                  </a:lnTo>
                  <a:lnTo>
                    <a:pt x="126" y="634"/>
                  </a:lnTo>
                  <a:lnTo>
                    <a:pt x="126" y="634"/>
                  </a:lnTo>
                  <a:lnTo>
                    <a:pt x="130" y="634"/>
                  </a:lnTo>
                  <a:lnTo>
                    <a:pt x="130" y="634"/>
                  </a:lnTo>
                  <a:lnTo>
                    <a:pt x="130" y="634"/>
                  </a:lnTo>
                  <a:lnTo>
                    <a:pt x="130" y="634"/>
                  </a:lnTo>
                  <a:lnTo>
                    <a:pt x="136" y="632"/>
                  </a:lnTo>
                  <a:lnTo>
                    <a:pt x="136" y="632"/>
                  </a:lnTo>
                  <a:lnTo>
                    <a:pt x="136" y="630"/>
                  </a:lnTo>
                  <a:lnTo>
                    <a:pt x="136" y="630"/>
                  </a:lnTo>
                  <a:lnTo>
                    <a:pt x="138" y="630"/>
                  </a:lnTo>
                  <a:lnTo>
                    <a:pt x="138" y="630"/>
                  </a:lnTo>
                  <a:lnTo>
                    <a:pt x="138" y="628"/>
                  </a:lnTo>
                  <a:lnTo>
                    <a:pt x="138" y="628"/>
                  </a:lnTo>
                  <a:lnTo>
                    <a:pt x="138" y="626"/>
                  </a:lnTo>
                  <a:lnTo>
                    <a:pt x="138" y="626"/>
                  </a:lnTo>
                  <a:lnTo>
                    <a:pt x="136" y="624"/>
                  </a:lnTo>
                  <a:lnTo>
                    <a:pt x="136" y="624"/>
                  </a:lnTo>
                  <a:lnTo>
                    <a:pt x="138" y="624"/>
                  </a:lnTo>
                  <a:lnTo>
                    <a:pt x="142" y="622"/>
                  </a:lnTo>
                  <a:lnTo>
                    <a:pt x="142" y="622"/>
                  </a:lnTo>
                  <a:lnTo>
                    <a:pt x="142" y="618"/>
                  </a:lnTo>
                  <a:lnTo>
                    <a:pt x="142" y="618"/>
                  </a:lnTo>
                  <a:lnTo>
                    <a:pt x="144" y="616"/>
                  </a:lnTo>
                  <a:lnTo>
                    <a:pt x="142" y="616"/>
                  </a:lnTo>
                  <a:lnTo>
                    <a:pt x="142" y="616"/>
                  </a:lnTo>
                  <a:lnTo>
                    <a:pt x="140" y="616"/>
                  </a:lnTo>
                  <a:lnTo>
                    <a:pt x="140" y="616"/>
                  </a:lnTo>
                  <a:lnTo>
                    <a:pt x="138" y="614"/>
                  </a:lnTo>
                  <a:lnTo>
                    <a:pt x="138" y="614"/>
                  </a:lnTo>
                  <a:lnTo>
                    <a:pt x="142" y="612"/>
                  </a:lnTo>
                  <a:lnTo>
                    <a:pt x="142" y="612"/>
                  </a:lnTo>
                  <a:lnTo>
                    <a:pt x="142" y="612"/>
                  </a:lnTo>
                  <a:lnTo>
                    <a:pt x="142" y="612"/>
                  </a:lnTo>
                  <a:lnTo>
                    <a:pt x="142" y="610"/>
                  </a:lnTo>
                  <a:lnTo>
                    <a:pt x="142" y="610"/>
                  </a:lnTo>
                  <a:lnTo>
                    <a:pt x="140" y="606"/>
                  </a:lnTo>
                  <a:lnTo>
                    <a:pt x="140" y="606"/>
                  </a:lnTo>
                  <a:lnTo>
                    <a:pt x="142" y="606"/>
                  </a:lnTo>
                  <a:lnTo>
                    <a:pt x="142" y="606"/>
                  </a:lnTo>
                  <a:lnTo>
                    <a:pt x="146" y="606"/>
                  </a:lnTo>
                  <a:lnTo>
                    <a:pt x="146" y="606"/>
                  </a:lnTo>
                  <a:lnTo>
                    <a:pt x="146" y="604"/>
                  </a:lnTo>
                  <a:lnTo>
                    <a:pt x="146" y="604"/>
                  </a:lnTo>
                  <a:lnTo>
                    <a:pt x="148" y="600"/>
                  </a:lnTo>
                  <a:lnTo>
                    <a:pt x="148" y="600"/>
                  </a:lnTo>
                  <a:lnTo>
                    <a:pt x="150" y="600"/>
                  </a:lnTo>
                  <a:lnTo>
                    <a:pt x="150" y="600"/>
                  </a:lnTo>
                  <a:lnTo>
                    <a:pt x="152" y="602"/>
                  </a:lnTo>
                  <a:lnTo>
                    <a:pt x="154" y="602"/>
                  </a:lnTo>
                  <a:lnTo>
                    <a:pt x="154" y="602"/>
                  </a:lnTo>
                  <a:lnTo>
                    <a:pt x="156" y="602"/>
                  </a:lnTo>
                  <a:lnTo>
                    <a:pt x="156" y="602"/>
                  </a:lnTo>
                  <a:lnTo>
                    <a:pt x="158" y="602"/>
                  </a:lnTo>
                  <a:lnTo>
                    <a:pt x="158" y="602"/>
                  </a:lnTo>
                  <a:lnTo>
                    <a:pt x="160" y="600"/>
                  </a:lnTo>
                  <a:lnTo>
                    <a:pt x="160" y="600"/>
                  </a:lnTo>
                  <a:lnTo>
                    <a:pt x="160" y="598"/>
                  </a:lnTo>
                  <a:lnTo>
                    <a:pt x="160" y="598"/>
                  </a:lnTo>
                  <a:lnTo>
                    <a:pt x="164" y="596"/>
                  </a:lnTo>
                  <a:lnTo>
                    <a:pt x="164" y="596"/>
                  </a:lnTo>
                  <a:lnTo>
                    <a:pt x="168" y="596"/>
                  </a:lnTo>
                  <a:lnTo>
                    <a:pt x="168" y="596"/>
                  </a:lnTo>
                  <a:lnTo>
                    <a:pt x="168" y="594"/>
                  </a:lnTo>
                  <a:lnTo>
                    <a:pt x="168" y="594"/>
                  </a:lnTo>
                  <a:lnTo>
                    <a:pt x="170" y="592"/>
                  </a:lnTo>
                  <a:lnTo>
                    <a:pt x="170" y="592"/>
                  </a:lnTo>
                  <a:lnTo>
                    <a:pt x="172" y="592"/>
                  </a:lnTo>
                  <a:lnTo>
                    <a:pt x="172" y="592"/>
                  </a:lnTo>
                  <a:lnTo>
                    <a:pt x="174" y="590"/>
                  </a:lnTo>
                  <a:lnTo>
                    <a:pt x="174" y="590"/>
                  </a:lnTo>
                  <a:lnTo>
                    <a:pt x="178" y="594"/>
                  </a:lnTo>
                  <a:lnTo>
                    <a:pt x="176" y="590"/>
                  </a:lnTo>
                  <a:lnTo>
                    <a:pt x="176" y="590"/>
                  </a:lnTo>
                  <a:lnTo>
                    <a:pt x="176" y="588"/>
                  </a:lnTo>
                  <a:lnTo>
                    <a:pt x="176" y="588"/>
                  </a:lnTo>
                  <a:lnTo>
                    <a:pt x="176" y="588"/>
                  </a:lnTo>
                  <a:lnTo>
                    <a:pt x="176" y="588"/>
                  </a:lnTo>
                  <a:lnTo>
                    <a:pt x="176" y="586"/>
                  </a:lnTo>
                  <a:lnTo>
                    <a:pt x="176" y="586"/>
                  </a:lnTo>
                  <a:lnTo>
                    <a:pt x="176" y="584"/>
                  </a:lnTo>
                  <a:lnTo>
                    <a:pt x="176" y="584"/>
                  </a:lnTo>
                  <a:lnTo>
                    <a:pt x="178" y="580"/>
                  </a:lnTo>
                  <a:lnTo>
                    <a:pt x="178" y="580"/>
                  </a:lnTo>
                  <a:lnTo>
                    <a:pt x="180" y="576"/>
                  </a:lnTo>
                  <a:lnTo>
                    <a:pt x="182" y="576"/>
                  </a:lnTo>
                  <a:lnTo>
                    <a:pt x="182" y="576"/>
                  </a:lnTo>
                  <a:lnTo>
                    <a:pt x="184" y="580"/>
                  </a:lnTo>
                  <a:lnTo>
                    <a:pt x="188" y="578"/>
                  </a:lnTo>
                  <a:lnTo>
                    <a:pt x="188" y="578"/>
                  </a:lnTo>
                  <a:lnTo>
                    <a:pt x="188" y="578"/>
                  </a:lnTo>
                  <a:lnTo>
                    <a:pt x="188" y="578"/>
                  </a:lnTo>
                  <a:lnTo>
                    <a:pt x="188" y="576"/>
                  </a:lnTo>
                  <a:lnTo>
                    <a:pt x="188" y="576"/>
                  </a:lnTo>
                  <a:lnTo>
                    <a:pt x="194" y="572"/>
                  </a:lnTo>
                  <a:lnTo>
                    <a:pt x="198" y="566"/>
                  </a:lnTo>
                  <a:lnTo>
                    <a:pt x="198" y="566"/>
                  </a:lnTo>
                  <a:lnTo>
                    <a:pt x="198" y="564"/>
                  </a:lnTo>
                  <a:lnTo>
                    <a:pt x="198" y="564"/>
                  </a:lnTo>
                  <a:lnTo>
                    <a:pt x="198" y="562"/>
                  </a:lnTo>
                  <a:lnTo>
                    <a:pt x="198" y="562"/>
                  </a:lnTo>
                  <a:lnTo>
                    <a:pt x="198" y="560"/>
                  </a:lnTo>
                  <a:lnTo>
                    <a:pt x="198" y="560"/>
                  </a:lnTo>
                  <a:lnTo>
                    <a:pt x="198" y="560"/>
                  </a:lnTo>
                  <a:lnTo>
                    <a:pt x="198" y="560"/>
                  </a:lnTo>
                  <a:lnTo>
                    <a:pt x="200" y="558"/>
                  </a:lnTo>
                  <a:lnTo>
                    <a:pt x="198" y="556"/>
                  </a:lnTo>
                  <a:lnTo>
                    <a:pt x="198" y="556"/>
                  </a:lnTo>
                  <a:lnTo>
                    <a:pt x="196" y="556"/>
                  </a:lnTo>
                  <a:lnTo>
                    <a:pt x="196" y="556"/>
                  </a:lnTo>
                  <a:lnTo>
                    <a:pt x="194" y="556"/>
                  </a:lnTo>
                  <a:lnTo>
                    <a:pt x="194" y="552"/>
                  </a:lnTo>
                  <a:lnTo>
                    <a:pt x="194" y="552"/>
                  </a:lnTo>
                  <a:lnTo>
                    <a:pt x="204" y="548"/>
                  </a:lnTo>
                  <a:lnTo>
                    <a:pt x="204" y="548"/>
                  </a:lnTo>
                  <a:lnTo>
                    <a:pt x="206" y="546"/>
                  </a:lnTo>
                  <a:lnTo>
                    <a:pt x="206" y="546"/>
                  </a:lnTo>
                  <a:lnTo>
                    <a:pt x="208" y="546"/>
                  </a:lnTo>
                  <a:lnTo>
                    <a:pt x="208" y="546"/>
                  </a:lnTo>
                  <a:lnTo>
                    <a:pt x="208" y="542"/>
                  </a:lnTo>
                  <a:lnTo>
                    <a:pt x="206" y="540"/>
                  </a:lnTo>
                  <a:lnTo>
                    <a:pt x="206" y="540"/>
                  </a:lnTo>
                  <a:lnTo>
                    <a:pt x="206" y="540"/>
                  </a:lnTo>
                  <a:lnTo>
                    <a:pt x="206" y="540"/>
                  </a:lnTo>
                  <a:lnTo>
                    <a:pt x="202" y="540"/>
                  </a:lnTo>
                  <a:lnTo>
                    <a:pt x="202" y="540"/>
                  </a:lnTo>
                  <a:lnTo>
                    <a:pt x="202" y="538"/>
                  </a:lnTo>
                  <a:lnTo>
                    <a:pt x="202" y="538"/>
                  </a:lnTo>
                  <a:lnTo>
                    <a:pt x="202" y="536"/>
                  </a:lnTo>
                  <a:lnTo>
                    <a:pt x="202" y="536"/>
                  </a:lnTo>
                  <a:lnTo>
                    <a:pt x="202" y="534"/>
                  </a:lnTo>
                  <a:lnTo>
                    <a:pt x="202" y="534"/>
                  </a:lnTo>
                  <a:lnTo>
                    <a:pt x="210" y="530"/>
                  </a:lnTo>
                  <a:lnTo>
                    <a:pt x="216" y="526"/>
                  </a:lnTo>
                  <a:lnTo>
                    <a:pt x="220" y="520"/>
                  </a:lnTo>
                  <a:lnTo>
                    <a:pt x="222" y="512"/>
                  </a:lnTo>
                  <a:lnTo>
                    <a:pt x="222" y="512"/>
                  </a:lnTo>
                  <a:lnTo>
                    <a:pt x="222" y="510"/>
                  </a:lnTo>
                  <a:lnTo>
                    <a:pt x="222" y="510"/>
                  </a:lnTo>
                  <a:lnTo>
                    <a:pt x="224" y="510"/>
                  </a:lnTo>
                  <a:lnTo>
                    <a:pt x="226" y="506"/>
                  </a:lnTo>
                  <a:lnTo>
                    <a:pt x="226" y="506"/>
                  </a:lnTo>
                  <a:lnTo>
                    <a:pt x="224" y="504"/>
                  </a:lnTo>
                  <a:lnTo>
                    <a:pt x="224" y="502"/>
                  </a:lnTo>
                  <a:lnTo>
                    <a:pt x="224" y="502"/>
                  </a:lnTo>
                  <a:lnTo>
                    <a:pt x="226" y="500"/>
                  </a:lnTo>
                  <a:lnTo>
                    <a:pt x="226" y="498"/>
                  </a:lnTo>
                  <a:lnTo>
                    <a:pt x="226" y="498"/>
                  </a:lnTo>
                  <a:lnTo>
                    <a:pt x="226" y="496"/>
                  </a:lnTo>
                  <a:lnTo>
                    <a:pt x="226" y="496"/>
                  </a:lnTo>
                  <a:lnTo>
                    <a:pt x="228" y="494"/>
                  </a:lnTo>
                  <a:lnTo>
                    <a:pt x="228" y="494"/>
                  </a:lnTo>
                  <a:lnTo>
                    <a:pt x="228" y="492"/>
                  </a:lnTo>
                  <a:lnTo>
                    <a:pt x="228" y="492"/>
                  </a:lnTo>
                  <a:lnTo>
                    <a:pt x="228" y="490"/>
                  </a:lnTo>
                  <a:lnTo>
                    <a:pt x="228" y="490"/>
                  </a:lnTo>
                  <a:lnTo>
                    <a:pt x="230" y="488"/>
                  </a:lnTo>
                  <a:lnTo>
                    <a:pt x="228" y="486"/>
                  </a:lnTo>
                  <a:lnTo>
                    <a:pt x="228" y="486"/>
                  </a:lnTo>
                  <a:lnTo>
                    <a:pt x="228" y="484"/>
                  </a:lnTo>
                  <a:lnTo>
                    <a:pt x="228" y="484"/>
                  </a:lnTo>
                  <a:lnTo>
                    <a:pt x="226" y="482"/>
                  </a:lnTo>
                  <a:lnTo>
                    <a:pt x="226" y="482"/>
                  </a:lnTo>
                  <a:lnTo>
                    <a:pt x="228" y="480"/>
                  </a:lnTo>
                  <a:lnTo>
                    <a:pt x="230" y="478"/>
                  </a:lnTo>
                  <a:lnTo>
                    <a:pt x="230" y="478"/>
                  </a:lnTo>
                  <a:lnTo>
                    <a:pt x="230" y="476"/>
                  </a:lnTo>
                  <a:lnTo>
                    <a:pt x="230" y="476"/>
                  </a:lnTo>
                  <a:lnTo>
                    <a:pt x="234" y="476"/>
                  </a:lnTo>
                  <a:lnTo>
                    <a:pt x="234" y="476"/>
                  </a:lnTo>
                  <a:lnTo>
                    <a:pt x="234" y="474"/>
                  </a:lnTo>
                  <a:lnTo>
                    <a:pt x="234" y="474"/>
                  </a:lnTo>
                  <a:lnTo>
                    <a:pt x="234" y="472"/>
                  </a:lnTo>
                  <a:lnTo>
                    <a:pt x="234" y="472"/>
                  </a:lnTo>
                  <a:lnTo>
                    <a:pt x="234" y="468"/>
                  </a:lnTo>
                  <a:lnTo>
                    <a:pt x="232" y="466"/>
                  </a:lnTo>
                  <a:lnTo>
                    <a:pt x="232" y="466"/>
                  </a:lnTo>
                  <a:lnTo>
                    <a:pt x="232" y="464"/>
                  </a:lnTo>
                  <a:lnTo>
                    <a:pt x="232" y="464"/>
                  </a:lnTo>
                  <a:lnTo>
                    <a:pt x="232" y="462"/>
                  </a:lnTo>
                  <a:lnTo>
                    <a:pt x="232" y="462"/>
                  </a:lnTo>
                  <a:lnTo>
                    <a:pt x="234" y="460"/>
                  </a:lnTo>
                  <a:lnTo>
                    <a:pt x="236" y="456"/>
                  </a:lnTo>
                  <a:lnTo>
                    <a:pt x="238" y="454"/>
                  </a:lnTo>
                  <a:lnTo>
                    <a:pt x="240" y="450"/>
                  </a:lnTo>
                  <a:lnTo>
                    <a:pt x="240" y="450"/>
                  </a:lnTo>
                  <a:lnTo>
                    <a:pt x="240" y="448"/>
                  </a:lnTo>
                  <a:lnTo>
                    <a:pt x="240" y="448"/>
                  </a:lnTo>
                  <a:lnTo>
                    <a:pt x="240" y="446"/>
                  </a:lnTo>
                  <a:lnTo>
                    <a:pt x="240" y="446"/>
                  </a:lnTo>
                  <a:lnTo>
                    <a:pt x="240" y="444"/>
                  </a:lnTo>
                  <a:lnTo>
                    <a:pt x="240" y="444"/>
                  </a:lnTo>
                  <a:lnTo>
                    <a:pt x="240" y="442"/>
                  </a:lnTo>
                  <a:lnTo>
                    <a:pt x="240" y="442"/>
                  </a:lnTo>
                  <a:lnTo>
                    <a:pt x="240" y="442"/>
                  </a:lnTo>
                  <a:lnTo>
                    <a:pt x="242" y="442"/>
                  </a:lnTo>
                  <a:lnTo>
                    <a:pt x="242" y="442"/>
                  </a:lnTo>
                  <a:lnTo>
                    <a:pt x="242" y="440"/>
                  </a:lnTo>
                  <a:lnTo>
                    <a:pt x="242" y="440"/>
                  </a:lnTo>
                  <a:lnTo>
                    <a:pt x="242" y="438"/>
                  </a:lnTo>
                  <a:lnTo>
                    <a:pt x="242" y="438"/>
                  </a:lnTo>
                  <a:lnTo>
                    <a:pt x="242" y="436"/>
                  </a:lnTo>
                  <a:lnTo>
                    <a:pt x="242" y="436"/>
                  </a:lnTo>
                  <a:lnTo>
                    <a:pt x="242" y="434"/>
                  </a:lnTo>
                  <a:lnTo>
                    <a:pt x="242" y="434"/>
                  </a:lnTo>
                  <a:lnTo>
                    <a:pt x="244" y="432"/>
                  </a:lnTo>
                  <a:lnTo>
                    <a:pt x="244" y="432"/>
                  </a:lnTo>
                  <a:lnTo>
                    <a:pt x="244" y="430"/>
                  </a:lnTo>
                  <a:lnTo>
                    <a:pt x="244" y="430"/>
                  </a:lnTo>
                  <a:lnTo>
                    <a:pt x="244" y="428"/>
                  </a:lnTo>
                  <a:lnTo>
                    <a:pt x="244" y="428"/>
                  </a:lnTo>
                  <a:lnTo>
                    <a:pt x="244" y="426"/>
                  </a:lnTo>
                  <a:lnTo>
                    <a:pt x="244" y="426"/>
                  </a:lnTo>
                  <a:lnTo>
                    <a:pt x="246" y="426"/>
                  </a:lnTo>
                  <a:lnTo>
                    <a:pt x="246" y="426"/>
                  </a:lnTo>
                  <a:lnTo>
                    <a:pt x="246" y="424"/>
                  </a:lnTo>
                  <a:lnTo>
                    <a:pt x="244" y="422"/>
                  </a:lnTo>
                  <a:lnTo>
                    <a:pt x="244" y="422"/>
                  </a:lnTo>
                  <a:lnTo>
                    <a:pt x="244" y="422"/>
                  </a:lnTo>
                  <a:lnTo>
                    <a:pt x="244" y="422"/>
                  </a:lnTo>
                  <a:lnTo>
                    <a:pt x="242" y="420"/>
                  </a:lnTo>
                  <a:lnTo>
                    <a:pt x="242" y="420"/>
                  </a:lnTo>
                  <a:lnTo>
                    <a:pt x="244" y="416"/>
                  </a:lnTo>
                  <a:lnTo>
                    <a:pt x="248" y="410"/>
                  </a:lnTo>
                  <a:lnTo>
                    <a:pt x="248" y="410"/>
                  </a:lnTo>
                  <a:lnTo>
                    <a:pt x="248" y="408"/>
                  </a:lnTo>
                  <a:lnTo>
                    <a:pt x="248" y="408"/>
                  </a:lnTo>
                  <a:lnTo>
                    <a:pt x="248" y="404"/>
                  </a:lnTo>
                  <a:lnTo>
                    <a:pt x="248" y="404"/>
                  </a:lnTo>
                  <a:lnTo>
                    <a:pt x="250" y="404"/>
                  </a:lnTo>
                  <a:lnTo>
                    <a:pt x="250" y="404"/>
                  </a:lnTo>
                  <a:lnTo>
                    <a:pt x="250" y="402"/>
                  </a:lnTo>
                  <a:lnTo>
                    <a:pt x="250" y="402"/>
                  </a:lnTo>
                  <a:lnTo>
                    <a:pt x="252" y="400"/>
                  </a:lnTo>
                  <a:lnTo>
                    <a:pt x="252" y="400"/>
                  </a:lnTo>
                  <a:lnTo>
                    <a:pt x="252" y="398"/>
                  </a:lnTo>
                  <a:lnTo>
                    <a:pt x="252" y="398"/>
                  </a:lnTo>
                  <a:lnTo>
                    <a:pt x="252" y="396"/>
                  </a:lnTo>
                  <a:lnTo>
                    <a:pt x="252" y="396"/>
                  </a:lnTo>
                  <a:lnTo>
                    <a:pt x="254" y="394"/>
                  </a:lnTo>
                  <a:lnTo>
                    <a:pt x="254" y="394"/>
                  </a:lnTo>
                  <a:lnTo>
                    <a:pt x="254" y="392"/>
                  </a:lnTo>
                  <a:lnTo>
                    <a:pt x="254" y="392"/>
                  </a:lnTo>
                  <a:lnTo>
                    <a:pt x="254" y="390"/>
                  </a:lnTo>
                  <a:lnTo>
                    <a:pt x="254" y="390"/>
                  </a:lnTo>
                  <a:lnTo>
                    <a:pt x="254" y="388"/>
                  </a:lnTo>
                  <a:lnTo>
                    <a:pt x="254" y="388"/>
                  </a:lnTo>
                  <a:lnTo>
                    <a:pt x="254" y="386"/>
                  </a:lnTo>
                  <a:lnTo>
                    <a:pt x="254" y="386"/>
                  </a:lnTo>
                  <a:lnTo>
                    <a:pt x="256" y="384"/>
                  </a:lnTo>
                  <a:lnTo>
                    <a:pt x="256" y="380"/>
                  </a:lnTo>
                  <a:lnTo>
                    <a:pt x="256" y="380"/>
                  </a:lnTo>
                  <a:lnTo>
                    <a:pt x="256" y="378"/>
                  </a:lnTo>
                  <a:lnTo>
                    <a:pt x="256" y="378"/>
                  </a:lnTo>
                  <a:lnTo>
                    <a:pt x="258" y="378"/>
                  </a:lnTo>
                  <a:lnTo>
                    <a:pt x="258" y="378"/>
                  </a:lnTo>
                  <a:lnTo>
                    <a:pt x="258" y="374"/>
                  </a:lnTo>
                  <a:lnTo>
                    <a:pt x="256" y="372"/>
                  </a:lnTo>
                  <a:lnTo>
                    <a:pt x="256" y="372"/>
                  </a:lnTo>
                  <a:lnTo>
                    <a:pt x="256" y="372"/>
                  </a:lnTo>
                  <a:lnTo>
                    <a:pt x="256" y="372"/>
                  </a:lnTo>
                  <a:lnTo>
                    <a:pt x="256" y="368"/>
                  </a:lnTo>
                  <a:lnTo>
                    <a:pt x="256" y="368"/>
                  </a:lnTo>
                  <a:lnTo>
                    <a:pt x="258" y="366"/>
                  </a:lnTo>
                  <a:lnTo>
                    <a:pt x="260" y="366"/>
                  </a:lnTo>
                  <a:lnTo>
                    <a:pt x="260" y="362"/>
                  </a:lnTo>
                  <a:lnTo>
                    <a:pt x="260" y="362"/>
                  </a:lnTo>
                  <a:lnTo>
                    <a:pt x="260" y="362"/>
                  </a:lnTo>
                  <a:lnTo>
                    <a:pt x="260" y="362"/>
                  </a:lnTo>
                  <a:lnTo>
                    <a:pt x="260" y="360"/>
                  </a:lnTo>
                  <a:lnTo>
                    <a:pt x="260" y="360"/>
                  </a:lnTo>
                  <a:lnTo>
                    <a:pt x="260" y="358"/>
                  </a:lnTo>
                  <a:lnTo>
                    <a:pt x="260" y="358"/>
                  </a:lnTo>
                  <a:lnTo>
                    <a:pt x="262" y="356"/>
                  </a:lnTo>
                  <a:lnTo>
                    <a:pt x="262" y="356"/>
                  </a:lnTo>
                  <a:lnTo>
                    <a:pt x="262" y="354"/>
                  </a:lnTo>
                  <a:lnTo>
                    <a:pt x="262" y="354"/>
                  </a:lnTo>
                  <a:lnTo>
                    <a:pt x="264" y="352"/>
                  </a:lnTo>
                  <a:lnTo>
                    <a:pt x="264" y="352"/>
                  </a:lnTo>
                  <a:lnTo>
                    <a:pt x="264" y="350"/>
                  </a:lnTo>
                  <a:lnTo>
                    <a:pt x="264" y="350"/>
                  </a:lnTo>
                  <a:lnTo>
                    <a:pt x="264" y="348"/>
                  </a:lnTo>
                  <a:lnTo>
                    <a:pt x="264" y="348"/>
                  </a:lnTo>
                  <a:lnTo>
                    <a:pt x="264" y="346"/>
                  </a:lnTo>
                  <a:lnTo>
                    <a:pt x="264" y="346"/>
                  </a:lnTo>
                  <a:lnTo>
                    <a:pt x="266" y="344"/>
                  </a:lnTo>
                  <a:lnTo>
                    <a:pt x="266" y="340"/>
                  </a:lnTo>
                  <a:lnTo>
                    <a:pt x="266" y="340"/>
                  </a:lnTo>
                  <a:lnTo>
                    <a:pt x="266" y="338"/>
                  </a:lnTo>
                  <a:lnTo>
                    <a:pt x="266" y="338"/>
                  </a:lnTo>
                  <a:lnTo>
                    <a:pt x="266" y="336"/>
                  </a:lnTo>
                  <a:lnTo>
                    <a:pt x="266" y="336"/>
                  </a:lnTo>
                  <a:lnTo>
                    <a:pt x="266" y="332"/>
                  </a:lnTo>
                  <a:lnTo>
                    <a:pt x="266" y="332"/>
                  </a:lnTo>
                  <a:lnTo>
                    <a:pt x="268" y="330"/>
                  </a:lnTo>
                  <a:lnTo>
                    <a:pt x="268" y="330"/>
                  </a:lnTo>
                  <a:lnTo>
                    <a:pt x="270" y="328"/>
                  </a:lnTo>
                  <a:lnTo>
                    <a:pt x="270" y="328"/>
                  </a:lnTo>
                  <a:lnTo>
                    <a:pt x="270" y="326"/>
                  </a:lnTo>
                  <a:lnTo>
                    <a:pt x="270" y="326"/>
                  </a:lnTo>
                  <a:lnTo>
                    <a:pt x="270" y="324"/>
                  </a:lnTo>
                  <a:lnTo>
                    <a:pt x="270" y="324"/>
                  </a:lnTo>
                  <a:lnTo>
                    <a:pt x="268" y="320"/>
                  </a:lnTo>
                  <a:lnTo>
                    <a:pt x="268" y="320"/>
                  </a:lnTo>
                  <a:lnTo>
                    <a:pt x="270" y="318"/>
                  </a:lnTo>
                  <a:lnTo>
                    <a:pt x="270" y="318"/>
                  </a:lnTo>
                  <a:lnTo>
                    <a:pt x="270" y="314"/>
                  </a:lnTo>
                  <a:lnTo>
                    <a:pt x="270" y="314"/>
                  </a:lnTo>
                  <a:lnTo>
                    <a:pt x="270" y="312"/>
                  </a:lnTo>
                  <a:lnTo>
                    <a:pt x="270" y="312"/>
                  </a:lnTo>
                  <a:lnTo>
                    <a:pt x="270" y="312"/>
                  </a:lnTo>
                  <a:lnTo>
                    <a:pt x="270" y="312"/>
                  </a:lnTo>
                  <a:lnTo>
                    <a:pt x="270" y="312"/>
                  </a:lnTo>
                  <a:lnTo>
                    <a:pt x="272" y="308"/>
                  </a:lnTo>
                  <a:lnTo>
                    <a:pt x="270" y="308"/>
                  </a:lnTo>
                  <a:lnTo>
                    <a:pt x="270" y="308"/>
                  </a:lnTo>
                  <a:lnTo>
                    <a:pt x="270" y="306"/>
                  </a:lnTo>
                  <a:lnTo>
                    <a:pt x="270" y="306"/>
                  </a:lnTo>
                  <a:lnTo>
                    <a:pt x="270" y="304"/>
                  </a:lnTo>
                  <a:lnTo>
                    <a:pt x="270" y="304"/>
                  </a:lnTo>
                  <a:lnTo>
                    <a:pt x="270" y="304"/>
                  </a:lnTo>
                  <a:lnTo>
                    <a:pt x="270" y="304"/>
                  </a:lnTo>
                  <a:lnTo>
                    <a:pt x="270" y="300"/>
                  </a:lnTo>
                  <a:lnTo>
                    <a:pt x="270" y="300"/>
                  </a:lnTo>
                  <a:lnTo>
                    <a:pt x="272" y="296"/>
                  </a:lnTo>
                  <a:lnTo>
                    <a:pt x="272" y="296"/>
                  </a:lnTo>
                  <a:lnTo>
                    <a:pt x="272" y="294"/>
                  </a:lnTo>
                  <a:lnTo>
                    <a:pt x="272" y="294"/>
                  </a:lnTo>
                  <a:lnTo>
                    <a:pt x="272" y="292"/>
                  </a:lnTo>
                  <a:lnTo>
                    <a:pt x="272" y="292"/>
                  </a:lnTo>
                  <a:lnTo>
                    <a:pt x="272" y="290"/>
                  </a:lnTo>
                  <a:lnTo>
                    <a:pt x="272" y="290"/>
                  </a:lnTo>
                  <a:lnTo>
                    <a:pt x="272" y="288"/>
                  </a:lnTo>
                  <a:lnTo>
                    <a:pt x="272" y="288"/>
                  </a:lnTo>
                  <a:lnTo>
                    <a:pt x="272" y="286"/>
                  </a:lnTo>
                  <a:lnTo>
                    <a:pt x="272" y="286"/>
                  </a:lnTo>
                  <a:lnTo>
                    <a:pt x="272" y="284"/>
                  </a:lnTo>
                  <a:lnTo>
                    <a:pt x="272" y="284"/>
                  </a:lnTo>
                  <a:lnTo>
                    <a:pt x="272" y="282"/>
                  </a:lnTo>
                  <a:lnTo>
                    <a:pt x="272" y="282"/>
                  </a:lnTo>
                  <a:lnTo>
                    <a:pt x="274" y="282"/>
                  </a:lnTo>
                  <a:lnTo>
                    <a:pt x="274" y="282"/>
                  </a:lnTo>
                  <a:lnTo>
                    <a:pt x="274" y="280"/>
                  </a:lnTo>
                  <a:lnTo>
                    <a:pt x="274" y="280"/>
                  </a:lnTo>
                  <a:lnTo>
                    <a:pt x="274" y="280"/>
                  </a:lnTo>
                  <a:lnTo>
                    <a:pt x="274" y="278"/>
                  </a:lnTo>
                  <a:lnTo>
                    <a:pt x="274" y="278"/>
                  </a:lnTo>
                  <a:lnTo>
                    <a:pt x="278" y="274"/>
                  </a:lnTo>
                  <a:lnTo>
                    <a:pt x="278" y="274"/>
                  </a:lnTo>
                  <a:lnTo>
                    <a:pt x="278" y="270"/>
                  </a:lnTo>
                  <a:lnTo>
                    <a:pt x="276" y="268"/>
                  </a:lnTo>
                  <a:lnTo>
                    <a:pt x="276" y="268"/>
                  </a:lnTo>
                  <a:lnTo>
                    <a:pt x="276" y="266"/>
                  </a:lnTo>
                  <a:lnTo>
                    <a:pt x="276" y="266"/>
                  </a:lnTo>
                  <a:lnTo>
                    <a:pt x="276" y="264"/>
                  </a:lnTo>
                  <a:lnTo>
                    <a:pt x="276" y="264"/>
                  </a:lnTo>
                  <a:lnTo>
                    <a:pt x="276" y="262"/>
                  </a:lnTo>
                  <a:lnTo>
                    <a:pt x="276" y="262"/>
                  </a:lnTo>
                  <a:lnTo>
                    <a:pt x="276" y="260"/>
                  </a:lnTo>
                  <a:lnTo>
                    <a:pt x="276" y="260"/>
                  </a:lnTo>
                  <a:lnTo>
                    <a:pt x="278" y="258"/>
                  </a:lnTo>
                  <a:lnTo>
                    <a:pt x="278" y="258"/>
                  </a:lnTo>
                  <a:lnTo>
                    <a:pt x="278" y="256"/>
                  </a:lnTo>
                  <a:lnTo>
                    <a:pt x="278" y="256"/>
                  </a:lnTo>
                  <a:lnTo>
                    <a:pt x="278" y="254"/>
                  </a:lnTo>
                  <a:lnTo>
                    <a:pt x="278" y="254"/>
                  </a:lnTo>
                  <a:lnTo>
                    <a:pt x="278" y="252"/>
                  </a:lnTo>
                  <a:lnTo>
                    <a:pt x="280" y="252"/>
                  </a:lnTo>
                  <a:lnTo>
                    <a:pt x="282" y="254"/>
                  </a:lnTo>
                  <a:lnTo>
                    <a:pt x="282" y="252"/>
                  </a:lnTo>
                  <a:lnTo>
                    <a:pt x="282" y="252"/>
                  </a:lnTo>
                  <a:lnTo>
                    <a:pt x="282" y="250"/>
                  </a:lnTo>
                  <a:lnTo>
                    <a:pt x="282" y="250"/>
                  </a:lnTo>
                  <a:lnTo>
                    <a:pt x="282" y="248"/>
                  </a:lnTo>
                  <a:lnTo>
                    <a:pt x="282" y="248"/>
                  </a:lnTo>
                  <a:lnTo>
                    <a:pt x="284" y="244"/>
                  </a:lnTo>
                  <a:lnTo>
                    <a:pt x="284" y="244"/>
                  </a:lnTo>
                  <a:lnTo>
                    <a:pt x="282" y="240"/>
                  </a:lnTo>
                  <a:lnTo>
                    <a:pt x="282" y="240"/>
                  </a:lnTo>
                  <a:lnTo>
                    <a:pt x="282" y="240"/>
                  </a:lnTo>
                  <a:lnTo>
                    <a:pt x="282" y="240"/>
                  </a:lnTo>
                  <a:lnTo>
                    <a:pt x="284" y="236"/>
                  </a:lnTo>
                  <a:lnTo>
                    <a:pt x="284" y="236"/>
                  </a:lnTo>
                  <a:lnTo>
                    <a:pt x="286" y="236"/>
                  </a:lnTo>
                  <a:lnTo>
                    <a:pt x="286" y="236"/>
                  </a:lnTo>
                  <a:lnTo>
                    <a:pt x="286" y="234"/>
                  </a:lnTo>
                  <a:lnTo>
                    <a:pt x="286" y="234"/>
                  </a:lnTo>
                  <a:lnTo>
                    <a:pt x="286" y="232"/>
                  </a:lnTo>
                  <a:lnTo>
                    <a:pt x="286" y="232"/>
                  </a:lnTo>
                  <a:lnTo>
                    <a:pt x="286" y="230"/>
                  </a:lnTo>
                  <a:lnTo>
                    <a:pt x="286" y="230"/>
                  </a:lnTo>
                  <a:lnTo>
                    <a:pt x="286" y="228"/>
                  </a:lnTo>
                  <a:lnTo>
                    <a:pt x="288" y="226"/>
                  </a:lnTo>
                  <a:lnTo>
                    <a:pt x="288" y="226"/>
                  </a:lnTo>
                  <a:lnTo>
                    <a:pt x="288" y="226"/>
                  </a:lnTo>
                  <a:lnTo>
                    <a:pt x="288" y="224"/>
                  </a:lnTo>
                  <a:lnTo>
                    <a:pt x="288" y="224"/>
                  </a:lnTo>
                  <a:lnTo>
                    <a:pt x="288" y="222"/>
                  </a:lnTo>
                  <a:lnTo>
                    <a:pt x="288" y="222"/>
                  </a:lnTo>
                  <a:lnTo>
                    <a:pt x="288" y="220"/>
                  </a:lnTo>
                  <a:lnTo>
                    <a:pt x="288" y="220"/>
                  </a:lnTo>
                  <a:lnTo>
                    <a:pt x="290" y="220"/>
                  </a:lnTo>
                  <a:lnTo>
                    <a:pt x="290" y="220"/>
                  </a:lnTo>
                  <a:lnTo>
                    <a:pt x="290" y="218"/>
                  </a:lnTo>
                  <a:lnTo>
                    <a:pt x="292" y="218"/>
                  </a:lnTo>
                  <a:lnTo>
                    <a:pt x="292" y="218"/>
                  </a:lnTo>
                  <a:lnTo>
                    <a:pt x="292" y="216"/>
                  </a:lnTo>
                  <a:lnTo>
                    <a:pt x="292" y="216"/>
                  </a:lnTo>
                  <a:lnTo>
                    <a:pt x="292" y="214"/>
                  </a:lnTo>
                  <a:lnTo>
                    <a:pt x="292" y="214"/>
                  </a:lnTo>
                  <a:lnTo>
                    <a:pt x="294" y="214"/>
                  </a:lnTo>
                  <a:lnTo>
                    <a:pt x="294" y="214"/>
                  </a:lnTo>
                  <a:lnTo>
                    <a:pt x="294" y="210"/>
                  </a:lnTo>
                  <a:lnTo>
                    <a:pt x="292" y="210"/>
                  </a:lnTo>
                  <a:lnTo>
                    <a:pt x="292" y="210"/>
                  </a:lnTo>
                  <a:lnTo>
                    <a:pt x="292" y="208"/>
                  </a:lnTo>
                  <a:lnTo>
                    <a:pt x="292" y="208"/>
                  </a:lnTo>
                  <a:lnTo>
                    <a:pt x="294" y="206"/>
                  </a:lnTo>
                  <a:lnTo>
                    <a:pt x="294" y="206"/>
                  </a:lnTo>
                  <a:lnTo>
                    <a:pt x="294" y="204"/>
                  </a:lnTo>
                  <a:lnTo>
                    <a:pt x="294" y="204"/>
                  </a:lnTo>
                  <a:lnTo>
                    <a:pt x="294" y="202"/>
                  </a:lnTo>
                  <a:lnTo>
                    <a:pt x="294" y="202"/>
                  </a:lnTo>
                  <a:lnTo>
                    <a:pt x="294" y="200"/>
                  </a:lnTo>
                  <a:lnTo>
                    <a:pt x="294" y="200"/>
                  </a:lnTo>
                  <a:lnTo>
                    <a:pt x="294" y="200"/>
                  </a:lnTo>
                  <a:lnTo>
                    <a:pt x="294" y="200"/>
                  </a:lnTo>
                  <a:lnTo>
                    <a:pt x="294" y="194"/>
                  </a:lnTo>
                  <a:lnTo>
                    <a:pt x="294" y="194"/>
                  </a:lnTo>
                  <a:lnTo>
                    <a:pt x="298" y="188"/>
                  </a:lnTo>
                  <a:lnTo>
                    <a:pt x="298" y="188"/>
                  </a:lnTo>
                  <a:lnTo>
                    <a:pt x="300" y="184"/>
                  </a:lnTo>
                  <a:lnTo>
                    <a:pt x="300" y="184"/>
                  </a:lnTo>
                  <a:lnTo>
                    <a:pt x="300" y="182"/>
                  </a:lnTo>
                  <a:lnTo>
                    <a:pt x="302" y="180"/>
                  </a:lnTo>
                  <a:lnTo>
                    <a:pt x="302" y="180"/>
                  </a:lnTo>
                  <a:lnTo>
                    <a:pt x="302" y="178"/>
                  </a:lnTo>
                  <a:lnTo>
                    <a:pt x="302" y="178"/>
                  </a:lnTo>
                  <a:lnTo>
                    <a:pt x="302" y="176"/>
                  </a:lnTo>
                  <a:lnTo>
                    <a:pt x="302" y="176"/>
                  </a:lnTo>
                  <a:lnTo>
                    <a:pt x="302" y="174"/>
                  </a:lnTo>
                  <a:lnTo>
                    <a:pt x="302" y="174"/>
                  </a:lnTo>
                  <a:lnTo>
                    <a:pt x="302" y="172"/>
                  </a:lnTo>
                  <a:lnTo>
                    <a:pt x="304" y="170"/>
                  </a:lnTo>
                  <a:lnTo>
                    <a:pt x="304" y="170"/>
                  </a:lnTo>
                  <a:lnTo>
                    <a:pt x="304" y="168"/>
                  </a:lnTo>
                  <a:lnTo>
                    <a:pt x="304" y="168"/>
                  </a:lnTo>
                  <a:lnTo>
                    <a:pt x="306" y="166"/>
                  </a:lnTo>
                  <a:lnTo>
                    <a:pt x="306" y="166"/>
                  </a:lnTo>
                  <a:lnTo>
                    <a:pt x="306" y="164"/>
                  </a:lnTo>
                  <a:lnTo>
                    <a:pt x="306" y="164"/>
                  </a:lnTo>
                  <a:lnTo>
                    <a:pt x="306" y="162"/>
                  </a:lnTo>
                  <a:lnTo>
                    <a:pt x="306" y="162"/>
                  </a:lnTo>
                  <a:lnTo>
                    <a:pt x="308" y="160"/>
                  </a:lnTo>
                  <a:lnTo>
                    <a:pt x="308" y="160"/>
                  </a:lnTo>
                  <a:lnTo>
                    <a:pt x="308" y="158"/>
                  </a:lnTo>
                  <a:lnTo>
                    <a:pt x="308" y="158"/>
                  </a:lnTo>
                  <a:lnTo>
                    <a:pt x="308" y="156"/>
                  </a:lnTo>
                  <a:lnTo>
                    <a:pt x="308" y="156"/>
                  </a:lnTo>
                  <a:lnTo>
                    <a:pt x="310" y="156"/>
                  </a:lnTo>
                  <a:lnTo>
                    <a:pt x="310" y="156"/>
                  </a:lnTo>
                  <a:lnTo>
                    <a:pt x="310" y="154"/>
                  </a:lnTo>
                  <a:lnTo>
                    <a:pt x="308" y="152"/>
                  </a:lnTo>
                  <a:lnTo>
                    <a:pt x="308" y="152"/>
                  </a:lnTo>
                  <a:lnTo>
                    <a:pt x="308" y="150"/>
                  </a:lnTo>
                  <a:lnTo>
                    <a:pt x="308" y="150"/>
                  </a:lnTo>
                  <a:lnTo>
                    <a:pt x="310" y="150"/>
                  </a:lnTo>
                  <a:lnTo>
                    <a:pt x="310" y="150"/>
                  </a:lnTo>
                  <a:lnTo>
                    <a:pt x="312" y="150"/>
                  </a:lnTo>
                  <a:lnTo>
                    <a:pt x="312" y="150"/>
                  </a:lnTo>
                  <a:lnTo>
                    <a:pt x="312" y="146"/>
                  </a:lnTo>
                  <a:lnTo>
                    <a:pt x="312" y="146"/>
                  </a:lnTo>
                  <a:lnTo>
                    <a:pt x="314" y="146"/>
                  </a:lnTo>
                  <a:lnTo>
                    <a:pt x="314" y="146"/>
                  </a:lnTo>
                  <a:lnTo>
                    <a:pt x="314" y="144"/>
                  </a:lnTo>
                  <a:lnTo>
                    <a:pt x="314" y="144"/>
                  </a:lnTo>
                  <a:lnTo>
                    <a:pt x="314" y="142"/>
                  </a:lnTo>
                  <a:lnTo>
                    <a:pt x="316" y="140"/>
                  </a:lnTo>
                  <a:lnTo>
                    <a:pt x="316" y="140"/>
                  </a:lnTo>
                  <a:lnTo>
                    <a:pt x="316" y="140"/>
                  </a:lnTo>
                  <a:lnTo>
                    <a:pt x="316" y="138"/>
                  </a:lnTo>
                  <a:lnTo>
                    <a:pt x="316" y="138"/>
                  </a:lnTo>
                  <a:lnTo>
                    <a:pt x="316" y="136"/>
                  </a:lnTo>
                  <a:lnTo>
                    <a:pt x="316" y="136"/>
                  </a:lnTo>
                  <a:lnTo>
                    <a:pt x="316" y="134"/>
                  </a:lnTo>
                  <a:lnTo>
                    <a:pt x="316" y="134"/>
                  </a:lnTo>
                  <a:lnTo>
                    <a:pt x="318" y="130"/>
                  </a:lnTo>
                  <a:lnTo>
                    <a:pt x="320" y="126"/>
                  </a:lnTo>
                  <a:lnTo>
                    <a:pt x="324" y="120"/>
                  </a:lnTo>
                  <a:lnTo>
                    <a:pt x="324" y="120"/>
                  </a:lnTo>
                  <a:lnTo>
                    <a:pt x="324" y="118"/>
                  </a:lnTo>
                  <a:lnTo>
                    <a:pt x="324" y="118"/>
                  </a:lnTo>
                  <a:lnTo>
                    <a:pt x="326" y="116"/>
                  </a:lnTo>
                  <a:lnTo>
                    <a:pt x="328" y="116"/>
                  </a:lnTo>
                  <a:lnTo>
                    <a:pt x="328" y="114"/>
                  </a:lnTo>
                  <a:lnTo>
                    <a:pt x="328" y="114"/>
                  </a:lnTo>
                  <a:lnTo>
                    <a:pt x="328" y="112"/>
                  </a:lnTo>
                  <a:lnTo>
                    <a:pt x="328" y="112"/>
                  </a:lnTo>
                  <a:lnTo>
                    <a:pt x="328" y="110"/>
                  </a:lnTo>
                  <a:lnTo>
                    <a:pt x="328" y="110"/>
                  </a:lnTo>
                  <a:lnTo>
                    <a:pt x="330" y="104"/>
                  </a:lnTo>
                  <a:lnTo>
                    <a:pt x="332" y="96"/>
                  </a:lnTo>
                  <a:lnTo>
                    <a:pt x="342" y="88"/>
                  </a:lnTo>
                  <a:lnTo>
                    <a:pt x="342" y="88"/>
                  </a:lnTo>
                  <a:lnTo>
                    <a:pt x="350" y="78"/>
                  </a:lnTo>
                  <a:lnTo>
                    <a:pt x="350" y="78"/>
                  </a:lnTo>
                  <a:lnTo>
                    <a:pt x="350" y="76"/>
                  </a:lnTo>
                  <a:lnTo>
                    <a:pt x="350" y="76"/>
                  </a:lnTo>
                  <a:lnTo>
                    <a:pt x="352" y="74"/>
                  </a:lnTo>
                  <a:lnTo>
                    <a:pt x="352" y="74"/>
                  </a:lnTo>
                  <a:lnTo>
                    <a:pt x="352" y="74"/>
                  </a:lnTo>
                  <a:lnTo>
                    <a:pt x="354" y="72"/>
                  </a:lnTo>
                  <a:lnTo>
                    <a:pt x="354" y="72"/>
                  </a:lnTo>
                  <a:lnTo>
                    <a:pt x="358" y="70"/>
                  </a:lnTo>
                  <a:lnTo>
                    <a:pt x="358" y="70"/>
                  </a:lnTo>
                  <a:lnTo>
                    <a:pt x="362" y="66"/>
                  </a:lnTo>
                  <a:lnTo>
                    <a:pt x="360" y="66"/>
                  </a:lnTo>
                  <a:lnTo>
                    <a:pt x="360" y="66"/>
                  </a:lnTo>
                  <a:lnTo>
                    <a:pt x="362" y="66"/>
                  </a:lnTo>
                  <a:lnTo>
                    <a:pt x="362" y="66"/>
                  </a:lnTo>
                  <a:lnTo>
                    <a:pt x="362" y="66"/>
                  </a:lnTo>
                  <a:lnTo>
                    <a:pt x="364" y="64"/>
                  </a:lnTo>
                  <a:lnTo>
                    <a:pt x="364" y="64"/>
                  </a:lnTo>
                  <a:lnTo>
                    <a:pt x="366" y="62"/>
                  </a:lnTo>
                  <a:lnTo>
                    <a:pt x="366" y="62"/>
                  </a:lnTo>
                  <a:lnTo>
                    <a:pt x="366" y="62"/>
                  </a:lnTo>
                  <a:lnTo>
                    <a:pt x="370" y="58"/>
                  </a:lnTo>
                  <a:lnTo>
                    <a:pt x="370" y="58"/>
                  </a:lnTo>
                  <a:lnTo>
                    <a:pt x="368" y="56"/>
                  </a:lnTo>
                  <a:lnTo>
                    <a:pt x="368" y="56"/>
                  </a:lnTo>
                  <a:lnTo>
                    <a:pt x="370" y="54"/>
                  </a:lnTo>
                  <a:lnTo>
                    <a:pt x="370" y="54"/>
                  </a:lnTo>
                  <a:lnTo>
                    <a:pt x="372" y="54"/>
                  </a:lnTo>
                  <a:lnTo>
                    <a:pt x="372" y="54"/>
                  </a:lnTo>
                  <a:lnTo>
                    <a:pt x="376" y="50"/>
                  </a:lnTo>
                  <a:lnTo>
                    <a:pt x="376" y="50"/>
                  </a:lnTo>
                  <a:lnTo>
                    <a:pt x="380" y="48"/>
                  </a:lnTo>
                  <a:lnTo>
                    <a:pt x="380" y="48"/>
                  </a:lnTo>
                  <a:lnTo>
                    <a:pt x="384" y="46"/>
                  </a:lnTo>
                  <a:lnTo>
                    <a:pt x="384" y="46"/>
                  </a:lnTo>
                  <a:lnTo>
                    <a:pt x="386" y="46"/>
                  </a:lnTo>
                  <a:lnTo>
                    <a:pt x="386" y="46"/>
                  </a:lnTo>
                  <a:lnTo>
                    <a:pt x="390" y="46"/>
                  </a:lnTo>
                  <a:lnTo>
                    <a:pt x="390" y="46"/>
                  </a:lnTo>
                  <a:lnTo>
                    <a:pt x="394" y="46"/>
                  </a:lnTo>
                  <a:lnTo>
                    <a:pt x="394" y="46"/>
                  </a:lnTo>
                  <a:lnTo>
                    <a:pt x="396" y="46"/>
                  </a:lnTo>
                  <a:lnTo>
                    <a:pt x="396" y="46"/>
                  </a:lnTo>
                  <a:lnTo>
                    <a:pt x="398" y="46"/>
                  </a:lnTo>
                  <a:lnTo>
                    <a:pt x="398" y="46"/>
                  </a:lnTo>
                  <a:lnTo>
                    <a:pt x="400" y="46"/>
                  </a:lnTo>
                  <a:lnTo>
                    <a:pt x="400" y="46"/>
                  </a:lnTo>
                  <a:lnTo>
                    <a:pt x="404" y="46"/>
                  </a:lnTo>
                  <a:lnTo>
                    <a:pt x="406" y="48"/>
                  </a:lnTo>
                  <a:lnTo>
                    <a:pt x="410" y="52"/>
                  </a:lnTo>
                  <a:lnTo>
                    <a:pt x="410" y="52"/>
                  </a:lnTo>
                  <a:lnTo>
                    <a:pt x="410" y="54"/>
                  </a:lnTo>
                  <a:lnTo>
                    <a:pt x="410" y="54"/>
                  </a:lnTo>
                  <a:lnTo>
                    <a:pt x="412" y="58"/>
                  </a:lnTo>
                  <a:lnTo>
                    <a:pt x="412" y="58"/>
                  </a:lnTo>
                  <a:lnTo>
                    <a:pt x="412" y="62"/>
                  </a:lnTo>
                  <a:lnTo>
                    <a:pt x="412" y="62"/>
                  </a:lnTo>
                  <a:lnTo>
                    <a:pt x="412" y="62"/>
                  </a:lnTo>
                  <a:lnTo>
                    <a:pt x="412" y="62"/>
                  </a:lnTo>
                  <a:lnTo>
                    <a:pt x="414" y="68"/>
                  </a:lnTo>
                  <a:lnTo>
                    <a:pt x="414" y="68"/>
                  </a:lnTo>
                  <a:lnTo>
                    <a:pt x="414" y="68"/>
                  </a:lnTo>
                  <a:lnTo>
                    <a:pt x="414" y="68"/>
                  </a:lnTo>
                  <a:lnTo>
                    <a:pt x="414" y="70"/>
                  </a:lnTo>
                  <a:lnTo>
                    <a:pt x="414" y="70"/>
                  </a:lnTo>
                  <a:lnTo>
                    <a:pt x="414" y="70"/>
                  </a:lnTo>
                  <a:lnTo>
                    <a:pt x="416" y="70"/>
                  </a:lnTo>
                  <a:lnTo>
                    <a:pt x="416" y="70"/>
                  </a:lnTo>
                  <a:lnTo>
                    <a:pt x="418" y="72"/>
                  </a:lnTo>
                  <a:lnTo>
                    <a:pt x="420" y="72"/>
                  </a:lnTo>
                  <a:lnTo>
                    <a:pt x="422" y="72"/>
                  </a:lnTo>
                  <a:lnTo>
                    <a:pt x="422" y="72"/>
                  </a:lnTo>
                  <a:lnTo>
                    <a:pt x="422" y="70"/>
                  </a:lnTo>
                  <a:lnTo>
                    <a:pt x="422" y="70"/>
                  </a:lnTo>
                  <a:lnTo>
                    <a:pt x="424" y="68"/>
                  </a:lnTo>
                  <a:lnTo>
                    <a:pt x="428" y="66"/>
                  </a:lnTo>
                  <a:lnTo>
                    <a:pt x="430" y="64"/>
                  </a:lnTo>
                  <a:lnTo>
                    <a:pt x="432" y="60"/>
                  </a:lnTo>
                  <a:lnTo>
                    <a:pt x="432" y="60"/>
                  </a:lnTo>
                  <a:lnTo>
                    <a:pt x="434" y="56"/>
                  </a:lnTo>
                  <a:lnTo>
                    <a:pt x="434" y="56"/>
                  </a:lnTo>
                  <a:lnTo>
                    <a:pt x="434" y="54"/>
                  </a:lnTo>
                  <a:lnTo>
                    <a:pt x="434" y="54"/>
                  </a:lnTo>
                  <a:lnTo>
                    <a:pt x="434" y="52"/>
                  </a:lnTo>
                  <a:lnTo>
                    <a:pt x="434" y="52"/>
                  </a:lnTo>
                  <a:lnTo>
                    <a:pt x="434" y="50"/>
                  </a:lnTo>
                  <a:lnTo>
                    <a:pt x="434" y="50"/>
                  </a:lnTo>
                  <a:lnTo>
                    <a:pt x="434" y="48"/>
                  </a:lnTo>
                  <a:lnTo>
                    <a:pt x="434" y="48"/>
                  </a:lnTo>
                  <a:lnTo>
                    <a:pt x="432" y="46"/>
                  </a:lnTo>
                  <a:lnTo>
                    <a:pt x="432" y="46"/>
                  </a:lnTo>
                  <a:lnTo>
                    <a:pt x="432" y="44"/>
                  </a:lnTo>
                  <a:lnTo>
                    <a:pt x="432" y="44"/>
                  </a:lnTo>
                  <a:lnTo>
                    <a:pt x="432" y="42"/>
                  </a:lnTo>
                  <a:lnTo>
                    <a:pt x="432" y="42"/>
                  </a:lnTo>
                  <a:lnTo>
                    <a:pt x="430" y="40"/>
                  </a:lnTo>
                  <a:lnTo>
                    <a:pt x="430" y="40"/>
                  </a:lnTo>
                  <a:lnTo>
                    <a:pt x="428" y="36"/>
                  </a:lnTo>
                  <a:lnTo>
                    <a:pt x="428" y="36"/>
                  </a:lnTo>
                  <a:lnTo>
                    <a:pt x="422" y="28"/>
                  </a:lnTo>
                  <a:lnTo>
                    <a:pt x="422" y="28"/>
                  </a:lnTo>
                  <a:lnTo>
                    <a:pt x="422" y="26"/>
                  </a:lnTo>
                  <a:lnTo>
                    <a:pt x="422" y="26"/>
                  </a:lnTo>
                  <a:lnTo>
                    <a:pt x="420" y="24"/>
                  </a:lnTo>
                  <a:lnTo>
                    <a:pt x="420" y="24"/>
                  </a:lnTo>
                  <a:lnTo>
                    <a:pt x="418" y="24"/>
                  </a:lnTo>
                  <a:lnTo>
                    <a:pt x="418" y="24"/>
                  </a:lnTo>
                  <a:lnTo>
                    <a:pt x="410" y="18"/>
                  </a:lnTo>
                  <a:lnTo>
                    <a:pt x="410" y="20"/>
                  </a:lnTo>
                  <a:lnTo>
                    <a:pt x="410" y="20"/>
                  </a:lnTo>
                  <a:lnTo>
                    <a:pt x="410" y="16"/>
                  </a:lnTo>
                  <a:lnTo>
                    <a:pt x="408" y="16"/>
                  </a:lnTo>
                  <a:lnTo>
                    <a:pt x="408" y="16"/>
                  </a:lnTo>
                  <a:lnTo>
                    <a:pt x="406" y="16"/>
                  </a:lnTo>
                  <a:lnTo>
                    <a:pt x="406" y="16"/>
                  </a:lnTo>
                  <a:lnTo>
                    <a:pt x="404" y="16"/>
                  </a:lnTo>
                  <a:lnTo>
                    <a:pt x="404" y="16"/>
                  </a:lnTo>
                  <a:lnTo>
                    <a:pt x="404" y="14"/>
                  </a:lnTo>
                  <a:lnTo>
                    <a:pt x="404" y="14"/>
                  </a:lnTo>
                  <a:lnTo>
                    <a:pt x="400" y="14"/>
                  </a:lnTo>
                  <a:lnTo>
                    <a:pt x="400" y="14"/>
                  </a:lnTo>
                  <a:lnTo>
                    <a:pt x="400" y="12"/>
                  </a:lnTo>
                  <a:lnTo>
                    <a:pt x="400" y="12"/>
                  </a:lnTo>
                  <a:lnTo>
                    <a:pt x="396" y="12"/>
                  </a:lnTo>
                  <a:lnTo>
                    <a:pt x="396" y="12"/>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grpSp>
      <p:sp>
        <p:nvSpPr>
          <p:cNvPr id="26" name="文本占位符 25"/>
          <p:cNvSpPr>
            <a:spLocks noGrp="1"/>
          </p:cNvSpPr>
          <p:nvPr>
            <p:ph type="body" sz="quarter" idx="10"/>
          </p:nvPr>
        </p:nvSpPr>
        <p:spPr>
          <a:xfrm>
            <a:off x="655541" y="680601"/>
            <a:ext cx="3886387" cy="430679"/>
          </a:xfrm>
          <a:prstGeom prst="rect">
            <a:avLst/>
          </a:prstGeom>
        </p:spPr>
        <p:txBody>
          <a:bodyPr/>
          <a:lstStyle>
            <a:lvl1pPr marL="0" indent="0" algn="l" defTabSz="914400" rtl="0" eaLnBrk="1" latinLnBrk="0" hangingPunct="1">
              <a:buFontTx/>
              <a:buNone/>
              <a:defRPr lang="zh-CN" altLang="en-US" sz="2400" b="1" kern="1200" dirty="0" smtClean="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页3">
    <p:spTree>
      <p:nvGrpSpPr>
        <p:cNvPr id="1" name=""/>
        <p:cNvGrpSpPr/>
        <p:nvPr/>
      </p:nvGrpSpPr>
      <p:grpSpPr>
        <a:xfrm>
          <a:off x="0" y="0"/>
          <a:ext cx="0" cy="0"/>
          <a:chOff x="0" y="0"/>
          <a:chExt cx="0" cy="0"/>
        </a:xfrm>
      </p:grpSpPr>
      <p:sp>
        <p:nvSpPr>
          <p:cNvPr id="2" name="矩形 1"/>
          <p:cNvSpPr/>
          <p:nvPr userDrawn="1"/>
        </p:nvSpPr>
        <p:spPr>
          <a:xfrm>
            <a:off x="0" y="548640"/>
            <a:ext cx="12192000" cy="59851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5" name="矩形 4"/>
          <p:cNvSpPr/>
          <p:nvPr userDrawn="1"/>
        </p:nvSpPr>
        <p:spPr>
          <a:xfrm>
            <a:off x="0" y="0"/>
            <a:ext cx="12192000" cy="5985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矩形 5"/>
          <p:cNvSpPr/>
          <p:nvPr userDrawn="1"/>
        </p:nvSpPr>
        <p:spPr>
          <a:xfrm>
            <a:off x="6599762" y="133582"/>
            <a:ext cx="597968"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200" b="0" kern="120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绪论</a:t>
            </a:r>
          </a:p>
        </p:txBody>
      </p:sp>
      <p:sp>
        <p:nvSpPr>
          <p:cNvPr id="8" name="矩形 7"/>
          <p:cNvSpPr/>
          <p:nvPr userDrawn="1"/>
        </p:nvSpPr>
        <p:spPr>
          <a:xfrm>
            <a:off x="7233205" y="175685"/>
            <a:ext cx="912743" cy="3609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200" b="0" kern="120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系统架构</a:t>
            </a:r>
          </a:p>
        </p:txBody>
      </p:sp>
      <p:sp>
        <p:nvSpPr>
          <p:cNvPr id="9" name="矩形 8"/>
          <p:cNvSpPr/>
          <p:nvPr userDrawn="1"/>
        </p:nvSpPr>
        <p:spPr>
          <a:xfrm>
            <a:off x="8145949" y="162562"/>
            <a:ext cx="917134" cy="4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400" b="1" kern="12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程序设计</a:t>
            </a:r>
          </a:p>
        </p:txBody>
      </p:sp>
      <p:sp>
        <p:nvSpPr>
          <p:cNvPr id="10" name="矩形 9"/>
          <p:cNvSpPr/>
          <p:nvPr userDrawn="1"/>
        </p:nvSpPr>
        <p:spPr>
          <a:xfrm>
            <a:off x="9063083" y="133582"/>
            <a:ext cx="1139873"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功能介绍</a:t>
            </a:r>
          </a:p>
        </p:txBody>
      </p:sp>
      <p:sp>
        <p:nvSpPr>
          <p:cNvPr id="11" name="矩形 10"/>
          <p:cNvSpPr/>
          <p:nvPr userDrawn="1"/>
        </p:nvSpPr>
        <p:spPr>
          <a:xfrm>
            <a:off x="10238432" y="133582"/>
            <a:ext cx="1273859"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总结</a:t>
            </a:r>
          </a:p>
        </p:txBody>
      </p:sp>
      <p:sp>
        <p:nvSpPr>
          <p:cNvPr id="12" name="任意多边形 11"/>
          <p:cNvSpPr/>
          <p:nvPr userDrawn="1"/>
        </p:nvSpPr>
        <p:spPr>
          <a:xfrm>
            <a:off x="8471512" y="0"/>
            <a:ext cx="266008" cy="229317"/>
          </a:xfrm>
          <a:custGeom>
            <a:avLst/>
            <a:gdLst>
              <a:gd name="connsiteX0" fmla="*/ 0 w 266008"/>
              <a:gd name="connsiteY0" fmla="*/ 0 h 229317"/>
              <a:gd name="connsiteX1" fmla="*/ 266008 w 266008"/>
              <a:gd name="connsiteY1" fmla="*/ 0 h 229317"/>
              <a:gd name="connsiteX2" fmla="*/ 133004 w 266008"/>
              <a:gd name="connsiteY2" fmla="*/ 229317 h 229317"/>
              <a:gd name="connsiteX3" fmla="*/ 0 w 266008"/>
              <a:gd name="connsiteY3" fmla="*/ 0 h 229317"/>
            </a:gdLst>
            <a:ahLst/>
            <a:cxnLst>
              <a:cxn ang="0">
                <a:pos x="connsiteX0" y="connsiteY0"/>
              </a:cxn>
              <a:cxn ang="0">
                <a:pos x="connsiteX1" y="connsiteY1"/>
              </a:cxn>
              <a:cxn ang="0">
                <a:pos x="connsiteX2" y="connsiteY2"/>
              </a:cxn>
              <a:cxn ang="0">
                <a:pos x="connsiteX3" y="connsiteY3"/>
              </a:cxn>
            </a:cxnLst>
            <a:rect l="l" t="t" r="r" b="b"/>
            <a:pathLst>
              <a:path w="266008" h="229317">
                <a:moveTo>
                  <a:pt x="0" y="0"/>
                </a:moveTo>
                <a:lnTo>
                  <a:pt x="266008" y="0"/>
                </a:lnTo>
                <a:lnTo>
                  <a:pt x="133004" y="229317"/>
                </a:lnTo>
                <a:lnTo>
                  <a:pt x="0" y="0"/>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sz="1000" b="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3</a:t>
            </a:r>
            <a:endParaRPr lang="zh-CN" altLang="en-US" sz="1000" b="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矩形 12"/>
          <p:cNvSpPr/>
          <p:nvPr userDrawn="1"/>
        </p:nvSpPr>
        <p:spPr>
          <a:xfrm>
            <a:off x="0" y="6367549"/>
            <a:ext cx="12192000" cy="490451"/>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14" name="文本框 13"/>
          <p:cNvSpPr txBox="1"/>
          <p:nvPr userDrawn="1"/>
        </p:nvSpPr>
        <p:spPr>
          <a:xfrm>
            <a:off x="211251" y="6465073"/>
            <a:ext cx="3835373" cy="312420"/>
          </a:xfrm>
          <a:prstGeom prst="rect">
            <a:avLst/>
          </a:prstGeom>
          <a:noFill/>
        </p:spPr>
        <p:txBody>
          <a:bodyPr wrap="square" rtlCol="0">
            <a:spAutoFit/>
          </a:bodyPr>
          <a:lstStyle/>
          <a:p>
            <a:pPr>
              <a:lnSpc>
                <a:spcPct val="120000"/>
              </a:lnSpc>
            </a:pPr>
            <a:r>
              <a:rPr lang="zh-CN" altLang="en-US" sz="1200" b="0" dirty="0">
                <a:solidFill>
                  <a:schemeClr val="bg1"/>
                </a:solidFill>
                <a:latin typeface="微软雅黑" panose="020B0503020204020204" pitchFamily="34" charset="-122"/>
                <a:ea typeface="微软雅黑" panose="020B0503020204020204" pitchFamily="34" charset="-122"/>
              </a:rPr>
              <a:t>计算机与信息学院</a:t>
            </a:r>
          </a:p>
        </p:txBody>
      </p:sp>
      <p:grpSp>
        <p:nvGrpSpPr>
          <p:cNvPr id="18" name="组合 17"/>
          <p:cNvGrpSpPr/>
          <p:nvPr userDrawn="1"/>
        </p:nvGrpSpPr>
        <p:grpSpPr>
          <a:xfrm>
            <a:off x="317202" y="718050"/>
            <a:ext cx="380741" cy="322530"/>
            <a:chOff x="5790315" y="2761153"/>
            <a:chExt cx="1650625" cy="1262026"/>
          </a:xfrm>
          <a:solidFill>
            <a:srgbClr val="16A287"/>
          </a:solidFill>
        </p:grpSpPr>
        <p:sp>
          <p:nvSpPr>
            <p:cNvPr id="20" name="Freeform 8"/>
            <p:cNvSpPr/>
            <p:nvPr/>
          </p:nvSpPr>
          <p:spPr bwMode="auto">
            <a:xfrm>
              <a:off x="5790315" y="3534653"/>
              <a:ext cx="358992" cy="481124"/>
            </a:xfrm>
            <a:custGeom>
              <a:avLst/>
              <a:gdLst>
                <a:gd name="T0" fmla="*/ 172 w 194"/>
                <a:gd name="T1" fmla="*/ 22 h 260"/>
                <a:gd name="T2" fmla="*/ 164 w 194"/>
                <a:gd name="T3" fmla="*/ 38 h 260"/>
                <a:gd name="T4" fmla="*/ 166 w 194"/>
                <a:gd name="T5" fmla="*/ 48 h 260"/>
                <a:gd name="T6" fmla="*/ 144 w 194"/>
                <a:gd name="T7" fmla="*/ 76 h 260"/>
                <a:gd name="T8" fmla="*/ 130 w 194"/>
                <a:gd name="T9" fmla="*/ 102 h 260"/>
                <a:gd name="T10" fmla="*/ 124 w 194"/>
                <a:gd name="T11" fmla="*/ 106 h 260"/>
                <a:gd name="T12" fmla="*/ 126 w 194"/>
                <a:gd name="T13" fmla="*/ 116 h 260"/>
                <a:gd name="T14" fmla="*/ 112 w 194"/>
                <a:gd name="T15" fmla="*/ 124 h 260"/>
                <a:gd name="T16" fmla="*/ 116 w 194"/>
                <a:gd name="T17" fmla="*/ 130 h 260"/>
                <a:gd name="T18" fmla="*/ 128 w 194"/>
                <a:gd name="T19" fmla="*/ 124 h 260"/>
                <a:gd name="T20" fmla="*/ 130 w 194"/>
                <a:gd name="T21" fmla="*/ 116 h 260"/>
                <a:gd name="T22" fmla="*/ 136 w 194"/>
                <a:gd name="T23" fmla="*/ 106 h 260"/>
                <a:gd name="T24" fmla="*/ 138 w 194"/>
                <a:gd name="T25" fmla="*/ 118 h 260"/>
                <a:gd name="T26" fmla="*/ 132 w 194"/>
                <a:gd name="T27" fmla="*/ 126 h 260"/>
                <a:gd name="T28" fmla="*/ 122 w 194"/>
                <a:gd name="T29" fmla="*/ 138 h 260"/>
                <a:gd name="T30" fmla="*/ 112 w 194"/>
                <a:gd name="T31" fmla="*/ 150 h 260"/>
                <a:gd name="T32" fmla="*/ 98 w 194"/>
                <a:gd name="T33" fmla="*/ 150 h 260"/>
                <a:gd name="T34" fmla="*/ 92 w 194"/>
                <a:gd name="T35" fmla="*/ 160 h 260"/>
                <a:gd name="T36" fmla="*/ 94 w 194"/>
                <a:gd name="T37" fmla="*/ 166 h 260"/>
                <a:gd name="T38" fmla="*/ 82 w 194"/>
                <a:gd name="T39" fmla="*/ 170 h 260"/>
                <a:gd name="T40" fmla="*/ 72 w 194"/>
                <a:gd name="T41" fmla="*/ 170 h 260"/>
                <a:gd name="T42" fmla="*/ 80 w 194"/>
                <a:gd name="T43" fmla="*/ 172 h 260"/>
                <a:gd name="T44" fmla="*/ 66 w 194"/>
                <a:gd name="T45" fmla="*/ 186 h 260"/>
                <a:gd name="T46" fmla="*/ 64 w 194"/>
                <a:gd name="T47" fmla="*/ 194 h 260"/>
                <a:gd name="T48" fmla="*/ 52 w 194"/>
                <a:gd name="T49" fmla="*/ 190 h 260"/>
                <a:gd name="T50" fmla="*/ 26 w 194"/>
                <a:gd name="T51" fmla="*/ 226 h 260"/>
                <a:gd name="T52" fmla="*/ 4 w 194"/>
                <a:gd name="T53" fmla="*/ 256 h 260"/>
                <a:gd name="T54" fmla="*/ 20 w 194"/>
                <a:gd name="T55" fmla="*/ 254 h 260"/>
                <a:gd name="T56" fmla="*/ 22 w 194"/>
                <a:gd name="T57" fmla="*/ 258 h 260"/>
                <a:gd name="T58" fmla="*/ 30 w 194"/>
                <a:gd name="T59" fmla="*/ 254 h 260"/>
                <a:gd name="T60" fmla="*/ 38 w 194"/>
                <a:gd name="T61" fmla="*/ 250 h 260"/>
                <a:gd name="T62" fmla="*/ 48 w 194"/>
                <a:gd name="T63" fmla="*/ 252 h 260"/>
                <a:gd name="T64" fmla="*/ 48 w 194"/>
                <a:gd name="T65" fmla="*/ 248 h 260"/>
                <a:gd name="T66" fmla="*/ 58 w 194"/>
                <a:gd name="T67" fmla="*/ 236 h 260"/>
                <a:gd name="T68" fmla="*/ 68 w 194"/>
                <a:gd name="T69" fmla="*/ 228 h 260"/>
                <a:gd name="T70" fmla="*/ 74 w 194"/>
                <a:gd name="T71" fmla="*/ 222 h 260"/>
                <a:gd name="T72" fmla="*/ 82 w 194"/>
                <a:gd name="T73" fmla="*/ 220 h 260"/>
                <a:gd name="T74" fmla="*/ 80 w 194"/>
                <a:gd name="T75" fmla="*/ 212 h 260"/>
                <a:gd name="T76" fmla="*/ 90 w 194"/>
                <a:gd name="T77" fmla="*/ 204 h 260"/>
                <a:gd name="T78" fmla="*/ 96 w 194"/>
                <a:gd name="T79" fmla="*/ 196 h 260"/>
                <a:gd name="T80" fmla="*/ 104 w 194"/>
                <a:gd name="T81" fmla="*/ 182 h 260"/>
                <a:gd name="T82" fmla="*/ 114 w 194"/>
                <a:gd name="T83" fmla="*/ 174 h 260"/>
                <a:gd name="T84" fmla="*/ 120 w 194"/>
                <a:gd name="T85" fmla="*/ 168 h 260"/>
                <a:gd name="T86" fmla="*/ 124 w 194"/>
                <a:gd name="T87" fmla="*/ 158 h 260"/>
                <a:gd name="T88" fmla="*/ 132 w 194"/>
                <a:gd name="T89" fmla="*/ 150 h 260"/>
                <a:gd name="T90" fmla="*/ 140 w 194"/>
                <a:gd name="T91" fmla="*/ 138 h 260"/>
                <a:gd name="T92" fmla="*/ 156 w 194"/>
                <a:gd name="T93" fmla="*/ 112 h 260"/>
                <a:gd name="T94" fmla="*/ 162 w 194"/>
                <a:gd name="T95" fmla="*/ 100 h 260"/>
                <a:gd name="T96" fmla="*/ 166 w 194"/>
                <a:gd name="T97" fmla="*/ 88 h 260"/>
                <a:gd name="T98" fmla="*/ 172 w 194"/>
                <a:gd name="T99" fmla="*/ 82 h 260"/>
                <a:gd name="T100" fmla="*/ 174 w 194"/>
                <a:gd name="T101" fmla="*/ 76 h 260"/>
                <a:gd name="T102" fmla="*/ 176 w 194"/>
                <a:gd name="T103" fmla="*/ 62 h 260"/>
                <a:gd name="T104" fmla="*/ 186 w 194"/>
                <a:gd name="T105" fmla="*/ 52 h 260"/>
                <a:gd name="T106" fmla="*/ 182 w 194"/>
                <a:gd name="T107" fmla="*/ 40 h 260"/>
                <a:gd name="T108" fmla="*/ 186 w 194"/>
                <a:gd name="T109" fmla="*/ 32 h 260"/>
                <a:gd name="T110" fmla="*/ 192 w 194"/>
                <a:gd name="T111" fmla="*/ 22 h 260"/>
                <a:gd name="T112" fmla="*/ 192 w 194"/>
                <a:gd name="T113" fmla="*/ 14 h 260"/>
                <a:gd name="T114" fmla="*/ 190 w 194"/>
                <a:gd name="T115" fmla="*/ 4 h 260"/>
                <a:gd name="T116" fmla="*/ 178 w 194"/>
                <a:gd name="T117" fmla="*/ 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4" h="260">
                  <a:moveTo>
                    <a:pt x="178" y="4"/>
                  </a:moveTo>
                  <a:lnTo>
                    <a:pt x="178" y="4"/>
                  </a:lnTo>
                  <a:lnTo>
                    <a:pt x="176" y="12"/>
                  </a:lnTo>
                  <a:lnTo>
                    <a:pt x="174" y="14"/>
                  </a:lnTo>
                  <a:lnTo>
                    <a:pt x="174" y="14"/>
                  </a:lnTo>
                  <a:lnTo>
                    <a:pt x="172" y="16"/>
                  </a:lnTo>
                  <a:lnTo>
                    <a:pt x="172" y="16"/>
                  </a:lnTo>
                  <a:lnTo>
                    <a:pt x="172" y="20"/>
                  </a:lnTo>
                  <a:lnTo>
                    <a:pt x="172" y="20"/>
                  </a:lnTo>
                  <a:lnTo>
                    <a:pt x="172" y="22"/>
                  </a:lnTo>
                  <a:lnTo>
                    <a:pt x="172" y="22"/>
                  </a:lnTo>
                  <a:lnTo>
                    <a:pt x="172" y="24"/>
                  </a:lnTo>
                  <a:lnTo>
                    <a:pt x="172" y="24"/>
                  </a:lnTo>
                  <a:lnTo>
                    <a:pt x="170" y="26"/>
                  </a:lnTo>
                  <a:lnTo>
                    <a:pt x="170" y="26"/>
                  </a:lnTo>
                  <a:lnTo>
                    <a:pt x="170" y="28"/>
                  </a:lnTo>
                  <a:lnTo>
                    <a:pt x="168" y="30"/>
                  </a:lnTo>
                  <a:lnTo>
                    <a:pt x="168" y="30"/>
                  </a:lnTo>
                  <a:lnTo>
                    <a:pt x="166" y="32"/>
                  </a:lnTo>
                  <a:lnTo>
                    <a:pt x="166" y="34"/>
                  </a:lnTo>
                  <a:lnTo>
                    <a:pt x="166" y="34"/>
                  </a:lnTo>
                  <a:lnTo>
                    <a:pt x="164" y="38"/>
                  </a:lnTo>
                  <a:lnTo>
                    <a:pt x="164" y="38"/>
                  </a:lnTo>
                  <a:lnTo>
                    <a:pt x="164" y="38"/>
                  </a:lnTo>
                  <a:lnTo>
                    <a:pt x="162" y="44"/>
                  </a:lnTo>
                  <a:lnTo>
                    <a:pt x="162" y="44"/>
                  </a:lnTo>
                  <a:lnTo>
                    <a:pt x="162" y="44"/>
                  </a:lnTo>
                  <a:lnTo>
                    <a:pt x="162" y="48"/>
                  </a:lnTo>
                  <a:lnTo>
                    <a:pt x="162" y="48"/>
                  </a:lnTo>
                  <a:lnTo>
                    <a:pt x="164" y="48"/>
                  </a:lnTo>
                  <a:lnTo>
                    <a:pt x="164" y="48"/>
                  </a:lnTo>
                  <a:lnTo>
                    <a:pt x="166" y="48"/>
                  </a:lnTo>
                  <a:lnTo>
                    <a:pt x="166" y="48"/>
                  </a:lnTo>
                  <a:lnTo>
                    <a:pt x="168" y="52"/>
                  </a:lnTo>
                  <a:lnTo>
                    <a:pt x="168" y="52"/>
                  </a:lnTo>
                  <a:lnTo>
                    <a:pt x="170" y="52"/>
                  </a:lnTo>
                  <a:lnTo>
                    <a:pt x="170" y="52"/>
                  </a:lnTo>
                  <a:lnTo>
                    <a:pt x="168" y="54"/>
                  </a:lnTo>
                  <a:lnTo>
                    <a:pt x="168" y="54"/>
                  </a:lnTo>
                  <a:lnTo>
                    <a:pt x="158" y="64"/>
                  </a:lnTo>
                  <a:lnTo>
                    <a:pt x="146" y="74"/>
                  </a:lnTo>
                  <a:lnTo>
                    <a:pt x="146" y="74"/>
                  </a:lnTo>
                  <a:lnTo>
                    <a:pt x="144" y="76"/>
                  </a:lnTo>
                  <a:lnTo>
                    <a:pt x="144" y="76"/>
                  </a:lnTo>
                  <a:lnTo>
                    <a:pt x="144" y="78"/>
                  </a:lnTo>
                  <a:lnTo>
                    <a:pt x="144" y="78"/>
                  </a:lnTo>
                  <a:lnTo>
                    <a:pt x="146" y="80"/>
                  </a:lnTo>
                  <a:lnTo>
                    <a:pt x="146" y="80"/>
                  </a:lnTo>
                  <a:lnTo>
                    <a:pt x="144" y="84"/>
                  </a:lnTo>
                  <a:lnTo>
                    <a:pt x="144" y="84"/>
                  </a:lnTo>
                  <a:lnTo>
                    <a:pt x="138" y="92"/>
                  </a:lnTo>
                  <a:lnTo>
                    <a:pt x="130" y="100"/>
                  </a:lnTo>
                  <a:lnTo>
                    <a:pt x="130" y="100"/>
                  </a:lnTo>
                  <a:lnTo>
                    <a:pt x="130" y="102"/>
                  </a:lnTo>
                  <a:lnTo>
                    <a:pt x="130" y="102"/>
                  </a:lnTo>
                  <a:lnTo>
                    <a:pt x="130" y="104"/>
                  </a:lnTo>
                  <a:lnTo>
                    <a:pt x="130" y="104"/>
                  </a:lnTo>
                  <a:lnTo>
                    <a:pt x="132" y="106"/>
                  </a:lnTo>
                  <a:lnTo>
                    <a:pt x="132" y="106"/>
                  </a:lnTo>
                  <a:lnTo>
                    <a:pt x="134" y="106"/>
                  </a:lnTo>
                  <a:lnTo>
                    <a:pt x="134" y="106"/>
                  </a:lnTo>
                  <a:lnTo>
                    <a:pt x="128" y="106"/>
                  </a:lnTo>
                  <a:lnTo>
                    <a:pt x="128" y="106"/>
                  </a:lnTo>
                  <a:lnTo>
                    <a:pt x="126" y="106"/>
                  </a:lnTo>
                  <a:lnTo>
                    <a:pt x="126" y="106"/>
                  </a:lnTo>
                  <a:lnTo>
                    <a:pt x="124" y="106"/>
                  </a:lnTo>
                  <a:lnTo>
                    <a:pt x="124" y="106"/>
                  </a:lnTo>
                  <a:lnTo>
                    <a:pt x="122" y="110"/>
                  </a:lnTo>
                  <a:lnTo>
                    <a:pt x="122" y="110"/>
                  </a:lnTo>
                  <a:lnTo>
                    <a:pt x="124" y="110"/>
                  </a:lnTo>
                  <a:lnTo>
                    <a:pt x="124" y="110"/>
                  </a:lnTo>
                  <a:lnTo>
                    <a:pt x="126" y="110"/>
                  </a:lnTo>
                  <a:lnTo>
                    <a:pt x="126" y="110"/>
                  </a:lnTo>
                  <a:lnTo>
                    <a:pt x="128" y="112"/>
                  </a:lnTo>
                  <a:lnTo>
                    <a:pt x="128" y="112"/>
                  </a:lnTo>
                  <a:lnTo>
                    <a:pt x="126" y="116"/>
                  </a:lnTo>
                  <a:lnTo>
                    <a:pt x="126" y="116"/>
                  </a:lnTo>
                  <a:lnTo>
                    <a:pt x="122" y="118"/>
                  </a:lnTo>
                  <a:lnTo>
                    <a:pt x="120" y="118"/>
                  </a:lnTo>
                  <a:lnTo>
                    <a:pt x="120" y="118"/>
                  </a:lnTo>
                  <a:lnTo>
                    <a:pt x="120" y="120"/>
                  </a:lnTo>
                  <a:lnTo>
                    <a:pt x="120" y="120"/>
                  </a:lnTo>
                  <a:lnTo>
                    <a:pt x="118" y="122"/>
                  </a:lnTo>
                  <a:lnTo>
                    <a:pt x="116" y="122"/>
                  </a:lnTo>
                  <a:lnTo>
                    <a:pt x="116" y="122"/>
                  </a:lnTo>
                  <a:lnTo>
                    <a:pt x="114" y="124"/>
                  </a:lnTo>
                  <a:lnTo>
                    <a:pt x="114" y="124"/>
                  </a:lnTo>
                  <a:lnTo>
                    <a:pt x="112" y="124"/>
                  </a:lnTo>
                  <a:lnTo>
                    <a:pt x="112" y="124"/>
                  </a:lnTo>
                  <a:lnTo>
                    <a:pt x="110" y="126"/>
                  </a:lnTo>
                  <a:lnTo>
                    <a:pt x="110" y="126"/>
                  </a:lnTo>
                  <a:lnTo>
                    <a:pt x="112" y="130"/>
                  </a:lnTo>
                  <a:lnTo>
                    <a:pt x="112" y="130"/>
                  </a:lnTo>
                  <a:lnTo>
                    <a:pt x="112" y="130"/>
                  </a:lnTo>
                  <a:lnTo>
                    <a:pt x="112" y="130"/>
                  </a:lnTo>
                  <a:lnTo>
                    <a:pt x="114" y="130"/>
                  </a:lnTo>
                  <a:lnTo>
                    <a:pt x="114" y="130"/>
                  </a:lnTo>
                  <a:lnTo>
                    <a:pt x="116" y="130"/>
                  </a:lnTo>
                  <a:lnTo>
                    <a:pt x="116" y="130"/>
                  </a:lnTo>
                  <a:lnTo>
                    <a:pt x="120" y="130"/>
                  </a:lnTo>
                  <a:lnTo>
                    <a:pt x="120" y="130"/>
                  </a:lnTo>
                  <a:lnTo>
                    <a:pt x="120" y="128"/>
                  </a:lnTo>
                  <a:lnTo>
                    <a:pt x="120" y="128"/>
                  </a:lnTo>
                  <a:lnTo>
                    <a:pt x="122" y="128"/>
                  </a:lnTo>
                  <a:lnTo>
                    <a:pt x="122" y="128"/>
                  </a:lnTo>
                  <a:lnTo>
                    <a:pt x="122" y="126"/>
                  </a:lnTo>
                  <a:lnTo>
                    <a:pt x="122" y="126"/>
                  </a:lnTo>
                  <a:lnTo>
                    <a:pt x="126" y="126"/>
                  </a:lnTo>
                  <a:lnTo>
                    <a:pt x="126" y="126"/>
                  </a:lnTo>
                  <a:lnTo>
                    <a:pt x="128" y="124"/>
                  </a:lnTo>
                  <a:lnTo>
                    <a:pt x="128" y="124"/>
                  </a:lnTo>
                  <a:lnTo>
                    <a:pt x="128" y="122"/>
                  </a:lnTo>
                  <a:lnTo>
                    <a:pt x="128" y="122"/>
                  </a:lnTo>
                  <a:lnTo>
                    <a:pt x="128" y="122"/>
                  </a:lnTo>
                  <a:lnTo>
                    <a:pt x="128" y="122"/>
                  </a:lnTo>
                  <a:lnTo>
                    <a:pt x="128" y="120"/>
                  </a:lnTo>
                  <a:lnTo>
                    <a:pt x="128" y="120"/>
                  </a:lnTo>
                  <a:lnTo>
                    <a:pt x="128" y="118"/>
                  </a:lnTo>
                  <a:lnTo>
                    <a:pt x="128" y="118"/>
                  </a:lnTo>
                  <a:lnTo>
                    <a:pt x="130" y="116"/>
                  </a:lnTo>
                  <a:lnTo>
                    <a:pt x="130" y="116"/>
                  </a:lnTo>
                  <a:lnTo>
                    <a:pt x="134" y="114"/>
                  </a:lnTo>
                  <a:lnTo>
                    <a:pt x="134" y="114"/>
                  </a:lnTo>
                  <a:lnTo>
                    <a:pt x="134" y="114"/>
                  </a:lnTo>
                  <a:lnTo>
                    <a:pt x="134" y="114"/>
                  </a:lnTo>
                  <a:lnTo>
                    <a:pt x="134" y="112"/>
                  </a:lnTo>
                  <a:lnTo>
                    <a:pt x="134" y="112"/>
                  </a:lnTo>
                  <a:lnTo>
                    <a:pt x="134" y="110"/>
                  </a:lnTo>
                  <a:lnTo>
                    <a:pt x="134" y="110"/>
                  </a:lnTo>
                  <a:lnTo>
                    <a:pt x="136" y="108"/>
                  </a:lnTo>
                  <a:lnTo>
                    <a:pt x="136" y="108"/>
                  </a:lnTo>
                  <a:lnTo>
                    <a:pt x="136" y="106"/>
                  </a:lnTo>
                  <a:lnTo>
                    <a:pt x="136" y="106"/>
                  </a:lnTo>
                  <a:lnTo>
                    <a:pt x="142" y="104"/>
                  </a:lnTo>
                  <a:lnTo>
                    <a:pt x="144" y="104"/>
                  </a:lnTo>
                  <a:lnTo>
                    <a:pt x="144" y="106"/>
                  </a:lnTo>
                  <a:lnTo>
                    <a:pt x="140" y="112"/>
                  </a:lnTo>
                  <a:lnTo>
                    <a:pt x="140" y="112"/>
                  </a:lnTo>
                  <a:lnTo>
                    <a:pt x="140" y="114"/>
                  </a:lnTo>
                  <a:lnTo>
                    <a:pt x="140" y="114"/>
                  </a:lnTo>
                  <a:lnTo>
                    <a:pt x="138" y="118"/>
                  </a:lnTo>
                  <a:lnTo>
                    <a:pt x="138" y="118"/>
                  </a:lnTo>
                  <a:lnTo>
                    <a:pt x="138" y="118"/>
                  </a:lnTo>
                  <a:lnTo>
                    <a:pt x="136" y="118"/>
                  </a:lnTo>
                  <a:lnTo>
                    <a:pt x="136" y="118"/>
                  </a:lnTo>
                  <a:lnTo>
                    <a:pt x="136" y="120"/>
                  </a:lnTo>
                  <a:lnTo>
                    <a:pt x="136" y="120"/>
                  </a:lnTo>
                  <a:lnTo>
                    <a:pt x="132" y="122"/>
                  </a:lnTo>
                  <a:lnTo>
                    <a:pt x="132" y="122"/>
                  </a:lnTo>
                  <a:lnTo>
                    <a:pt x="132" y="124"/>
                  </a:lnTo>
                  <a:lnTo>
                    <a:pt x="132" y="124"/>
                  </a:lnTo>
                  <a:lnTo>
                    <a:pt x="132" y="126"/>
                  </a:lnTo>
                  <a:lnTo>
                    <a:pt x="132" y="126"/>
                  </a:lnTo>
                  <a:lnTo>
                    <a:pt x="132" y="126"/>
                  </a:lnTo>
                  <a:lnTo>
                    <a:pt x="132" y="126"/>
                  </a:lnTo>
                  <a:lnTo>
                    <a:pt x="130" y="128"/>
                  </a:lnTo>
                  <a:lnTo>
                    <a:pt x="130" y="128"/>
                  </a:lnTo>
                  <a:lnTo>
                    <a:pt x="128" y="132"/>
                  </a:lnTo>
                  <a:lnTo>
                    <a:pt x="124" y="134"/>
                  </a:lnTo>
                  <a:lnTo>
                    <a:pt x="124" y="134"/>
                  </a:lnTo>
                  <a:lnTo>
                    <a:pt x="122" y="134"/>
                  </a:lnTo>
                  <a:lnTo>
                    <a:pt x="122" y="134"/>
                  </a:lnTo>
                  <a:lnTo>
                    <a:pt x="122" y="136"/>
                  </a:lnTo>
                  <a:lnTo>
                    <a:pt x="122" y="136"/>
                  </a:lnTo>
                  <a:lnTo>
                    <a:pt x="122" y="138"/>
                  </a:lnTo>
                  <a:lnTo>
                    <a:pt x="122" y="138"/>
                  </a:lnTo>
                  <a:lnTo>
                    <a:pt x="122" y="140"/>
                  </a:lnTo>
                  <a:lnTo>
                    <a:pt x="122" y="140"/>
                  </a:lnTo>
                  <a:lnTo>
                    <a:pt x="122" y="142"/>
                  </a:lnTo>
                  <a:lnTo>
                    <a:pt x="122" y="142"/>
                  </a:lnTo>
                  <a:lnTo>
                    <a:pt x="122" y="144"/>
                  </a:lnTo>
                  <a:lnTo>
                    <a:pt x="122" y="144"/>
                  </a:lnTo>
                  <a:lnTo>
                    <a:pt x="118" y="150"/>
                  </a:lnTo>
                  <a:lnTo>
                    <a:pt x="112" y="152"/>
                  </a:lnTo>
                  <a:lnTo>
                    <a:pt x="112" y="152"/>
                  </a:lnTo>
                  <a:lnTo>
                    <a:pt x="112" y="150"/>
                  </a:lnTo>
                  <a:lnTo>
                    <a:pt x="112" y="150"/>
                  </a:lnTo>
                  <a:lnTo>
                    <a:pt x="108" y="150"/>
                  </a:lnTo>
                  <a:lnTo>
                    <a:pt x="108" y="150"/>
                  </a:lnTo>
                  <a:lnTo>
                    <a:pt x="106" y="152"/>
                  </a:lnTo>
                  <a:lnTo>
                    <a:pt x="106" y="152"/>
                  </a:lnTo>
                  <a:lnTo>
                    <a:pt x="104" y="150"/>
                  </a:lnTo>
                  <a:lnTo>
                    <a:pt x="104" y="150"/>
                  </a:lnTo>
                  <a:lnTo>
                    <a:pt x="102" y="148"/>
                  </a:lnTo>
                  <a:lnTo>
                    <a:pt x="98" y="148"/>
                  </a:lnTo>
                  <a:lnTo>
                    <a:pt x="98" y="148"/>
                  </a:lnTo>
                  <a:lnTo>
                    <a:pt x="98" y="150"/>
                  </a:lnTo>
                  <a:lnTo>
                    <a:pt x="98" y="150"/>
                  </a:lnTo>
                  <a:lnTo>
                    <a:pt x="98" y="152"/>
                  </a:lnTo>
                  <a:lnTo>
                    <a:pt x="98" y="152"/>
                  </a:lnTo>
                  <a:lnTo>
                    <a:pt x="100" y="154"/>
                  </a:lnTo>
                  <a:lnTo>
                    <a:pt x="100" y="154"/>
                  </a:lnTo>
                  <a:lnTo>
                    <a:pt x="100" y="156"/>
                  </a:lnTo>
                  <a:lnTo>
                    <a:pt x="100" y="156"/>
                  </a:lnTo>
                  <a:lnTo>
                    <a:pt x="100" y="156"/>
                  </a:lnTo>
                  <a:lnTo>
                    <a:pt x="100" y="158"/>
                  </a:lnTo>
                  <a:lnTo>
                    <a:pt x="98" y="158"/>
                  </a:lnTo>
                  <a:lnTo>
                    <a:pt x="92" y="160"/>
                  </a:lnTo>
                  <a:lnTo>
                    <a:pt x="92" y="160"/>
                  </a:lnTo>
                  <a:lnTo>
                    <a:pt x="90" y="160"/>
                  </a:lnTo>
                  <a:lnTo>
                    <a:pt x="90" y="160"/>
                  </a:lnTo>
                  <a:lnTo>
                    <a:pt x="90" y="162"/>
                  </a:lnTo>
                  <a:lnTo>
                    <a:pt x="90" y="162"/>
                  </a:lnTo>
                  <a:lnTo>
                    <a:pt x="92" y="164"/>
                  </a:lnTo>
                  <a:lnTo>
                    <a:pt x="92" y="164"/>
                  </a:lnTo>
                  <a:lnTo>
                    <a:pt x="92" y="164"/>
                  </a:lnTo>
                  <a:lnTo>
                    <a:pt x="92" y="164"/>
                  </a:lnTo>
                  <a:lnTo>
                    <a:pt x="94" y="166"/>
                  </a:lnTo>
                  <a:lnTo>
                    <a:pt x="94" y="166"/>
                  </a:lnTo>
                  <a:lnTo>
                    <a:pt x="92" y="168"/>
                  </a:lnTo>
                  <a:lnTo>
                    <a:pt x="92" y="168"/>
                  </a:lnTo>
                  <a:lnTo>
                    <a:pt x="90" y="170"/>
                  </a:lnTo>
                  <a:lnTo>
                    <a:pt x="90" y="170"/>
                  </a:lnTo>
                  <a:lnTo>
                    <a:pt x="90" y="168"/>
                  </a:lnTo>
                  <a:lnTo>
                    <a:pt x="90" y="168"/>
                  </a:lnTo>
                  <a:lnTo>
                    <a:pt x="88" y="166"/>
                  </a:lnTo>
                  <a:lnTo>
                    <a:pt x="88" y="166"/>
                  </a:lnTo>
                  <a:lnTo>
                    <a:pt x="86" y="166"/>
                  </a:lnTo>
                  <a:lnTo>
                    <a:pt x="86" y="166"/>
                  </a:lnTo>
                  <a:lnTo>
                    <a:pt x="82" y="170"/>
                  </a:lnTo>
                  <a:lnTo>
                    <a:pt x="82" y="170"/>
                  </a:lnTo>
                  <a:lnTo>
                    <a:pt x="80" y="170"/>
                  </a:lnTo>
                  <a:lnTo>
                    <a:pt x="80" y="170"/>
                  </a:lnTo>
                  <a:lnTo>
                    <a:pt x="78" y="170"/>
                  </a:lnTo>
                  <a:lnTo>
                    <a:pt x="78" y="170"/>
                  </a:lnTo>
                  <a:lnTo>
                    <a:pt x="76" y="170"/>
                  </a:lnTo>
                  <a:lnTo>
                    <a:pt x="76" y="170"/>
                  </a:lnTo>
                  <a:lnTo>
                    <a:pt x="74" y="170"/>
                  </a:lnTo>
                  <a:lnTo>
                    <a:pt x="74" y="170"/>
                  </a:lnTo>
                  <a:lnTo>
                    <a:pt x="72" y="170"/>
                  </a:lnTo>
                  <a:lnTo>
                    <a:pt x="72" y="170"/>
                  </a:lnTo>
                  <a:lnTo>
                    <a:pt x="68" y="170"/>
                  </a:lnTo>
                  <a:lnTo>
                    <a:pt x="68" y="170"/>
                  </a:lnTo>
                  <a:lnTo>
                    <a:pt x="70" y="172"/>
                  </a:lnTo>
                  <a:lnTo>
                    <a:pt x="70" y="172"/>
                  </a:lnTo>
                  <a:lnTo>
                    <a:pt x="70" y="172"/>
                  </a:lnTo>
                  <a:lnTo>
                    <a:pt x="70" y="172"/>
                  </a:lnTo>
                  <a:lnTo>
                    <a:pt x="72" y="174"/>
                  </a:lnTo>
                  <a:lnTo>
                    <a:pt x="76" y="174"/>
                  </a:lnTo>
                  <a:lnTo>
                    <a:pt x="76" y="174"/>
                  </a:lnTo>
                  <a:lnTo>
                    <a:pt x="76" y="174"/>
                  </a:lnTo>
                  <a:lnTo>
                    <a:pt x="80" y="172"/>
                  </a:lnTo>
                  <a:lnTo>
                    <a:pt x="80" y="172"/>
                  </a:lnTo>
                  <a:lnTo>
                    <a:pt x="80" y="174"/>
                  </a:lnTo>
                  <a:lnTo>
                    <a:pt x="80" y="174"/>
                  </a:lnTo>
                  <a:lnTo>
                    <a:pt x="80" y="178"/>
                  </a:lnTo>
                  <a:lnTo>
                    <a:pt x="78" y="180"/>
                  </a:lnTo>
                  <a:lnTo>
                    <a:pt x="74" y="182"/>
                  </a:lnTo>
                  <a:lnTo>
                    <a:pt x="68" y="184"/>
                  </a:lnTo>
                  <a:lnTo>
                    <a:pt x="68" y="184"/>
                  </a:lnTo>
                  <a:lnTo>
                    <a:pt x="66" y="184"/>
                  </a:lnTo>
                  <a:lnTo>
                    <a:pt x="66" y="184"/>
                  </a:lnTo>
                  <a:lnTo>
                    <a:pt x="66" y="186"/>
                  </a:lnTo>
                  <a:lnTo>
                    <a:pt x="66" y="186"/>
                  </a:lnTo>
                  <a:lnTo>
                    <a:pt x="66" y="188"/>
                  </a:lnTo>
                  <a:lnTo>
                    <a:pt x="66" y="188"/>
                  </a:lnTo>
                  <a:lnTo>
                    <a:pt x="64" y="188"/>
                  </a:lnTo>
                  <a:lnTo>
                    <a:pt x="64" y="188"/>
                  </a:lnTo>
                  <a:lnTo>
                    <a:pt x="64" y="190"/>
                  </a:lnTo>
                  <a:lnTo>
                    <a:pt x="64" y="190"/>
                  </a:lnTo>
                  <a:lnTo>
                    <a:pt x="64" y="192"/>
                  </a:lnTo>
                  <a:lnTo>
                    <a:pt x="64" y="192"/>
                  </a:lnTo>
                  <a:lnTo>
                    <a:pt x="64" y="194"/>
                  </a:lnTo>
                  <a:lnTo>
                    <a:pt x="64" y="194"/>
                  </a:lnTo>
                  <a:lnTo>
                    <a:pt x="62" y="194"/>
                  </a:lnTo>
                  <a:lnTo>
                    <a:pt x="62" y="194"/>
                  </a:lnTo>
                  <a:lnTo>
                    <a:pt x="60" y="194"/>
                  </a:lnTo>
                  <a:lnTo>
                    <a:pt x="60" y="194"/>
                  </a:lnTo>
                  <a:lnTo>
                    <a:pt x="58" y="194"/>
                  </a:lnTo>
                  <a:lnTo>
                    <a:pt x="58" y="194"/>
                  </a:lnTo>
                  <a:lnTo>
                    <a:pt x="56" y="192"/>
                  </a:lnTo>
                  <a:lnTo>
                    <a:pt x="56" y="192"/>
                  </a:lnTo>
                  <a:lnTo>
                    <a:pt x="56" y="190"/>
                  </a:lnTo>
                  <a:lnTo>
                    <a:pt x="56" y="190"/>
                  </a:lnTo>
                  <a:lnTo>
                    <a:pt x="52" y="190"/>
                  </a:lnTo>
                  <a:lnTo>
                    <a:pt x="52" y="190"/>
                  </a:lnTo>
                  <a:lnTo>
                    <a:pt x="50" y="192"/>
                  </a:lnTo>
                  <a:lnTo>
                    <a:pt x="50" y="192"/>
                  </a:lnTo>
                  <a:lnTo>
                    <a:pt x="48" y="196"/>
                  </a:lnTo>
                  <a:lnTo>
                    <a:pt x="44" y="200"/>
                  </a:lnTo>
                  <a:lnTo>
                    <a:pt x="44" y="200"/>
                  </a:lnTo>
                  <a:lnTo>
                    <a:pt x="42" y="202"/>
                  </a:lnTo>
                  <a:lnTo>
                    <a:pt x="42" y="202"/>
                  </a:lnTo>
                  <a:lnTo>
                    <a:pt x="42" y="206"/>
                  </a:lnTo>
                  <a:lnTo>
                    <a:pt x="42" y="206"/>
                  </a:lnTo>
                  <a:lnTo>
                    <a:pt x="26" y="226"/>
                  </a:lnTo>
                  <a:lnTo>
                    <a:pt x="6" y="244"/>
                  </a:lnTo>
                  <a:lnTo>
                    <a:pt x="6" y="244"/>
                  </a:lnTo>
                  <a:lnTo>
                    <a:pt x="4" y="246"/>
                  </a:lnTo>
                  <a:lnTo>
                    <a:pt x="4" y="246"/>
                  </a:lnTo>
                  <a:lnTo>
                    <a:pt x="4" y="246"/>
                  </a:lnTo>
                  <a:lnTo>
                    <a:pt x="2" y="250"/>
                  </a:lnTo>
                  <a:lnTo>
                    <a:pt x="0" y="252"/>
                  </a:lnTo>
                  <a:lnTo>
                    <a:pt x="2" y="252"/>
                  </a:lnTo>
                  <a:lnTo>
                    <a:pt x="2" y="252"/>
                  </a:lnTo>
                  <a:lnTo>
                    <a:pt x="4" y="256"/>
                  </a:lnTo>
                  <a:lnTo>
                    <a:pt x="4" y="256"/>
                  </a:lnTo>
                  <a:lnTo>
                    <a:pt x="4" y="258"/>
                  </a:lnTo>
                  <a:lnTo>
                    <a:pt x="6" y="260"/>
                  </a:lnTo>
                  <a:lnTo>
                    <a:pt x="12" y="260"/>
                  </a:lnTo>
                  <a:lnTo>
                    <a:pt x="12" y="260"/>
                  </a:lnTo>
                  <a:lnTo>
                    <a:pt x="14" y="260"/>
                  </a:lnTo>
                  <a:lnTo>
                    <a:pt x="14" y="260"/>
                  </a:lnTo>
                  <a:lnTo>
                    <a:pt x="18" y="258"/>
                  </a:lnTo>
                  <a:lnTo>
                    <a:pt x="18" y="258"/>
                  </a:lnTo>
                  <a:lnTo>
                    <a:pt x="18" y="258"/>
                  </a:lnTo>
                  <a:lnTo>
                    <a:pt x="18" y="258"/>
                  </a:lnTo>
                  <a:lnTo>
                    <a:pt x="20" y="254"/>
                  </a:lnTo>
                  <a:lnTo>
                    <a:pt x="20" y="254"/>
                  </a:lnTo>
                  <a:lnTo>
                    <a:pt x="24" y="252"/>
                  </a:lnTo>
                  <a:lnTo>
                    <a:pt x="24" y="252"/>
                  </a:lnTo>
                  <a:lnTo>
                    <a:pt x="24" y="252"/>
                  </a:lnTo>
                  <a:lnTo>
                    <a:pt x="26" y="252"/>
                  </a:lnTo>
                  <a:lnTo>
                    <a:pt x="26" y="252"/>
                  </a:lnTo>
                  <a:lnTo>
                    <a:pt x="24" y="254"/>
                  </a:lnTo>
                  <a:lnTo>
                    <a:pt x="24" y="254"/>
                  </a:lnTo>
                  <a:lnTo>
                    <a:pt x="22" y="254"/>
                  </a:lnTo>
                  <a:lnTo>
                    <a:pt x="22" y="254"/>
                  </a:lnTo>
                  <a:lnTo>
                    <a:pt x="22" y="258"/>
                  </a:lnTo>
                  <a:lnTo>
                    <a:pt x="22" y="258"/>
                  </a:lnTo>
                  <a:lnTo>
                    <a:pt x="22" y="258"/>
                  </a:lnTo>
                  <a:lnTo>
                    <a:pt x="22" y="258"/>
                  </a:lnTo>
                  <a:lnTo>
                    <a:pt x="22" y="260"/>
                  </a:lnTo>
                  <a:lnTo>
                    <a:pt x="26" y="260"/>
                  </a:lnTo>
                  <a:lnTo>
                    <a:pt x="26" y="260"/>
                  </a:lnTo>
                  <a:lnTo>
                    <a:pt x="26" y="258"/>
                  </a:lnTo>
                  <a:lnTo>
                    <a:pt x="26" y="258"/>
                  </a:lnTo>
                  <a:lnTo>
                    <a:pt x="28" y="258"/>
                  </a:lnTo>
                  <a:lnTo>
                    <a:pt x="30" y="254"/>
                  </a:lnTo>
                  <a:lnTo>
                    <a:pt x="30" y="254"/>
                  </a:lnTo>
                  <a:lnTo>
                    <a:pt x="30" y="254"/>
                  </a:lnTo>
                  <a:lnTo>
                    <a:pt x="34" y="254"/>
                  </a:lnTo>
                  <a:lnTo>
                    <a:pt x="34" y="254"/>
                  </a:lnTo>
                  <a:lnTo>
                    <a:pt x="34" y="254"/>
                  </a:lnTo>
                  <a:lnTo>
                    <a:pt x="34" y="254"/>
                  </a:lnTo>
                  <a:lnTo>
                    <a:pt x="36" y="250"/>
                  </a:lnTo>
                  <a:lnTo>
                    <a:pt x="36" y="250"/>
                  </a:lnTo>
                  <a:lnTo>
                    <a:pt x="36" y="250"/>
                  </a:lnTo>
                  <a:lnTo>
                    <a:pt x="36" y="250"/>
                  </a:lnTo>
                  <a:lnTo>
                    <a:pt x="38" y="250"/>
                  </a:lnTo>
                  <a:lnTo>
                    <a:pt x="38" y="250"/>
                  </a:lnTo>
                  <a:lnTo>
                    <a:pt x="40" y="254"/>
                  </a:lnTo>
                  <a:lnTo>
                    <a:pt x="40" y="254"/>
                  </a:lnTo>
                  <a:lnTo>
                    <a:pt x="42" y="256"/>
                  </a:lnTo>
                  <a:lnTo>
                    <a:pt x="44" y="256"/>
                  </a:lnTo>
                  <a:lnTo>
                    <a:pt x="44" y="256"/>
                  </a:lnTo>
                  <a:lnTo>
                    <a:pt x="44" y="254"/>
                  </a:lnTo>
                  <a:lnTo>
                    <a:pt x="44" y="254"/>
                  </a:lnTo>
                  <a:lnTo>
                    <a:pt x="44" y="254"/>
                  </a:lnTo>
                  <a:lnTo>
                    <a:pt x="44" y="254"/>
                  </a:lnTo>
                  <a:lnTo>
                    <a:pt x="48" y="252"/>
                  </a:lnTo>
                  <a:lnTo>
                    <a:pt x="48" y="252"/>
                  </a:lnTo>
                  <a:lnTo>
                    <a:pt x="50" y="252"/>
                  </a:lnTo>
                  <a:lnTo>
                    <a:pt x="50" y="252"/>
                  </a:lnTo>
                  <a:lnTo>
                    <a:pt x="52" y="250"/>
                  </a:lnTo>
                  <a:lnTo>
                    <a:pt x="52" y="250"/>
                  </a:lnTo>
                  <a:lnTo>
                    <a:pt x="52" y="248"/>
                  </a:lnTo>
                  <a:lnTo>
                    <a:pt x="52" y="248"/>
                  </a:lnTo>
                  <a:lnTo>
                    <a:pt x="52" y="246"/>
                  </a:lnTo>
                  <a:lnTo>
                    <a:pt x="52" y="246"/>
                  </a:lnTo>
                  <a:lnTo>
                    <a:pt x="48" y="246"/>
                  </a:lnTo>
                  <a:lnTo>
                    <a:pt x="48" y="246"/>
                  </a:lnTo>
                  <a:lnTo>
                    <a:pt x="48" y="248"/>
                  </a:lnTo>
                  <a:lnTo>
                    <a:pt x="48" y="248"/>
                  </a:lnTo>
                  <a:lnTo>
                    <a:pt x="46" y="248"/>
                  </a:lnTo>
                  <a:lnTo>
                    <a:pt x="46" y="248"/>
                  </a:lnTo>
                  <a:lnTo>
                    <a:pt x="44" y="246"/>
                  </a:lnTo>
                  <a:lnTo>
                    <a:pt x="44" y="244"/>
                  </a:lnTo>
                  <a:lnTo>
                    <a:pt x="44" y="244"/>
                  </a:lnTo>
                  <a:lnTo>
                    <a:pt x="50" y="240"/>
                  </a:lnTo>
                  <a:lnTo>
                    <a:pt x="56" y="236"/>
                  </a:lnTo>
                  <a:lnTo>
                    <a:pt x="56" y="236"/>
                  </a:lnTo>
                  <a:lnTo>
                    <a:pt x="58" y="236"/>
                  </a:lnTo>
                  <a:lnTo>
                    <a:pt x="58" y="236"/>
                  </a:lnTo>
                  <a:lnTo>
                    <a:pt x="64" y="236"/>
                  </a:lnTo>
                  <a:lnTo>
                    <a:pt x="64" y="236"/>
                  </a:lnTo>
                  <a:lnTo>
                    <a:pt x="64" y="234"/>
                  </a:lnTo>
                  <a:lnTo>
                    <a:pt x="64" y="234"/>
                  </a:lnTo>
                  <a:lnTo>
                    <a:pt x="66" y="234"/>
                  </a:lnTo>
                  <a:lnTo>
                    <a:pt x="66" y="234"/>
                  </a:lnTo>
                  <a:lnTo>
                    <a:pt x="66" y="230"/>
                  </a:lnTo>
                  <a:lnTo>
                    <a:pt x="64" y="226"/>
                  </a:lnTo>
                  <a:lnTo>
                    <a:pt x="64" y="226"/>
                  </a:lnTo>
                  <a:lnTo>
                    <a:pt x="68" y="228"/>
                  </a:lnTo>
                  <a:lnTo>
                    <a:pt x="68" y="228"/>
                  </a:lnTo>
                  <a:lnTo>
                    <a:pt x="68" y="228"/>
                  </a:lnTo>
                  <a:lnTo>
                    <a:pt x="68" y="228"/>
                  </a:lnTo>
                  <a:lnTo>
                    <a:pt x="70" y="230"/>
                  </a:lnTo>
                  <a:lnTo>
                    <a:pt x="72" y="230"/>
                  </a:lnTo>
                  <a:lnTo>
                    <a:pt x="72" y="230"/>
                  </a:lnTo>
                  <a:lnTo>
                    <a:pt x="74" y="228"/>
                  </a:lnTo>
                  <a:lnTo>
                    <a:pt x="74" y="228"/>
                  </a:lnTo>
                  <a:lnTo>
                    <a:pt x="74" y="228"/>
                  </a:lnTo>
                  <a:lnTo>
                    <a:pt x="74" y="228"/>
                  </a:lnTo>
                  <a:lnTo>
                    <a:pt x="76" y="224"/>
                  </a:lnTo>
                  <a:lnTo>
                    <a:pt x="74" y="222"/>
                  </a:lnTo>
                  <a:lnTo>
                    <a:pt x="74" y="222"/>
                  </a:lnTo>
                  <a:lnTo>
                    <a:pt x="74" y="222"/>
                  </a:lnTo>
                  <a:lnTo>
                    <a:pt x="74" y="222"/>
                  </a:lnTo>
                  <a:lnTo>
                    <a:pt x="76" y="220"/>
                  </a:lnTo>
                  <a:lnTo>
                    <a:pt x="76" y="220"/>
                  </a:lnTo>
                  <a:lnTo>
                    <a:pt x="78" y="220"/>
                  </a:lnTo>
                  <a:lnTo>
                    <a:pt x="78" y="220"/>
                  </a:lnTo>
                  <a:lnTo>
                    <a:pt x="80" y="220"/>
                  </a:lnTo>
                  <a:lnTo>
                    <a:pt x="80" y="220"/>
                  </a:lnTo>
                  <a:lnTo>
                    <a:pt x="82" y="220"/>
                  </a:lnTo>
                  <a:lnTo>
                    <a:pt x="82" y="220"/>
                  </a:lnTo>
                  <a:lnTo>
                    <a:pt x="82" y="218"/>
                  </a:lnTo>
                  <a:lnTo>
                    <a:pt x="80" y="216"/>
                  </a:lnTo>
                  <a:lnTo>
                    <a:pt x="80" y="216"/>
                  </a:lnTo>
                  <a:lnTo>
                    <a:pt x="80" y="216"/>
                  </a:lnTo>
                  <a:lnTo>
                    <a:pt x="80" y="216"/>
                  </a:lnTo>
                  <a:lnTo>
                    <a:pt x="76" y="212"/>
                  </a:lnTo>
                  <a:lnTo>
                    <a:pt x="76" y="212"/>
                  </a:lnTo>
                  <a:lnTo>
                    <a:pt x="80" y="212"/>
                  </a:lnTo>
                  <a:lnTo>
                    <a:pt x="80" y="212"/>
                  </a:lnTo>
                  <a:lnTo>
                    <a:pt x="80" y="212"/>
                  </a:lnTo>
                  <a:lnTo>
                    <a:pt x="80" y="212"/>
                  </a:lnTo>
                  <a:lnTo>
                    <a:pt x="82" y="208"/>
                  </a:lnTo>
                  <a:lnTo>
                    <a:pt x="82" y="208"/>
                  </a:lnTo>
                  <a:lnTo>
                    <a:pt x="82" y="208"/>
                  </a:lnTo>
                  <a:lnTo>
                    <a:pt x="82" y="208"/>
                  </a:lnTo>
                  <a:lnTo>
                    <a:pt x="86" y="206"/>
                  </a:lnTo>
                  <a:lnTo>
                    <a:pt x="86" y="206"/>
                  </a:lnTo>
                  <a:lnTo>
                    <a:pt x="86" y="206"/>
                  </a:lnTo>
                  <a:lnTo>
                    <a:pt x="86" y="206"/>
                  </a:lnTo>
                  <a:lnTo>
                    <a:pt x="88" y="206"/>
                  </a:lnTo>
                  <a:lnTo>
                    <a:pt x="88" y="206"/>
                  </a:lnTo>
                  <a:lnTo>
                    <a:pt x="90" y="204"/>
                  </a:lnTo>
                  <a:lnTo>
                    <a:pt x="90" y="204"/>
                  </a:lnTo>
                  <a:lnTo>
                    <a:pt x="90" y="202"/>
                  </a:lnTo>
                  <a:lnTo>
                    <a:pt x="88" y="202"/>
                  </a:lnTo>
                  <a:lnTo>
                    <a:pt x="88" y="202"/>
                  </a:lnTo>
                  <a:lnTo>
                    <a:pt x="88" y="200"/>
                  </a:lnTo>
                  <a:lnTo>
                    <a:pt x="88" y="200"/>
                  </a:lnTo>
                  <a:lnTo>
                    <a:pt x="86" y="198"/>
                  </a:lnTo>
                  <a:lnTo>
                    <a:pt x="86" y="198"/>
                  </a:lnTo>
                  <a:lnTo>
                    <a:pt x="92" y="198"/>
                  </a:lnTo>
                  <a:lnTo>
                    <a:pt x="96" y="196"/>
                  </a:lnTo>
                  <a:lnTo>
                    <a:pt x="96" y="196"/>
                  </a:lnTo>
                  <a:lnTo>
                    <a:pt x="98" y="194"/>
                  </a:lnTo>
                  <a:lnTo>
                    <a:pt x="98" y="194"/>
                  </a:lnTo>
                  <a:lnTo>
                    <a:pt x="98" y="192"/>
                  </a:lnTo>
                  <a:lnTo>
                    <a:pt x="98" y="192"/>
                  </a:lnTo>
                  <a:lnTo>
                    <a:pt x="100" y="190"/>
                  </a:lnTo>
                  <a:lnTo>
                    <a:pt x="100" y="190"/>
                  </a:lnTo>
                  <a:lnTo>
                    <a:pt x="104" y="188"/>
                  </a:lnTo>
                  <a:lnTo>
                    <a:pt x="104" y="184"/>
                  </a:lnTo>
                  <a:lnTo>
                    <a:pt x="104" y="184"/>
                  </a:lnTo>
                  <a:lnTo>
                    <a:pt x="104" y="182"/>
                  </a:lnTo>
                  <a:lnTo>
                    <a:pt x="104" y="182"/>
                  </a:lnTo>
                  <a:lnTo>
                    <a:pt x="108" y="182"/>
                  </a:lnTo>
                  <a:lnTo>
                    <a:pt x="108" y="182"/>
                  </a:lnTo>
                  <a:lnTo>
                    <a:pt x="108" y="180"/>
                  </a:lnTo>
                  <a:lnTo>
                    <a:pt x="108" y="180"/>
                  </a:lnTo>
                  <a:lnTo>
                    <a:pt x="108" y="178"/>
                  </a:lnTo>
                  <a:lnTo>
                    <a:pt x="108" y="178"/>
                  </a:lnTo>
                  <a:lnTo>
                    <a:pt x="112" y="178"/>
                  </a:lnTo>
                  <a:lnTo>
                    <a:pt x="112" y="178"/>
                  </a:lnTo>
                  <a:lnTo>
                    <a:pt x="112" y="176"/>
                  </a:lnTo>
                  <a:lnTo>
                    <a:pt x="112" y="176"/>
                  </a:lnTo>
                  <a:lnTo>
                    <a:pt x="114" y="174"/>
                  </a:lnTo>
                  <a:lnTo>
                    <a:pt x="114" y="174"/>
                  </a:lnTo>
                  <a:lnTo>
                    <a:pt x="114" y="172"/>
                  </a:lnTo>
                  <a:lnTo>
                    <a:pt x="114" y="172"/>
                  </a:lnTo>
                  <a:lnTo>
                    <a:pt x="116" y="172"/>
                  </a:lnTo>
                  <a:lnTo>
                    <a:pt x="116" y="172"/>
                  </a:lnTo>
                  <a:lnTo>
                    <a:pt x="116" y="170"/>
                  </a:lnTo>
                  <a:lnTo>
                    <a:pt x="116" y="170"/>
                  </a:lnTo>
                  <a:lnTo>
                    <a:pt x="118" y="170"/>
                  </a:lnTo>
                  <a:lnTo>
                    <a:pt x="118" y="170"/>
                  </a:lnTo>
                  <a:lnTo>
                    <a:pt x="120" y="168"/>
                  </a:lnTo>
                  <a:lnTo>
                    <a:pt x="120" y="168"/>
                  </a:lnTo>
                  <a:lnTo>
                    <a:pt x="120" y="166"/>
                  </a:lnTo>
                  <a:lnTo>
                    <a:pt x="120" y="166"/>
                  </a:lnTo>
                  <a:lnTo>
                    <a:pt x="120" y="164"/>
                  </a:lnTo>
                  <a:lnTo>
                    <a:pt x="120" y="164"/>
                  </a:lnTo>
                  <a:lnTo>
                    <a:pt x="122" y="164"/>
                  </a:lnTo>
                  <a:lnTo>
                    <a:pt x="122" y="164"/>
                  </a:lnTo>
                  <a:lnTo>
                    <a:pt x="124" y="162"/>
                  </a:lnTo>
                  <a:lnTo>
                    <a:pt x="124" y="160"/>
                  </a:lnTo>
                  <a:lnTo>
                    <a:pt x="124" y="160"/>
                  </a:lnTo>
                  <a:lnTo>
                    <a:pt x="124" y="158"/>
                  </a:lnTo>
                  <a:lnTo>
                    <a:pt x="124" y="158"/>
                  </a:lnTo>
                  <a:lnTo>
                    <a:pt x="124" y="156"/>
                  </a:lnTo>
                  <a:lnTo>
                    <a:pt x="124" y="156"/>
                  </a:lnTo>
                  <a:lnTo>
                    <a:pt x="128" y="154"/>
                  </a:lnTo>
                  <a:lnTo>
                    <a:pt x="128" y="154"/>
                  </a:lnTo>
                  <a:lnTo>
                    <a:pt x="128" y="154"/>
                  </a:lnTo>
                  <a:lnTo>
                    <a:pt x="128" y="154"/>
                  </a:lnTo>
                  <a:lnTo>
                    <a:pt x="130" y="152"/>
                  </a:lnTo>
                  <a:lnTo>
                    <a:pt x="130" y="152"/>
                  </a:lnTo>
                  <a:lnTo>
                    <a:pt x="130" y="150"/>
                  </a:lnTo>
                  <a:lnTo>
                    <a:pt x="130" y="150"/>
                  </a:lnTo>
                  <a:lnTo>
                    <a:pt x="132" y="150"/>
                  </a:lnTo>
                  <a:lnTo>
                    <a:pt x="132" y="150"/>
                  </a:lnTo>
                  <a:lnTo>
                    <a:pt x="132" y="148"/>
                  </a:lnTo>
                  <a:lnTo>
                    <a:pt x="132" y="148"/>
                  </a:lnTo>
                  <a:lnTo>
                    <a:pt x="136" y="144"/>
                  </a:lnTo>
                  <a:lnTo>
                    <a:pt x="136" y="144"/>
                  </a:lnTo>
                  <a:lnTo>
                    <a:pt x="136" y="142"/>
                  </a:lnTo>
                  <a:lnTo>
                    <a:pt x="136" y="142"/>
                  </a:lnTo>
                  <a:lnTo>
                    <a:pt x="138" y="140"/>
                  </a:lnTo>
                  <a:lnTo>
                    <a:pt x="138" y="140"/>
                  </a:lnTo>
                  <a:lnTo>
                    <a:pt x="140" y="138"/>
                  </a:lnTo>
                  <a:lnTo>
                    <a:pt x="140" y="138"/>
                  </a:lnTo>
                  <a:lnTo>
                    <a:pt x="140" y="138"/>
                  </a:lnTo>
                  <a:lnTo>
                    <a:pt x="140" y="138"/>
                  </a:lnTo>
                  <a:lnTo>
                    <a:pt x="142" y="136"/>
                  </a:lnTo>
                  <a:lnTo>
                    <a:pt x="142" y="136"/>
                  </a:lnTo>
                  <a:lnTo>
                    <a:pt x="144" y="134"/>
                  </a:lnTo>
                  <a:lnTo>
                    <a:pt x="144" y="134"/>
                  </a:lnTo>
                  <a:lnTo>
                    <a:pt x="148" y="128"/>
                  </a:lnTo>
                  <a:lnTo>
                    <a:pt x="154" y="122"/>
                  </a:lnTo>
                  <a:lnTo>
                    <a:pt x="154" y="122"/>
                  </a:lnTo>
                  <a:lnTo>
                    <a:pt x="156" y="112"/>
                  </a:lnTo>
                  <a:lnTo>
                    <a:pt x="156" y="112"/>
                  </a:lnTo>
                  <a:lnTo>
                    <a:pt x="160" y="110"/>
                  </a:lnTo>
                  <a:lnTo>
                    <a:pt x="160" y="108"/>
                  </a:lnTo>
                  <a:lnTo>
                    <a:pt x="160" y="108"/>
                  </a:lnTo>
                  <a:lnTo>
                    <a:pt x="158" y="106"/>
                  </a:lnTo>
                  <a:lnTo>
                    <a:pt x="158" y="106"/>
                  </a:lnTo>
                  <a:lnTo>
                    <a:pt x="158" y="104"/>
                  </a:lnTo>
                  <a:lnTo>
                    <a:pt x="158" y="104"/>
                  </a:lnTo>
                  <a:lnTo>
                    <a:pt x="160" y="102"/>
                  </a:lnTo>
                  <a:lnTo>
                    <a:pt x="160" y="102"/>
                  </a:lnTo>
                  <a:lnTo>
                    <a:pt x="162" y="100"/>
                  </a:lnTo>
                  <a:lnTo>
                    <a:pt x="162" y="100"/>
                  </a:lnTo>
                  <a:lnTo>
                    <a:pt x="162" y="98"/>
                  </a:lnTo>
                  <a:lnTo>
                    <a:pt x="162" y="98"/>
                  </a:lnTo>
                  <a:lnTo>
                    <a:pt x="162" y="96"/>
                  </a:lnTo>
                  <a:lnTo>
                    <a:pt x="162" y="96"/>
                  </a:lnTo>
                  <a:lnTo>
                    <a:pt x="164" y="94"/>
                  </a:lnTo>
                  <a:lnTo>
                    <a:pt x="164" y="94"/>
                  </a:lnTo>
                  <a:lnTo>
                    <a:pt x="164" y="92"/>
                  </a:lnTo>
                  <a:lnTo>
                    <a:pt x="164" y="92"/>
                  </a:lnTo>
                  <a:lnTo>
                    <a:pt x="164" y="90"/>
                  </a:lnTo>
                  <a:lnTo>
                    <a:pt x="164" y="90"/>
                  </a:lnTo>
                  <a:lnTo>
                    <a:pt x="166" y="88"/>
                  </a:lnTo>
                  <a:lnTo>
                    <a:pt x="166" y="88"/>
                  </a:lnTo>
                  <a:lnTo>
                    <a:pt x="166" y="86"/>
                  </a:lnTo>
                  <a:lnTo>
                    <a:pt x="166" y="86"/>
                  </a:lnTo>
                  <a:lnTo>
                    <a:pt x="166" y="84"/>
                  </a:lnTo>
                  <a:lnTo>
                    <a:pt x="166" y="84"/>
                  </a:lnTo>
                  <a:lnTo>
                    <a:pt x="166" y="82"/>
                  </a:lnTo>
                  <a:lnTo>
                    <a:pt x="166" y="82"/>
                  </a:lnTo>
                  <a:lnTo>
                    <a:pt x="168" y="82"/>
                  </a:lnTo>
                  <a:lnTo>
                    <a:pt x="168" y="82"/>
                  </a:lnTo>
                  <a:lnTo>
                    <a:pt x="172" y="82"/>
                  </a:lnTo>
                  <a:lnTo>
                    <a:pt x="172" y="82"/>
                  </a:lnTo>
                  <a:lnTo>
                    <a:pt x="172" y="80"/>
                  </a:lnTo>
                  <a:lnTo>
                    <a:pt x="172" y="80"/>
                  </a:lnTo>
                  <a:lnTo>
                    <a:pt x="174" y="80"/>
                  </a:lnTo>
                  <a:lnTo>
                    <a:pt x="174" y="80"/>
                  </a:lnTo>
                  <a:lnTo>
                    <a:pt x="174" y="80"/>
                  </a:lnTo>
                  <a:lnTo>
                    <a:pt x="174" y="80"/>
                  </a:lnTo>
                  <a:lnTo>
                    <a:pt x="176" y="78"/>
                  </a:lnTo>
                  <a:lnTo>
                    <a:pt x="176" y="78"/>
                  </a:lnTo>
                  <a:lnTo>
                    <a:pt x="176" y="76"/>
                  </a:lnTo>
                  <a:lnTo>
                    <a:pt x="174" y="76"/>
                  </a:lnTo>
                  <a:lnTo>
                    <a:pt x="174" y="76"/>
                  </a:lnTo>
                  <a:lnTo>
                    <a:pt x="172" y="76"/>
                  </a:lnTo>
                  <a:lnTo>
                    <a:pt x="172" y="76"/>
                  </a:lnTo>
                  <a:lnTo>
                    <a:pt x="170" y="74"/>
                  </a:lnTo>
                  <a:lnTo>
                    <a:pt x="170" y="72"/>
                  </a:lnTo>
                  <a:lnTo>
                    <a:pt x="170" y="72"/>
                  </a:lnTo>
                  <a:lnTo>
                    <a:pt x="174" y="66"/>
                  </a:lnTo>
                  <a:lnTo>
                    <a:pt x="174" y="66"/>
                  </a:lnTo>
                  <a:lnTo>
                    <a:pt x="174" y="64"/>
                  </a:lnTo>
                  <a:lnTo>
                    <a:pt x="174" y="64"/>
                  </a:lnTo>
                  <a:lnTo>
                    <a:pt x="176" y="62"/>
                  </a:lnTo>
                  <a:lnTo>
                    <a:pt x="176" y="62"/>
                  </a:lnTo>
                  <a:lnTo>
                    <a:pt x="176" y="60"/>
                  </a:lnTo>
                  <a:lnTo>
                    <a:pt x="176" y="60"/>
                  </a:lnTo>
                  <a:lnTo>
                    <a:pt x="180" y="56"/>
                  </a:lnTo>
                  <a:lnTo>
                    <a:pt x="182" y="56"/>
                  </a:lnTo>
                  <a:lnTo>
                    <a:pt x="182" y="56"/>
                  </a:lnTo>
                  <a:lnTo>
                    <a:pt x="184" y="56"/>
                  </a:lnTo>
                  <a:lnTo>
                    <a:pt x="184" y="56"/>
                  </a:lnTo>
                  <a:lnTo>
                    <a:pt x="186" y="54"/>
                  </a:lnTo>
                  <a:lnTo>
                    <a:pt x="186" y="54"/>
                  </a:lnTo>
                  <a:lnTo>
                    <a:pt x="186" y="52"/>
                  </a:lnTo>
                  <a:lnTo>
                    <a:pt x="186" y="52"/>
                  </a:lnTo>
                  <a:lnTo>
                    <a:pt x="186" y="50"/>
                  </a:lnTo>
                  <a:lnTo>
                    <a:pt x="186" y="50"/>
                  </a:lnTo>
                  <a:lnTo>
                    <a:pt x="180" y="50"/>
                  </a:lnTo>
                  <a:lnTo>
                    <a:pt x="180" y="50"/>
                  </a:lnTo>
                  <a:lnTo>
                    <a:pt x="180" y="48"/>
                  </a:lnTo>
                  <a:lnTo>
                    <a:pt x="180" y="48"/>
                  </a:lnTo>
                  <a:lnTo>
                    <a:pt x="180" y="44"/>
                  </a:lnTo>
                  <a:lnTo>
                    <a:pt x="180" y="44"/>
                  </a:lnTo>
                  <a:lnTo>
                    <a:pt x="182" y="42"/>
                  </a:lnTo>
                  <a:lnTo>
                    <a:pt x="182" y="42"/>
                  </a:lnTo>
                  <a:lnTo>
                    <a:pt x="182" y="40"/>
                  </a:lnTo>
                  <a:lnTo>
                    <a:pt x="182" y="40"/>
                  </a:lnTo>
                  <a:lnTo>
                    <a:pt x="182" y="38"/>
                  </a:lnTo>
                  <a:lnTo>
                    <a:pt x="182" y="38"/>
                  </a:lnTo>
                  <a:lnTo>
                    <a:pt x="182" y="38"/>
                  </a:lnTo>
                  <a:lnTo>
                    <a:pt x="182" y="38"/>
                  </a:lnTo>
                  <a:lnTo>
                    <a:pt x="184" y="34"/>
                  </a:lnTo>
                  <a:lnTo>
                    <a:pt x="184" y="34"/>
                  </a:lnTo>
                  <a:lnTo>
                    <a:pt x="184" y="34"/>
                  </a:lnTo>
                  <a:lnTo>
                    <a:pt x="184" y="34"/>
                  </a:lnTo>
                  <a:lnTo>
                    <a:pt x="186" y="32"/>
                  </a:lnTo>
                  <a:lnTo>
                    <a:pt x="186" y="32"/>
                  </a:lnTo>
                  <a:lnTo>
                    <a:pt x="188" y="32"/>
                  </a:lnTo>
                  <a:lnTo>
                    <a:pt x="188" y="32"/>
                  </a:lnTo>
                  <a:lnTo>
                    <a:pt x="188" y="30"/>
                  </a:lnTo>
                  <a:lnTo>
                    <a:pt x="188" y="30"/>
                  </a:lnTo>
                  <a:lnTo>
                    <a:pt x="190" y="28"/>
                  </a:lnTo>
                  <a:lnTo>
                    <a:pt x="190" y="28"/>
                  </a:lnTo>
                  <a:lnTo>
                    <a:pt x="190" y="26"/>
                  </a:lnTo>
                  <a:lnTo>
                    <a:pt x="190" y="26"/>
                  </a:lnTo>
                  <a:lnTo>
                    <a:pt x="190" y="24"/>
                  </a:lnTo>
                  <a:lnTo>
                    <a:pt x="190" y="24"/>
                  </a:lnTo>
                  <a:lnTo>
                    <a:pt x="192" y="22"/>
                  </a:lnTo>
                  <a:lnTo>
                    <a:pt x="192" y="22"/>
                  </a:lnTo>
                  <a:lnTo>
                    <a:pt x="192" y="20"/>
                  </a:lnTo>
                  <a:lnTo>
                    <a:pt x="192" y="20"/>
                  </a:lnTo>
                  <a:lnTo>
                    <a:pt x="192" y="18"/>
                  </a:lnTo>
                  <a:lnTo>
                    <a:pt x="192" y="18"/>
                  </a:lnTo>
                  <a:lnTo>
                    <a:pt x="192" y="16"/>
                  </a:lnTo>
                  <a:lnTo>
                    <a:pt x="192" y="16"/>
                  </a:lnTo>
                  <a:lnTo>
                    <a:pt x="192" y="14"/>
                  </a:lnTo>
                  <a:lnTo>
                    <a:pt x="192" y="14"/>
                  </a:lnTo>
                  <a:lnTo>
                    <a:pt x="192" y="14"/>
                  </a:lnTo>
                  <a:lnTo>
                    <a:pt x="192" y="14"/>
                  </a:lnTo>
                  <a:lnTo>
                    <a:pt x="194" y="10"/>
                  </a:lnTo>
                  <a:lnTo>
                    <a:pt x="192" y="10"/>
                  </a:lnTo>
                  <a:lnTo>
                    <a:pt x="192" y="10"/>
                  </a:lnTo>
                  <a:lnTo>
                    <a:pt x="192" y="8"/>
                  </a:lnTo>
                  <a:lnTo>
                    <a:pt x="192" y="8"/>
                  </a:lnTo>
                  <a:lnTo>
                    <a:pt x="192" y="6"/>
                  </a:lnTo>
                  <a:lnTo>
                    <a:pt x="192" y="6"/>
                  </a:lnTo>
                  <a:lnTo>
                    <a:pt x="190" y="4"/>
                  </a:lnTo>
                  <a:lnTo>
                    <a:pt x="190" y="4"/>
                  </a:lnTo>
                  <a:lnTo>
                    <a:pt x="190" y="4"/>
                  </a:lnTo>
                  <a:lnTo>
                    <a:pt x="190" y="4"/>
                  </a:lnTo>
                  <a:lnTo>
                    <a:pt x="188" y="2"/>
                  </a:lnTo>
                  <a:lnTo>
                    <a:pt x="188" y="2"/>
                  </a:lnTo>
                  <a:lnTo>
                    <a:pt x="188" y="2"/>
                  </a:lnTo>
                  <a:lnTo>
                    <a:pt x="188" y="2"/>
                  </a:lnTo>
                  <a:lnTo>
                    <a:pt x="184" y="0"/>
                  </a:lnTo>
                  <a:lnTo>
                    <a:pt x="184" y="0"/>
                  </a:lnTo>
                  <a:lnTo>
                    <a:pt x="182" y="2"/>
                  </a:lnTo>
                  <a:lnTo>
                    <a:pt x="182" y="2"/>
                  </a:lnTo>
                  <a:lnTo>
                    <a:pt x="180" y="2"/>
                  </a:lnTo>
                  <a:lnTo>
                    <a:pt x="180" y="2"/>
                  </a:lnTo>
                  <a:lnTo>
                    <a:pt x="178" y="4"/>
                  </a:lnTo>
                  <a:lnTo>
                    <a:pt x="178" y="4"/>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21" name="Freeform 42"/>
            <p:cNvSpPr/>
            <p:nvPr/>
          </p:nvSpPr>
          <p:spPr bwMode="auto">
            <a:xfrm>
              <a:off x="6674843" y="2894387"/>
              <a:ext cx="766097" cy="1121389"/>
            </a:xfrm>
            <a:custGeom>
              <a:avLst/>
              <a:gdLst>
                <a:gd name="T0" fmla="*/ 74 w 414"/>
                <a:gd name="T1" fmla="*/ 80 h 606"/>
                <a:gd name="T2" fmla="*/ 26 w 414"/>
                <a:gd name="T3" fmla="*/ 20 h 606"/>
                <a:gd name="T4" fmla="*/ 14 w 414"/>
                <a:gd name="T5" fmla="*/ 14 h 606"/>
                <a:gd name="T6" fmla="*/ 4 w 414"/>
                <a:gd name="T7" fmla="*/ 10 h 606"/>
                <a:gd name="T8" fmla="*/ 14 w 414"/>
                <a:gd name="T9" fmla="*/ 36 h 606"/>
                <a:gd name="T10" fmla="*/ 20 w 414"/>
                <a:gd name="T11" fmla="*/ 52 h 606"/>
                <a:gd name="T12" fmla="*/ 22 w 414"/>
                <a:gd name="T13" fmla="*/ 74 h 606"/>
                <a:gd name="T14" fmla="*/ 24 w 414"/>
                <a:gd name="T15" fmla="*/ 94 h 606"/>
                <a:gd name="T16" fmla="*/ 28 w 414"/>
                <a:gd name="T17" fmla="*/ 114 h 606"/>
                <a:gd name="T18" fmla="*/ 30 w 414"/>
                <a:gd name="T19" fmla="*/ 130 h 606"/>
                <a:gd name="T20" fmla="*/ 32 w 414"/>
                <a:gd name="T21" fmla="*/ 156 h 606"/>
                <a:gd name="T22" fmla="*/ 38 w 414"/>
                <a:gd name="T23" fmla="*/ 178 h 606"/>
                <a:gd name="T24" fmla="*/ 40 w 414"/>
                <a:gd name="T25" fmla="*/ 198 h 606"/>
                <a:gd name="T26" fmla="*/ 40 w 414"/>
                <a:gd name="T27" fmla="*/ 218 h 606"/>
                <a:gd name="T28" fmla="*/ 44 w 414"/>
                <a:gd name="T29" fmla="*/ 238 h 606"/>
                <a:gd name="T30" fmla="*/ 52 w 414"/>
                <a:gd name="T31" fmla="*/ 270 h 606"/>
                <a:gd name="T32" fmla="*/ 54 w 414"/>
                <a:gd name="T33" fmla="*/ 288 h 606"/>
                <a:gd name="T34" fmla="*/ 58 w 414"/>
                <a:gd name="T35" fmla="*/ 310 h 606"/>
                <a:gd name="T36" fmla="*/ 64 w 414"/>
                <a:gd name="T37" fmla="*/ 326 h 606"/>
                <a:gd name="T38" fmla="*/ 68 w 414"/>
                <a:gd name="T39" fmla="*/ 348 h 606"/>
                <a:gd name="T40" fmla="*/ 74 w 414"/>
                <a:gd name="T41" fmla="*/ 372 h 606"/>
                <a:gd name="T42" fmla="*/ 88 w 414"/>
                <a:gd name="T43" fmla="*/ 398 h 606"/>
                <a:gd name="T44" fmla="*/ 96 w 414"/>
                <a:gd name="T45" fmla="*/ 420 h 606"/>
                <a:gd name="T46" fmla="*/ 102 w 414"/>
                <a:gd name="T47" fmla="*/ 436 h 606"/>
                <a:gd name="T48" fmla="*/ 118 w 414"/>
                <a:gd name="T49" fmla="*/ 460 h 606"/>
                <a:gd name="T50" fmla="*/ 136 w 414"/>
                <a:gd name="T51" fmla="*/ 488 h 606"/>
                <a:gd name="T52" fmla="*/ 146 w 414"/>
                <a:gd name="T53" fmla="*/ 506 h 606"/>
                <a:gd name="T54" fmla="*/ 156 w 414"/>
                <a:gd name="T55" fmla="*/ 522 h 606"/>
                <a:gd name="T56" fmla="*/ 176 w 414"/>
                <a:gd name="T57" fmla="*/ 544 h 606"/>
                <a:gd name="T58" fmla="*/ 190 w 414"/>
                <a:gd name="T59" fmla="*/ 558 h 606"/>
                <a:gd name="T60" fmla="*/ 216 w 414"/>
                <a:gd name="T61" fmla="*/ 580 h 606"/>
                <a:gd name="T62" fmla="*/ 234 w 414"/>
                <a:gd name="T63" fmla="*/ 592 h 606"/>
                <a:gd name="T64" fmla="*/ 256 w 414"/>
                <a:gd name="T65" fmla="*/ 600 h 606"/>
                <a:gd name="T66" fmla="*/ 270 w 414"/>
                <a:gd name="T67" fmla="*/ 606 h 606"/>
                <a:gd name="T68" fmla="*/ 296 w 414"/>
                <a:gd name="T69" fmla="*/ 604 h 606"/>
                <a:gd name="T70" fmla="*/ 316 w 414"/>
                <a:gd name="T71" fmla="*/ 600 h 606"/>
                <a:gd name="T72" fmla="*/ 342 w 414"/>
                <a:gd name="T73" fmla="*/ 592 h 606"/>
                <a:gd name="T74" fmla="*/ 364 w 414"/>
                <a:gd name="T75" fmla="*/ 586 h 606"/>
                <a:gd name="T76" fmla="*/ 382 w 414"/>
                <a:gd name="T77" fmla="*/ 578 h 606"/>
                <a:gd name="T78" fmla="*/ 390 w 414"/>
                <a:gd name="T79" fmla="*/ 572 h 606"/>
                <a:gd name="T80" fmla="*/ 398 w 414"/>
                <a:gd name="T81" fmla="*/ 564 h 606"/>
                <a:gd name="T82" fmla="*/ 412 w 414"/>
                <a:gd name="T83" fmla="*/ 560 h 606"/>
                <a:gd name="T84" fmla="*/ 384 w 414"/>
                <a:gd name="T85" fmla="*/ 552 h 606"/>
                <a:gd name="T86" fmla="*/ 360 w 414"/>
                <a:gd name="T87" fmla="*/ 546 h 606"/>
                <a:gd name="T88" fmla="*/ 344 w 414"/>
                <a:gd name="T89" fmla="*/ 540 h 606"/>
                <a:gd name="T90" fmla="*/ 330 w 414"/>
                <a:gd name="T91" fmla="*/ 528 h 606"/>
                <a:gd name="T92" fmla="*/ 298 w 414"/>
                <a:gd name="T93" fmla="*/ 506 h 606"/>
                <a:gd name="T94" fmla="*/ 274 w 414"/>
                <a:gd name="T95" fmla="*/ 478 h 606"/>
                <a:gd name="T96" fmla="*/ 264 w 414"/>
                <a:gd name="T97" fmla="*/ 464 h 606"/>
                <a:gd name="T98" fmla="*/ 246 w 414"/>
                <a:gd name="T99" fmla="*/ 436 h 606"/>
                <a:gd name="T100" fmla="*/ 228 w 414"/>
                <a:gd name="T101" fmla="*/ 410 h 606"/>
                <a:gd name="T102" fmla="*/ 190 w 414"/>
                <a:gd name="T103" fmla="*/ 346 h 606"/>
                <a:gd name="T104" fmla="*/ 180 w 414"/>
                <a:gd name="T105" fmla="*/ 322 h 606"/>
                <a:gd name="T106" fmla="*/ 166 w 414"/>
                <a:gd name="T107" fmla="*/ 294 h 606"/>
                <a:gd name="T108" fmla="*/ 152 w 414"/>
                <a:gd name="T109" fmla="*/ 264 h 606"/>
                <a:gd name="T110" fmla="*/ 136 w 414"/>
                <a:gd name="T111" fmla="*/ 230 h 606"/>
                <a:gd name="T112" fmla="*/ 120 w 414"/>
                <a:gd name="T113" fmla="*/ 190 h 606"/>
                <a:gd name="T114" fmla="*/ 116 w 414"/>
                <a:gd name="T115" fmla="*/ 172 h 606"/>
                <a:gd name="T116" fmla="*/ 112 w 414"/>
                <a:gd name="T117" fmla="*/ 162 h 606"/>
                <a:gd name="T118" fmla="*/ 100 w 414"/>
                <a:gd name="T119" fmla="*/ 134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4" h="606">
                  <a:moveTo>
                    <a:pt x="90" y="116"/>
                  </a:moveTo>
                  <a:lnTo>
                    <a:pt x="90" y="116"/>
                  </a:lnTo>
                  <a:lnTo>
                    <a:pt x="90" y="114"/>
                  </a:lnTo>
                  <a:lnTo>
                    <a:pt x="90" y="114"/>
                  </a:lnTo>
                  <a:lnTo>
                    <a:pt x="88" y="110"/>
                  </a:lnTo>
                  <a:lnTo>
                    <a:pt x="88" y="106"/>
                  </a:lnTo>
                  <a:lnTo>
                    <a:pt x="88" y="106"/>
                  </a:lnTo>
                  <a:lnTo>
                    <a:pt x="90" y="106"/>
                  </a:lnTo>
                  <a:lnTo>
                    <a:pt x="90" y="106"/>
                  </a:lnTo>
                  <a:lnTo>
                    <a:pt x="90" y="102"/>
                  </a:lnTo>
                  <a:lnTo>
                    <a:pt x="88" y="102"/>
                  </a:lnTo>
                  <a:lnTo>
                    <a:pt x="88" y="102"/>
                  </a:lnTo>
                  <a:lnTo>
                    <a:pt x="88" y="102"/>
                  </a:lnTo>
                  <a:lnTo>
                    <a:pt x="88" y="102"/>
                  </a:lnTo>
                  <a:lnTo>
                    <a:pt x="82" y="90"/>
                  </a:lnTo>
                  <a:lnTo>
                    <a:pt x="74" y="80"/>
                  </a:lnTo>
                  <a:lnTo>
                    <a:pt x="74" y="80"/>
                  </a:lnTo>
                  <a:lnTo>
                    <a:pt x="74" y="80"/>
                  </a:lnTo>
                  <a:lnTo>
                    <a:pt x="74" y="80"/>
                  </a:lnTo>
                  <a:lnTo>
                    <a:pt x="74" y="78"/>
                  </a:lnTo>
                  <a:lnTo>
                    <a:pt x="74" y="78"/>
                  </a:lnTo>
                  <a:lnTo>
                    <a:pt x="72" y="76"/>
                  </a:lnTo>
                  <a:lnTo>
                    <a:pt x="72" y="76"/>
                  </a:lnTo>
                  <a:lnTo>
                    <a:pt x="60" y="62"/>
                  </a:lnTo>
                  <a:lnTo>
                    <a:pt x="52" y="46"/>
                  </a:lnTo>
                  <a:lnTo>
                    <a:pt x="42" y="32"/>
                  </a:lnTo>
                  <a:lnTo>
                    <a:pt x="32" y="18"/>
                  </a:lnTo>
                  <a:lnTo>
                    <a:pt x="32" y="18"/>
                  </a:lnTo>
                  <a:lnTo>
                    <a:pt x="32" y="16"/>
                  </a:lnTo>
                  <a:lnTo>
                    <a:pt x="32" y="16"/>
                  </a:lnTo>
                  <a:lnTo>
                    <a:pt x="30" y="16"/>
                  </a:lnTo>
                  <a:lnTo>
                    <a:pt x="28" y="18"/>
                  </a:lnTo>
                  <a:lnTo>
                    <a:pt x="28" y="18"/>
                  </a:lnTo>
                  <a:lnTo>
                    <a:pt x="28" y="18"/>
                  </a:lnTo>
                  <a:lnTo>
                    <a:pt x="28" y="18"/>
                  </a:lnTo>
                  <a:lnTo>
                    <a:pt x="26" y="20"/>
                  </a:lnTo>
                  <a:lnTo>
                    <a:pt x="26" y="20"/>
                  </a:lnTo>
                  <a:lnTo>
                    <a:pt x="26" y="20"/>
                  </a:lnTo>
                  <a:lnTo>
                    <a:pt x="24" y="20"/>
                  </a:lnTo>
                  <a:lnTo>
                    <a:pt x="24" y="20"/>
                  </a:lnTo>
                  <a:lnTo>
                    <a:pt x="22" y="18"/>
                  </a:lnTo>
                  <a:lnTo>
                    <a:pt x="22" y="18"/>
                  </a:lnTo>
                  <a:lnTo>
                    <a:pt x="20" y="18"/>
                  </a:lnTo>
                  <a:lnTo>
                    <a:pt x="18" y="20"/>
                  </a:lnTo>
                  <a:lnTo>
                    <a:pt x="18" y="20"/>
                  </a:lnTo>
                  <a:lnTo>
                    <a:pt x="18" y="20"/>
                  </a:lnTo>
                  <a:lnTo>
                    <a:pt x="16" y="20"/>
                  </a:lnTo>
                  <a:lnTo>
                    <a:pt x="16" y="20"/>
                  </a:lnTo>
                  <a:lnTo>
                    <a:pt x="16" y="18"/>
                  </a:lnTo>
                  <a:lnTo>
                    <a:pt x="16" y="18"/>
                  </a:lnTo>
                  <a:lnTo>
                    <a:pt x="14" y="16"/>
                  </a:lnTo>
                  <a:lnTo>
                    <a:pt x="14" y="16"/>
                  </a:lnTo>
                  <a:lnTo>
                    <a:pt x="14" y="14"/>
                  </a:lnTo>
                  <a:lnTo>
                    <a:pt x="14" y="14"/>
                  </a:lnTo>
                  <a:lnTo>
                    <a:pt x="6" y="2"/>
                  </a:lnTo>
                  <a:lnTo>
                    <a:pt x="6" y="2"/>
                  </a:lnTo>
                  <a:lnTo>
                    <a:pt x="6" y="2"/>
                  </a:lnTo>
                  <a:lnTo>
                    <a:pt x="6" y="2"/>
                  </a:lnTo>
                  <a:lnTo>
                    <a:pt x="2" y="0"/>
                  </a:lnTo>
                  <a:lnTo>
                    <a:pt x="2" y="0"/>
                  </a:lnTo>
                  <a:lnTo>
                    <a:pt x="2" y="2"/>
                  </a:lnTo>
                  <a:lnTo>
                    <a:pt x="0" y="2"/>
                  </a:lnTo>
                  <a:lnTo>
                    <a:pt x="0" y="2"/>
                  </a:lnTo>
                  <a:lnTo>
                    <a:pt x="0" y="4"/>
                  </a:lnTo>
                  <a:lnTo>
                    <a:pt x="0" y="4"/>
                  </a:lnTo>
                  <a:lnTo>
                    <a:pt x="0" y="6"/>
                  </a:lnTo>
                  <a:lnTo>
                    <a:pt x="0" y="6"/>
                  </a:lnTo>
                  <a:lnTo>
                    <a:pt x="2" y="10"/>
                  </a:lnTo>
                  <a:lnTo>
                    <a:pt x="2" y="10"/>
                  </a:lnTo>
                  <a:lnTo>
                    <a:pt x="2" y="10"/>
                  </a:lnTo>
                  <a:lnTo>
                    <a:pt x="2" y="10"/>
                  </a:lnTo>
                  <a:lnTo>
                    <a:pt x="4" y="10"/>
                  </a:lnTo>
                  <a:lnTo>
                    <a:pt x="4" y="12"/>
                  </a:lnTo>
                  <a:lnTo>
                    <a:pt x="4" y="12"/>
                  </a:lnTo>
                  <a:lnTo>
                    <a:pt x="4" y="14"/>
                  </a:lnTo>
                  <a:lnTo>
                    <a:pt x="4" y="14"/>
                  </a:lnTo>
                  <a:lnTo>
                    <a:pt x="6" y="18"/>
                  </a:lnTo>
                  <a:lnTo>
                    <a:pt x="6" y="18"/>
                  </a:lnTo>
                  <a:lnTo>
                    <a:pt x="6" y="18"/>
                  </a:lnTo>
                  <a:lnTo>
                    <a:pt x="6" y="18"/>
                  </a:lnTo>
                  <a:lnTo>
                    <a:pt x="10" y="20"/>
                  </a:lnTo>
                  <a:lnTo>
                    <a:pt x="10" y="22"/>
                  </a:lnTo>
                  <a:lnTo>
                    <a:pt x="10" y="26"/>
                  </a:lnTo>
                  <a:lnTo>
                    <a:pt x="12" y="30"/>
                  </a:lnTo>
                  <a:lnTo>
                    <a:pt x="12" y="30"/>
                  </a:lnTo>
                  <a:lnTo>
                    <a:pt x="12" y="32"/>
                  </a:lnTo>
                  <a:lnTo>
                    <a:pt x="12" y="32"/>
                  </a:lnTo>
                  <a:lnTo>
                    <a:pt x="12" y="34"/>
                  </a:lnTo>
                  <a:lnTo>
                    <a:pt x="12" y="34"/>
                  </a:lnTo>
                  <a:lnTo>
                    <a:pt x="14" y="36"/>
                  </a:lnTo>
                  <a:lnTo>
                    <a:pt x="14" y="36"/>
                  </a:lnTo>
                  <a:lnTo>
                    <a:pt x="16" y="36"/>
                  </a:lnTo>
                  <a:lnTo>
                    <a:pt x="16" y="38"/>
                  </a:lnTo>
                  <a:lnTo>
                    <a:pt x="14" y="38"/>
                  </a:lnTo>
                  <a:lnTo>
                    <a:pt x="16" y="40"/>
                  </a:lnTo>
                  <a:lnTo>
                    <a:pt x="16" y="40"/>
                  </a:lnTo>
                  <a:lnTo>
                    <a:pt x="16" y="40"/>
                  </a:lnTo>
                  <a:lnTo>
                    <a:pt x="16" y="40"/>
                  </a:lnTo>
                  <a:lnTo>
                    <a:pt x="16" y="44"/>
                  </a:lnTo>
                  <a:lnTo>
                    <a:pt x="16" y="44"/>
                  </a:lnTo>
                  <a:lnTo>
                    <a:pt x="18" y="46"/>
                  </a:lnTo>
                  <a:lnTo>
                    <a:pt x="18" y="46"/>
                  </a:lnTo>
                  <a:lnTo>
                    <a:pt x="18" y="48"/>
                  </a:lnTo>
                  <a:lnTo>
                    <a:pt x="18" y="48"/>
                  </a:lnTo>
                  <a:lnTo>
                    <a:pt x="18" y="52"/>
                  </a:lnTo>
                  <a:lnTo>
                    <a:pt x="18" y="52"/>
                  </a:lnTo>
                  <a:lnTo>
                    <a:pt x="20" y="52"/>
                  </a:lnTo>
                  <a:lnTo>
                    <a:pt x="20" y="52"/>
                  </a:lnTo>
                  <a:lnTo>
                    <a:pt x="20" y="54"/>
                  </a:lnTo>
                  <a:lnTo>
                    <a:pt x="20" y="56"/>
                  </a:lnTo>
                  <a:lnTo>
                    <a:pt x="20" y="56"/>
                  </a:lnTo>
                  <a:lnTo>
                    <a:pt x="22" y="56"/>
                  </a:lnTo>
                  <a:lnTo>
                    <a:pt x="22" y="56"/>
                  </a:lnTo>
                  <a:lnTo>
                    <a:pt x="22" y="58"/>
                  </a:lnTo>
                  <a:lnTo>
                    <a:pt x="22" y="58"/>
                  </a:lnTo>
                  <a:lnTo>
                    <a:pt x="22" y="60"/>
                  </a:lnTo>
                  <a:lnTo>
                    <a:pt x="22" y="60"/>
                  </a:lnTo>
                  <a:lnTo>
                    <a:pt x="22" y="62"/>
                  </a:lnTo>
                  <a:lnTo>
                    <a:pt x="22" y="62"/>
                  </a:lnTo>
                  <a:lnTo>
                    <a:pt x="22" y="66"/>
                  </a:lnTo>
                  <a:lnTo>
                    <a:pt x="22" y="66"/>
                  </a:lnTo>
                  <a:lnTo>
                    <a:pt x="22" y="68"/>
                  </a:lnTo>
                  <a:lnTo>
                    <a:pt x="22" y="68"/>
                  </a:lnTo>
                  <a:lnTo>
                    <a:pt x="22" y="70"/>
                  </a:lnTo>
                  <a:lnTo>
                    <a:pt x="22" y="70"/>
                  </a:lnTo>
                  <a:lnTo>
                    <a:pt x="22" y="74"/>
                  </a:lnTo>
                  <a:lnTo>
                    <a:pt x="22" y="74"/>
                  </a:lnTo>
                  <a:lnTo>
                    <a:pt x="22" y="78"/>
                  </a:lnTo>
                  <a:lnTo>
                    <a:pt x="22" y="78"/>
                  </a:lnTo>
                  <a:lnTo>
                    <a:pt x="22" y="78"/>
                  </a:lnTo>
                  <a:lnTo>
                    <a:pt x="22" y="78"/>
                  </a:lnTo>
                  <a:lnTo>
                    <a:pt x="22" y="78"/>
                  </a:lnTo>
                  <a:lnTo>
                    <a:pt x="24" y="78"/>
                  </a:lnTo>
                  <a:lnTo>
                    <a:pt x="24" y="78"/>
                  </a:lnTo>
                  <a:lnTo>
                    <a:pt x="28" y="80"/>
                  </a:lnTo>
                  <a:lnTo>
                    <a:pt x="26" y="84"/>
                  </a:lnTo>
                  <a:lnTo>
                    <a:pt x="26" y="86"/>
                  </a:lnTo>
                  <a:lnTo>
                    <a:pt x="26" y="90"/>
                  </a:lnTo>
                  <a:lnTo>
                    <a:pt x="26" y="90"/>
                  </a:lnTo>
                  <a:lnTo>
                    <a:pt x="26" y="90"/>
                  </a:lnTo>
                  <a:lnTo>
                    <a:pt x="26" y="90"/>
                  </a:lnTo>
                  <a:lnTo>
                    <a:pt x="26" y="92"/>
                  </a:lnTo>
                  <a:lnTo>
                    <a:pt x="26" y="94"/>
                  </a:lnTo>
                  <a:lnTo>
                    <a:pt x="24" y="94"/>
                  </a:lnTo>
                  <a:lnTo>
                    <a:pt x="24" y="94"/>
                  </a:lnTo>
                  <a:lnTo>
                    <a:pt x="24" y="96"/>
                  </a:lnTo>
                  <a:lnTo>
                    <a:pt x="26" y="98"/>
                  </a:lnTo>
                  <a:lnTo>
                    <a:pt x="26" y="98"/>
                  </a:lnTo>
                  <a:lnTo>
                    <a:pt x="26" y="98"/>
                  </a:lnTo>
                  <a:lnTo>
                    <a:pt x="26" y="98"/>
                  </a:lnTo>
                  <a:lnTo>
                    <a:pt x="28" y="98"/>
                  </a:lnTo>
                  <a:lnTo>
                    <a:pt x="28" y="100"/>
                  </a:lnTo>
                  <a:lnTo>
                    <a:pt x="28" y="104"/>
                  </a:lnTo>
                  <a:lnTo>
                    <a:pt x="28" y="104"/>
                  </a:lnTo>
                  <a:lnTo>
                    <a:pt x="28" y="104"/>
                  </a:lnTo>
                  <a:lnTo>
                    <a:pt x="26" y="106"/>
                  </a:lnTo>
                  <a:lnTo>
                    <a:pt x="26" y="106"/>
                  </a:lnTo>
                  <a:lnTo>
                    <a:pt x="24" y="106"/>
                  </a:lnTo>
                  <a:lnTo>
                    <a:pt x="26" y="108"/>
                  </a:lnTo>
                  <a:lnTo>
                    <a:pt x="28" y="112"/>
                  </a:lnTo>
                  <a:lnTo>
                    <a:pt x="28" y="112"/>
                  </a:lnTo>
                  <a:lnTo>
                    <a:pt x="28" y="114"/>
                  </a:lnTo>
                  <a:lnTo>
                    <a:pt x="28" y="114"/>
                  </a:lnTo>
                  <a:lnTo>
                    <a:pt x="28" y="114"/>
                  </a:lnTo>
                  <a:lnTo>
                    <a:pt x="28" y="116"/>
                  </a:lnTo>
                  <a:lnTo>
                    <a:pt x="28" y="116"/>
                  </a:lnTo>
                  <a:lnTo>
                    <a:pt x="26" y="120"/>
                  </a:lnTo>
                  <a:lnTo>
                    <a:pt x="26" y="122"/>
                  </a:lnTo>
                  <a:lnTo>
                    <a:pt x="26" y="122"/>
                  </a:lnTo>
                  <a:lnTo>
                    <a:pt x="26" y="124"/>
                  </a:lnTo>
                  <a:lnTo>
                    <a:pt x="26" y="126"/>
                  </a:lnTo>
                  <a:lnTo>
                    <a:pt x="26" y="126"/>
                  </a:lnTo>
                  <a:lnTo>
                    <a:pt x="28" y="126"/>
                  </a:lnTo>
                  <a:lnTo>
                    <a:pt x="28" y="126"/>
                  </a:lnTo>
                  <a:lnTo>
                    <a:pt x="28" y="128"/>
                  </a:lnTo>
                  <a:lnTo>
                    <a:pt x="28" y="128"/>
                  </a:lnTo>
                  <a:lnTo>
                    <a:pt x="30" y="128"/>
                  </a:lnTo>
                  <a:lnTo>
                    <a:pt x="30" y="128"/>
                  </a:lnTo>
                  <a:lnTo>
                    <a:pt x="30" y="130"/>
                  </a:lnTo>
                  <a:lnTo>
                    <a:pt x="30" y="130"/>
                  </a:lnTo>
                  <a:lnTo>
                    <a:pt x="30" y="130"/>
                  </a:lnTo>
                  <a:lnTo>
                    <a:pt x="30" y="132"/>
                  </a:lnTo>
                  <a:lnTo>
                    <a:pt x="30" y="132"/>
                  </a:lnTo>
                  <a:lnTo>
                    <a:pt x="30" y="138"/>
                  </a:lnTo>
                  <a:lnTo>
                    <a:pt x="32" y="142"/>
                  </a:lnTo>
                  <a:lnTo>
                    <a:pt x="32" y="142"/>
                  </a:lnTo>
                  <a:lnTo>
                    <a:pt x="32" y="144"/>
                  </a:lnTo>
                  <a:lnTo>
                    <a:pt x="32" y="144"/>
                  </a:lnTo>
                  <a:lnTo>
                    <a:pt x="32" y="146"/>
                  </a:lnTo>
                  <a:lnTo>
                    <a:pt x="32" y="146"/>
                  </a:lnTo>
                  <a:lnTo>
                    <a:pt x="32" y="146"/>
                  </a:lnTo>
                  <a:lnTo>
                    <a:pt x="32" y="146"/>
                  </a:lnTo>
                  <a:lnTo>
                    <a:pt x="32" y="148"/>
                  </a:lnTo>
                  <a:lnTo>
                    <a:pt x="32" y="148"/>
                  </a:lnTo>
                  <a:lnTo>
                    <a:pt x="30" y="150"/>
                  </a:lnTo>
                  <a:lnTo>
                    <a:pt x="30" y="150"/>
                  </a:lnTo>
                  <a:lnTo>
                    <a:pt x="30" y="152"/>
                  </a:lnTo>
                  <a:lnTo>
                    <a:pt x="32" y="156"/>
                  </a:lnTo>
                  <a:lnTo>
                    <a:pt x="32" y="156"/>
                  </a:lnTo>
                  <a:lnTo>
                    <a:pt x="34" y="156"/>
                  </a:lnTo>
                  <a:lnTo>
                    <a:pt x="34" y="156"/>
                  </a:lnTo>
                  <a:lnTo>
                    <a:pt x="34" y="156"/>
                  </a:lnTo>
                  <a:lnTo>
                    <a:pt x="36" y="158"/>
                  </a:lnTo>
                  <a:lnTo>
                    <a:pt x="36" y="158"/>
                  </a:lnTo>
                  <a:lnTo>
                    <a:pt x="38" y="164"/>
                  </a:lnTo>
                  <a:lnTo>
                    <a:pt x="36" y="168"/>
                  </a:lnTo>
                  <a:lnTo>
                    <a:pt x="34" y="170"/>
                  </a:lnTo>
                  <a:lnTo>
                    <a:pt x="34" y="170"/>
                  </a:lnTo>
                  <a:lnTo>
                    <a:pt x="34" y="172"/>
                  </a:lnTo>
                  <a:lnTo>
                    <a:pt x="34" y="174"/>
                  </a:lnTo>
                  <a:lnTo>
                    <a:pt x="34" y="174"/>
                  </a:lnTo>
                  <a:lnTo>
                    <a:pt x="36" y="174"/>
                  </a:lnTo>
                  <a:lnTo>
                    <a:pt x="36" y="174"/>
                  </a:lnTo>
                  <a:lnTo>
                    <a:pt x="38" y="176"/>
                  </a:lnTo>
                  <a:lnTo>
                    <a:pt x="38" y="176"/>
                  </a:lnTo>
                  <a:lnTo>
                    <a:pt x="38" y="178"/>
                  </a:lnTo>
                  <a:lnTo>
                    <a:pt x="38" y="180"/>
                  </a:lnTo>
                  <a:lnTo>
                    <a:pt x="38" y="180"/>
                  </a:lnTo>
                  <a:lnTo>
                    <a:pt x="38" y="180"/>
                  </a:lnTo>
                  <a:lnTo>
                    <a:pt x="38" y="180"/>
                  </a:lnTo>
                  <a:lnTo>
                    <a:pt x="38" y="182"/>
                  </a:lnTo>
                  <a:lnTo>
                    <a:pt x="38" y="182"/>
                  </a:lnTo>
                  <a:lnTo>
                    <a:pt x="38" y="184"/>
                  </a:lnTo>
                  <a:lnTo>
                    <a:pt x="38" y="184"/>
                  </a:lnTo>
                  <a:lnTo>
                    <a:pt x="38" y="186"/>
                  </a:lnTo>
                  <a:lnTo>
                    <a:pt x="38" y="186"/>
                  </a:lnTo>
                  <a:lnTo>
                    <a:pt x="38" y="188"/>
                  </a:lnTo>
                  <a:lnTo>
                    <a:pt x="38" y="188"/>
                  </a:lnTo>
                  <a:lnTo>
                    <a:pt x="38" y="194"/>
                  </a:lnTo>
                  <a:lnTo>
                    <a:pt x="38" y="194"/>
                  </a:lnTo>
                  <a:lnTo>
                    <a:pt x="40" y="196"/>
                  </a:lnTo>
                  <a:lnTo>
                    <a:pt x="40" y="196"/>
                  </a:lnTo>
                  <a:lnTo>
                    <a:pt x="40" y="198"/>
                  </a:lnTo>
                  <a:lnTo>
                    <a:pt x="40" y="198"/>
                  </a:lnTo>
                  <a:lnTo>
                    <a:pt x="40" y="202"/>
                  </a:lnTo>
                  <a:lnTo>
                    <a:pt x="40" y="202"/>
                  </a:lnTo>
                  <a:lnTo>
                    <a:pt x="42" y="204"/>
                  </a:lnTo>
                  <a:lnTo>
                    <a:pt x="42" y="204"/>
                  </a:lnTo>
                  <a:lnTo>
                    <a:pt x="42" y="204"/>
                  </a:lnTo>
                  <a:lnTo>
                    <a:pt x="42" y="206"/>
                  </a:lnTo>
                  <a:lnTo>
                    <a:pt x="42" y="206"/>
                  </a:lnTo>
                  <a:lnTo>
                    <a:pt x="44" y="206"/>
                  </a:lnTo>
                  <a:lnTo>
                    <a:pt x="44" y="206"/>
                  </a:lnTo>
                  <a:lnTo>
                    <a:pt x="44" y="210"/>
                  </a:lnTo>
                  <a:lnTo>
                    <a:pt x="44" y="210"/>
                  </a:lnTo>
                  <a:lnTo>
                    <a:pt x="44" y="210"/>
                  </a:lnTo>
                  <a:lnTo>
                    <a:pt x="44" y="212"/>
                  </a:lnTo>
                  <a:lnTo>
                    <a:pt x="44" y="212"/>
                  </a:lnTo>
                  <a:lnTo>
                    <a:pt x="42" y="216"/>
                  </a:lnTo>
                  <a:lnTo>
                    <a:pt x="40" y="216"/>
                  </a:lnTo>
                  <a:lnTo>
                    <a:pt x="40" y="216"/>
                  </a:lnTo>
                  <a:lnTo>
                    <a:pt x="40" y="218"/>
                  </a:lnTo>
                  <a:lnTo>
                    <a:pt x="40" y="218"/>
                  </a:lnTo>
                  <a:lnTo>
                    <a:pt x="42" y="222"/>
                  </a:lnTo>
                  <a:lnTo>
                    <a:pt x="42" y="222"/>
                  </a:lnTo>
                  <a:lnTo>
                    <a:pt x="42" y="222"/>
                  </a:lnTo>
                  <a:lnTo>
                    <a:pt x="42" y="222"/>
                  </a:lnTo>
                  <a:lnTo>
                    <a:pt x="44" y="224"/>
                  </a:lnTo>
                  <a:lnTo>
                    <a:pt x="44" y="224"/>
                  </a:lnTo>
                  <a:lnTo>
                    <a:pt x="44" y="226"/>
                  </a:lnTo>
                  <a:lnTo>
                    <a:pt x="44" y="228"/>
                  </a:lnTo>
                  <a:lnTo>
                    <a:pt x="44" y="228"/>
                  </a:lnTo>
                  <a:lnTo>
                    <a:pt x="44" y="228"/>
                  </a:lnTo>
                  <a:lnTo>
                    <a:pt x="44" y="232"/>
                  </a:lnTo>
                  <a:lnTo>
                    <a:pt x="42" y="234"/>
                  </a:lnTo>
                  <a:lnTo>
                    <a:pt x="42" y="234"/>
                  </a:lnTo>
                  <a:lnTo>
                    <a:pt x="42" y="236"/>
                  </a:lnTo>
                  <a:lnTo>
                    <a:pt x="44" y="238"/>
                  </a:lnTo>
                  <a:lnTo>
                    <a:pt x="44" y="238"/>
                  </a:lnTo>
                  <a:lnTo>
                    <a:pt x="44" y="238"/>
                  </a:lnTo>
                  <a:lnTo>
                    <a:pt x="44" y="238"/>
                  </a:lnTo>
                  <a:lnTo>
                    <a:pt x="46" y="240"/>
                  </a:lnTo>
                  <a:lnTo>
                    <a:pt x="46" y="240"/>
                  </a:lnTo>
                  <a:lnTo>
                    <a:pt x="50" y="244"/>
                  </a:lnTo>
                  <a:lnTo>
                    <a:pt x="50" y="244"/>
                  </a:lnTo>
                  <a:lnTo>
                    <a:pt x="50" y="250"/>
                  </a:lnTo>
                  <a:lnTo>
                    <a:pt x="48" y="256"/>
                  </a:lnTo>
                  <a:lnTo>
                    <a:pt x="48" y="256"/>
                  </a:lnTo>
                  <a:lnTo>
                    <a:pt x="48" y="258"/>
                  </a:lnTo>
                  <a:lnTo>
                    <a:pt x="48" y="258"/>
                  </a:lnTo>
                  <a:lnTo>
                    <a:pt x="50" y="264"/>
                  </a:lnTo>
                  <a:lnTo>
                    <a:pt x="50" y="264"/>
                  </a:lnTo>
                  <a:lnTo>
                    <a:pt x="50" y="266"/>
                  </a:lnTo>
                  <a:lnTo>
                    <a:pt x="50" y="266"/>
                  </a:lnTo>
                  <a:lnTo>
                    <a:pt x="50" y="270"/>
                  </a:lnTo>
                  <a:lnTo>
                    <a:pt x="50" y="270"/>
                  </a:lnTo>
                  <a:lnTo>
                    <a:pt x="52" y="270"/>
                  </a:lnTo>
                  <a:lnTo>
                    <a:pt x="52" y="270"/>
                  </a:lnTo>
                  <a:lnTo>
                    <a:pt x="52" y="270"/>
                  </a:lnTo>
                  <a:lnTo>
                    <a:pt x="52" y="272"/>
                  </a:lnTo>
                  <a:lnTo>
                    <a:pt x="52" y="272"/>
                  </a:lnTo>
                  <a:lnTo>
                    <a:pt x="54" y="272"/>
                  </a:lnTo>
                  <a:lnTo>
                    <a:pt x="54" y="272"/>
                  </a:lnTo>
                  <a:lnTo>
                    <a:pt x="52" y="274"/>
                  </a:lnTo>
                  <a:lnTo>
                    <a:pt x="52" y="274"/>
                  </a:lnTo>
                  <a:lnTo>
                    <a:pt x="52" y="276"/>
                  </a:lnTo>
                  <a:lnTo>
                    <a:pt x="52" y="276"/>
                  </a:lnTo>
                  <a:lnTo>
                    <a:pt x="52" y="280"/>
                  </a:lnTo>
                  <a:lnTo>
                    <a:pt x="54" y="282"/>
                  </a:lnTo>
                  <a:lnTo>
                    <a:pt x="54" y="282"/>
                  </a:lnTo>
                  <a:lnTo>
                    <a:pt x="56" y="284"/>
                  </a:lnTo>
                  <a:lnTo>
                    <a:pt x="56" y="284"/>
                  </a:lnTo>
                  <a:lnTo>
                    <a:pt x="54" y="286"/>
                  </a:lnTo>
                  <a:lnTo>
                    <a:pt x="54" y="286"/>
                  </a:lnTo>
                  <a:lnTo>
                    <a:pt x="54" y="286"/>
                  </a:lnTo>
                  <a:lnTo>
                    <a:pt x="54" y="288"/>
                  </a:lnTo>
                  <a:lnTo>
                    <a:pt x="54" y="288"/>
                  </a:lnTo>
                  <a:lnTo>
                    <a:pt x="56" y="288"/>
                  </a:lnTo>
                  <a:lnTo>
                    <a:pt x="56" y="290"/>
                  </a:lnTo>
                  <a:lnTo>
                    <a:pt x="56" y="294"/>
                  </a:lnTo>
                  <a:lnTo>
                    <a:pt x="56" y="294"/>
                  </a:lnTo>
                  <a:lnTo>
                    <a:pt x="56" y="298"/>
                  </a:lnTo>
                  <a:lnTo>
                    <a:pt x="56" y="298"/>
                  </a:lnTo>
                  <a:lnTo>
                    <a:pt x="56" y="300"/>
                  </a:lnTo>
                  <a:lnTo>
                    <a:pt x="56" y="300"/>
                  </a:lnTo>
                  <a:lnTo>
                    <a:pt x="56" y="302"/>
                  </a:lnTo>
                  <a:lnTo>
                    <a:pt x="56" y="304"/>
                  </a:lnTo>
                  <a:lnTo>
                    <a:pt x="56" y="304"/>
                  </a:lnTo>
                  <a:lnTo>
                    <a:pt x="56" y="306"/>
                  </a:lnTo>
                  <a:lnTo>
                    <a:pt x="56" y="306"/>
                  </a:lnTo>
                  <a:lnTo>
                    <a:pt x="56" y="310"/>
                  </a:lnTo>
                  <a:lnTo>
                    <a:pt x="56" y="310"/>
                  </a:lnTo>
                  <a:lnTo>
                    <a:pt x="58" y="310"/>
                  </a:lnTo>
                  <a:lnTo>
                    <a:pt x="58" y="310"/>
                  </a:lnTo>
                  <a:lnTo>
                    <a:pt x="60" y="312"/>
                  </a:lnTo>
                  <a:lnTo>
                    <a:pt x="60" y="312"/>
                  </a:lnTo>
                  <a:lnTo>
                    <a:pt x="60" y="312"/>
                  </a:lnTo>
                  <a:lnTo>
                    <a:pt x="60" y="314"/>
                  </a:lnTo>
                  <a:lnTo>
                    <a:pt x="60" y="314"/>
                  </a:lnTo>
                  <a:lnTo>
                    <a:pt x="62" y="318"/>
                  </a:lnTo>
                  <a:lnTo>
                    <a:pt x="62" y="318"/>
                  </a:lnTo>
                  <a:lnTo>
                    <a:pt x="62" y="318"/>
                  </a:lnTo>
                  <a:lnTo>
                    <a:pt x="62" y="318"/>
                  </a:lnTo>
                  <a:lnTo>
                    <a:pt x="64" y="318"/>
                  </a:lnTo>
                  <a:lnTo>
                    <a:pt x="64" y="320"/>
                  </a:lnTo>
                  <a:lnTo>
                    <a:pt x="64" y="320"/>
                  </a:lnTo>
                  <a:lnTo>
                    <a:pt x="64" y="322"/>
                  </a:lnTo>
                  <a:lnTo>
                    <a:pt x="64" y="322"/>
                  </a:lnTo>
                  <a:lnTo>
                    <a:pt x="64" y="324"/>
                  </a:lnTo>
                  <a:lnTo>
                    <a:pt x="62" y="326"/>
                  </a:lnTo>
                  <a:lnTo>
                    <a:pt x="62" y="326"/>
                  </a:lnTo>
                  <a:lnTo>
                    <a:pt x="64" y="326"/>
                  </a:lnTo>
                  <a:lnTo>
                    <a:pt x="64" y="326"/>
                  </a:lnTo>
                  <a:lnTo>
                    <a:pt x="64" y="328"/>
                  </a:lnTo>
                  <a:lnTo>
                    <a:pt x="64" y="328"/>
                  </a:lnTo>
                  <a:lnTo>
                    <a:pt x="66" y="332"/>
                  </a:lnTo>
                  <a:lnTo>
                    <a:pt x="62" y="336"/>
                  </a:lnTo>
                  <a:lnTo>
                    <a:pt x="62" y="336"/>
                  </a:lnTo>
                  <a:lnTo>
                    <a:pt x="60" y="338"/>
                  </a:lnTo>
                  <a:lnTo>
                    <a:pt x="60" y="338"/>
                  </a:lnTo>
                  <a:lnTo>
                    <a:pt x="60" y="342"/>
                  </a:lnTo>
                  <a:lnTo>
                    <a:pt x="60" y="342"/>
                  </a:lnTo>
                  <a:lnTo>
                    <a:pt x="62" y="344"/>
                  </a:lnTo>
                  <a:lnTo>
                    <a:pt x="62" y="344"/>
                  </a:lnTo>
                  <a:lnTo>
                    <a:pt x="62" y="346"/>
                  </a:lnTo>
                  <a:lnTo>
                    <a:pt x="62" y="346"/>
                  </a:lnTo>
                  <a:lnTo>
                    <a:pt x="64" y="346"/>
                  </a:lnTo>
                  <a:lnTo>
                    <a:pt x="64" y="346"/>
                  </a:lnTo>
                  <a:lnTo>
                    <a:pt x="64" y="348"/>
                  </a:lnTo>
                  <a:lnTo>
                    <a:pt x="68" y="348"/>
                  </a:lnTo>
                  <a:lnTo>
                    <a:pt x="68" y="348"/>
                  </a:lnTo>
                  <a:lnTo>
                    <a:pt x="70" y="348"/>
                  </a:lnTo>
                  <a:lnTo>
                    <a:pt x="70" y="348"/>
                  </a:lnTo>
                  <a:lnTo>
                    <a:pt x="72" y="350"/>
                  </a:lnTo>
                  <a:lnTo>
                    <a:pt x="72" y="352"/>
                  </a:lnTo>
                  <a:lnTo>
                    <a:pt x="70" y="356"/>
                  </a:lnTo>
                  <a:lnTo>
                    <a:pt x="70" y="356"/>
                  </a:lnTo>
                  <a:lnTo>
                    <a:pt x="70" y="358"/>
                  </a:lnTo>
                  <a:lnTo>
                    <a:pt x="70" y="358"/>
                  </a:lnTo>
                  <a:lnTo>
                    <a:pt x="70" y="362"/>
                  </a:lnTo>
                  <a:lnTo>
                    <a:pt x="70" y="362"/>
                  </a:lnTo>
                  <a:lnTo>
                    <a:pt x="72" y="366"/>
                  </a:lnTo>
                  <a:lnTo>
                    <a:pt x="72" y="366"/>
                  </a:lnTo>
                  <a:lnTo>
                    <a:pt x="76" y="370"/>
                  </a:lnTo>
                  <a:lnTo>
                    <a:pt x="76" y="370"/>
                  </a:lnTo>
                  <a:lnTo>
                    <a:pt x="76" y="372"/>
                  </a:lnTo>
                  <a:lnTo>
                    <a:pt x="74" y="372"/>
                  </a:lnTo>
                  <a:lnTo>
                    <a:pt x="74" y="372"/>
                  </a:lnTo>
                  <a:lnTo>
                    <a:pt x="76" y="376"/>
                  </a:lnTo>
                  <a:lnTo>
                    <a:pt x="76" y="376"/>
                  </a:lnTo>
                  <a:lnTo>
                    <a:pt x="76" y="376"/>
                  </a:lnTo>
                  <a:lnTo>
                    <a:pt x="76" y="376"/>
                  </a:lnTo>
                  <a:lnTo>
                    <a:pt x="76" y="376"/>
                  </a:lnTo>
                  <a:lnTo>
                    <a:pt x="76" y="378"/>
                  </a:lnTo>
                  <a:lnTo>
                    <a:pt x="76" y="378"/>
                  </a:lnTo>
                  <a:lnTo>
                    <a:pt x="76" y="380"/>
                  </a:lnTo>
                  <a:lnTo>
                    <a:pt x="76" y="380"/>
                  </a:lnTo>
                  <a:lnTo>
                    <a:pt x="78" y="382"/>
                  </a:lnTo>
                  <a:lnTo>
                    <a:pt x="78" y="382"/>
                  </a:lnTo>
                  <a:lnTo>
                    <a:pt x="78" y="384"/>
                  </a:lnTo>
                  <a:lnTo>
                    <a:pt x="78" y="384"/>
                  </a:lnTo>
                  <a:lnTo>
                    <a:pt x="82" y="384"/>
                  </a:lnTo>
                  <a:lnTo>
                    <a:pt x="84" y="388"/>
                  </a:lnTo>
                  <a:lnTo>
                    <a:pt x="88" y="396"/>
                  </a:lnTo>
                  <a:lnTo>
                    <a:pt x="88" y="396"/>
                  </a:lnTo>
                  <a:lnTo>
                    <a:pt x="88" y="398"/>
                  </a:lnTo>
                  <a:lnTo>
                    <a:pt x="86" y="398"/>
                  </a:lnTo>
                  <a:lnTo>
                    <a:pt x="86" y="398"/>
                  </a:lnTo>
                  <a:lnTo>
                    <a:pt x="86" y="400"/>
                  </a:lnTo>
                  <a:lnTo>
                    <a:pt x="86" y="402"/>
                  </a:lnTo>
                  <a:lnTo>
                    <a:pt x="86" y="402"/>
                  </a:lnTo>
                  <a:lnTo>
                    <a:pt x="88" y="402"/>
                  </a:lnTo>
                  <a:lnTo>
                    <a:pt x="90" y="404"/>
                  </a:lnTo>
                  <a:lnTo>
                    <a:pt x="90" y="404"/>
                  </a:lnTo>
                  <a:lnTo>
                    <a:pt x="92" y="406"/>
                  </a:lnTo>
                  <a:lnTo>
                    <a:pt x="92" y="408"/>
                  </a:lnTo>
                  <a:lnTo>
                    <a:pt x="92" y="408"/>
                  </a:lnTo>
                  <a:lnTo>
                    <a:pt x="92" y="410"/>
                  </a:lnTo>
                  <a:lnTo>
                    <a:pt x="92" y="410"/>
                  </a:lnTo>
                  <a:lnTo>
                    <a:pt x="92" y="412"/>
                  </a:lnTo>
                  <a:lnTo>
                    <a:pt x="92" y="412"/>
                  </a:lnTo>
                  <a:lnTo>
                    <a:pt x="94" y="416"/>
                  </a:lnTo>
                  <a:lnTo>
                    <a:pt x="94" y="416"/>
                  </a:lnTo>
                  <a:lnTo>
                    <a:pt x="96" y="420"/>
                  </a:lnTo>
                  <a:lnTo>
                    <a:pt x="96" y="422"/>
                  </a:lnTo>
                  <a:lnTo>
                    <a:pt x="98" y="422"/>
                  </a:lnTo>
                  <a:lnTo>
                    <a:pt x="98" y="422"/>
                  </a:lnTo>
                  <a:lnTo>
                    <a:pt x="98" y="422"/>
                  </a:lnTo>
                  <a:lnTo>
                    <a:pt x="98" y="422"/>
                  </a:lnTo>
                  <a:lnTo>
                    <a:pt x="98" y="426"/>
                  </a:lnTo>
                  <a:lnTo>
                    <a:pt x="98" y="426"/>
                  </a:lnTo>
                  <a:lnTo>
                    <a:pt x="98" y="426"/>
                  </a:lnTo>
                  <a:lnTo>
                    <a:pt x="98" y="426"/>
                  </a:lnTo>
                  <a:lnTo>
                    <a:pt x="98" y="430"/>
                  </a:lnTo>
                  <a:lnTo>
                    <a:pt x="98" y="430"/>
                  </a:lnTo>
                  <a:lnTo>
                    <a:pt x="100" y="430"/>
                  </a:lnTo>
                  <a:lnTo>
                    <a:pt x="100" y="430"/>
                  </a:lnTo>
                  <a:lnTo>
                    <a:pt x="100" y="432"/>
                  </a:lnTo>
                  <a:lnTo>
                    <a:pt x="100" y="432"/>
                  </a:lnTo>
                  <a:lnTo>
                    <a:pt x="100" y="436"/>
                  </a:lnTo>
                  <a:lnTo>
                    <a:pt x="100" y="436"/>
                  </a:lnTo>
                  <a:lnTo>
                    <a:pt x="102" y="436"/>
                  </a:lnTo>
                  <a:lnTo>
                    <a:pt x="102" y="436"/>
                  </a:lnTo>
                  <a:lnTo>
                    <a:pt x="102" y="438"/>
                  </a:lnTo>
                  <a:lnTo>
                    <a:pt x="104" y="438"/>
                  </a:lnTo>
                  <a:lnTo>
                    <a:pt x="104" y="442"/>
                  </a:lnTo>
                  <a:lnTo>
                    <a:pt x="104" y="442"/>
                  </a:lnTo>
                  <a:lnTo>
                    <a:pt x="106" y="442"/>
                  </a:lnTo>
                  <a:lnTo>
                    <a:pt x="106" y="442"/>
                  </a:lnTo>
                  <a:lnTo>
                    <a:pt x="108" y="444"/>
                  </a:lnTo>
                  <a:lnTo>
                    <a:pt x="108" y="444"/>
                  </a:lnTo>
                  <a:lnTo>
                    <a:pt x="110" y="444"/>
                  </a:lnTo>
                  <a:lnTo>
                    <a:pt x="110" y="444"/>
                  </a:lnTo>
                  <a:lnTo>
                    <a:pt x="110" y="448"/>
                  </a:lnTo>
                  <a:lnTo>
                    <a:pt x="110" y="448"/>
                  </a:lnTo>
                  <a:lnTo>
                    <a:pt x="112" y="452"/>
                  </a:lnTo>
                  <a:lnTo>
                    <a:pt x="116" y="458"/>
                  </a:lnTo>
                  <a:lnTo>
                    <a:pt x="116" y="458"/>
                  </a:lnTo>
                  <a:lnTo>
                    <a:pt x="118" y="460"/>
                  </a:lnTo>
                  <a:lnTo>
                    <a:pt x="118" y="460"/>
                  </a:lnTo>
                  <a:lnTo>
                    <a:pt x="118" y="464"/>
                  </a:lnTo>
                  <a:lnTo>
                    <a:pt x="118" y="464"/>
                  </a:lnTo>
                  <a:lnTo>
                    <a:pt x="120" y="464"/>
                  </a:lnTo>
                  <a:lnTo>
                    <a:pt x="120" y="464"/>
                  </a:lnTo>
                  <a:lnTo>
                    <a:pt x="122" y="464"/>
                  </a:lnTo>
                  <a:lnTo>
                    <a:pt x="124" y="466"/>
                  </a:lnTo>
                  <a:lnTo>
                    <a:pt x="128" y="472"/>
                  </a:lnTo>
                  <a:lnTo>
                    <a:pt x="128" y="472"/>
                  </a:lnTo>
                  <a:lnTo>
                    <a:pt x="130" y="474"/>
                  </a:lnTo>
                  <a:lnTo>
                    <a:pt x="130" y="474"/>
                  </a:lnTo>
                  <a:lnTo>
                    <a:pt x="130" y="478"/>
                  </a:lnTo>
                  <a:lnTo>
                    <a:pt x="130" y="478"/>
                  </a:lnTo>
                  <a:lnTo>
                    <a:pt x="132" y="478"/>
                  </a:lnTo>
                  <a:lnTo>
                    <a:pt x="132" y="478"/>
                  </a:lnTo>
                  <a:lnTo>
                    <a:pt x="134" y="480"/>
                  </a:lnTo>
                  <a:lnTo>
                    <a:pt x="134" y="484"/>
                  </a:lnTo>
                  <a:lnTo>
                    <a:pt x="134" y="484"/>
                  </a:lnTo>
                  <a:lnTo>
                    <a:pt x="136" y="488"/>
                  </a:lnTo>
                  <a:lnTo>
                    <a:pt x="136" y="488"/>
                  </a:lnTo>
                  <a:lnTo>
                    <a:pt x="138" y="488"/>
                  </a:lnTo>
                  <a:lnTo>
                    <a:pt x="138" y="488"/>
                  </a:lnTo>
                  <a:lnTo>
                    <a:pt x="138" y="488"/>
                  </a:lnTo>
                  <a:lnTo>
                    <a:pt x="138" y="490"/>
                  </a:lnTo>
                  <a:lnTo>
                    <a:pt x="138" y="490"/>
                  </a:lnTo>
                  <a:lnTo>
                    <a:pt x="138" y="492"/>
                  </a:lnTo>
                  <a:lnTo>
                    <a:pt x="138" y="492"/>
                  </a:lnTo>
                  <a:lnTo>
                    <a:pt x="138" y="494"/>
                  </a:lnTo>
                  <a:lnTo>
                    <a:pt x="138" y="494"/>
                  </a:lnTo>
                  <a:lnTo>
                    <a:pt x="140" y="498"/>
                  </a:lnTo>
                  <a:lnTo>
                    <a:pt x="140" y="498"/>
                  </a:lnTo>
                  <a:lnTo>
                    <a:pt x="142" y="500"/>
                  </a:lnTo>
                  <a:lnTo>
                    <a:pt x="142" y="500"/>
                  </a:lnTo>
                  <a:lnTo>
                    <a:pt x="144" y="500"/>
                  </a:lnTo>
                  <a:lnTo>
                    <a:pt x="144" y="502"/>
                  </a:lnTo>
                  <a:lnTo>
                    <a:pt x="144" y="502"/>
                  </a:lnTo>
                  <a:lnTo>
                    <a:pt x="146" y="506"/>
                  </a:lnTo>
                  <a:lnTo>
                    <a:pt x="146" y="506"/>
                  </a:lnTo>
                  <a:lnTo>
                    <a:pt x="148" y="506"/>
                  </a:lnTo>
                  <a:lnTo>
                    <a:pt x="148" y="506"/>
                  </a:lnTo>
                  <a:lnTo>
                    <a:pt x="150" y="508"/>
                  </a:lnTo>
                  <a:lnTo>
                    <a:pt x="150" y="508"/>
                  </a:lnTo>
                  <a:lnTo>
                    <a:pt x="150" y="510"/>
                  </a:lnTo>
                  <a:lnTo>
                    <a:pt x="150" y="510"/>
                  </a:lnTo>
                  <a:lnTo>
                    <a:pt x="150" y="512"/>
                  </a:lnTo>
                  <a:lnTo>
                    <a:pt x="150" y="512"/>
                  </a:lnTo>
                  <a:lnTo>
                    <a:pt x="148" y="514"/>
                  </a:lnTo>
                  <a:lnTo>
                    <a:pt x="148" y="514"/>
                  </a:lnTo>
                  <a:lnTo>
                    <a:pt x="150" y="516"/>
                  </a:lnTo>
                  <a:lnTo>
                    <a:pt x="150" y="516"/>
                  </a:lnTo>
                  <a:lnTo>
                    <a:pt x="150" y="516"/>
                  </a:lnTo>
                  <a:lnTo>
                    <a:pt x="150" y="516"/>
                  </a:lnTo>
                  <a:lnTo>
                    <a:pt x="154" y="518"/>
                  </a:lnTo>
                  <a:lnTo>
                    <a:pt x="156" y="522"/>
                  </a:lnTo>
                  <a:lnTo>
                    <a:pt x="156" y="522"/>
                  </a:lnTo>
                  <a:lnTo>
                    <a:pt x="156" y="522"/>
                  </a:lnTo>
                  <a:lnTo>
                    <a:pt x="156" y="522"/>
                  </a:lnTo>
                  <a:lnTo>
                    <a:pt x="158" y="524"/>
                  </a:lnTo>
                  <a:lnTo>
                    <a:pt x="158" y="526"/>
                  </a:lnTo>
                  <a:lnTo>
                    <a:pt x="158" y="526"/>
                  </a:lnTo>
                  <a:lnTo>
                    <a:pt x="158" y="526"/>
                  </a:lnTo>
                  <a:lnTo>
                    <a:pt x="158" y="526"/>
                  </a:lnTo>
                  <a:lnTo>
                    <a:pt x="164" y="528"/>
                  </a:lnTo>
                  <a:lnTo>
                    <a:pt x="166" y="532"/>
                  </a:lnTo>
                  <a:lnTo>
                    <a:pt x="168" y="536"/>
                  </a:lnTo>
                  <a:lnTo>
                    <a:pt x="168" y="538"/>
                  </a:lnTo>
                  <a:lnTo>
                    <a:pt x="168" y="538"/>
                  </a:lnTo>
                  <a:lnTo>
                    <a:pt x="172" y="542"/>
                  </a:lnTo>
                  <a:lnTo>
                    <a:pt x="172" y="542"/>
                  </a:lnTo>
                  <a:lnTo>
                    <a:pt x="174" y="542"/>
                  </a:lnTo>
                  <a:lnTo>
                    <a:pt x="176" y="544"/>
                  </a:lnTo>
                  <a:lnTo>
                    <a:pt x="176" y="544"/>
                  </a:lnTo>
                  <a:lnTo>
                    <a:pt x="176" y="544"/>
                  </a:lnTo>
                  <a:lnTo>
                    <a:pt x="176" y="544"/>
                  </a:lnTo>
                  <a:lnTo>
                    <a:pt x="182" y="546"/>
                  </a:lnTo>
                  <a:lnTo>
                    <a:pt x="182" y="546"/>
                  </a:lnTo>
                  <a:lnTo>
                    <a:pt x="184" y="548"/>
                  </a:lnTo>
                  <a:lnTo>
                    <a:pt x="184" y="548"/>
                  </a:lnTo>
                  <a:lnTo>
                    <a:pt x="184" y="548"/>
                  </a:lnTo>
                  <a:lnTo>
                    <a:pt x="184" y="550"/>
                  </a:lnTo>
                  <a:lnTo>
                    <a:pt x="184" y="550"/>
                  </a:lnTo>
                  <a:lnTo>
                    <a:pt x="186" y="550"/>
                  </a:lnTo>
                  <a:lnTo>
                    <a:pt x="184" y="552"/>
                  </a:lnTo>
                  <a:lnTo>
                    <a:pt x="184" y="552"/>
                  </a:lnTo>
                  <a:lnTo>
                    <a:pt x="186" y="554"/>
                  </a:lnTo>
                  <a:lnTo>
                    <a:pt x="186" y="554"/>
                  </a:lnTo>
                  <a:lnTo>
                    <a:pt x="188" y="556"/>
                  </a:lnTo>
                  <a:lnTo>
                    <a:pt x="188" y="556"/>
                  </a:lnTo>
                  <a:lnTo>
                    <a:pt x="188" y="556"/>
                  </a:lnTo>
                  <a:lnTo>
                    <a:pt x="190" y="558"/>
                  </a:lnTo>
                  <a:lnTo>
                    <a:pt x="190" y="558"/>
                  </a:lnTo>
                  <a:lnTo>
                    <a:pt x="192" y="558"/>
                  </a:lnTo>
                  <a:lnTo>
                    <a:pt x="192" y="558"/>
                  </a:lnTo>
                  <a:lnTo>
                    <a:pt x="194" y="560"/>
                  </a:lnTo>
                  <a:lnTo>
                    <a:pt x="194" y="560"/>
                  </a:lnTo>
                  <a:lnTo>
                    <a:pt x="196" y="562"/>
                  </a:lnTo>
                  <a:lnTo>
                    <a:pt x="196" y="562"/>
                  </a:lnTo>
                  <a:lnTo>
                    <a:pt x="198" y="562"/>
                  </a:lnTo>
                  <a:lnTo>
                    <a:pt x="200" y="564"/>
                  </a:lnTo>
                  <a:lnTo>
                    <a:pt x="202" y="566"/>
                  </a:lnTo>
                  <a:lnTo>
                    <a:pt x="200" y="566"/>
                  </a:lnTo>
                  <a:lnTo>
                    <a:pt x="200" y="566"/>
                  </a:lnTo>
                  <a:lnTo>
                    <a:pt x="206" y="570"/>
                  </a:lnTo>
                  <a:lnTo>
                    <a:pt x="206" y="570"/>
                  </a:lnTo>
                  <a:lnTo>
                    <a:pt x="208" y="570"/>
                  </a:lnTo>
                  <a:lnTo>
                    <a:pt x="208" y="570"/>
                  </a:lnTo>
                  <a:lnTo>
                    <a:pt x="212" y="572"/>
                  </a:lnTo>
                  <a:lnTo>
                    <a:pt x="214" y="576"/>
                  </a:lnTo>
                  <a:lnTo>
                    <a:pt x="216" y="580"/>
                  </a:lnTo>
                  <a:lnTo>
                    <a:pt x="220" y="584"/>
                  </a:lnTo>
                  <a:lnTo>
                    <a:pt x="220" y="584"/>
                  </a:lnTo>
                  <a:lnTo>
                    <a:pt x="222" y="584"/>
                  </a:lnTo>
                  <a:lnTo>
                    <a:pt x="222" y="584"/>
                  </a:lnTo>
                  <a:lnTo>
                    <a:pt x="222" y="584"/>
                  </a:lnTo>
                  <a:lnTo>
                    <a:pt x="224" y="586"/>
                  </a:lnTo>
                  <a:lnTo>
                    <a:pt x="224" y="586"/>
                  </a:lnTo>
                  <a:lnTo>
                    <a:pt x="226" y="586"/>
                  </a:lnTo>
                  <a:lnTo>
                    <a:pt x="226" y="586"/>
                  </a:lnTo>
                  <a:lnTo>
                    <a:pt x="226" y="588"/>
                  </a:lnTo>
                  <a:lnTo>
                    <a:pt x="226" y="588"/>
                  </a:lnTo>
                  <a:lnTo>
                    <a:pt x="228" y="588"/>
                  </a:lnTo>
                  <a:lnTo>
                    <a:pt x="228" y="588"/>
                  </a:lnTo>
                  <a:lnTo>
                    <a:pt x="230" y="588"/>
                  </a:lnTo>
                  <a:lnTo>
                    <a:pt x="232" y="588"/>
                  </a:lnTo>
                  <a:lnTo>
                    <a:pt x="230" y="588"/>
                  </a:lnTo>
                  <a:lnTo>
                    <a:pt x="230" y="588"/>
                  </a:lnTo>
                  <a:lnTo>
                    <a:pt x="234" y="592"/>
                  </a:lnTo>
                  <a:lnTo>
                    <a:pt x="234" y="592"/>
                  </a:lnTo>
                  <a:lnTo>
                    <a:pt x="236" y="592"/>
                  </a:lnTo>
                  <a:lnTo>
                    <a:pt x="236" y="592"/>
                  </a:lnTo>
                  <a:lnTo>
                    <a:pt x="238" y="596"/>
                  </a:lnTo>
                  <a:lnTo>
                    <a:pt x="238" y="596"/>
                  </a:lnTo>
                  <a:lnTo>
                    <a:pt x="242" y="596"/>
                  </a:lnTo>
                  <a:lnTo>
                    <a:pt x="244" y="598"/>
                  </a:lnTo>
                  <a:lnTo>
                    <a:pt x="244" y="598"/>
                  </a:lnTo>
                  <a:lnTo>
                    <a:pt x="246" y="598"/>
                  </a:lnTo>
                  <a:lnTo>
                    <a:pt x="248" y="600"/>
                  </a:lnTo>
                  <a:lnTo>
                    <a:pt x="248" y="600"/>
                  </a:lnTo>
                  <a:lnTo>
                    <a:pt x="250" y="600"/>
                  </a:lnTo>
                  <a:lnTo>
                    <a:pt x="250" y="600"/>
                  </a:lnTo>
                  <a:lnTo>
                    <a:pt x="252" y="600"/>
                  </a:lnTo>
                  <a:lnTo>
                    <a:pt x="252" y="600"/>
                  </a:lnTo>
                  <a:lnTo>
                    <a:pt x="254" y="600"/>
                  </a:lnTo>
                  <a:lnTo>
                    <a:pt x="254" y="600"/>
                  </a:lnTo>
                  <a:lnTo>
                    <a:pt x="256" y="600"/>
                  </a:lnTo>
                  <a:lnTo>
                    <a:pt x="256" y="600"/>
                  </a:lnTo>
                  <a:lnTo>
                    <a:pt x="258" y="600"/>
                  </a:lnTo>
                  <a:lnTo>
                    <a:pt x="258" y="600"/>
                  </a:lnTo>
                  <a:lnTo>
                    <a:pt x="260" y="602"/>
                  </a:lnTo>
                  <a:lnTo>
                    <a:pt x="260" y="602"/>
                  </a:lnTo>
                  <a:lnTo>
                    <a:pt x="262" y="604"/>
                  </a:lnTo>
                  <a:lnTo>
                    <a:pt x="262" y="604"/>
                  </a:lnTo>
                  <a:lnTo>
                    <a:pt x="264" y="604"/>
                  </a:lnTo>
                  <a:lnTo>
                    <a:pt x="264" y="604"/>
                  </a:lnTo>
                  <a:lnTo>
                    <a:pt x="266" y="604"/>
                  </a:lnTo>
                  <a:lnTo>
                    <a:pt x="266" y="604"/>
                  </a:lnTo>
                  <a:lnTo>
                    <a:pt x="268" y="604"/>
                  </a:lnTo>
                  <a:lnTo>
                    <a:pt x="268" y="604"/>
                  </a:lnTo>
                  <a:lnTo>
                    <a:pt x="268" y="604"/>
                  </a:lnTo>
                  <a:lnTo>
                    <a:pt x="268" y="604"/>
                  </a:lnTo>
                  <a:lnTo>
                    <a:pt x="268" y="604"/>
                  </a:lnTo>
                  <a:lnTo>
                    <a:pt x="270" y="606"/>
                  </a:lnTo>
                  <a:lnTo>
                    <a:pt x="270" y="606"/>
                  </a:lnTo>
                  <a:lnTo>
                    <a:pt x="270" y="606"/>
                  </a:lnTo>
                  <a:lnTo>
                    <a:pt x="272" y="606"/>
                  </a:lnTo>
                  <a:lnTo>
                    <a:pt x="272" y="606"/>
                  </a:lnTo>
                  <a:lnTo>
                    <a:pt x="280" y="604"/>
                  </a:lnTo>
                  <a:lnTo>
                    <a:pt x="280" y="604"/>
                  </a:lnTo>
                  <a:lnTo>
                    <a:pt x="282" y="604"/>
                  </a:lnTo>
                  <a:lnTo>
                    <a:pt x="282" y="604"/>
                  </a:lnTo>
                  <a:lnTo>
                    <a:pt x="282" y="604"/>
                  </a:lnTo>
                  <a:lnTo>
                    <a:pt x="284" y="604"/>
                  </a:lnTo>
                  <a:lnTo>
                    <a:pt x="284" y="604"/>
                  </a:lnTo>
                  <a:lnTo>
                    <a:pt x="286" y="604"/>
                  </a:lnTo>
                  <a:lnTo>
                    <a:pt x="286" y="604"/>
                  </a:lnTo>
                  <a:lnTo>
                    <a:pt x="288" y="604"/>
                  </a:lnTo>
                  <a:lnTo>
                    <a:pt x="288" y="604"/>
                  </a:lnTo>
                  <a:lnTo>
                    <a:pt x="296" y="604"/>
                  </a:lnTo>
                  <a:lnTo>
                    <a:pt x="296" y="604"/>
                  </a:lnTo>
                  <a:lnTo>
                    <a:pt x="296" y="604"/>
                  </a:lnTo>
                  <a:lnTo>
                    <a:pt x="296" y="604"/>
                  </a:lnTo>
                  <a:lnTo>
                    <a:pt x="298" y="600"/>
                  </a:lnTo>
                  <a:lnTo>
                    <a:pt x="298" y="600"/>
                  </a:lnTo>
                  <a:lnTo>
                    <a:pt x="300" y="600"/>
                  </a:lnTo>
                  <a:lnTo>
                    <a:pt x="302" y="600"/>
                  </a:lnTo>
                  <a:lnTo>
                    <a:pt x="302" y="600"/>
                  </a:lnTo>
                  <a:lnTo>
                    <a:pt x="302" y="602"/>
                  </a:lnTo>
                  <a:lnTo>
                    <a:pt x="302" y="602"/>
                  </a:lnTo>
                  <a:lnTo>
                    <a:pt x="304" y="602"/>
                  </a:lnTo>
                  <a:lnTo>
                    <a:pt x="304" y="602"/>
                  </a:lnTo>
                  <a:lnTo>
                    <a:pt x="306" y="602"/>
                  </a:lnTo>
                  <a:lnTo>
                    <a:pt x="306" y="600"/>
                  </a:lnTo>
                  <a:lnTo>
                    <a:pt x="306" y="600"/>
                  </a:lnTo>
                  <a:lnTo>
                    <a:pt x="308" y="600"/>
                  </a:lnTo>
                  <a:lnTo>
                    <a:pt x="310" y="600"/>
                  </a:lnTo>
                  <a:lnTo>
                    <a:pt x="310" y="600"/>
                  </a:lnTo>
                  <a:lnTo>
                    <a:pt x="312" y="600"/>
                  </a:lnTo>
                  <a:lnTo>
                    <a:pt x="312" y="600"/>
                  </a:lnTo>
                  <a:lnTo>
                    <a:pt x="316" y="600"/>
                  </a:lnTo>
                  <a:lnTo>
                    <a:pt x="316" y="600"/>
                  </a:lnTo>
                  <a:lnTo>
                    <a:pt x="318" y="600"/>
                  </a:lnTo>
                  <a:lnTo>
                    <a:pt x="318" y="600"/>
                  </a:lnTo>
                  <a:lnTo>
                    <a:pt x="320" y="598"/>
                  </a:lnTo>
                  <a:lnTo>
                    <a:pt x="320" y="598"/>
                  </a:lnTo>
                  <a:lnTo>
                    <a:pt x="322" y="596"/>
                  </a:lnTo>
                  <a:lnTo>
                    <a:pt x="326" y="598"/>
                  </a:lnTo>
                  <a:lnTo>
                    <a:pt x="330" y="598"/>
                  </a:lnTo>
                  <a:lnTo>
                    <a:pt x="330" y="598"/>
                  </a:lnTo>
                  <a:lnTo>
                    <a:pt x="334" y="596"/>
                  </a:lnTo>
                  <a:lnTo>
                    <a:pt x="334" y="596"/>
                  </a:lnTo>
                  <a:lnTo>
                    <a:pt x="336" y="594"/>
                  </a:lnTo>
                  <a:lnTo>
                    <a:pt x="336" y="594"/>
                  </a:lnTo>
                  <a:lnTo>
                    <a:pt x="338" y="594"/>
                  </a:lnTo>
                  <a:lnTo>
                    <a:pt x="338" y="594"/>
                  </a:lnTo>
                  <a:lnTo>
                    <a:pt x="342" y="592"/>
                  </a:lnTo>
                  <a:lnTo>
                    <a:pt x="342" y="592"/>
                  </a:lnTo>
                  <a:lnTo>
                    <a:pt x="342" y="592"/>
                  </a:lnTo>
                  <a:lnTo>
                    <a:pt x="342" y="592"/>
                  </a:lnTo>
                  <a:lnTo>
                    <a:pt x="344" y="590"/>
                  </a:lnTo>
                  <a:lnTo>
                    <a:pt x="346" y="590"/>
                  </a:lnTo>
                  <a:lnTo>
                    <a:pt x="346" y="592"/>
                  </a:lnTo>
                  <a:lnTo>
                    <a:pt x="346" y="592"/>
                  </a:lnTo>
                  <a:lnTo>
                    <a:pt x="348" y="594"/>
                  </a:lnTo>
                  <a:lnTo>
                    <a:pt x="350" y="592"/>
                  </a:lnTo>
                  <a:lnTo>
                    <a:pt x="350" y="592"/>
                  </a:lnTo>
                  <a:lnTo>
                    <a:pt x="350" y="592"/>
                  </a:lnTo>
                  <a:lnTo>
                    <a:pt x="350" y="592"/>
                  </a:lnTo>
                  <a:lnTo>
                    <a:pt x="352" y="590"/>
                  </a:lnTo>
                  <a:lnTo>
                    <a:pt x="352" y="592"/>
                  </a:lnTo>
                  <a:lnTo>
                    <a:pt x="352" y="592"/>
                  </a:lnTo>
                  <a:lnTo>
                    <a:pt x="356" y="590"/>
                  </a:lnTo>
                  <a:lnTo>
                    <a:pt x="356" y="590"/>
                  </a:lnTo>
                  <a:lnTo>
                    <a:pt x="362" y="588"/>
                  </a:lnTo>
                  <a:lnTo>
                    <a:pt x="362" y="588"/>
                  </a:lnTo>
                  <a:lnTo>
                    <a:pt x="364" y="586"/>
                  </a:lnTo>
                  <a:lnTo>
                    <a:pt x="364" y="586"/>
                  </a:lnTo>
                  <a:lnTo>
                    <a:pt x="366" y="584"/>
                  </a:lnTo>
                  <a:lnTo>
                    <a:pt x="366" y="584"/>
                  </a:lnTo>
                  <a:lnTo>
                    <a:pt x="370" y="582"/>
                  </a:lnTo>
                  <a:lnTo>
                    <a:pt x="370" y="582"/>
                  </a:lnTo>
                  <a:lnTo>
                    <a:pt x="372" y="582"/>
                  </a:lnTo>
                  <a:lnTo>
                    <a:pt x="372" y="582"/>
                  </a:lnTo>
                  <a:lnTo>
                    <a:pt x="374" y="582"/>
                  </a:lnTo>
                  <a:lnTo>
                    <a:pt x="374" y="582"/>
                  </a:lnTo>
                  <a:lnTo>
                    <a:pt x="378" y="582"/>
                  </a:lnTo>
                  <a:lnTo>
                    <a:pt x="378" y="582"/>
                  </a:lnTo>
                  <a:lnTo>
                    <a:pt x="378" y="580"/>
                  </a:lnTo>
                  <a:lnTo>
                    <a:pt x="378" y="580"/>
                  </a:lnTo>
                  <a:lnTo>
                    <a:pt x="380" y="578"/>
                  </a:lnTo>
                  <a:lnTo>
                    <a:pt x="380" y="578"/>
                  </a:lnTo>
                  <a:lnTo>
                    <a:pt x="382" y="578"/>
                  </a:lnTo>
                  <a:lnTo>
                    <a:pt x="382" y="578"/>
                  </a:lnTo>
                  <a:lnTo>
                    <a:pt x="382" y="578"/>
                  </a:lnTo>
                  <a:lnTo>
                    <a:pt x="382" y="580"/>
                  </a:lnTo>
                  <a:lnTo>
                    <a:pt x="382" y="580"/>
                  </a:lnTo>
                  <a:lnTo>
                    <a:pt x="384" y="582"/>
                  </a:lnTo>
                  <a:lnTo>
                    <a:pt x="388" y="582"/>
                  </a:lnTo>
                  <a:lnTo>
                    <a:pt x="388" y="582"/>
                  </a:lnTo>
                  <a:lnTo>
                    <a:pt x="388" y="580"/>
                  </a:lnTo>
                  <a:lnTo>
                    <a:pt x="388" y="580"/>
                  </a:lnTo>
                  <a:lnTo>
                    <a:pt x="388" y="580"/>
                  </a:lnTo>
                  <a:lnTo>
                    <a:pt x="390" y="580"/>
                  </a:lnTo>
                  <a:lnTo>
                    <a:pt x="390" y="580"/>
                  </a:lnTo>
                  <a:lnTo>
                    <a:pt x="392" y="578"/>
                  </a:lnTo>
                  <a:lnTo>
                    <a:pt x="392" y="578"/>
                  </a:lnTo>
                  <a:lnTo>
                    <a:pt x="392" y="576"/>
                  </a:lnTo>
                  <a:lnTo>
                    <a:pt x="392" y="576"/>
                  </a:lnTo>
                  <a:lnTo>
                    <a:pt x="392" y="574"/>
                  </a:lnTo>
                  <a:lnTo>
                    <a:pt x="392" y="574"/>
                  </a:lnTo>
                  <a:lnTo>
                    <a:pt x="390" y="572"/>
                  </a:lnTo>
                  <a:lnTo>
                    <a:pt x="390" y="572"/>
                  </a:lnTo>
                  <a:lnTo>
                    <a:pt x="390" y="572"/>
                  </a:lnTo>
                  <a:lnTo>
                    <a:pt x="390" y="572"/>
                  </a:lnTo>
                  <a:lnTo>
                    <a:pt x="386" y="570"/>
                  </a:lnTo>
                  <a:lnTo>
                    <a:pt x="386" y="570"/>
                  </a:lnTo>
                  <a:lnTo>
                    <a:pt x="386" y="568"/>
                  </a:lnTo>
                  <a:lnTo>
                    <a:pt x="386" y="568"/>
                  </a:lnTo>
                  <a:lnTo>
                    <a:pt x="388" y="566"/>
                  </a:lnTo>
                  <a:lnTo>
                    <a:pt x="390" y="566"/>
                  </a:lnTo>
                  <a:lnTo>
                    <a:pt x="392" y="566"/>
                  </a:lnTo>
                  <a:lnTo>
                    <a:pt x="392" y="566"/>
                  </a:lnTo>
                  <a:lnTo>
                    <a:pt x="392" y="566"/>
                  </a:lnTo>
                  <a:lnTo>
                    <a:pt x="394" y="564"/>
                  </a:lnTo>
                  <a:lnTo>
                    <a:pt x="394" y="562"/>
                  </a:lnTo>
                  <a:lnTo>
                    <a:pt x="394" y="562"/>
                  </a:lnTo>
                  <a:lnTo>
                    <a:pt x="396" y="562"/>
                  </a:lnTo>
                  <a:lnTo>
                    <a:pt x="396" y="562"/>
                  </a:lnTo>
                  <a:lnTo>
                    <a:pt x="396" y="564"/>
                  </a:lnTo>
                  <a:lnTo>
                    <a:pt x="398" y="564"/>
                  </a:lnTo>
                  <a:lnTo>
                    <a:pt x="398" y="564"/>
                  </a:lnTo>
                  <a:lnTo>
                    <a:pt x="402" y="564"/>
                  </a:lnTo>
                  <a:lnTo>
                    <a:pt x="402" y="564"/>
                  </a:lnTo>
                  <a:lnTo>
                    <a:pt x="406" y="564"/>
                  </a:lnTo>
                  <a:lnTo>
                    <a:pt x="406" y="564"/>
                  </a:lnTo>
                  <a:lnTo>
                    <a:pt x="408" y="564"/>
                  </a:lnTo>
                  <a:lnTo>
                    <a:pt x="408" y="564"/>
                  </a:lnTo>
                  <a:lnTo>
                    <a:pt x="410" y="566"/>
                  </a:lnTo>
                  <a:lnTo>
                    <a:pt x="412" y="566"/>
                  </a:lnTo>
                  <a:lnTo>
                    <a:pt x="414" y="566"/>
                  </a:lnTo>
                  <a:lnTo>
                    <a:pt x="414" y="566"/>
                  </a:lnTo>
                  <a:lnTo>
                    <a:pt x="414" y="564"/>
                  </a:lnTo>
                  <a:lnTo>
                    <a:pt x="414" y="564"/>
                  </a:lnTo>
                  <a:lnTo>
                    <a:pt x="414" y="562"/>
                  </a:lnTo>
                  <a:lnTo>
                    <a:pt x="414" y="562"/>
                  </a:lnTo>
                  <a:lnTo>
                    <a:pt x="412" y="562"/>
                  </a:lnTo>
                  <a:lnTo>
                    <a:pt x="412" y="562"/>
                  </a:lnTo>
                  <a:lnTo>
                    <a:pt x="412" y="560"/>
                  </a:lnTo>
                  <a:lnTo>
                    <a:pt x="412" y="560"/>
                  </a:lnTo>
                  <a:lnTo>
                    <a:pt x="408" y="558"/>
                  </a:lnTo>
                  <a:lnTo>
                    <a:pt x="408" y="558"/>
                  </a:lnTo>
                  <a:lnTo>
                    <a:pt x="404" y="558"/>
                  </a:lnTo>
                  <a:lnTo>
                    <a:pt x="404" y="558"/>
                  </a:lnTo>
                  <a:lnTo>
                    <a:pt x="404" y="558"/>
                  </a:lnTo>
                  <a:lnTo>
                    <a:pt x="404" y="558"/>
                  </a:lnTo>
                  <a:lnTo>
                    <a:pt x="400" y="558"/>
                  </a:lnTo>
                  <a:lnTo>
                    <a:pt x="400" y="558"/>
                  </a:lnTo>
                  <a:lnTo>
                    <a:pt x="400" y="556"/>
                  </a:lnTo>
                  <a:lnTo>
                    <a:pt x="400" y="556"/>
                  </a:lnTo>
                  <a:lnTo>
                    <a:pt x="400" y="556"/>
                  </a:lnTo>
                  <a:lnTo>
                    <a:pt x="396" y="556"/>
                  </a:lnTo>
                  <a:lnTo>
                    <a:pt x="396" y="556"/>
                  </a:lnTo>
                  <a:lnTo>
                    <a:pt x="394" y="554"/>
                  </a:lnTo>
                  <a:lnTo>
                    <a:pt x="394" y="554"/>
                  </a:lnTo>
                  <a:lnTo>
                    <a:pt x="390" y="552"/>
                  </a:lnTo>
                  <a:lnTo>
                    <a:pt x="384" y="552"/>
                  </a:lnTo>
                  <a:lnTo>
                    <a:pt x="384" y="552"/>
                  </a:lnTo>
                  <a:lnTo>
                    <a:pt x="384" y="550"/>
                  </a:lnTo>
                  <a:lnTo>
                    <a:pt x="384" y="550"/>
                  </a:lnTo>
                  <a:lnTo>
                    <a:pt x="378" y="550"/>
                  </a:lnTo>
                  <a:lnTo>
                    <a:pt x="378" y="550"/>
                  </a:lnTo>
                  <a:lnTo>
                    <a:pt x="376" y="548"/>
                  </a:lnTo>
                  <a:lnTo>
                    <a:pt x="374" y="546"/>
                  </a:lnTo>
                  <a:lnTo>
                    <a:pt x="374" y="546"/>
                  </a:lnTo>
                  <a:lnTo>
                    <a:pt x="370" y="546"/>
                  </a:lnTo>
                  <a:lnTo>
                    <a:pt x="370" y="546"/>
                  </a:lnTo>
                  <a:lnTo>
                    <a:pt x="368" y="546"/>
                  </a:lnTo>
                  <a:lnTo>
                    <a:pt x="368" y="546"/>
                  </a:lnTo>
                  <a:lnTo>
                    <a:pt x="366" y="546"/>
                  </a:lnTo>
                  <a:lnTo>
                    <a:pt x="366" y="546"/>
                  </a:lnTo>
                  <a:lnTo>
                    <a:pt x="364" y="548"/>
                  </a:lnTo>
                  <a:lnTo>
                    <a:pt x="364" y="546"/>
                  </a:lnTo>
                  <a:lnTo>
                    <a:pt x="364" y="546"/>
                  </a:lnTo>
                  <a:lnTo>
                    <a:pt x="360" y="546"/>
                  </a:lnTo>
                  <a:lnTo>
                    <a:pt x="360" y="546"/>
                  </a:lnTo>
                  <a:lnTo>
                    <a:pt x="360" y="544"/>
                  </a:lnTo>
                  <a:lnTo>
                    <a:pt x="360" y="544"/>
                  </a:lnTo>
                  <a:lnTo>
                    <a:pt x="358" y="544"/>
                  </a:lnTo>
                  <a:lnTo>
                    <a:pt x="358" y="544"/>
                  </a:lnTo>
                  <a:lnTo>
                    <a:pt x="358" y="542"/>
                  </a:lnTo>
                  <a:lnTo>
                    <a:pt x="358" y="542"/>
                  </a:lnTo>
                  <a:lnTo>
                    <a:pt x="354" y="542"/>
                  </a:lnTo>
                  <a:lnTo>
                    <a:pt x="354" y="542"/>
                  </a:lnTo>
                  <a:lnTo>
                    <a:pt x="352" y="542"/>
                  </a:lnTo>
                  <a:lnTo>
                    <a:pt x="352" y="542"/>
                  </a:lnTo>
                  <a:lnTo>
                    <a:pt x="352" y="540"/>
                  </a:lnTo>
                  <a:lnTo>
                    <a:pt x="352" y="540"/>
                  </a:lnTo>
                  <a:lnTo>
                    <a:pt x="348" y="540"/>
                  </a:lnTo>
                  <a:lnTo>
                    <a:pt x="348" y="540"/>
                  </a:lnTo>
                  <a:lnTo>
                    <a:pt x="348" y="540"/>
                  </a:lnTo>
                  <a:lnTo>
                    <a:pt x="348" y="540"/>
                  </a:lnTo>
                  <a:lnTo>
                    <a:pt x="344" y="540"/>
                  </a:lnTo>
                  <a:lnTo>
                    <a:pt x="344" y="538"/>
                  </a:lnTo>
                  <a:lnTo>
                    <a:pt x="344" y="538"/>
                  </a:lnTo>
                  <a:lnTo>
                    <a:pt x="342" y="536"/>
                  </a:lnTo>
                  <a:lnTo>
                    <a:pt x="342" y="536"/>
                  </a:lnTo>
                  <a:lnTo>
                    <a:pt x="340" y="534"/>
                  </a:lnTo>
                  <a:lnTo>
                    <a:pt x="338" y="536"/>
                  </a:lnTo>
                  <a:lnTo>
                    <a:pt x="338" y="536"/>
                  </a:lnTo>
                  <a:lnTo>
                    <a:pt x="336" y="536"/>
                  </a:lnTo>
                  <a:lnTo>
                    <a:pt x="336" y="536"/>
                  </a:lnTo>
                  <a:lnTo>
                    <a:pt x="336" y="534"/>
                  </a:lnTo>
                  <a:lnTo>
                    <a:pt x="336" y="534"/>
                  </a:lnTo>
                  <a:lnTo>
                    <a:pt x="332" y="534"/>
                  </a:lnTo>
                  <a:lnTo>
                    <a:pt x="332" y="534"/>
                  </a:lnTo>
                  <a:lnTo>
                    <a:pt x="332" y="532"/>
                  </a:lnTo>
                  <a:lnTo>
                    <a:pt x="332" y="532"/>
                  </a:lnTo>
                  <a:lnTo>
                    <a:pt x="330" y="530"/>
                  </a:lnTo>
                  <a:lnTo>
                    <a:pt x="330" y="530"/>
                  </a:lnTo>
                  <a:lnTo>
                    <a:pt x="330" y="528"/>
                  </a:lnTo>
                  <a:lnTo>
                    <a:pt x="330" y="528"/>
                  </a:lnTo>
                  <a:lnTo>
                    <a:pt x="328" y="528"/>
                  </a:lnTo>
                  <a:lnTo>
                    <a:pt x="328" y="526"/>
                  </a:lnTo>
                  <a:lnTo>
                    <a:pt x="328" y="526"/>
                  </a:lnTo>
                  <a:lnTo>
                    <a:pt x="324" y="524"/>
                  </a:lnTo>
                  <a:lnTo>
                    <a:pt x="324" y="524"/>
                  </a:lnTo>
                  <a:lnTo>
                    <a:pt x="316" y="522"/>
                  </a:lnTo>
                  <a:lnTo>
                    <a:pt x="316" y="522"/>
                  </a:lnTo>
                  <a:lnTo>
                    <a:pt x="310" y="518"/>
                  </a:lnTo>
                  <a:lnTo>
                    <a:pt x="306" y="512"/>
                  </a:lnTo>
                  <a:lnTo>
                    <a:pt x="306" y="512"/>
                  </a:lnTo>
                  <a:lnTo>
                    <a:pt x="304" y="508"/>
                  </a:lnTo>
                  <a:lnTo>
                    <a:pt x="304" y="508"/>
                  </a:lnTo>
                  <a:lnTo>
                    <a:pt x="302" y="508"/>
                  </a:lnTo>
                  <a:lnTo>
                    <a:pt x="300" y="508"/>
                  </a:lnTo>
                  <a:lnTo>
                    <a:pt x="300" y="508"/>
                  </a:lnTo>
                  <a:lnTo>
                    <a:pt x="298" y="506"/>
                  </a:lnTo>
                  <a:lnTo>
                    <a:pt x="298" y="506"/>
                  </a:lnTo>
                  <a:lnTo>
                    <a:pt x="294" y="502"/>
                  </a:lnTo>
                  <a:lnTo>
                    <a:pt x="294" y="502"/>
                  </a:lnTo>
                  <a:lnTo>
                    <a:pt x="292" y="500"/>
                  </a:lnTo>
                  <a:lnTo>
                    <a:pt x="292" y="498"/>
                  </a:lnTo>
                  <a:lnTo>
                    <a:pt x="292" y="494"/>
                  </a:lnTo>
                  <a:lnTo>
                    <a:pt x="292" y="494"/>
                  </a:lnTo>
                  <a:lnTo>
                    <a:pt x="286" y="492"/>
                  </a:lnTo>
                  <a:lnTo>
                    <a:pt x="286" y="492"/>
                  </a:lnTo>
                  <a:lnTo>
                    <a:pt x="284" y="490"/>
                  </a:lnTo>
                  <a:lnTo>
                    <a:pt x="284" y="490"/>
                  </a:lnTo>
                  <a:lnTo>
                    <a:pt x="282" y="488"/>
                  </a:lnTo>
                  <a:lnTo>
                    <a:pt x="282" y="488"/>
                  </a:lnTo>
                  <a:lnTo>
                    <a:pt x="282" y="486"/>
                  </a:lnTo>
                  <a:lnTo>
                    <a:pt x="282" y="486"/>
                  </a:lnTo>
                  <a:lnTo>
                    <a:pt x="278" y="484"/>
                  </a:lnTo>
                  <a:lnTo>
                    <a:pt x="278" y="484"/>
                  </a:lnTo>
                  <a:lnTo>
                    <a:pt x="276" y="482"/>
                  </a:lnTo>
                  <a:lnTo>
                    <a:pt x="274" y="478"/>
                  </a:lnTo>
                  <a:lnTo>
                    <a:pt x="274" y="478"/>
                  </a:lnTo>
                  <a:lnTo>
                    <a:pt x="274" y="476"/>
                  </a:lnTo>
                  <a:lnTo>
                    <a:pt x="274" y="476"/>
                  </a:lnTo>
                  <a:lnTo>
                    <a:pt x="274" y="472"/>
                  </a:lnTo>
                  <a:lnTo>
                    <a:pt x="274" y="472"/>
                  </a:lnTo>
                  <a:lnTo>
                    <a:pt x="272" y="470"/>
                  </a:lnTo>
                  <a:lnTo>
                    <a:pt x="272" y="470"/>
                  </a:lnTo>
                  <a:lnTo>
                    <a:pt x="272" y="470"/>
                  </a:lnTo>
                  <a:lnTo>
                    <a:pt x="272" y="470"/>
                  </a:lnTo>
                  <a:lnTo>
                    <a:pt x="272" y="470"/>
                  </a:lnTo>
                  <a:lnTo>
                    <a:pt x="268" y="468"/>
                  </a:lnTo>
                  <a:lnTo>
                    <a:pt x="268" y="468"/>
                  </a:lnTo>
                  <a:lnTo>
                    <a:pt x="268" y="468"/>
                  </a:lnTo>
                  <a:lnTo>
                    <a:pt x="268" y="468"/>
                  </a:lnTo>
                  <a:lnTo>
                    <a:pt x="268" y="464"/>
                  </a:lnTo>
                  <a:lnTo>
                    <a:pt x="266" y="464"/>
                  </a:lnTo>
                  <a:lnTo>
                    <a:pt x="266" y="464"/>
                  </a:lnTo>
                  <a:lnTo>
                    <a:pt x="264" y="464"/>
                  </a:lnTo>
                  <a:lnTo>
                    <a:pt x="264" y="464"/>
                  </a:lnTo>
                  <a:lnTo>
                    <a:pt x="262" y="460"/>
                  </a:lnTo>
                  <a:lnTo>
                    <a:pt x="262" y="460"/>
                  </a:lnTo>
                  <a:lnTo>
                    <a:pt x="262" y="458"/>
                  </a:lnTo>
                  <a:lnTo>
                    <a:pt x="262" y="458"/>
                  </a:lnTo>
                  <a:lnTo>
                    <a:pt x="260" y="456"/>
                  </a:lnTo>
                  <a:lnTo>
                    <a:pt x="260" y="456"/>
                  </a:lnTo>
                  <a:lnTo>
                    <a:pt x="258" y="454"/>
                  </a:lnTo>
                  <a:lnTo>
                    <a:pt x="256" y="450"/>
                  </a:lnTo>
                  <a:lnTo>
                    <a:pt x="254" y="444"/>
                  </a:lnTo>
                  <a:lnTo>
                    <a:pt x="254" y="444"/>
                  </a:lnTo>
                  <a:lnTo>
                    <a:pt x="254" y="442"/>
                  </a:lnTo>
                  <a:lnTo>
                    <a:pt x="254" y="442"/>
                  </a:lnTo>
                  <a:lnTo>
                    <a:pt x="250" y="440"/>
                  </a:lnTo>
                  <a:lnTo>
                    <a:pt x="250" y="440"/>
                  </a:lnTo>
                  <a:lnTo>
                    <a:pt x="248" y="440"/>
                  </a:lnTo>
                  <a:lnTo>
                    <a:pt x="248" y="440"/>
                  </a:lnTo>
                  <a:lnTo>
                    <a:pt x="246" y="436"/>
                  </a:lnTo>
                  <a:lnTo>
                    <a:pt x="244" y="432"/>
                  </a:lnTo>
                  <a:lnTo>
                    <a:pt x="244" y="432"/>
                  </a:lnTo>
                  <a:lnTo>
                    <a:pt x="242" y="432"/>
                  </a:lnTo>
                  <a:lnTo>
                    <a:pt x="242" y="432"/>
                  </a:lnTo>
                  <a:lnTo>
                    <a:pt x="240" y="430"/>
                  </a:lnTo>
                  <a:lnTo>
                    <a:pt x="240" y="430"/>
                  </a:lnTo>
                  <a:lnTo>
                    <a:pt x="238" y="428"/>
                  </a:lnTo>
                  <a:lnTo>
                    <a:pt x="238" y="428"/>
                  </a:lnTo>
                  <a:lnTo>
                    <a:pt x="232" y="418"/>
                  </a:lnTo>
                  <a:lnTo>
                    <a:pt x="232" y="418"/>
                  </a:lnTo>
                  <a:lnTo>
                    <a:pt x="232" y="416"/>
                  </a:lnTo>
                  <a:lnTo>
                    <a:pt x="232" y="416"/>
                  </a:lnTo>
                  <a:lnTo>
                    <a:pt x="228" y="414"/>
                  </a:lnTo>
                  <a:lnTo>
                    <a:pt x="228" y="414"/>
                  </a:lnTo>
                  <a:lnTo>
                    <a:pt x="228" y="412"/>
                  </a:lnTo>
                  <a:lnTo>
                    <a:pt x="228" y="412"/>
                  </a:lnTo>
                  <a:lnTo>
                    <a:pt x="228" y="412"/>
                  </a:lnTo>
                  <a:lnTo>
                    <a:pt x="228" y="410"/>
                  </a:lnTo>
                  <a:lnTo>
                    <a:pt x="228" y="410"/>
                  </a:lnTo>
                  <a:lnTo>
                    <a:pt x="228" y="408"/>
                  </a:lnTo>
                  <a:lnTo>
                    <a:pt x="228" y="408"/>
                  </a:lnTo>
                  <a:lnTo>
                    <a:pt x="226" y="406"/>
                  </a:lnTo>
                  <a:lnTo>
                    <a:pt x="226" y="406"/>
                  </a:lnTo>
                  <a:lnTo>
                    <a:pt x="218" y="396"/>
                  </a:lnTo>
                  <a:lnTo>
                    <a:pt x="218" y="396"/>
                  </a:lnTo>
                  <a:lnTo>
                    <a:pt x="200" y="360"/>
                  </a:lnTo>
                  <a:lnTo>
                    <a:pt x="200" y="360"/>
                  </a:lnTo>
                  <a:lnTo>
                    <a:pt x="200" y="358"/>
                  </a:lnTo>
                  <a:lnTo>
                    <a:pt x="200" y="358"/>
                  </a:lnTo>
                  <a:lnTo>
                    <a:pt x="200" y="356"/>
                  </a:lnTo>
                  <a:lnTo>
                    <a:pt x="198" y="354"/>
                  </a:lnTo>
                  <a:lnTo>
                    <a:pt x="198" y="354"/>
                  </a:lnTo>
                  <a:lnTo>
                    <a:pt x="198" y="352"/>
                  </a:lnTo>
                  <a:lnTo>
                    <a:pt x="198" y="352"/>
                  </a:lnTo>
                  <a:lnTo>
                    <a:pt x="196" y="348"/>
                  </a:lnTo>
                  <a:lnTo>
                    <a:pt x="190" y="346"/>
                  </a:lnTo>
                  <a:lnTo>
                    <a:pt x="190" y="346"/>
                  </a:lnTo>
                  <a:lnTo>
                    <a:pt x="190" y="346"/>
                  </a:lnTo>
                  <a:lnTo>
                    <a:pt x="190" y="346"/>
                  </a:lnTo>
                  <a:lnTo>
                    <a:pt x="188" y="342"/>
                  </a:lnTo>
                  <a:lnTo>
                    <a:pt x="188" y="342"/>
                  </a:lnTo>
                  <a:lnTo>
                    <a:pt x="188" y="342"/>
                  </a:lnTo>
                  <a:lnTo>
                    <a:pt x="188" y="342"/>
                  </a:lnTo>
                  <a:lnTo>
                    <a:pt x="188" y="338"/>
                  </a:lnTo>
                  <a:lnTo>
                    <a:pt x="184" y="334"/>
                  </a:lnTo>
                  <a:lnTo>
                    <a:pt x="184" y="334"/>
                  </a:lnTo>
                  <a:lnTo>
                    <a:pt x="182" y="332"/>
                  </a:lnTo>
                  <a:lnTo>
                    <a:pt x="180" y="328"/>
                  </a:lnTo>
                  <a:lnTo>
                    <a:pt x="180" y="328"/>
                  </a:lnTo>
                  <a:lnTo>
                    <a:pt x="180" y="326"/>
                  </a:lnTo>
                  <a:lnTo>
                    <a:pt x="180" y="326"/>
                  </a:lnTo>
                  <a:lnTo>
                    <a:pt x="180" y="324"/>
                  </a:lnTo>
                  <a:lnTo>
                    <a:pt x="180" y="324"/>
                  </a:lnTo>
                  <a:lnTo>
                    <a:pt x="180" y="322"/>
                  </a:lnTo>
                  <a:lnTo>
                    <a:pt x="180" y="322"/>
                  </a:lnTo>
                  <a:lnTo>
                    <a:pt x="178" y="320"/>
                  </a:lnTo>
                  <a:lnTo>
                    <a:pt x="176" y="316"/>
                  </a:lnTo>
                  <a:lnTo>
                    <a:pt x="176" y="316"/>
                  </a:lnTo>
                  <a:lnTo>
                    <a:pt x="178" y="314"/>
                  </a:lnTo>
                  <a:lnTo>
                    <a:pt x="178" y="314"/>
                  </a:lnTo>
                  <a:lnTo>
                    <a:pt x="176" y="310"/>
                  </a:lnTo>
                  <a:lnTo>
                    <a:pt x="172" y="306"/>
                  </a:lnTo>
                  <a:lnTo>
                    <a:pt x="172" y="306"/>
                  </a:lnTo>
                  <a:lnTo>
                    <a:pt x="170" y="304"/>
                  </a:lnTo>
                  <a:lnTo>
                    <a:pt x="170" y="300"/>
                  </a:lnTo>
                  <a:lnTo>
                    <a:pt x="170" y="300"/>
                  </a:lnTo>
                  <a:lnTo>
                    <a:pt x="170" y="300"/>
                  </a:lnTo>
                  <a:lnTo>
                    <a:pt x="170" y="300"/>
                  </a:lnTo>
                  <a:lnTo>
                    <a:pt x="170" y="296"/>
                  </a:lnTo>
                  <a:lnTo>
                    <a:pt x="168" y="294"/>
                  </a:lnTo>
                  <a:lnTo>
                    <a:pt x="168" y="294"/>
                  </a:lnTo>
                  <a:lnTo>
                    <a:pt x="166" y="294"/>
                  </a:lnTo>
                  <a:lnTo>
                    <a:pt x="166" y="294"/>
                  </a:lnTo>
                  <a:lnTo>
                    <a:pt x="164" y="290"/>
                  </a:lnTo>
                  <a:lnTo>
                    <a:pt x="158" y="290"/>
                  </a:lnTo>
                  <a:lnTo>
                    <a:pt x="158" y="290"/>
                  </a:lnTo>
                  <a:lnTo>
                    <a:pt x="160" y="288"/>
                  </a:lnTo>
                  <a:lnTo>
                    <a:pt x="160" y="288"/>
                  </a:lnTo>
                  <a:lnTo>
                    <a:pt x="160" y="284"/>
                  </a:lnTo>
                  <a:lnTo>
                    <a:pt x="160" y="284"/>
                  </a:lnTo>
                  <a:lnTo>
                    <a:pt x="160" y="282"/>
                  </a:lnTo>
                  <a:lnTo>
                    <a:pt x="160" y="282"/>
                  </a:lnTo>
                  <a:lnTo>
                    <a:pt x="160" y="280"/>
                  </a:lnTo>
                  <a:lnTo>
                    <a:pt x="160" y="280"/>
                  </a:lnTo>
                  <a:lnTo>
                    <a:pt x="158" y="276"/>
                  </a:lnTo>
                  <a:lnTo>
                    <a:pt x="158" y="276"/>
                  </a:lnTo>
                  <a:lnTo>
                    <a:pt x="152" y="266"/>
                  </a:lnTo>
                  <a:lnTo>
                    <a:pt x="152" y="266"/>
                  </a:lnTo>
                  <a:lnTo>
                    <a:pt x="152" y="264"/>
                  </a:lnTo>
                  <a:lnTo>
                    <a:pt x="152" y="264"/>
                  </a:lnTo>
                  <a:lnTo>
                    <a:pt x="152" y="262"/>
                  </a:lnTo>
                  <a:lnTo>
                    <a:pt x="152" y="262"/>
                  </a:lnTo>
                  <a:lnTo>
                    <a:pt x="150" y="258"/>
                  </a:lnTo>
                  <a:lnTo>
                    <a:pt x="150" y="258"/>
                  </a:lnTo>
                  <a:lnTo>
                    <a:pt x="142" y="246"/>
                  </a:lnTo>
                  <a:lnTo>
                    <a:pt x="142" y="246"/>
                  </a:lnTo>
                  <a:lnTo>
                    <a:pt x="142" y="244"/>
                  </a:lnTo>
                  <a:lnTo>
                    <a:pt x="142" y="244"/>
                  </a:lnTo>
                  <a:lnTo>
                    <a:pt x="142" y="242"/>
                  </a:lnTo>
                  <a:lnTo>
                    <a:pt x="142" y="242"/>
                  </a:lnTo>
                  <a:lnTo>
                    <a:pt x="140" y="238"/>
                  </a:lnTo>
                  <a:lnTo>
                    <a:pt x="140" y="238"/>
                  </a:lnTo>
                  <a:lnTo>
                    <a:pt x="132" y="230"/>
                  </a:lnTo>
                  <a:lnTo>
                    <a:pt x="132" y="230"/>
                  </a:lnTo>
                  <a:lnTo>
                    <a:pt x="134" y="230"/>
                  </a:lnTo>
                  <a:lnTo>
                    <a:pt x="134" y="230"/>
                  </a:lnTo>
                  <a:lnTo>
                    <a:pt x="136" y="230"/>
                  </a:lnTo>
                  <a:lnTo>
                    <a:pt x="136" y="230"/>
                  </a:lnTo>
                  <a:lnTo>
                    <a:pt x="136" y="226"/>
                  </a:lnTo>
                  <a:lnTo>
                    <a:pt x="134" y="224"/>
                  </a:lnTo>
                  <a:lnTo>
                    <a:pt x="134" y="224"/>
                  </a:lnTo>
                  <a:lnTo>
                    <a:pt x="130" y="222"/>
                  </a:lnTo>
                  <a:lnTo>
                    <a:pt x="126" y="216"/>
                  </a:lnTo>
                  <a:lnTo>
                    <a:pt x="122" y="204"/>
                  </a:lnTo>
                  <a:lnTo>
                    <a:pt x="122" y="204"/>
                  </a:lnTo>
                  <a:lnTo>
                    <a:pt x="122" y="202"/>
                  </a:lnTo>
                  <a:lnTo>
                    <a:pt x="122" y="202"/>
                  </a:lnTo>
                  <a:lnTo>
                    <a:pt x="120" y="200"/>
                  </a:lnTo>
                  <a:lnTo>
                    <a:pt x="120" y="200"/>
                  </a:lnTo>
                  <a:lnTo>
                    <a:pt x="120" y="198"/>
                  </a:lnTo>
                  <a:lnTo>
                    <a:pt x="120" y="198"/>
                  </a:lnTo>
                  <a:lnTo>
                    <a:pt x="120" y="194"/>
                  </a:lnTo>
                  <a:lnTo>
                    <a:pt x="120" y="192"/>
                  </a:lnTo>
                  <a:lnTo>
                    <a:pt x="120" y="192"/>
                  </a:lnTo>
                  <a:lnTo>
                    <a:pt x="120" y="190"/>
                  </a:lnTo>
                  <a:lnTo>
                    <a:pt x="120" y="190"/>
                  </a:lnTo>
                  <a:lnTo>
                    <a:pt x="120" y="186"/>
                  </a:lnTo>
                  <a:lnTo>
                    <a:pt x="120" y="186"/>
                  </a:lnTo>
                  <a:lnTo>
                    <a:pt x="118" y="184"/>
                  </a:lnTo>
                  <a:lnTo>
                    <a:pt x="118" y="184"/>
                  </a:lnTo>
                  <a:lnTo>
                    <a:pt x="118" y="182"/>
                  </a:lnTo>
                  <a:lnTo>
                    <a:pt x="118" y="182"/>
                  </a:lnTo>
                  <a:lnTo>
                    <a:pt x="116" y="182"/>
                  </a:lnTo>
                  <a:lnTo>
                    <a:pt x="116" y="182"/>
                  </a:lnTo>
                  <a:lnTo>
                    <a:pt x="116" y="180"/>
                  </a:lnTo>
                  <a:lnTo>
                    <a:pt x="116" y="180"/>
                  </a:lnTo>
                  <a:lnTo>
                    <a:pt x="116" y="178"/>
                  </a:lnTo>
                  <a:lnTo>
                    <a:pt x="116" y="178"/>
                  </a:lnTo>
                  <a:lnTo>
                    <a:pt x="116" y="176"/>
                  </a:lnTo>
                  <a:lnTo>
                    <a:pt x="116" y="176"/>
                  </a:lnTo>
                  <a:lnTo>
                    <a:pt x="116" y="176"/>
                  </a:lnTo>
                  <a:lnTo>
                    <a:pt x="116" y="176"/>
                  </a:lnTo>
                  <a:lnTo>
                    <a:pt x="118" y="174"/>
                  </a:lnTo>
                  <a:lnTo>
                    <a:pt x="116" y="172"/>
                  </a:lnTo>
                  <a:lnTo>
                    <a:pt x="116" y="172"/>
                  </a:lnTo>
                  <a:lnTo>
                    <a:pt x="116" y="172"/>
                  </a:lnTo>
                  <a:lnTo>
                    <a:pt x="116" y="172"/>
                  </a:lnTo>
                  <a:lnTo>
                    <a:pt x="116" y="172"/>
                  </a:lnTo>
                  <a:lnTo>
                    <a:pt x="114" y="168"/>
                  </a:lnTo>
                  <a:lnTo>
                    <a:pt x="114" y="168"/>
                  </a:lnTo>
                  <a:lnTo>
                    <a:pt x="112" y="168"/>
                  </a:lnTo>
                  <a:lnTo>
                    <a:pt x="112" y="168"/>
                  </a:lnTo>
                  <a:lnTo>
                    <a:pt x="112" y="168"/>
                  </a:lnTo>
                  <a:lnTo>
                    <a:pt x="112" y="168"/>
                  </a:lnTo>
                  <a:lnTo>
                    <a:pt x="112" y="166"/>
                  </a:lnTo>
                  <a:lnTo>
                    <a:pt x="112" y="166"/>
                  </a:lnTo>
                  <a:lnTo>
                    <a:pt x="112" y="166"/>
                  </a:lnTo>
                  <a:lnTo>
                    <a:pt x="114" y="164"/>
                  </a:lnTo>
                  <a:lnTo>
                    <a:pt x="112" y="164"/>
                  </a:lnTo>
                  <a:lnTo>
                    <a:pt x="112" y="164"/>
                  </a:lnTo>
                  <a:lnTo>
                    <a:pt x="112" y="162"/>
                  </a:lnTo>
                  <a:lnTo>
                    <a:pt x="112" y="162"/>
                  </a:lnTo>
                  <a:lnTo>
                    <a:pt x="106" y="158"/>
                  </a:lnTo>
                  <a:lnTo>
                    <a:pt x="104" y="152"/>
                  </a:lnTo>
                  <a:lnTo>
                    <a:pt x="104" y="152"/>
                  </a:lnTo>
                  <a:lnTo>
                    <a:pt x="104" y="150"/>
                  </a:lnTo>
                  <a:lnTo>
                    <a:pt x="104" y="150"/>
                  </a:lnTo>
                  <a:lnTo>
                    <a:pt x="104" y="148"/>
                  </a:lnTo>
                  <a:lnTo>
                    <a:pt x="104" y="148"/>
                  </a:lnTo>
                  <a:lnTo>
                    <a:pt x="104" y="146"/>
                  </a:lnTo>
                  <a:lnTo>
                    <a:pt x="104" y="146"/>
                  </a:lnTo>
                  <a:lnTo>
                    <a:pt x="100" y="142"/>
                  </a:lnTo>
                  <a:lnTo>
                    <a:pt x="100" y="142"/>
                  </a:lnTo>
                  <a:lnTo>
                    <a:pt x="100" y="140"/>
                  </a:lnTo>
                  <a:lnTo>
                    <a:pt x="100" y="140"/>
                  </a:lnTo>
                  <a:lnTo>
                    <a:pt x="100" y="138"/>
                  </a:lnTo>
                  <a:lnTo>
                    <a:pt x="100" y="138"/>
                  </a:lnTo>
                  <a:lnTo>
                    <a:pt x="100" y="136"/>
                  </a:lnTo>
                  <a:lnTo>
                    <a:pt x="100" y="136"/>
                  </a:lnTo>
                  <a:lnTo>
                    <a:pt x="100" y="134"/>
                  </a:lnTo>
                  <a:lnTo>
                    <a:pt x="98" y="132"/>
                  </a:lnTo>
                  <a:lnTo>
                    <a:pt x="98" y="132"/>
                  </a:lnTo>
                  <a:lnTo>
                    <a:pt x="96" y="132"/>
                  </a:lnTo>
                  <a:lnTo>
                    <a:pt x="96" y="132"/>
                  </a:lnTo>
                  <a:lnTo>
                    <a:pt x="96" y="130"/>
                  </a:lnTo>
                  <a:lnTo>
                    <a:pt x="96" y="130"/>
                  </a:lnTo>
                  <a:lnTo>
                    <a:pt x="94" y="128"/>
                  </a:lnTo>
                  <a:lnTo>
                    <a:pt x="94" y="128"/>
                  </a:lnTo>
                  <a:lnTo>
                    <a:pt x="94" y="128"/>
                  </a:lnTo>
                  <a:lnTo>
                    <a:pt x="92" y="124"/>
                  </a:lnTo>
                  <a:lnTo>
                    <a:pt x="92" y="120"/>
                  </a:lnTo>
                  <a:lnTo>
                    <a:pt x="92" y="120"/>
                  </a:lnTo>
                  <a:lnTo>
                    <a:pt x="92" y="118"/>
                  </a:lnTo>
                  <a:lnTo>
                    <a:pt x="92" y="118"/>
                  </a:lnTo>
                  <a:lnTo>
                    <a:pt x="90" y="116"/>
                  </a:lnTo>
                  <a:lnTo>
                    <a:pt x="90" y="116"/>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22" name="Freeform 43"/>
            <p:cNvSpPr/>
            <p:nvPr/>
          </p:nvSpPr>
          <p:spPr bwMode="auto">
            <a:xfrm>
              <a:off x="5890241" y="2761153"/>
              <a:ext cx="803107" cy="1262026"/>
            </a:xfrm>
            <a:custGeom>
              <a:avLst/>
              <a:gdLst>
                <a:gd name="T0" fmla="*/ 362 w 434"/>
                <a:gd name="T1" fmla="*/ 0 h 682"/>
                <a:gd name="T2" fmla="*/ 316 w 434"/>
                <a:gd name="T3" fmla="*/ 26 h 682"/>
                <a:gd name="T4" fmla="*/ 284 w 434"/>
                <a:gd name="T5" fmla="*/ 54 h 682"/>
                <a:gd name="T6" fmla="*/ 258 w 434"/>
                <a:gd name="T7" fmla="*/ 86 h 682"/>
                <a:gd name="T8" fmla="*/ 232 w 434"/>
                <a:gd name="T9" fmla="*/ 128 h 682"/>
                <a:gd name="T10" fmla="*/ 214 w 434"/>
                <a:gd name="T11" fmla="*/ 170 h 682"/>
                <a:gd name="T12" fmla="*/ 204 w 434"/>
                <a:gd name="T13" fmla="*/ 194 h 682"/>
                <a:gd name="T14" fmla="*/ 190 w 434"/>
                <a:gd name="T15" fmla="*/ 218 h 682"/>
                <a:gd name="T16" fmla="*/ 176 w 434"/>
                <a:gd name="T17" fmla="*/ 250 h 682"/>
                <a:gd name="T18" fmla="*/ 160 w 434"/>
                <a:gd name="T19" fmla="*/ 304 h 682"/>
                <a:gd name="T20" fmla="*/ 154 w 434"/>
                <a:gd name="T21" fmla="*/ 332 h 682"/>
                <a:gd name="T22" fmla="*/ 148 w 434"/>
                <a:gd name="T23" fmla="*/ 362 h 682"/>
                <a:gd name="T24" fmla="*/ 138 w 434"/>
                <a:gd name="T25" fmla="*/ 382 h 682"/>
                <a:gd name="T26" fmla="*/ 128 w 434"/>
                <a:gd name="T27" fmla="*/ 410 h 682"/>
                <a:gd name="T28" fmla="*/ 150 w 434"/>
                <a:gd name="T29" fmla="*/ 400 h 682"/>
                <a:gd name="T30" fmla="*/ 158 w 434"/>
                <a:gd name="T31" fmla="*/ 378 h 682"/>
                <a:gd name="T32" fmla="*/ 172 w 434"/>
                <a:gd name="T33" fmla="*/ 360 h 682"/>
                <a:gd name="T34" fmla="*/ 166 w 434"/>
                <a:gd name="T35" fmla="*/ 384 h 682"/>
                <a:gd name="T36" fmla="*/ 148 w 434"/>
                <a:gd name="T37" fmla="*/ 426 h 682"/>
                <a:gd name="T38" fmla="*/ 136 w 434"/>
                <a:gd name="T39" fmla="*/ 468 h 682"/>
                <a:gd name="T40" fmla="*/ 128 w 434"/>
                <a:gd name="T41" fmla="*/ 494 h 682"/>
                <a:gd name="T42" fmla="*/ 122 w 434"/>
                <a:gd name="T43" fmla="*/ 522 h 682"/>
                <a:gd name="T44" fmla="*/ 106 w 434"/>
                <a:gd name="T45" fmla="*/ 548 h 682"/>
                <a:gd name="T46" fmla="*/ 28 w 434"/>
                <a:gd name="T47" fmla="*/ 648 h 682"/>
                <a:gd name="T48" fmla="*/ 2 w 434"/>
                <a:gd name="T49" fmla="*/ 682 h 682"/>
                <a:gd name="T50" fmla="*/ 62 w 434"/>
                <a:gd name="T51" fmla="*/ 642 h 682"/>
                <a:gd name="T52" fmla="*/ 92 w 434"/>
                <a:gd name="T53" fmla="*/ 614 h 682"/>
                <a:gd name="T54" fmla="*/ 108 w 434"/>
                <a:gd name="T55" fmla="*/ 602 h 682"/>
                <a:gd name="T56" fmla="*/ 80 w 434"/>
                <a:gd name="T57" fmla="*/ 648 h 682"/>
                <a:gd name="T58" fmla="*/ 64 w 434"/>
                <a:gd name="T59" fmla="*/ 668 h 682"/>
                <a:gd name="T60" fmla="*/ 84 w 434"/>
                <a:gd name="T61" fmla="*/ 668 h 682"/>
                <a:gd name="T62" fmla="*/ 110 w 434"/>
                <a:gd name="T63" fmla="*/ 646 h 682"/>
                <a:gd name="T64" fmla="*/ 130 w 434"/>
                <a:gd name="T65" fmla="*/ 634 h 682"/>
                <a:gd name="T66" fmla="*/ 140 w 434"/>
                <a:gd name="T67" fmla="*/ 616 h 682"/>
                <a:gd name="T68" fmla="*/ 154 w 434"/>
                <a:gd name="T69" fmla="*/ 602 h 682"/>
                <a:gd name="T70" fmla="*/ 178 w 434"/>
                <a:gd name="T71" fmla="*/ 594 h 682"/>
                <a:gd name="T72" fmla="*/ 188 w 434"/>
                <a:gd name="T73" fmla="*/ 576 h 682"/>
                <a:gd name="T74" fmla="*/ 206 w 434"/>
                <a:gd name="T75" fmla="*/ 546 h 682"/>
                <a:gd name="T76" fmla="*/ 222 w 434"/>
                <a:gd name="T77" fmla="*/ 510 h 682"/>
                <a:gd name="T78" fmla="*/ 228 w 434"/>
                <a:gd name="T79" fmla="*/ 484 h 682"/>
                <a:gd name="T80" fmla="*/ 234 w 434"/>
                <a:gd name="T81" fmla="*/ 460 h 682"/>
                <a:gd name="T82" fmla="*/ 242 w 434"/>
                <a:gd name="T83" fmla="*/ 434 h 682"/>
                <a:gd name="T84" fmla="*/ 248 w 434"/>
                <a:gd name="T85" fmla="*/ 408 h 682"/>
                <a:gd name="T86" fmla="*/ 254 w 434"/>
                <a:gd name="T87" fmla="*/ 386 h 682"/>
                <a:gd name="T88" fmla="*/ 260 w 434"/>
                <a:gd name="T89" fmla="*/ 360 h 682"/>
                <a:gd name="T90" fmla="*/ 266 w 434"/>
                <a:gd name="T91" fmla="*/ 336 h 682"/>
                <a:gd name="T92" fmla="*/ 272 w 434"/>
                <a:gd name="T93" fmla="*/ 308 h 682"/>
                <a:gd name="T94" fmla="*/ 272 w 434"/>
                <a:gd name="T95" fmla="*/ 286 h 682"/>
                <a:gd name="T96" fmla="*/ 276 w 434"/>
                <a:gd name="T97" fmla="*/ 262 h 682"/>
                <a:gd name="T98" fmla="*/ 282 w 434"/>
                <a:gd name="T99" fmla="*/ 240 h 682"/>
                <a:gd name="T100" fmla="*/ 290 w 434"/>
                <a:gd name="T101" fmla="*/ 220 h 682"/>
                <a:gd name="T102" fmla="*/ 294 w 434"/>
                <a:gd name="T103" fmla="*/ 200 h 682"/>
                <a:gd name="T104" fmla="*/ 304 w 434"/>
                <a:gd name="T105" fmla="*/ 168 h 682"/>
                <a:gd name="T106" fmla="*/ 310 w 434"/>
                <a:gd name="T107" fmla="*/ 150 h 682"/>
                <a:gd name="T108" fmla="*/ 324 w 434"/>
                <a:gd name="T109" fmla="*/ 120 h 682"/>
                <a:gd name="T110" fmla="*/ 354 w 434"/>
                <a:gd name="T111" fmla="*/ 72 h 682"/>
                <a:gd name="T112" fmla="*/ 372 w 434"/>
                <a:gd name="T113" fmla="*/ 54 h 682"/>
                <a:gd name="T114" fmla="*/ 410 w 434"/>
                <a:gd name="T115" fmla="*/ 52 h 682"/>
                <a:gd name="T116" fmla="*/ 422 w 434"/>
                <a:gd name="T117" fmla="*/ 70 h 682"/>
                <a:gd name="T118" fmla="*/ 432 w 434"/>
                <a:gd name="T119" fmla="*/ 42 h 682"/>
                <a:gd name="T120" fmla="*/ 404 w 434"/>
                <a:gd name="T121" fmla="*/ 16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4" h="682">
                  <a:moveTo>
                    <a:pt x="396" y="12"/>
                  </a:moveTo>
                  <a:lnTo>
                    <a:pt x="396" y="12"/>
                  </a:lnTo>
                  <a:lnTo>
                    <a:pt x="394" y="12"/>
                  </a:lnTo>
                  <a:lnTo>
                    <a:pt x="394" y="12"/>
                  </a:lnTo>
                  <a:lnTo>
                    <a:pt x="386" y="6"/>
                  </a:lnTo>
                  <a:lnTo>
                    <a:pt x="386" y="6"/>
                  </a:lnTo>
                  <a:lnTo>
                    <a:pt x="384" y="6"/>
                  </a:lnTo>
                  <a:lnTo>
                    <a:pt x="384" y="6"/>
                  </a:lnTo>
                  <a:lnTo>
                    <a:pt x="382" y="6"/>
                  </a:lnTo>
                  <a:lnTo>
                    <a:pt x="382" y="6"/>
                  </a:lnTo>
                  <a:lnTo>
                    <a:pt x="380" y="6"/>
                  </a:lnTo>
                  <a:lnTo>
                    <a:pt x="380" y="6"/>
                  </a:lnTo>
                  <a:lnTo>
                    <a:pt x="376" y="4"/>
                  </a:lnTo>
                  <a:lnTo>
                    <a:pt x="368" y="4"/>
                  </a:lnTo>
                  <a:lnTo>
                    <a:pt x="368" y="4"/>
                  </a:lnTo>
                  <a:lnTo>
                    <a:pt x="368" y="4"/>
                  </a:lnTo>
                  <a:lnTo>
                    <a:pt x="366" y="4"/>
                  </a:lnTo>
                  <a:lnTo>
                    <a:pt x="366" y="2"/>
                  </a:lnTo>
                  <a:lnTo>
                    <a:pt x="366" y="2"/>
                  </a:lnTo>
                  <a:lnTo>
                    <a:pt x="366" y="2"/>
                  </a:lnTo>
                  <a:lnTo>
                    <a:pt x="366" y="0"/>
                  </a:lnTo>
                  <a:lnTo>
                    <a:pt x="362" y="0"/>
                  </a:lnTo>
                  <a:lnTo>
                    <a:pt x="362" y="0"/>
                  </a:lnTo>
                  <a:lnTo>
                    <a:pt x="360" y="0"/>
                  </a:lnTo>
                  <a:lnTo>
                    <a:pt x="360" y="0"/>
                  </a:lnTo>
                  <a:lnTo>
                    <a:pt x="356" y="2"/>
                  </a:lnTo>
                  <a:lnTo>
                    <a:pt x="356" y="2"/>
                  </a:lnTo>
                  <a:lnTo>
                    <a:pt x="354" y="2"/>
                  </a:lnTo>
                  <a:lnTo>
                    <a:pt x="354" y="4"/>
                  </a:lnTo>
                  <a:lnTo>
                    <a:pt x="354" y="4"/>
                  </a:lnTo>
                  <a:lnTo>
                    <a:pt x="352" y="4"/>
                  </a:lnTo>
                  <a:lnTo>
                    <a:pt x="352" y="4"/>
                  </a:lnTo>
                  <a:lnTo>
                    <a:pt x="350" y="4"/>
                  </a:lnTo>
                  <a:lnTo>
                    <a:pt x="350" y="4"/>
                  </a:lnTo>
                  <a:lnTo>
                    <a:pt x="344" y="6"/>
                  </a:lnTo>
                  <a:lnTo>
                    <a:pt x="344" y="6"/>
                  </a:lnTo>
                  <a:lnTo>
                    <a:pt x="332" y="16"/>
                  </a:lnTo>
                  <a:lnTo>
                    <a:pt x="326" y="20"/>
                  </a:lnTo>
                  <a:lnTo>
                    <a:pt x="318" y="24"/>
                  </a:lnTo>
                  <a:lnTo>
                    <a:pt x="318" y="24"/>
                  </a:lnTo>
                  <a:lnTo>
                    <a:pt x="316" y="26"/>
                  </a:lnTo>
                  <a:lnTo>
                    <a:pt x="316" y="26"/>
                  </a:lnTo>
                  <a:lnTo>
                    <a:pt x="316" y="26"/>
                  </a:lnTo>
                  <a:lnTo>
                    <a:pt x="316" y="26"/>
                  </a:lnTo>
                  <a:lnTo>
                    <a:pt x="316" y="28"/>
                  </a:lnTo>
                  <a:lnTo>
                    <a:pt x="316" y="28"/>
                  </a:lnTo>
                  <a:lnTo>
                    <a:pt x="316" y="30"/>
                  </a:lnTo>
                  <a:lnTo>
                    <a:pt x="316" y="30"/>
                  </a:lnTo>
                  <a:lnTo>
                    <a:pt x="316" y="32"/>
                  </a:lnTo>
                  <a:lnTo>
                    <a:pt x="316" y="32"/>
                  </a:lnTo>
                  <a:lnTo>
                    <a:pt x="314" y="36"/>
                  </a:lnTo>
                  <a:lnTo>
                    <a:pt x="308" y="36"/>
                  </a:lnTo>
                  <a:lnTo>
                    <a:pt x="308" y="36"/>
                  </a:lnTo>
                  <a:lnTo>
                    <a:pt x="304" y="36"/>
                  </a:lnTo>
                  <a:lnTo>
                    <a:pt x="304" y="36"/>
                  </a:lnTo>
                  <a:lnTo>
                    <a:pt x="302" y="38"/>
                  </a:lnTo>
                  <a:lnTo>
                    <a:pt x="298" y="42"/>
                  </a:lnTo>
                  <a:lnTo>
                    <a:pt x="298" y="42"/>
                  </a:lnTo>
                  <a:lnTo>
                    <a:pt x="298" y="44"/>
                  </a:lnTo>
                  <a:lnTo>
                    <a:pt x="298" y="44"/>
                  </a:lnTo>
                  <a:lnTo>
                    <a:pt x="296" y="46"/>
                  </a:lnTo>
                  <a:lnTo>
                    <a:pt x="296" y="46"/>
                  </a:lnTo>
                  <a:lnTo>
                    <a:pt x="292" y="50"/>
                  </a:lnTo>
                  <a:lnTo>
                    <a:pt x="292" y="50"/>
                  </a:lnTo>
                  <a:lnTo>
                    <a:pt x="284" y="54"/>
                  </a:lnTo>
                  <a:lnTo>
                    <a:pt x="284" y="54"/>
                  </a:lnTo>
                  <a:lnTo>
                    <a:pt x="278" y="58"/>
                  </a:lnTo>
                  <a:lnTo>
                    <a:pt x="278" y="58"/>
                  </a:lnTo>
                  <a:lnTo>
                    <a:pt x="276" y="62"/>
                  </a:lnTo>
                  <a:lnTo>
                    <a:pt x="276" y="62"/>
                  </a:lnTo>
                  <a:lnTo>
                    <a:pt x="276" y="66"/>
                  </a:lnTo>
                  <a:lnTo>
                    <a:pt x="276" y="66"/>
                  </a:lnTo>
                  <a:lnTo>
                    <a:pt x="274" y="66"/>
                  </a:lnTo>
                  <a:lnTo>
                    <a:pt x="274" y="66"/>
                  </a:lnTo>
                  <a:lnTo>
                    <a:pt x="270" y="70"/>
                  </a:lnTo>
                  <a:lnTo>
                    <a:pt x="270" y="70"/>
                  </a:lnTo>
                  <a:lnTo>
                    <a:pt x="270" y="70"/>
                  </a:lnTo>
                  <a:lnTo>
                    <a:pt x="270" y="70"/>
                  </a:lnTo>
                  <a:lnTo>
                    <a:pt x="266" y="74"/>
                  </a:lnTo>
                  <a:lnTo>
                    <a:pt x="266" y="74"/>
                  </a:lnTo>
                  <a:lnTo>
                    <a:pt x="262" y="80"/>
                  </a:lnTo>
                  <a:lnTo>
                    <a:pt x="262" y="80"/>
                  </a:lnTo>
                  <a:lnTo>
                    <a:pt x="260" y="84"/>
                  </a:lnTo>
                  <a:lnTo>
                    <a:pt x="260" y="84"/>
                  </a:lnTo>
                  <a:lnTo>
                    <a:pt x="260" y="84"/>
                  </a:lnTo>
                  <a:lnTo>
                    <a:pt x="260" y="84"/>
                  </a:lnTo>
                  <a:lnTo>
                    <a:pt x="258" y="86"/>
                  </a:lnTo>
                  <a:lnTo>
                    <a:pt x="258" y="86"/>
                  </a:lnTo>
                  <a:lnTo>
                    <a:pt x="254" y="94"/>
                  </a:lnTo>
                  <a:lnTo>
                    <a:pt x="248" y="96"/>
                  </a:lnTo>
                  <a:lnTo>
                    <a:pt x="248" y="96"/>
                  </a:lnTo>
                  <a:lnTo>
                    <a:pt x="244" y="100"/>
                  </a:lnTo>
                  <a:lnTo>
                    <a:pt x="244" y="100"/>
                  </a:lnTo>
                  <a:lnTo>
                    <a:pt x="244" y="104"/>
                  </a:lnTo>
                  <a:lnTo>
                    <a:pt x="244" y="104"/>
                  </a:lnTo>
                  <a:lnTo>
                    <a:pt x="244" y="106"/>
                  </a:lnTo>
                  <a:lnTo>
                    <a:pt x="244" y="106"/>
                  </a:lnTo>
                  <a:lnTo>
                    <a:pt x="244" y="108"/>
                  </a:lnTo>
                  <a:lnTo>
                    <a:pt x="244" y="108"/>
                  </a:lnTo>
                  <a:lnTo>
                    <a:pt x="240" y="112"/>
                  </a:lnTo>
                  <a:lnTo>
                    <a:pt x="240" y="112"/>
                  </a:lnTo>
                  <a:lnTo>
                    <a:pt x="240" y="116"/>
                  </a:lnTo>
                  <a:lnTo>
                    <a:pt x="240" y="116"/>
                  </a:lnTo>
                  <a:lnTo>
                    <a:pt x="238" y="118"/>
                  </a:lnTo>
                  <a:lnTo>
                    <a:pt x="238" y="118"/>
                  </a:lnTo>
                  <a:lnTo>
                    <a:pt x="236" y="120"/>
                  </a:lnTo>
                  <a:lnTo>
                    <a:pt x="236" y="120"/>
                  </a:lnTo>
                  <a:lnTo>
                    <a:pt x="234" y="126"/>
                  </a:lnTo>
                  <a:lnTo>
                    <a:pt x="234" y="126"/>
                  </a:lnTo>
                  <a:lnTo>
                    <a:pt x="232" y="128"/>
                  </a:lnTo>
                  <a:lnTo>
                    <a:pt x="232" y="128"/>
                  </a:lnTo>
                  <a:lnTo>
                    <a:pt x="232" y="130"/>
                  </a:lnTo>
                  <a:lnTo>
                    <a:pt x="228" y="138"/>
                  </a:lnTo>
                  <a:lnTo>
                    <a:pt x="228" y="138"/>
                  </a:lnTo>
                  <a:lnTo>
                    <a:pt x="226" y="140"/>
                  </a:lnTo>
                  <a:lnTo>
                    <a:pt x="226" y="144"/>
                  </a:lnTo>
                  <a:lnTo>
                    <a:pt x="226" y="144"/>
                  </a:lnTo>
                  <a:lnTo>
                    <a:pt x="222" y="150"/>
                  </a:lnTo>
                  <a:lnTo>
                    <a:pt x="222" y="150"/>
                  </a:lnTo>
                  <a:lnTo>
                    <a:pt x="222" y="150"/>
                  </a:lnTo>
                  <a:lnTo>
                    <a:pt x="222" y="150"/>
                  </a:lnTo>
                  <a:lnTo>
                    <a:pt x="218" y="156"/>
                  </a:lnTo>
                  <a:lnTo>
                    <a:pt x="218" y="156"/>
                  </a:lnTo>
                  <a:lnTo>
                    <a:pt x="218" y="156"/>
                  </a:lnTo>
                  <a:lnTo>
                    <a:pt x="218" y="158"/>
                  </a:lnTo>
                  <a:lnTo>
                    <a:pt x="218" y="158"/>
                  </a:lnTo>
                  <a:lnTo>
                    <a:pt x="216" y="164"/>
                  </a:lnTo>
                  <a:lnTo>
                    <a:pt x="216" y="164"/>
                  </a:lnTo>
                  <a:lnTo>
                    <a:pt x="216" y="166"/>
                  </a:lnTo>
                  <a:lnTo>
                    <a:pt x="216" y="166"/>
                  </a:lnTo>
                  <a:lnTo>
                    <a:pt x="216" y="168"/>
                  </a:lnTo>
                  <a:lnTo>
                    <a:pt x="214" y="170"/>
                  </a:lnTo>
                  <a:lnTo>
                    <a:pt x="212" y="172"/>
                  </a:lnTo>
                  <a:lnTo>
                    <a:pt x="212" y="174"/>
                  </a:lnTo>
                  <a:lnTo>
                    <a:pt x="212" y="174"/>
                  </a:lnTo>
                  <a:lnTo>
                    <a:pt x="210" y="178"/>
                  </a:lnTo>
                  <a:lnTo>
                    <a:pt x="210" y="178"/>
                  </a:lnTo>
                  <a:lnTo>
                    <a:pt x="210" y="180"/>
                  </a:lnTo>
                  <a:lnTo>
                    <a:pt x="210" y="180"/>
                  </a:lnTo>
                  <a:lnTo>
                    <a:pt x="210" y="180"/>
                  </a:lnTo>
                  <a:lnTo>
                    <a:pt x="210" y="180"/>
                  </a:lnTo>
                  <a:lnTo>
                    <a:pt x="206" y="184"/>
                  </a:lnTo>
                  <a:lnTo>
                    <a:pt x="206" y="184"/>
                  </a:lnTo>
                  <a:lnTo>
                    <a:pt x="204" y="186"/>
                  </a:lnTo>
                  <a:lnTo>
                    <a:pt x="204" y="186"/>
                  </a:lnTo>
                  <a:lnTo>
                    <a:pt x="204" y="188"/>
                  </a:lnTo>
                  <a:lnTo>
                    <a:pt x="204" y="188"/>
                  </a:lnTo>
                  <a:lnTo>
                    <a:pt x="204" y="192"/>
                  </a:lnTo>
                  <a:lnTo>
                    <a:pt x="204" y="192"/>
                  </a:lnTo>
                  <a:lnTo>
                    <a:pt x="204" y="194"/>
                  </a:lnTo>
                  <a:lnTo>
                    <a:pt x="204" y="194"/>
                  </a:lnTo>
                  <a:lnTo>
                    <a:pt x="206" y="192"/>
                  </a:lnTo>
                  <a:lnTo>
                    <a:pt x="206" y="192"/>
                  </a:lnTo>
                  <a:lnTo>
                    <a:pt x="204" y="194"/>
                  </a:lnTo>
                  <a:lnTo>
                    <a:pt x="204" y="194"/>
                  </a:lnTo>
                  <a:lnTo>
                    <a:pt x="206" y="194"/>
                  </a:lnTo>
                  <a:lnTo>
                    <a:pt x="206" y="194"/>
                  </a:lnTo>
                  <a:lnTo>
                    <a:pt x="202" y="198"/>
                  </a:lnTo>
                  <a:lnTo>
                    <a:pt x="202" y="198"/>
                  </a:lnTo>
                  <a:lnTo>
                    <a:pt x="202" y="202"/>
                  </a:lnTo>
                  <a:lnTo>
                    <a:pt x="202" y="202"/>
                  </a:lnTo>
                  <a:lnTo>
                    <a:pt x="202" y="204"/>
                  </a:lnTo>
                  <a:lnTo>
                    <a:pt x="202" y="204"/>
                  </a:lnTo>
                  <a:lnTo>
                    <a:pt x="200" y="206"/>
                  </a:lnTo>
                  <a:lnTo>
                    <a:pt x="200" y="206"/>
                  </a:lnTo>
                  <a:lnTo>
                    <a:pt x="200" y="208"/>
                  </a:lnTo>
                  <a:lnTo>
                    <a:pt x="200" y="208"/>
                  </a:lnTo>
                  <a:lnTo>
                    <a:pt x="200" y="210"/>
                  </a:lnTo>
                  <a:lnTo>
                    <a:pt x="200" y="210"/>
                  </a:lnTo>
                  <a:lnTo>
                    <a:pt x="194" y="212"/>
                  </a:lnTo>
                  <a:lnTo>
                    <a:pt x="194" y="212"/>
                  </a:lnTo>
                  <a:lnTo>
                    <a:pt x="194" y="214"/>
                  </a:lnTo>
                  <a:lnTo>
                    <a:pt x="192" y="214"/>
                  </a:lnTo>
                  <a:lnTo>
                    <a:pt x="192" y="214"/>
                  </a:lnTo>
                  <a:lnTo>
                    <a:pt x="190" y="218"/>
                  </a:lnTo>
                  <a:lnTo>
                    <a:pt x="190" y="218"/>
                  </a:lnTo>
                  <a:lnTo>
                    <a:pt x="190" y="218"/>
                  </a:lnTo>
                  <a:lnTo>
                    <a:pt x="188" y="222"/>
                  </a:lnTo>
                  <a:lnTo>
                    <a:pt x="188" y="222"/>
                  </a:lnTo>
                  <a:lnTo>
                    <a:pt x="188" y="226"/>
                  </a:lnTo>
                  <a:lnTo>
                    <a:pt x="188" y="226"/>
                  </a:lnTo>
                  <a:lnTo>
                    <a:pt x="188" y="228"/>
                  </a:lnTo>
                  <a:lnTo>
                    <a:pt x="188" y="228"/>
                  </a:lnTo>
                  <a:lnTo>
                    <a:pt x="186" y="228"/>
                  </a:lnTo>
                  <a:lnTo>
                    <a:pt x="186" y="228"/>
                  </a:lnTo>
                  <a:lnTo>
                    <a:pt x="184" y="232"/>
                  </a:lnTo>
                  <a:lnTo>
                    <a:pt x="184" y="232"/>
                  </a:lnTo>
                  <a:lnTo>
                    <a:pt x="182" y="234"/>
                  </a:lnTo>
                  <a:lnTo>
                    <a:pt x="184" y="236"/>
                  </a:lnTo>
                  <a:lnTo>
                    <a:pt x="184" y="236"/>
                  </a:lnTo>
                  <a:lnTo>
                    <a:pt x="184" y="236"/>
                  </a:lnTo>
                  <a:lnTo>
                    <a:pt x="184" y="236"/>
                  </a:lnTo>
                  <a:lnTo>
                    <a:pt x="184" y="236"/>
                  </a:lnTo>
                  <a:lnTo>
                    <a:pt x="184" y="236"/>
                  </a:lnTo>
                  <a:lnTo>
                    <a:pt x="184" y="242"/>
                  </a:lnTo>
                  <a:lnTo>
                    <a:pt x="182" y="246"/>
                  </a:lnTo>
                  <a:lnTo>
                    <a:pt x="176" y="250"/>
                  </a:lnTo>
                  <a:lnTo>
                    <a:pt x="176" y="250"/>
                  </a:lnTo>
                  <a:lnTo>
                    <a:pt x="174" y="254"/>
                  </a:lnTo>
                  <a:lnTo>
                    <a:pt x="174" y="260"/>
                  </a:lnTo>
                  <a:lnTo>
                    <a:pt x="174" y="260"/>
                  </a:lnTo>
                  <a:lnTo>
                    <a:pt x="172" y="262"/>
                  </a:lnTo>
                  <a:lnTo>
                    <a:pt x="172" y="266"/>
                  </a:lnTo>
                  <a:lnTo>
                    <a:pt x="172" y="266"/>
                  </a:lnTo>
                  <a:lnTo>
                    <a:pt x="172" y="268"/>
                  </a:lnTo>
                  <a:lnTo>
                    <a:pt x="172" y="268"/>
                  </a:lnTo>
                  <a:lnTo>
                    <a:pt x="170" y="270"/>
                  </a:lnTo>
                  <a:lnTo>
                    <a:pt x="170" y="270"/>
                  </a:lnTo>
                  <a:lnTo>
                    <a:pt x="170" y="276"/>
                  </a:lnTo>
                  <a:lnTo>
                    <a:pt x="170" y="276"/>
                  </a:lnTo>
                  <a:lnTo>
                    <a:pt x="170" y="278"/>
                  </a:lnTo>
                  <a:lnTo>
                    <a:pt x="170" y="278"/>
                  </a:lnTo>
                  <a:lnTo>
                    <a:pt x="168" y="282"/>
                  </a:lnTo>
                  <a:lnTo>
                    <a:pt x="168" y="282"/>
                  </a:lnTo>
                  <a:lnTo>
                    <a:pt x="168" y="282"/>
                  </a:lnTo>
                  <a:lnTo>
                    <a:pt x="168" y="282"/>
                  </a:lnTo>
                  <a:lnTo>
                    <a:pt x="168" y="282"/>
                  </a:lnTo>
                  <a:lnTo>
                    <a:pt x="162" y="300"/>
                  </a:lnTo>
                  <a:lnTo>
                    <a:pt x="162" y="300"/>
                  </a:lnTo>
                  <a:lnTo>
                    <a:pt x="160" y="304"/>
                  </a:lnTo>
                  <a:lnTo>
                    <a:pt x="160" y="308"/>
                  </a:lnTo>
                  <a:lnTo>
                    <a:pt x="160" y="308"/>
                  </a:lnTo>
                  <a:lnTo>
                    <a:pt x="160" y="308"/>
                  </a:lnTo>
                  <a:lnTo>
                    <a:pt x="160" y="308"/>
                  </a:lnTo>
                  <a:lnTo>
                    <a:pt x="160" y="308"/>
                  </a:lnTo>
                  <a:lnTo>
                    <a:pt x="158" y="310"/>
                  </a:lnTo>
                  <a:lnTo>
                    <a:pt x="158" y="310"/>
                  </a:lnTo>
                  <a:lnTo>
                    <a:pt x="158" y="312"/>
                  </a:lnTo>
                  <a:lnTo>
                    <a:pt x="158" y="312"/>
                  </a:lnTo>
                  <a:lnTo>
                    <a:pt x="158" y="314"/>
                  </a:lnTo>
                  <a:lnTo>
                    <a:pt x="156" y="316"/>
                  </a:lnTo>
                  <a:lnTo>
                    <a:pt x="156" y="316"/>
                  </a:lnTo>
                  <a:lnTo>
                    <a:pt x="154" y="316"/>
                  </a:lnTo>
                  <a:lnTo>
                    <a:pt x="152" y="316"/>
                  </a:lnTo>
                  <a:lnTo>
                    <a:pt x="152" y="320"/>
                  </a:lnTo>
                  <a:lnTo>
                    <a:pt x="154" y="326"/>
                  </a:lnTo>
                  <a:lnTo>
                    <a:pt x="154" y="326"/>
                  </a:lnTo>
                  <a:lnTo>
                    <a:pt x="154" y="328"/>
                  </a:lnTo>
                  <a:lnTo>
                    <a:pt x="154" y="330"/>
                  </a:lnTo>
                  <a:lnTo>
                    <a:pt x="154" y="330"/>
                  </a:lnTo>
                  <a:lnTo>
                    <a:pt x="154" y="332"/>
                  </a:lnTo>
                  <a:lnTo>
                    <a:pt x="154" y="332"/>
                  </a:lnTo>
                  <a:lnTo>
                    <a:pt x="154" y="334"/>
                  </a:lnTo>
                  <a:lnTo>
                    <a:pt x="154" y="334"/>
                  </a:lnTo>
                  <a:lnTo>
                    <a:pt x="152" y="340"/>
                  </a:lnTo>
                  <a:lnTo>
                    <a:pt x="150" y="344"/>
                  </a:lnTo>
                  <a:lnTo>
                    <a:pt x="150" y="344"/>
                  </a:lnTo>
                  <a:lnTo>
                    <a:pt x="150" y="346"/>
                  </a:lnTo>
                  <a:lnTo>
                    <a:pt x="150" y="346"/>
                  </a:lnTo>
                  <a:lnTo>
                    <a:pt x="148" y="348"/>
                  </a:lnTo>
                  <a:lnTo>
                    <a:pt x="146" y="348"/>
                  </a:lnTo>
                  <a:lnTo>
                    <a:pt x="146" y="348"/>
                  </a:lnTo>
                  <a:lnTo>
                    <a:pt x="146" y="350"/>
                  </a:lnTo>
                  <a:lnTo>
                    <a:pt x="148" y="352"/>
                  </a:lnTo>
                  <a:lnTo>
                    <a:pt x="148" y="352"/>
                  </a:lnTo>
                  <a:lnTo>
                    <a:pt x="150" y="354"/>
                  </a:lnTo>
                  <a:lnTo>
                    <a:pt x="150" y="354"/>
                  </a:lnTo>
                  <a:lnTo>
                    <a:pt x="150" y="358"/>
                  </a:lnTo>
                  <a:lnTo>
                    <a:pt x="150" y="358"/>
                  </a:lnTo>
                  <a:lnTo>
                    <a:pt x="150" y="358"/>
                  </a:lnTo>
                  <a:lnTo>
                    <a:pt x="150" y="358"/>
                  </a:lnTo>
                  <a:lnTo>
                    <a:pt x="152" y="358"/>
                  </a:lnTo>
                  <a:lnTo>
                    <a:pt x="152" y="360"/>
                  </a:lnTo>
                  <a:lnTo>
                    <a:pt x="148" y="362"/>
                  </a:lnTo>
                  <a:lnTo>
                    <a:pt x="148" y="362"/>
                  </a:lnTo>
                  <a:lnTo>
                    <a:pt x="142" y="362"/>
                  </a:lnTo>
                  <a:lnTo>
                    <a:pt x="142" y="362"/>
                  </a:lnTo>
                  <a:lnTo>
                    <a:pt x="142" y="362"/>
                  </a:lnTo>
                  <a:lnTo>
                    <a:pt x="142" y="362"/>
                  </a:lnTo>
                  <a:lnTo>
                    <a:pt x="142" y="364"/>
                  </a:lnTo>
                  <a:lnTo>
                    <a:pt x="142" y="364"/>
                  </a:lnTo>
                  <a:lnTo>
                    <a:pt x="142" y="366"/>
                  </a:lnTo>
                  <a:lnTo>
                    <a:pt x="140" y="366"/>
                  </a:lnTo>
                  <a:lnTo>
                    <a:pt x="140" y="366"/>
                  </a:lnTo>
                  <a:lnTo>
                    <a:pt x="138" y="368"/>
                  </a:lnTo>
                  <a:lnTo>
                    <a:pt x="138" y="370"/>
                  </a:lnTo>
                  <a:lnTo>
                    <a:pt x="138" y="372"/>
                  </a:lnTo>
                  <a:lnTo>
                    <a:pt x="138" y="372"/>
                  </a:lnTo>
                  <a:lnTo>
                    <a:pt x="138" y="374"/>
                  </a:lnTo>
                  <a:lnTo>
                    <a:pt x="138" y="374"/>
                  </a:lnTo>
                  <a:lnTo>
                    <a:pt x="138" y="376"/>
                  </a:lnTo>
                  <a:lnTo>
                    <a:pt x="138" y="376"/>
                  </a:lnTo>
                  <a:lnTo>
                    <a:pt x="138" y="380"/>
                  </a:lnTo>
                  <a:lnTo>
                    <a:pt x="138" y="380"/>
                  </a:lnTo>
                  <a:lnTo>
                    <a:pt x="138" y="382"/>
                  </a:lnTo>
                  <a:lnTo>
                    <a:pt x="138" y="382"/>
                  </a:lnTo>
                  <a:lnTo>
                    <a:pt x="138" y="384"/>
                  </a:lnTo>
                  <a:lnTo>
                    <a:pt x="138" y="384"/>
                  </a:lnTo>
                  <a:lnTo>
                    <a:pt x="138" y="390"/>
                  </a:lnTo>
                  <a:lnTo>
                    <a:pt x="134" y="392"/>
                  </a:lnTo>
                  <a:lnTo>
                    <a:pt x="134" y="392"/>
                  </a:lnTo>
                  <a:lnTo>
                    <a:pt x="134" y="392"/>
                  </a:lnTo>
                  <a:lnTo>
                    <a:pt x="134" y="394"/>
                  </a:lnTo>
                  <a:lnTo>
                    <a:pt x="132" y="396"/>
                  </a:lnTo>
                  <a:lnTo>
                    <a:pt x="132" y="396"/>
                  </a:lnTo>
                  <a:lnTo>
                    <a:pt x="130" y="396"/>
                  </a:lnTo>
                  <a:lnTo>
                    <a:pt x="130" y="400"/>
                  </a:lnTo>
                  <a:lnTo>
                    <a:pt x="130" y="404"/>
                  </a:lnTo>
                  <a:lnTo>
                    <a:pt x="130" y="404"/>
                  </a:lnTo>
                  <a:lnTo>
                    <a:pt x="130" y="404"/>
                  </a:lnTo>
                  <a:lnTo>
                    <a:pt x="130" y="406"/>
                  </a:lnTo>
                  <a:lnTo>
                    <a:pt x="132" y="408"/>
                  </a:lnTo>
                  <a:lnTo>
                    <a:pt x="132" y="408"/>
                  </a:lnTo>
                  <a:lnTo>
                    <a:pt x="130" y="410"/>
                  </a:lnTo>
                  <a:lnTo>
                    <a:pt x="130" y="410"/>
                  </a:lnTo>
                  <a:lnTo>
                    <a:pt x="128" y="410"/>
                  </a:lnTo>
                  <a:lnTo>
                    <a:pt x="128" y="410"/>
                  </a:lnTo>
                  <a:lnTo>
                    <a:pt x="128" y="410"/>
                  </a:lnTo>
                  <a:lnTo>
                    <a:pt x="128" y="414"/>
                  </a:lnTo>
                  <a:lnTo>
                    <a:pt x="128" y="414"/>
                  </a:lnTo>
                  <a:lnTo>
                    <a:pt x="128" y="414"/>
                  </a:lnTo>
                  <a:lnTo>
                    <a:pt x="128" y="414"/>
                  </a:lnTo>
                  <a:lnTo>
                    <a:pt x="128" y="416"/>
                  </a:lnTo>
                  <a:lnTo>
                    <a:pt x="132" y="416"/>
                  </a:lnTo>
                  <a:lnTo>
                    <a:pt x="132" y="416"/>
                  </a:lnTo>
                  <a:lnTo>
                    <a:pt x="134" y="416"/>
                  </a:lnTo>
                  <a:lnTo>
                    <a:pt x="134" y="416"/>
                  </a:lnTo>
                  <a:lnTo>
                    <a:pt x="138" y="416"/>
                  </a:lnTo>
                  <a:lnTo>
                    <a:pt x="140" y="416"/>
                  </a:lnTo>
                  <a:lnTo>
                    <a:pt x="142" y="414"/>
                  </a:lnTo>
                  <a:lnTo>
                    <a:pt x="142" y="414"/>
                  </a:lnTo>
                  <a:lnTo>
                    <a:pt x="142" y="414"/>
                  </a:lnTo>
                  <a:lnTo>
                    <a:pt x="142" y="414"/>
                  </a:lnTo>
                  <a:lnTo>
                    <a:pt x="144" y="410"/>
                  </a:lnTo>
                  <a:lnTo>
                    <a:pt x="144" y="410"/>
                  </a:lnTo>
                  <a:lnTo>
                    <a:pt x="146" y="408"/>
                  </a:lnTo>
                  <a:lnTo>
                    <a:pt x="146" y="408"/>
                  </a:lnTo>
                  <a:lnTo>
                    <a:pt x="150" y="404"/>
                  </a:lnTo>
                  <a:lnTo>
                    <a:pt x="150" y="400"/>
                  </a:lnTo>
                  <a:lnTo>
                    <a:pt x="150" y="400"/>
                  </a:lnTo>
                  <a:lnTo>
                    <a:pt x="150" y="398"/>
                  </a:lnTo>
                  <a:lnTo>
                    <a:pt x="150" y="398"/>
                  </a:lnTo>
                  <a:lnTo>
                    <a:pt x="150" y="396"/>
                  </a:lnTo>
                  <a:lnTo>
                    <a:pt x="150" y="396"/>
                  </a:lnTo>
                  <a:lnTo>
                    <a:pt x="152" y="394"/>
                  </a:lnTo>
                  <a:lnTo>
                    <a:pt x="152" y="394"/>
                  </a:lnTo>
                  <a:lnTo>
                    <a:pt x="152" y="392"/>
                  </a:lnTo>
                  <a:lnTo>
                    <a:pt x="152" y="392"/>
                  </a:lnTo>
                  <a:lnTo>
                    <a:pt x="154" y="388"/>
                  </a:lnTo>
                  <a:lnTo>
                    <a:pt x="154" y="388"/>
                  </a:lnTo>
                  <a:lnTo>
                    <a:pt x="154" y="388"/>
                  </a:lnTo>
                  <a:lnTo>
                    <a:pt x="154" y="388"/>
                  </a:lnTo>
                  <a:lnTo>
                    <a:pt x="154" y="386"/>
                  </a:lnTo>
                  <a:lnTo>
                    <a:pt x="154" y="386"/>
                  </a:lnTo>
                  <a:lnTo>
                    <a:pt x="156" y="384"/>
                  </a:lnTo>
                  <a:lnTo>
                    <a:pt x="156" y="384"/>
                  </a:lnTo>
                  <a:lnTo>
                    <a:pt x="156" y="382"/>
                  </a:lnTo>
                  <a:lnTo>
                    <a:pt x="156" y="382"/>
                  </a:lnTo>
                  <a:lnTo>
                    <a:pt x="156" y="380"/>
                  </a:lnTo>
                  <a:lnTo>
                    <a:pt x="156" y="380"/>
                  </a:lnTo>
                  <a:lnTo>
                    <a:pt x="158" y="378"/>
                  </a:lnTo>
                  <a:lnTo>
                    <a:pt x="158" y="378"/>
                  </a:lnTo>
                  <a:lnTo>
                    <a:pt x="158" y="378"/>
                  </a:lnTo>
                  <a:lnTo>
                    <a:pt x="160" y="370"/>
                  </a:lnTo>
                  <a:lnTo>
                    <a:pt x="160" y="362"/>
                  </a:lnTo>
                  <a:lnTo>
                    <a:pt x="160" y="362"/>
                  </a:lnTo>
                  <a:lnTo>
                    <a:pt x="160" y="360"/>
                  </a:lnTo>
                  <a:lnTo>
                    <a:pt x="162" y="360"/>
                  </a:lnTo>
                  <a:lnTo>
                    <a:pt x="162" y="360"/>
                  </a:lnTo>
                  <a:lnTo>
                    <a:pt x="164" y="358"/>
                  </a:lnTo>
                  <a:lnTo>
                    <a:pt x="164" y="358"/>
                  </a:lnTo>
                  <a:lnTo>
                    <a:pt x="164" y="358"/>
                  </a:lnTo>
                  <a:lnTo>
                    <a:pt x="164" y="358"/>
                  </a:lnTo>
                  <a:lnTo>
                    <a:pt x="164" y="356"/>
                  </a:lnTo>
                  <a:lnTo>
                    <a:pt x="166" y="354"/>
                  </a:lnTo>
                  <a:lnTo>
                    <a:pt x="166" y="354"/>
                  </a:lnTo>
                  <a:lnTo>
                    <a:pt x="166" y="354"/>
                  </a:lnTo>
                  <a:lnTo>
                    <a:pt x="166" y="352"/>
                  </a:lnTo>
                  <a:lnTo>
                    <a:pt x="166" y="352"/>
                  </a:lnTo>
                  <a:lnTo>
                    <a:pt x="166" y="352"/>
                  </a:lnTo>
                  <a:lnTo>
                    <a:pt x="168" y="354"/>
                  </a:lnTo>
                  <a:lnTo>
                    <a:pt x="172" y="360"/>
                  </a:lnTo>
                  <a:lnTo>
                    <a:pt x="172" y="360"/>
                  </a:lnTo>
                  <a:lnTo>
                    <a:pt x="172" y="360"/>
                  </a:lnTo>
                  <a:lnTo>
                    <a:pt x="172" y="360"/>
                  </a:lnTo>
                  <a:lnTo>
                    <a:pt x="170" y="362"/>
                  </a:lnTo>
                  <a:lnTo>
                    <a:pt x="170" y="362"/>
                  </a:lnTo>
                  <a:lnTo>
                    <a:pt x="170" y="362"/>
                  </a:lnTo>
                  <a:lnTo>
                    <a:pt x="168" y="362"/>
                  </a:lnTo>
                  <a:lnTo>
                    <a:pt x="168" y="362"/>
                  </a:lnTo>
                  <a:lnTo>
                    <a:pt x="168" y="362"/>
                  </a:lnTo>
                  <a:lnTo>
                    <a:pt x="164" y="366"/>
                  </a:lnTo>
                  <a:lnTo>
                    <a:pt x="164" y="366"/>
                  </a:lnTo>
                  <a:lnTo>
                    <a:pt x="162" y="366"/>
                  </a:lnTo>
                  <a:lnTo>
                    <a:pt x="162" y="368"/>
                  </a:lnTo>
                  <a:lnTo>
                    <a:pt x="164" y="370"/>
                  </a:lnTo>
                  <a:lnTo>
                    <a:pt x="164" y="370"/>
                  </a:lnTo>
                  <a:lnTo>
                    <a:pt x="164" y="374"/>
                  </a:lnTo>
                  <a:lnTo>
                    <a:pt x="164" y="374"/>
                  </a:lnTo>
                  <a:lnTo>
                    <a:pt x="164" y="374"/>
                  </a:lnTo>
                  <a:lnTo>
                    <a:pt x="164" y="374"/>
                  </a:lnTo>
                  <a:lnTo>
                    <a:pt x="166" y="382"/>
                  </a:lnTo>
                  <a:lnTo>
                    <a:pt x="166" y="382"/>
                  </a:lnTo>
                  <a:lnTo>
                    <a:pt x="166" y="384"/>
                  </a:lnTo>
                  <a:lnTo>
                    <a:pt x="166" y="384"/>
                  </a:lnTo>
                  <a:lnTo>
                    <a:pt x="166" y="384"/>
                  </a:lnTo>
                  <a:lnTo>
                    <a:pt x="158" y="400"/>
                  </a:lnTo>
                  <a:lnTo>
                    <a:pt x="158" y="400"/>
                  </a:lnTo>
                  <a:lnTo>
                    <a:pt x="158" y="402"/>
                  </a:lnTo>
                  <a:lnTo>
                    <a:pt x="158" y="402"/>
                  </a:lnTo>
                  <a:lnTo>
                    <a:pt x="158" y="404"/>
                  </a:lnTo>
                  <a:lnTo>
                    <a:pt x="158" y="404"/>
                  </a:lnTo>
                  <a:lnTo>
                    <a:pt x="158" y="404"/>
                  </a:lnTo>
                  <a:lnTo>
                    <a:pt x="158" y="404"/>
                  </a:lnTo>
                  <a:lnTo>
                    <a:pt x="158" y="408"/>
                  </a:lnTo>
                  <a:lnTo>
                    <a:pt x="158" y="408"/>
                  </a:lnTo>
                  <a:lnTo>
                    <a:pt x="158" y="410"/>
                  </a:lnTo>
                  <a:lnTo>
                    <a:pt x="158" y="410"/>
                  </a:lnTo>
                  <a:lnTo>
                    <a:pt x="156" y="410"/>
                  </a:lnTo>
                  <a:lnTo>
                    <a:pt x="156" y="410"/>
                  </a:lnTo>
                  <a:lnTo>
                    <a:pt x="150" y="418"/>
                  </a:lnTo>
                  <a:lnTo>
                    <a:pt x="150" y="418"/>
                  </a:lnTo>
                  <a:lnTo>
                    <a:pt x="148" y="420"/>
                  </a:lnTo>
                  <a:lnTo>
                    <a:pt x="148" y="422"/>
                  </a:lnTo>
                  <a:lnTo>
                    <a:pt x="148" y="422"/>
                  </a:lnTo>
                  <a:lnTo>
                    <a:pt x="148" y="424"/>
                  </a:lnTo>
                  <a:lnTo>
                    <a:pt x="148" y="424"/>
                  </a:lnTo>
                  <a:lnTo>
                    <a:pt x="148" y="426"/>
                  </a:lnTo>
                  <a:lnTo>
                    <a:pt x="148" y="426"/>
                  </a:lnTo>
                  <a:lnTo>
                    <a:pt x="146" y="426"/>
                  </a:lnTo>
                  <a:lnTo>
                    <a:pt x="146" y="426"/>
                  </a:lnTo>
                  <a:lnTo>
                    <a:pt x="146" y="426"/>
                  </a:lnTo>
                  <a:lnTo>
                    <a:pt x="146" y="428"/>
                  </a:lnTo>
                  <a:lnTo>
                    <a:pt x="146" y="428"/>
                  </a:lnTo>
                  <a:lnTo>
                    <a:pt x="146" y="430"/>
                  </a:lnTo>
                  <a:lnTo>
                    <a:pt x="146" y="430"/>
                  </a:lnTo>
                  <a:lnTo>
                    <a:pt x="146" y="432"/>
                  </a:lnTo>
                  <a:lnTo>
                    <a:pt x="146" y="432"/>
                  </a:lnTo>
                  <a:lnTo>
                    <a:pt x="146" y="434"/>
                  </a:lnTo>
                  <a:lnTo>
                    <a:pt x="146" y="434"/>
                  </a:lnTo>
                  <a:lnTo>
                    <a:pt x="146" y="436"/>
                  </a:lnTo>
                  <a:lnTo>
                    <a:pt x="146" y="436"/>
                  </a:lnTo>
                  <a:lnTo>
                    <a:pt x="146" y="438"/>
                  </a:lnTo>
                  <a:lnTo>
                    <a:pt x="146" y="438"/>
                  </a:lnTo>
                  <a:lnTo>
                    <a:pt x="146" y="440"/>
                  </a:lnTo>
                  <a:lnTo>
                    <a:pt x="146" y="440"/>
                  </a:lnTo>
                  <a:lnTo>
                    <a:pt x="146" y="442"/>
                  </a:lnTo>
                  <a:lnTo>
                    <a:pt x="146" y="442"/>
                  </a:lnTo>
                  <a:lnTo>
                    <a:pt x="136" y="468"/>
                  </a:lnTo>
                  <a:lnTo>
                    <a:pt x="136" y="468"/>
                  </a:lnTo>
                  <a:lnTo>
                    <a:pt x="134" y="474"/>
                  </a:lnTo>
                  <a:lnTo>
                    <a:pt x="134" y="474"/>
                  </a:lnTo>
                  <a:lnTo>
                    <a:pt x="134" y="476"/>
                  </a:lnTo>
                  <a:lnTo>
                    <a:pt x="134" y="476"/>
                  </a:lnTo>
                  <a:lnTo>
                    <a:pt x="134" y="478"/>
                  </a:lnTo>
                  <a:lnTo>
                    <a:pt x="134" y="478"/>
                  </a:lnTo>
                  <a:lnTo>
                    <a:pt x="132" y="482"/>
                  </a:lnTo>
                  <a:lnTo>
                    <a:pt x="132" y="482"/>
                  </a:lnTo>
                  <a:lnTo>
                    <a:pt x="132" y="484"/>
                  </a:lnTo>
                  <a:lnTo>
                    <a:pt x="132" y="484"/>
                  </a:lnTo>
                  <a:lnTo>
                    <a:pt x="132" y="486"/>
                  </a:lnTo>
                  <a:lnTo>
                    <a:pt x="132" y="486"/>
                  </a:lnTo>
                  <a:lnTo>
                    <a:pt x="130" y="486"/>
                  </a:lnTo>
                  <a:lnTo>
                    <a:pt x="130" y="486"/>
                  </a:lnTo>
                  <a:lnTo>
                    <a:pt x="128" y="488"/>
                  </a:lnTo>
                  <a:lnTo>
                    <a:pt x="128" y="488"/>
                  </a:lnTo>
                  <a:lnTo>
                    <a:pt x="128" y="490"/>
                  </a:lnTo>
                  <a:lnTo>
                    <a:pt x="128" y="490"/>
                  </a:lnTo>
                  <a:lnTo>
                    <a:pt x="130" y="492"/>
                  </a:lnTo>
                  <a:lnTo>
                    <a:pt x="130" y="492"/>
                  </a:lnTo>
                  <a:lnTo>
                    <a:pt x="128" y="494"/>
                  </a:lnTo>
                  <a:lnTo>
                    <a:pt x="128" y="494"/>
                  </a:lnTo>
                  <a:lnTo>
                    <a:pt x="126" y="494"/>
                  </a:lnTo>
                  <a:lnTo>
                    <a:pt x="126" y="494"/>
                  </a:lnTo>
                  <a:lnTo>
                    <a:pt x="124" y="502"/>
                  </a:lnTo>
                  <a:lnTo>
                    <a:pt x="124" y="502"/>
                  </a:lnTo>
                  <a:lnTo>
                    <a:pt x="124" y="502"/>
                  </a:lnTo>
                  <a:lnTo>
                    <a:pt x="124" y="502"/>
                  </a:lnTo>
                  <a:lnTo>
                    <a:pt x="124" y="504"/>
                  </a:lnTo>
                  <a:lnTo>
                    <a:pt x="124" y="504"/>
                  </a:lnTo>
                  <a:lnTo>
                    <a:pt x="122" y="506"/>
                  </a:lnTo>
                  <a:lnTo>
                    <a:pt x="122" y="506"/>
                  </a:lnTo>
                  <a:lnTo>
                    <a:pt x="124" y="508"/>
                  </a:lnTo>
                  <a:lnTo>
                    <a:pt x="124" y="508"/>
                  </a:lnTo>
                  <a:lnTo>
                    <a:pt x="124" y="508"/>
                  </a:lnTo>
                  <a:lnTo>
                    <a:pt x="124" y="508"/>
                  </a:lnTo>
                  <a:lnTo>
                    <a:pt x="122" y="514"/>
                  </a:lnTo>
                  <a:lnTo>
                    <a:pt x="122" y="514"/>
                  </a:lnTo>
                  <a:lnTo>
                    <a:pt x="122" y="518"/>
                  </a:lnTo>
                  <a:lnTo>
                    <a:pt x="122" y="518"/>
                  </a:lnTo>
                  <a:lnTo>
                    <a:pt x="122" y="520"/>
                  </a:lnTo>
                  <a:lnTo>
                    <a:pt x="122" y="520"/>
                  </a:lnTo>
                  <a:lnTo>
                    <a:pt x="122" y="522"/>
                  </a:lnTo>
                  <a:lnTo>
                    <a:pt x="122" y="522"/>
                  </a:lnTo>
                  <a:lnTo>
                    <a:pt x="118" y="524"/>
                  </a:lnTo>
                  <a:lnTo>
                    <a:pt x="118" y="524"/>
                  </a:lnTo>
                  <a:lnTo>
                    <a:pt x="116" y="526"/>
                  </a:lnTo>
                  <a:lnTo>
                    <a:pt x="116" y="526"/>
                  </a:lnTo>
                  <a:lnTo>
                    <a:pt x="116" y="528"/>
                  </a:lnTo>
                  <a:lnTo>
                    <a:pt x="116" y="528"/>
                  </a:lnTo>
                  <a:lnTo>
                    <a:pt x="116" y="530"/>
                  </a:lnTo>
                  <a:lnTo>
                    <a:pt x="116" y="530"/>
                  </a:lnTo>
                  <a:lnTo>
                    <a:pt x="116" y="532"/>
                  </a:lnTo>
                  <a:lnTo>
                    <a:pt x="116" y="532"/>
                  </a:lnTo>
                  <a:lnTo>
                    <a:pt x="114" y="532"/>
                  </a:lnTo>
                  <a:lnTo>
                    <a:pt x="114" y="532"/>
                  </a:lnTo>
                  <a:lnTo>
                    <a:pt x="112" y="534"/>
                  </a:lnTo>
                  <a:lnTo>
                    <a:pt x="112" y="534"/>
                  </a:lnTo>
                  <a:lnTo>
                    <a:pt x="110" y="536"/>
                  </a:lnTo>
                  <a:lnTo>
                    <a:pt x="110" y="536"/>
                  </a:lnTo>
                  <a:lnTo>
                    <a:pt x="108" y="540"/>
                  </a:lnTo>
                  <a:lnTo>
                    <a:pt x="108" y="540"/>
                  </a:lnTo>
                  <a:lnTo>
                    <a:pt x="106" y="540"/>
                  </a:lnTo>
                  <a:lnTo>
                    <a:pt x="106" y="540"/>
                  </a:lnTo>
                  <a:lnTo>
                    <a:pt x="106" y="540"/>
                  </a:lnTo>
                  <a:lnTo>
                    <a:pt x="106" y="548"/>
                  </a:lnTo>
                  <a:lnTo>
                    <a:pt x="104" y="554"/>
                  </a:lnTo>
                  <a:lnTo>
                    <a:pt x="100" y="562"/>
                  </a:lnTo>
                  <a:lnTo>
                    <a:pt x="92" y="568"/>
                  </a:lnTo>
                  <a:lnTo>
                    <a:pt x="92" y="568"/>
                  </a:lnTo>
                  <a:lnTo>
                    <a:pt x="92" y="570"/>
                  </a:lnTo>
                  <a:lnTo>
                    <a:pt x="92" y="570"/>
                  </a:lnTo>
                  <a:lnTo>
                    <a:pt x="92" y="570"/>
                  </a:lnTo>
                  <a:lnTo>
                    <a:pt x="92" y="570"/>
                  </a:lnTo>
                  <a:lnTo>
                    <a:pt x="90" y="574"/>
                  </a:lnTo>
                  <a:lnTo>
                    <a:pt x="90" y="574"/>
                  </a:lnTo>
                  <a:lnTo>
                    <a:pt x="90" y="576"/>
                  </a:lnTo>
                  <a:lnTo>
                    <a:pt x="90" y="576"/>
                  </a:lnTo>
                  <a:lnTo>
                    <a:pt x="90" y="576"/>
                  </a:lnTo>
                  <a:lnTo>
                    <a:pt x="90" y="576"/>
                  </a:lnTo>
                  <a:lnTo>
                    <a:pt x="62" y="610"/>
                  </a:lnTo>
                  <a:lnTo>
                    <a:pt x="32" y="642"/>
                  </a:lnTo>
                  <a:lnTo>
                    <a:pt x="32" y="642"/>
                  </a:lnTo>
                  <a:lnTo>
                    <a:pt x="30" y="644"/>
                  </a:lnTo>
                  <a:lnTo>
                    <a:pt x="30" y="644"/>
                  </a:lnTo>
                  <a:lnTo>
                    <a:pt x="30" y="646"/>
                  </a:lnTo>
                  <a:lnTo>
                    <a:pt x="30" y="646"/>
                  </a:lnTo>
                  <a:lnTo>
                    <a:pt x="28" y="648"/>
                  </a:lnTo>
                  <a:lnTo>
                    <a:pt x="28" y="648"/>
                  </a:lnTo>
                  <a:lnTo>
                    <a:pt x="26" y="652"/>
                  </a:lnTo>
                  <a:lnTo>
                    <a:pt x="26" y="652"/>
                  </a:lnTo>
                  <a:lnTo>
                    <a:pt x="18" y="656"/>
                  </a:lnTo>
                  <a:lnTo>
                    <a:pt x="18" y="656"/>
                  </a:lnTo>
                  <a:lnTo>
                    <a:pt x="16" y="656"/>
                  </a:lnTo>
                  <a:lnTo>
                    <a:pt x="16" y="656"/>
                  </a:lnTo>
                  <a:lnTo>
                    <a:pt x="14" y="662"/>
                  </a:lnTo>
                  <a:lnTo>
                    <a:pt x="14" y="662"/>
                  </a:lnTo>
                  <a:lnTo>
                    <a:pt x="12" y="664"/>
                  </a:lnTo>
                  <a:lnTo>
                    <a:pt x="10" y="666"/>
                  </a:lnTo>
                  <a:lnTo>
                    <a:pt x="10" y="666"/>
                  </a:lnTo>
                  <a:lnTo>
                    <a:pt x="8" y="668"/>
                  </a:lnTo>
                  <a:lnTo>
                    <a:pt x="8" y="668"/>
                  </a:lnTo>
                  <a:lnTo>
                    <a:pt x="6" y="672"/>
                  </a:lnTo>
                  <a:lnTo>
                    <a:pt x="6" y="672"/>
                  </a:lnTo>
                  <a:lnTo>
                    <a:pt x="4" y="672"/>
                  </a:lnTo>
                  <a:lnTo>
                    <a:pt x="4" y="672"/>
                  </a:lnTo>
                  <a:lnTo>
                    <a:pt x="2" y="672"/>
                  </a:lnTo>
                  <a:lnTo>
                    <a:pt x="2" y="672"/>
                  </a:lnTo>
                  <a:lnTo>
                    <a:pt x="0" y="678"/>
                  </a:lnTo>
                  <a:lnTo>
                    <a:pt x="2" y="682"/>
                  </a:lnTo>
                  <a:lnTo>
                    <a:pt x="2" y="682"/>
                  </a:lnTo>
                  <a:lnTo>
                    <a:pt x="6" y="682"/>
                  </a:lnTo>
                  <a:lnTo>
                    <a:pt x="6" y="682"/>
                  </a:lnTo>
                  <a:lnTo>
                    <a:pt x="8" y="682"/>
                  </a:lnTo>
                  <a:lnTo>
                    <a:pt x="8" y="682"/>
                  </a:lnTo>
                  <a:lnTo>
                    <a:pt x="10" y="680"/>
                  </a:lnTo>
                  <a:lnTo>
                    <a:pt x="10" y="680"/>
                  </a:lnTo>
                  <a:lnTo>
                    <a:pt x="10" y="680"/>
                  </a:lnTo>
                  <a:lnTo>
                    <a:pt x="10" y="680"/>
                  </a:lnTo>
                  <a:lnTo>
                    <a:pt x="12" y="678"/>
                  </a:lnTo>
                  <a:lnTo>
                    <a:pt x="12" y="678"/>
                  </a:lnTo>
                  <a:lnTo>
                    <a:pt x="14" y="678"/>
                  </a:lnTo>
                  <a:lnTo>
                    <a:pt x="14" y="678"/>
                  </a:lnTo>
                  <a:lnTo>
                    <a:pt x="14" y="676"/>
                  </a:lnTo>
                  <a:lnTo>
                    <a:pt x="14" y="676"/>
                  </a:lnTo>
                  <a:lnTo>
                    <a:pt x="28" y="670"/>
                  </a:lnTo>
                  <a:lnTo>
                    <a:pt x="40" y="662"/>
                  </a:lnTo>
                  <a:lnTo>
                    <a:pt x="50" y="654"/>
                  </a:lnTo>
                  <a:lnTo>
                    <a:pt x="60" y="642"/>
                  </a:lnTo>
                  <a:lnTo>
                    <a:pt x="60" y="642"/>
                  </a:lnTo>
                  <a:lnTo>
                    <a:pt x="62" y="642"/>
                  </a:lnTo>
                  <a:lnTo>
                    <a:pt x="62" y="642"/>
                  </a:lnTo>
                  <a:lnTo>
                    <a:pt x="62" y="644"/>
                  </a:lnTo>
                  <a:lnTo>
                    <a:pt x="64" y="644"/>
                  </a:lnTo>
                  <a:lnTo>
                    <a:pt x="64" y="644"/>
                  </a:lnTo>
                  <a:lnTo>
                    <a:pt x="66" y="642"/>
                  </a:lnTo>
                  <a:lnTo>
                    <a:pt x="66" y="642"/>
                  </a:lnTo>
                  <a:lnTo>
                    <a:pt x="66" y="640"/>
                  </a:lnTo>
                  <a:lnTo>
                    <a:pt x="66" y="640"/>
                  </a:lnTo>
                  <a:lnTo>
                    <a:pt x="64" y="636"/>
                  </a:lnTo>
                  <a:lnTo>
                    <a:pt x="64" y="636"/>
                  </a:lnTo>
                  <a:lnTo>
                    <a:pt x="70" y="632"/>
                  </a:lnTo>
                  <a:lnTo>
                    <a:pt x="74" y="626"/>
                  </a:lnTo>
                  <a:lnTo>
                    <a:pt x="74" y="626"/>
                  </a:lnTo>
                  <a:lnTo>
                    <a:pt x="78" y="624"/>
                  </a:lnTo>
                  <a:lnTo>
                    <a:pt x="78" y="624"/>
                  </a:lnTo>
                  <a:lnTo>
                    <a:pt x="78" y="622"/>
                  </a:lnTo>
                  <a:lnTo>
                    <a:pt x="78" y="622"/>
                  </a:lnTo>
                  <a:lnTo>
                    <a:pt x="82" y="620"/>
                  </a:lnTo>
                  <a:lnTo>
                    <a:pt x="82" y="620"/>
                  </a:lnTo>
                  <a:lnTo>
                    <a:pt x="84" y="620"/>
                  </a:lnTo>
                  <a:lnTo>
                    <a:pt x="84" y="620"/>
                  </a:lnTo>
                  <a:lnTo>
                    <a:pt x="92" y="614"/>
                  </a:lnTo>
                  <a:lnTo>
                    <a:pt x="92" y="614"/>
                  </a:lnTo>
                  <a:lnTo>
                    <a:pt x="94" y="614"/>
                  </a:lnTo>
                  <a:lnTo>
                    <a:pt x="94" y="614"/>
                  </a:lnTo>
                  <a:lnTo>
                    <a:pt x="96" y="614"/>
                  </a:lnTo>
                  <a:lnTo>
                    <a:pt x="96" y="610"/>
                  </a:lnTo>
                  <a:lnTo>
                    <a:pt x="96" y="610"/>
                  </a:lnTo>
                  <a:lnTo>
                    <a:pt x="98" y="608"/>
                  </a:lnTo>
                  <a:lnTo>
                    <a:pt x="98" y="608"/>
                  </a:lnTo>
                  <a:lnTo>
                    <a:pt x="100" y="608"/>
                  </a:lnTo>
                  <a:lnTo>
                    <a:pt x="100" y="608"/>
                  </a:lnTo>
                  <a:lnTo>
                    <a:pt x="100" y="604"/>
                  </a:lnTo>
                  <a:lnTo>
                    <a:pt x="98" y="602"/>
                  </a:lnTo>
                  <a:lnTo>
                    <a:pt x="98" y="602"/>
                  </a:lnTo>
                  <a:lnTo>
                    <a:pt x="100" y="602"/>
                  </a:lnTo>
                  <a:lnTo>
                    <a:pt x="100" y="602"/>
                  </a:lnTo>
                  <a:lnTo>
                    <a:pt x="104" y="602"/>
                  </a:lnTo>
                  <a:lnTo>
                    <a:pt x="104" y="602"/>
                  </a:lnTo>
                  <a:lnTo>
                    <a:pt x="104" y="600"/>
                  </a:lnTo>
                  <a:lnTo>
                    <a:pt x="104" y="600"/>
                  </a:lnTo>
                  <a:lnTo>
                    <a:pt x="108" y="600"/>
                  </a:lnTo>
                  <a:lnTo>
                    <a:pt x="108" y="600"/>
                  </a:lnTo>
                  <a:lnTo>
                    <a:pt x="108" y="602"/>
                  </a:lnTo>
                  <a:lnTo>
                    <a:pt x="108" y="602"/>
                  </a:lnTo>
                  <a:lnTo>
                    <a:pt x="108" y="606"/>
                  </a:lnTo>
                  <a:lnTo>
                    <a:pt x="108" y="606"/>
                  </a:lnTo>
                  <a:lnTo>
                    <a:pt x="110" y="606"/>
                  </a:lnTo>
                  <a:lnTo>
                    <a:pt x="110" y="608"/>
                  </a:lnTo>
                  <a:lnTo>
                    <a:pt x="110" y="608"/>
                  </a:lnTo>
                  <a:lnTo>
                    <a:pt x="102" y="618"/>
                  </a:lnTo>
                  <a:lnTo>
                    <a:pt x="102" y="618"/>
                  </a:lnTo>
                  <a:lnTo>
                    <a:pt x="100" y="620"/>
                  </a:lnTo>
                  <a:lnTo>
                    <a:pt x="100" y="620"/>
                  </a:lnTo>
                  <a:lnTo>
                    <a:pt x="96" y="620"/>
                  </a:lnTo>
                  <a:lnTo>
                    <a:pt x="96" y="620"/>
                  </a:lnTo>
                  <a:lnTo>
                    <a:pt x="94" y="622"/>
                  </a:lnTo>
                  <a:lnTo>
                    <a:pt x="94" y="622"/>
                  </a:lnTo>
                  <a:lnTo>
                    <a:pt x="94" y="626"/>
                  </a:lnTo>
                  <a:lnTo>
                    <a:pt x="94" y="626"/>
                  </a:lnTo>
                  <a:lnTo>
                    <a:pt x="96" y="626"/>
                  </a:lnTo>
                  <a:lnTo>
                    <a:pt x="96" y="626"/>
                  </a:lnTo>
                  <a:lnTo>
                    <a:pt x="94" y="626"/>
                  </a:lnTo>
                  <a:lnTo>
                    <a:pt x="94" y="626"/>
                  </a:lnTo>
                  <a:lnTo>
                    <a:pt x="82" y="646"/>
                  </a:lnTo>
                  <a:lnTo>
                    <a:pt x="82" y="646"/>
                  </a:lnTo>
                  <a:lnTo>
                    <a:pt x="80" y="648"/>
                  </a:lnTo>
                  <a:lnTo>
                    <a:pt x="80" y="648"/>
                  </a:lnTo>
                  <a:lnTo>
                    <a:pt x="78" y="646"/>
                  </a:lnTo>
                  <a:lnTo>
                    <a:pt x="78" y="646"/>
                  </a:lnTo>
                  <a:lnTo>
                    <a:pt x="74" y="646"/>
                  </a:lnTo>
                  <a:lnTo>
                    <a:pt x="74" y="646"/>
                  </a:lnTo>
                  <a:lnTo>
                    <a:pt x="70" y="650"/>
                  </a:lnTo>
                  <a:lnTo>
                    <a:pt x="70" y="650"/>
                  </a:lnTo>
                  <a:lnTo>
                    <a:pt x="70" y="652"/>
                  </a:lnTo>
                  <a:lnTo>
                    <a:pt x="70" y="652"/>
                  </a:lnTo>
                  <a:lnTo>
                    <a:pt x="56" y="664"/>
                  </a:lnTo>
                  <a:lnTo>
                    <a:pt x="56" y="664"/>
                  </a:lnTo>
                  <a:lnTo>
                    <a:pt x="56" y="666"/>
                  </a:lnTo>
                  <a:lnTo>
                    <a:pt x="56" y="666"/>
                  </a:lnTo>
                  <a:lnTo>
                    <a:pt x="56" y="668"/>
                  </a:lnTo>
                  <a:lnTo>
                    <a:pt x="56" y="668"/>
                  </a:lnTo>
                  <a:lnTo>
                    <a:pt x="56" y="670"/>
                  </a:lnTo>
                  <a:lnTo>
                    <a:pt x="60" y="668"/>
                  </a:lnTo>
                  <a:lnTo>
                    <a:pt x="60" y="668"/>
                  </a:lnTo>
                  <a:lnTo>
                    <a:pt x="62" y="668"/>
                  </a:lnTo>
                  <a:lnTo>
                    <a:pt x="62" y="668"/>
                  </a:lnTo>
                  <a:lnTo>
                    <a:pt x="64" y="668"/>
                  </a:lnTo>
                  <a:lnTo>
                    <a:pt x="64" y="668"/>
                  </a:lnTo>
                  <a:lnTo>
                    <a:pt x="64" y="668"/>
                  </a:lnTo>
                  <a:lnTo>
                    <a:pt x="64" y="668"/>
                  </a:lnTo>
                  <a:lnTo>
                    <a:pt x="66" y="670"/>
                  </a:lnTo>
                  <a:lnTo>
                    <a:pt x="66" y="670"/>
                  </a:lnTo>
                  <a:lnTo>
                    <a:pt x="66" y="674"/>
                  </a:lnTo>
                  <a:lnTo>
                    <a:pt x="66" y="674"/>
                  </a:lnTo>
                  <a:lnTo>
                    <a:pt x="68" y="676"/>
                  </a:lnTo>
                  <a:lnTo>
                    <a:pt x="68" y="676"/>
                  </a:lnTo>
                  <a:lnTo>
                    <a:pt x="70" y="676"/>
                  </a:lnTo>
                  <a:lnTo>
                    <a:pt x="70" y="676"/>
                  </a:lnTo>
                  <a:lnTo>
                    <a:pt x="72" y="676"/>
                  </a:lnTo>
                  <a:lnTo>
                    <a:pt x="72" y="676"/>
                  </a:lnTo>
                  <a:lnTo>
                    <a:pt x="76" y="674"/>
                  </a:lnTo>
                  <a:lnTo>
                    <a:pt x="76" y="674"/>
                  </a:lnTo>
                  <a:lnTo>
                    <a:pt x="76" y="672"/>
                  </a:lnTo>
                  <a:lnTo>
                    <a:pt x="76" y="672"/>
                  </a:lnTo>
                  <a:lnTo>
                    <a:pt x="80" y="672"/>
                  </a:lnTo>
                  <a:lnTo>
                    <a:pt x="82" y="670"/>
                  </a:lnTo>
                  <a:lnTo>
                    <a:pt x="82" y="670"/>
                  </a:lnTo>
                  <a:lnTo>
                    <a:pt x="82" y="670"/>
                  </a:lnTo>
                  <a:lnTo>
                    <a:pt x="84" y="668"/>
                  </a:lnTo>
                  <a:lnTo>
                    <a:pt x="84" y="668"/>
                  </a:lnTo>
                  <a:lnTo>
                    <a:pt x="86" y="666"/>
                  </a:lnTo>
                  <a:lnTo>
                    <a:pt x="86" y="666"/>
                  </a:lnTo>
                  <a:lnTo>
                    <a:pt x="86" y="666"/>
                  </a:lnTo>
                  <a:lnTo>
                    <a:pt x="86" y="666"/>
                  </a:lnTo>
                  <a:lnTo>
                    <a:pt x="92" y="664"/>
                  </a:lnTo>
                  <a:lnTo>
                    <a:pt x="94" y="662"/>
                  </a:lnTo>
                  <a:lnTo>
                    <a:pt x="94" y="662"/>
                  </a:lnTo>
                  <a:lnTo>
                    <a:pt x="94" y="660"/>
                  </a:lnTo>
                  <a:lnTo>
                    <a:pt x="94" y="660"/>
                  </a:lnTo>
                  <a:lnTo>
                    <a:pt x="96" y="660"/>
                  </a:lnTo>
                  <a:lnTo>
                    <a:pt x="96" y="660"/>
                  </a:lnTo>
                  <a:lnTo>
                    <a:pt x="96" y="658"/>
                  </a:lnTo>
                  <a:lnTo>
                    <a:pt x="96" y="658"/>
                  </a:lnTo>
                  <a:lnTo>
                    <a:pt x="96" y="656"/>
                  </a:lnTo>
                  <a:lnTo>
                    <a:pt x="96" y="656"/>
                  </a:lnTo>
                  <a:lnTo>
                    <a:pt x="98" y="656"/>
                  </a:lnTo>
                  <a:lnTo>
                    <a:pt x="98" y="656"/>
                  </a:lnTo>
                  <a:lnTo>
                    <a:pt x="98" y="654"/>
                  </a:lnTo>
                  <a:lnTo>
                    <a:pt x="98" y="654"/>
                  </a:lnTo>
                  <a:lnTo>
                    <a:pt x="104" y="652"/>
                  </a:lnTo>
                  <a:lnTo>
                    <a:pt x="110" y="646"/>
                  </a:lnTo>
                  <a:lnTo>
                    <a:pt x="110" y="646"/>
                  </a:lnTo>
                  <a:lnTo>
                    <a:pt x="112" y="646"/>
                  </a:lnTo>
                  <a:lnTo>
                    <a:pt x="112" y="646"/>
                  </a:lnTo>
                  <a:lnTo>
                    <a:pt x="114" y="646"/>
                  </a:lnTo>
                  <a:lnTo>
                    <a:pt x="114" y="646"/>
                  </a:lnTo>
                  <a:lnTo>
                    <a:pt x="116" y="644"/>
                  </a:lnTo>
                  <a:lnTo>
                    <a:pt x="116" y="644"/>
                  </a:lnTo>
                  <a:lnTo>
                    <a:pt x="116" y="642"/>
                  </a:lnTo>
                  <a:lnTo>
                    <a:pt x="116" y="642"/>
                  </a:lnTo>
                  <a:lnTo>
                    <a:pt x="116" y="636"/>
                  </a:lnTo>
                  <a:lnTo>
                    <a:pt x="116" y="636"/>
                  </a:lnTo>
                  <a:lnTo>
                    <a:pt x="118" y="636"/>
                  </a:lnTo>
                  <a:lnTo>
                    <a:pt x="118" y="636"/>
                  </a:lnTo>
                  <a:lnTo>
                    <a:pt x="120" y="634"/>
                  </a:lnTo>
                  <a:lnTo>
                    <a:pt x="120" y="634"/>
                  </a:lnTo>
                  <a:lnTo>
                    <a:pt x="124" y="634"/>
                  </a:lnTo>
                  <a:lnTo>
                    <a:pt x="124" y="634"/>
                  </a:lnTo>
                  <a:lnTo>
                    <a:pt x="126" y="634"/>
                  </a:lnTo>
                  <a:lnTo>
                    <a:pt x="126" y="634"/>
                  </a:lnTo>
                  <a:lnTo>
                    <a:pt x="130" y="634"/>
                  </a:lnTo>
                  <a:lnTo>
                    <a:pt x="130" y="634"/>
                  </a:lnTo>
                  <a:lnTo>
                    <a:pt x="130" y="634"/>
                  </a:lnTo>
                  <a:lnTo>
                    <a:pt x="130" y="634"/>
                  </a:lnTo>
                  <a:lnTo>
                    <a:pt x="136" y="632"/>
                  </a:lnTo>
                  <a:lnTo>
                    <a:pt x="136" y="632"/>
                  </a:lnTo>
                  <a:lnTo>
                    <a:pt x="136" y="630"/>
                  </a:lnTo>
                  <a:lnTo>
                    <a:pt x="136" y="630"/>
                  </a:lnTo>
                  <a:lnTo>
                    <a:pt x="138" y="630"/>
                  </a:lnTo>
                  <a:lnTo>
                    <a:pt x="138" y="630"/>
                  </a:lnTo>
                  <a:lnTo>
                    <a:pt x="138" y="628"/>
                  </a:lnTo>
                  <a:lnTo>
                    <a:pt x="138" y="628"/>
                  </a:lnTo>
                  <a:lnTo>
                    <a:pt x="138" y="626"/>
                  </a:lnTo>
                  <a:lnTo>
                    <a:pt x="138" y="626"/>
                  </a:lnTo>
                  <a:lnTo>
                    <a:pt x="136" y="624"/>
                  </a:lnTo>
                  <a:lnTo>
                    <a:pt x="136" y="624"/>
                  </a:lnTo>
                  <a:lnTo>
                    <a:pt x="138" y="624"/>
                  </a:lnTo>
                  <a:lnTo>
                    <a:pt x="142" y="622"/>
                  </a:lnTo>
                  <a:lnTo>
                    <a:pt x="142" y="622"/>
                  </a:lnTo>
                  <a:lnTo>
                    <a:pt x="142" y="618"/>
                  </a:lnTo>
                  <a:lnTo>
                    <a:pt x="142" y="618"/>
                  </a:lnTo>
                  <a:lnTo>
                    <a:pt x="144" y="616"/>
                  </a:lnTo>
                  <a:lnTo>
                    <a:pt x="142" y="616"/>
                  </a:lnTo>
                  <a:lnTo>
                    <a:pt x="142" y="616"/>
                  </a:lnTo>
                  <a:lnTo>
                    <a:pt x="140" y="616"/>
                  </a:lnTo>
                  <a:lnTo>
                    <a:pt x="140" y="616"/>
                  </a:lnTo>
                  <a:lnTo>
                    <a:pt x="138" y="614"/>
                  </a:lnTo>
                  <a:lnTo>
                    <a:pt x="138" y="614"/>
                  </a:lnTo>
                  <a:lnTo>
                    <a:pt x="142" y="612"/>
                  </a:lnTo>
                  <a:lnTo>
                    <a:pt x="142" y="612"/>
                  </a:lnTo>
                  <a:lnTo>
                    <a:pt x="142" y="612"/>
                  </a:lnTo>
                  <a:lnTo>
                    <a:pt x="142" y="612"/>
                  </a:lnTo>
                  <a:lnTo>
                    <a:pt x="142" y="610"/>
                  </a:lnTo>
                  <a:lnTo>
                    <a:pt x="142" y="610"/>
                  </a:lnTo>
                  <a:lnTo>
                    <a:pt x="140" y="606"/>
                  </a:lnTo>
                  <a:lnTo>
                    <a:pt x="140" y="606"/>
                  </a:lnTo>
                  <a:lnTo>
                    <a:pt x="142" y="606"/>
                  </a:lnTo>
                  <a:lnTo>
                    <a:pt x="142" y="606"/>
                  </a:lnTo>
                  <a:lnTo>
                    <a:pt x="146" y="606"/>
                  </a:lnTo>
                  <a:lnTo>
                    <a:pt x="146" y="606"/>
                  </a:lnTo>
                  <a:lnTo>
                    <a:pt x="146" y="604"/>
                  </a:lnTo>
                  <a:lnTo>
                    <a:pt x="146" y="604"/>
                  </a:lnTo>
                  <a:lnTo>
                    <a:pt x="148" y="600"/>
                  </a:lnTo>
                  <a:lnTo>
                    <a:pt x="148" y="600"/>
                  </a:lnTo>
                  <a:lnTo>
                    <a:pt x="150" y="600"/>
                  </a:lnTo>
                  <a:lnTo>
                    <a:pt x="150" y="600"/>
                  </a:lnTo>
                  <a:lnTo>
                    <a:pt x="152" y="602"/>
                  </a:lnTo>
                  <a:lnTo>
                    <a:pt x="154" y="602"/>
                  </a:lnTo>
                  <a:lnTo>
                    <a:pt x="154" y="602"/>
                  </a:lnTo>
                  <a:lnTo>
                    <a:pt x="156" y="602"/>
                  </a:lnTo>
                  <a:lnTo>
                    <a:pt x="156" y="602"/>
                  </a:lnTo>
                  <a:lnTo>
                    <a:pt x="158" y="602"/>
                  </a:lnTo>
                  <a:lnTo>
                    <a:pt x="158" y="602"/>
                  </a:lnTo>
                  <a:lnTo>
                    <a:pt x="160" y="600"/>
                  </a:lnTo>
                  <a:lnTo>
                    <a:pt x="160" y="600"/>
                  </a:lnTo>
                  <a:lnTo>
                    <a:pt x="160" y="598"/>
                  </a:lnTo>
                  <a:lnTo>
                    <a:pt x="160" y="598"/>
                  </a:lnTo>
                  <a:lnTo>
                    <a:pt x="164" y="596"/>
                  </a:lnTo>
                  <a:lnTo>
                    <a:pt x="164" y="596"/>
                  </a:lnTo>
                  <a:lnTo>
                    <a:pt x="168" y="596"/>
                  </a:lnTo>
                  <a:lnTo>
                    <a:pt x="168" y="596"/>
                  </a:lnTo>
                  <a:lnTo>
                    <a:pt x="168" y="594"/>
                  </a:lnTo>
                  <a:lnTo>
                    <a:pt x="168" y="594"/>
                  </a:lnTo>
                  <a:lnTo>
                    <a:pt x="170" y="592"/>
                  </a:lnTo>
                  <a:lnTo>
                    <a:pt x="170" y="592"/>
                  </a:lnTo>
                  <a:lnTo>
                    <a:pt x="172" y="592"/>
                  </a:lnTo>
                  <a:lnTo>
                    <a:pt x="172" y="592"/>
                  </a:lnTo>
                  <a:lnTo>
                    <a:pt x="174" y="590"/>
                  </a:lnTo>
                  <a:lnTo>
                    <a:pt x="174" y="590"/>
                  </a:lnTo>
                  <a:lnTo>
                    <a:pt x="178" y="594"/>
                  </a:lnTo>
                  <a:lnTo>
                    <a:pt x="176" y="590"/>
                  </a:lnTo>
                  <a:lnTo>
                    <a:pt x="176" y="590"/>
                  </a:lnTo>
                  <a:lnTo>
                    <a:pt x="176" y="588"/>
                  </a:lnTo>
                  <a:lnTo>
                    <a:pt x="176" y="588"/>
                  </a:lnTo>
                  <a:lnTo>
                    <a:pt x="176" y="588"/>
                  </a:lnTo>
                  <a:lnTo>
                    <a:pt x="176" y="588"/>
                  </a:lnTo>
                  <a:lnTo>
                    <a:pt x="176" y="586"/>
                  </a:lnTo>
                  <a:lnTo>
                    <a:pt x="176" y="586"/>
                  </a:lnTo>
                  <a:lnTo>
                    <a:pt x="176" y="584"/>
                  </a:lnTo>
                  <a:lnTo>
                    <a:pt x="176" y="584"/>
                  </a:lnTo>
                  <a:lnTo>
                    <a:pt x="178" y="580"/>
                  </a:lnTo>
                  <a:lnTo>
                    <a:pt x="178" y="580"/>
                  </a:lnTo>
                  <a:lnTo>
                    <a:pt x="180" y="576"/>
                  </a:lnTo>
                  <a:lnTo>
                    <a:pt x="182" y="576"/>
                  </a:lnTo>
                  <a:lnTo>
                    <a:pt x="182" y="576"/>
                  </a:lnTo>
                  <a:lnTo>
                    <a:pt x="184" y="580"/>
                  </a:lnTo>
                  <a:lnTo>
                    <a:pt x="188" y="578"/>
                  </a:lnTo>
                  <a:lnTo>
                    <a:pt x="188" y="578"/>
                  </a:lnTo>
                  <a:lnTo>
                    <a:pt x="188" y="578"/>
                  </a:lnTo>
                  <a:lnTo>
                    <a:pt x="188" y="578"/>
                  </a:lnTo>
                  <a:lnTo>
                    <a:pt x="188" y="576"/>
                  </a:lnTo>
                  <a:lnTo>
                    <a:pt x="188" y="576"/>
                  </a:lnTo>
                  <a:lnTo>
                    <a:pt x="194" y="572"/>
                  </a:lnTo>
                  <a:lnTo>
                    <a:pt x="198" y="566"/>
                  </a:lnTo>
                  <a:lnTo>
                    <a:pt x="198" y="566"/>
                  </a:lnTo>
                  <a:lnTo>
                    <a:pt x="198" y="564"/>
                  </a:lnTo>
                  <a:lnTo>
                    <a:pt x="198" y="564"/>
                  </a:lnTo>
                  <a:lnTo>
                    <a:pt x="198" y="562"/>
                  </a:lnTo>
                  <a:lnTo>
                    <a:pt x="198" y="562"/>
                  </a:lnTo>
                  <a:lnTo>
                    <a:pt x="198" y="560"/>
                  </a:lnTo>
                  <a:lnTo>
                    <a:pt x="198" y="560"/>
                  </a:lnTo>
                  <a:lnTo>
                    <a:pt x="198" y="560"/>
                  </a:lnTo>
                  <a:lnTo>
                    <a:pt x="198" y="560"/>
                  </a:lnTo>
                  <a:lnTo>
                    <a:pt x="200" y="558"/>
                  </a:lnTo>
                  <a:lnTo>
                    <a:pt x="198" y="556"/>
                  </a:lnTo>
                  <a:lnTo>
                    <a:pt x="198" y="556"/>
                  </a:lnTo>
                  <a:lnTo>
                    <a:pt x="196" y="556"/>
                  </a:lnTo>
                  <a:lnTo>
                    <a:pt x="196" y="556"/>
                  </a:lnTo>
                  <a:lnTo>
                    <a:pt x="194" y="556"/>
                  </a:lnTo>
                  <a:lnTo>
                    <a:pt x="194" y="552"/>
                  </a:lnTo>
                  <a:lnTo>
                    <a:pt x="194" y="552"/>
                  </a:lnTo>
                  <a:lnTo>
                    <a:pt x="204" y="548"/>
                  </a:lnTo>
                  <a:lnTo>
                    <a:pt x="204" y="548"/>
                  </a:lnTo>
                  <a:lnTo>
                    <a:pt x="206" y="546"/>
                  </a:lnTo>
                  <a:lnTo>
                    <a:pt x="206" y="546"/>
                  </a:lnTo>
                  <a:lnTo>
                    <a:pt x="208" y="546"/>
                  </a:lnTo>
                  <a:lnTo>
                    <a:pt x="208" y="546"/>
                  </a:lnTo>
                  <a:lnTo>
                    <a:pt x="208" y="542"/>
                  </a:lnTo>
                  <a:lnTo>
                    <a:pt x="206" y="540"/>
                  </a:lnTo>
                  <a:lnTo>
                    <a:pt x="206" y="540"/>
                  </a:lnTo>
                  <a:lnTo>
                    <a:pt x="206" y="540"/>
                  </a:lnTo>
                  <a:lnTo>
                    <a:pt x="206" y="540"/>
                  </a:lnTo>
                  <a:lnTo>
                    <a:pt x="202" y="540"/>
                  </a:lnTo>
                  <a:lnTo>
                    <a:pt x="202" y="540"/>
                  </a:lnTo>
                  <a:lnTo>
                    <a:pt x="202" y="538"/>
                  </a:lnTo>
                  <a:lnTo>
                    <a:pt x="202" y="538"/>
                  </a:lnTo>
                  <a:lnTo>
                    <a:pt x="202" y="536"/>
                  </a:lnTo>
                  <a:lnTo>
                    <a:pt x="202" y="536"/>
                  </a:lnTo>
                  <a:lnTo>
                    <a:pt x="202" y="534"/>
                  </a:lnTo>
                  <a:lnTo>
                    <a:pt x="202" y="534"/>
                  </a:lnTo>
                  <a:lnTo>
                    <a:pt x="210" y="530"/>
                  </a:lnTo>
                  <a:lnTo>
                    <a:pt x="216" y="526"/>
                  </a:lnTo>
                  <a:lnTo>
                    <a:pt x="220" y="520"/>
                  </a:lnTo>
                  <a:lnTo>
                    <a:pt x="222" y="512"/>
                  </a:lnTo>
                  <a:lnTo>
                    <a:pt x="222" y="512"/>
                  </a:lnTo>
                  <a:lnTo>
                    <a:pt x="222" y="510"/>
                  </a:lnTo>
                  <a:lnTo>
                    <a:pt x="222" y="510"/>
                  </a:lnTo>
                  <a:lnTo>
                    <a:pt x="224" y="510"/>
                  </a:lnTo>
                  <a:lnTo>
                    <a:pt x="226" y="506"/>
                  </a:lnTo>
                  <a:lnTo>
                    <a:pt x="226" y="506"/>
                  </a:lnTo>
                  <a:lnTo>
                    <a:pt x="224" y="504"/>
                  </a:lnTo>
                  <a:lnTo>
                    <a:pt x="224" y="502"/>
                  </a:lnTo>
                  <a:lnTo>
                    <a:pt x="224" y="502"/>
                  </a:lnTo>
                  <a:lnTo>
                    <a:pt x="226" y="500"/>
                  </a:lnTo>
                  <a:lnTo>
                    <a:pt x="226" y="498"/>
                  </a:lnTo>
                  <a:lnTo>
                    <a:pt x="226" y="498"/>
                  </a:lnTo>
                  <a:lnTo>
                    <a:pt x="226" y="496"/>
                  </a:lnTo>
                  <a:lnTo>
                    <a:pt x="226" y="496"/>
                  </a:lnTo>
                  <a:lnTo>
                    <a:pt x="228" y="494"/>
                  </a:lnTo>
                  <a:lnTo>
                    <a:pt x="228" y="494"/>
                  </a:lnTo>
                  <a:lnTo>
                    <a:pt x="228" y="492"/>
                  </a:lnTo>
                  <a:lnTo>
                    <a:pt x="228" y="492"/>
                  </a:lnTo>
                  <a:lnTo>
                    <a:pt x="228" y="490"/>
                  </a:lnTo>
                  <a:lnTo>
                    <a:pt x="228" y="490"/>
                  </a:lnTo>
                  <a:lnTo>
                    <a:pt x="230" y="488"/>
                  </a:lnTo>
                  <a:lnTo>
                    <a:pt x="228" y="486"/>
                  </a:lnTo>
                  <a:lnTo>
                    <a:pt x="228" y="486"/>
                  </a:lnTo>
                  <a:lnTo>
                    <a:pt x="228" y="484"/>
                  </a:lnTo>
                  <a:lnTo>
                    <a:pt x="228" y="484"/>
                  </a:lnTo>
                  <a:lnTo>
                    <a:pt x="226" y="482"/>
                  </a:lnTo>
                  <a:lnTo>
                    <a:pt x="226" y="482"/>
                  </a:lnTo>
                  <a:lnTo>
                    <a:pt x="228" y="480"/>
                  </a:lnTo>
                  <a:lnTo>
                    <a:pt x="230" y="478"/>
                  </a:lnTo>
                  <a:lnTo>
                    <a:pt x="230" y="478"/>
                  </a:lnTo>
                  <a:lnTo>
                    <a:pt x="230" y="476"/>
                  </a:lnTo>
                  <a:lnTo>
                    <a:pt x="230" y="476"/>
                  </a:lnTo>
                  <a:lnTo>
                    <a:pt x="234" y="476"/>
                  </a:lnTo>
                  <a:lnTo>
                    <a:pt x="234" y="476"/>
                  </a:lnTo>
                  <a:lnTo>
                    <a:pt x="234" y="474"/>
                  </a:lnTo>
                  <a:lnTo>
                    <a:pt x="234" y="474"/>
                  </a:lnTo>
                  <a:lnTo>
                    <a:pt x="234" y="472"/>
                  </a:lnTo>
                  <a:lnTo>
                    <a:pt x="234" y="472"/>
                  </a:lnTo>
                  <a:lnTo>
                    <a:pt x="234" y="468"/>
                  </a:lnTo>
                  <a:lnTo>
                    <a:pt x="232" y="466"/>
                  </a:lnTo>
                  <a:lnTo>
                    <a:pt x="232" y="466"/>
                  </a:lnTo>
                  <a:lnTo>
                    <a:pt x="232" y="464"/>
                  </a:lnTo>
                  <a:lnTo>
                    <a:pt x="232" y="464"/>
                  </a:lnTo>
                  <a:lnTo>
                    <a:pt x="232" y="462"/>
                  </a:lnTo>
                  <a:lnTo>
                    <a:pt x="232" y="462"/>
                  </a:lnTo>
                  <a:lnTo>
                    <a:pt x="234" y="460"/>
                  </a:lnTo>
                  <a:lnTo>
                    <a:pt x="236" y="456"/>
                  </a:lnTo>
                  <a:lnTo>
                    <a:pt x="238" y="454"/>
                  </a:lnTo>
                  <a:lnTo>
                    <a:pt x="240" y="450"/>
                  </a:lnTo>
                  <a:lnTo>
                    <a:pt x="240" y="450"/>
                  </a:lnTo>
                  <a:lnTo>
                    <a:pt x="240" y="448"/>
                  </a:lnTo>
                  <a:lnTo>
                    <a:pt x="240" y="448"/>
                  </a:lnTo>
                  <a:lnTo>
                    <a:pt x="240" y="446"/>
                  </a:lnTo>
                  <a:lnTo>
                    <a:pt x="240" y="446"/>
                  </a:lnTo>
                  <a:lnTo>
                    <a:pt x="240" y="444"/>
                  </a:lnTo>
                  <a:lnTo>
                    <a:pt x="240" y="444"/>
                  </a:lnTo>
                  <a:lnTo>
                    <a:pt x="240" y="442"/>
                  </a:lnTo>
                  <a:lnTo>
                    <a:pt x="240" y="442"/>
                  </a:lnTo>
                  <a:lnTo>
                    <a:pt x="240" y="442"/>
                  </a:lnTo>
                  <a:lnTo>
                    <a:pt x="242" y="442"/>
                  </a:lnTo>
                  <a:lnTo>
                    <a:pt x="242" y="442"/>
                  </a:lnTo>
                  <a:lnTo>
                    <a:pt x="242" y="440"/>
                  </a:lnTo>
                  <a:lnTo>
                    <a:pt x="242" y="440"/>
                  </a:lnTo>
                  <a:lnTo>
                    <a:pt x="242" y="438"/>
                  </a:lnTo>
                  <a:lnTo>
                    <a:pt x="242" y="438"/>
                  </a:lnTo>
                  <a:lnTo>
                    <a:pt x="242" y="436"/>
                  </a:lnTo>
                  <a:lnTo>
                    <a:pt x="242" y="436"/>
                  </a:lnTo>
                  <a:lnTo>
                    <a:pt x="242" y="434"/>
                  </a:lnTo>
                  <a:lnTo>
                    <a:pt x="242" y="434"/>
                  </a:lnTo>
                  <a:lnTo>
                    <a:pt x="244" y="432"/>
                  </a:lnTo>
                  <a:lnTo>
                    <a:pt x="244" y="432"/>
                  </a:lnTo>
                  <a:lnTo>
                    <a:pt x="244" y="430"/>
                  </a:lnTo>
                  <a:lnTo>
                    <a:pt x="244" y="430"/>
                  </a:lnTo>
                  <a:lnTo>
                    <a:pt x="244" y="428"/>
                  </a:lnTo>
                  <a:lnTo>
                    <a:pt x="244" y="428"/>
                  </a:lnTo>
                  <a:lnTo>
                    <a:pt x="244" y="426"/>
                  </a:lnTo>
                  <a:lnTo>
                    <a:pt x="244" y="426"/>
                  </a:lnTo>
                  <a:lnTo>
                    <a:pt x="246" y="426"/>
                  </a:lnTo>
                  <a:lnTo>
                    <a:pt x="246" y="426"/>
                  </a:lnTo>
                  <a:lnTo>
                    <a:pt x="246" y="424"/>
                  </a:lnTo>
                  <a:lnTo>
                    <a:pt x="244" y="422"/>
                  </a:lnTo>
                  <a:lnTo>
                    <a:pt x="244" y="422"/>
                  </a:lnTo>
                  <a:lnTo>
                    <a:pt x="244" y="422"/>
                  </a:lnTo>
                  <a:lnTo>
                    <a:pt x="244" y="422"/>
                  </a:lnTo>
                  <a:lnTo>
                    <a:pt x="242" y="420"/>
                  </a:lnTo>
                  <a:lnTo>
                    <a:pt x="242" y="420"/>
                  </a:lnTo>
                  <a:lnTo>
                    <a:pt x="244" y="416"/>
                  </a:lnTo>
                  <a:lnTo>
                    <a:pt x="248" y="410"/>
                  </a:lnTo>
                  <a:lnTo>
                    <a:pt x="248" y="410"/>
                  </a:lnTo>
                  <a:lnTo>
                    <a:pt x="248" y="408"/>
                  </a:lnTo>
                  <a:lnTo>
                    <a:pt x="248" y="408"/>
                  </a:lnTo>
                  <a:lnTo>
                    <a:pt x="248" y="404"/>
                  </a:lnTo>
                  <a:lnTo>
                    <a:pt x="248" y="404"/>
                  </a:lnTo>
                  <a:lnTo>
                    <a:pt x="250" y="404"/>
                  </a:lnTo>
                  <a:lnTo>
                    <a:pt x="250" y="404"/>
                  </a:lnTo>
                  <a:lnTo>
                    <a:pt x="250" y="402"/>
                  </a:lnTo>
                  <a:lnTo>
                    <a:pt x="250" y="402"/>
                  </a:lnTo>
                  <a:lnTo>
                    <a:pt x="252" y="400"/>
                  </a:lnTo>
                  <a:lnTo>
                    <a:pt x="252" y="400"/>
                  </a:lnTo>
                  <a:lnTo>
                    <a:pt x="252" y="398"/>
                  </a:lnTo>
                  <a:lnTo>
                    <a:pt x="252" y="398"/>
                  </a:lnTo>
                  <a:lnTo>
                    <a:pt x="252" y="396"/>
                  </a:lnTo>
                  <a:lnTo>
                    <a:pt x="252" y="396"/>
                  </a:lnTo>
                  <a:lnTo>
                    <a:pt x="254" y="394"/>
                  </a:lnTo>
                  <a:lnTo>
                    <a:pt x="254" y="394"/>
                  </a:lnTo>
                  <a:lnTo>
                    <a:pt x="254" y="392"/>
                  </a:lnTo>
                  <a:lnTo>
                    <a:pt x="254" y="392"/>
                  </a:lnTo>
                  <a:lnTo>
                    <a:pt x="254" y="390"/>
                  </a:lnTo>
                  <a:lnTo>
                    <a:pt x="254" y="390"/>
                  </a:lnTo>
                  <a:lnTo>
                    <a:pt x="254" y="388"/>
                  </a:lnTo>
                  <a:lnTo>
                    <a:pt x="254" y="388"/>
                  </a:lnTo>
                  <a:lnTo>
                    <a:pt x="254" y="386"/>
                  </a:lnTo>
                  <a:lnTo>
                    <a:pt x="254" y="386"/>
                  </a:lnTo>
                  <a:lnTo>
                    <a:pt x="256" y="384"/>
                  </a:lnTo>
                  <a:lnTo>
                    <a:pt x="256" y="380"/>
                  </a:lnTo>
                  <a:lnTo>
                    <a:pt x="256" y="380"/>
                  </a:lnTo>
                  <a:lnTo>
                    <a:pt x="256" y="378"/>
                  </a:lnTo>
                  <a:lnTo>
                    <a:pt x="256" y="378"/>
                  </a:lnTo>
                  <a:lnTo>
                    <a:pt x="258" y="378"/>
                  </a:lnTo>
                  <a:lnTo>
                    <a:pt x="258" y="378"/>
                  </a:lnTo>
                  <a:lnTo>
                    <a:pt x="258" y="374"/>
                  </a:lnTo>
                  <a:lnTo>
                    <a:pt x="256" y="372"/>
                  </a:lnTo>
                  <a:lnTo>
                    <a:pt x="256" y="372"/>
                  </a:lnTo>
                  <a:lnTo>
                    <a:pt x="256" y="372"/>
                  </a:lnTo>
                  <a:lnTo>
                    <a:pt x="256" y="372"/>
                  </a:lnTo>
                  <a:lnTo>
                    <a:pt x="256" y="368"/>
                  </a:lnTo>
                  <a:lnTo>
                    <a:pt x="256" y="368"/>
                  </a:lnTo>
                  <a:lnTo>
                    <a:pt x="258" y="366"/>
                  </a:lnTo>
                  <a:lnTo>
                    <a:pt x="260" y="366"/>
                  </a:lnTo>
                  <a:lnTo>
                    <a:pt x="260" y="362"/>
                  </a:lnTo>
                  <a:lnTo>
                    <a:pt x="260" y="362"/>
                  </a:lnTo>
                  <a:lnTo>
                    <a:pt x="260" y="362"/>
                  </a:lnTo>
                  <a:lnTo>
                    <a:pt x="260" y="362"/>
                  </a:lnTo>
                  <a:lnTo>
                    <a:pt x="260" y="360"/>
                  </a:lnTo>
                  <a:lnTo>
                    <a:pt x="260" y="360"/>
                  </a:lnTo>
                  <a:lnTo>
                    <a:pt x="260" y="358"/>
                  </a:lnTo>
                  <a:lnTo>
                    <a:pt x="260" y="358"/>
                  </a:lnTo>
                  <a:lnTo>
                    <a:pt x="262" y="356"/>
                  </a:lnTo>
                  <a:lnTo>
                    <a:pt x="262" y="356"/>
                  </a:lnTo>
                  <a:lnTo>
                    <a:pt x="262" y="354"/>
                  </a:lnTo>
                  <a:lnTo>
                    <a:pt x="262" y="354"/>
                  </a:lnTo>
                  <a:lnTo>
                    <a:pt x="264" y="352"/>
                  </a:lnTo>
                  <a:lnTo>
                    <a:pt x="264" y="352"/>
                  </a:lnTo>
                  <a:lnTo>
                    <a:pt x="264" y="350"/>
                  </a:lnTo>
                  <a:lnTo>
                    <a:pt x="264" y="350"/>
                  </a:lnTo>
                  <a:lnTo>
                    <a:pt x="264" y="348"/>
                  </a:lnTo>
                  <a:lnTo>
                    <a:pt x="264" y="348"/>
                  </a:lnTo>
                  <a:lnTo>
                    <a:pt x="264" y="346"/>
                  </a:lnTo>
                  <a:lnTo>
                    <a:pt x="264" y="346"/>
                  </a:lnTo>
                  <a:lnTo>
                    <a:pt x="266" y="344"/>
                  </a:lnTo>
                  <a:lnTo>
                    <a:pt x="266" y="340"/>
                  </a:lnTo>
                  <a:lnTo>
                    <a:pt x="266" y="340"/>
                  </a:lnTo>
                  <a:lnTo>
                    <a:pt x="266" y="338"/>
                  </a:lnTo>
                  <a:lnTo>
                    <a:pt x="266" y="338"/>
                  </a:lnTo>
                  <a:lnTo>
                    <a:pt x="266" y="336"/>
                  </a:lnTo>
                  <a:lnTo>
                    <a:pt x="266" y="336"/>
                  </a:lnTo>
                  <a:lnTo>
                    <a:pt x="266" y="332"/>
                  </a:lnTo>
                  <a:lnTo>
                    <a:pt x="266" y="332"/>
                  </a:lnTo>
                  <a:lnTo>
                    <a:pt x="268" y="330"/>
                  </a:lnTo>
                  <a:lnTo>
                    <a:pt x="268" y="330"/>
                  </a:lnTo>
                  <a:lnTo>
                    <a:pt x="270" y="328"/>
                  </a:lnTo>
                  <a:lnTo>
                    <a:pt x="270" y="328"/>
                  </a:lnTo>
                  <a:lnTo>
                    <a:pt x="270" y="326"/>
                  </a:lnTo>
                  <a:lnTo>
                    <a:pt x="270" y="326"/>
                  </a:lnTo>
                  <a:lnTo>
                    <a:pt x="270" y="324"/>
                  </a:lnTo>
                  <a:lnTo>
                    <a:pt x="270" y="324"/>
                  </a:lnTo>
                  <a:lnTo>
                    <a:pt x="268" y="320"/>
                  </a:lnTo>
                  <a:lnTo>
                    <a:pt x="268" y="320"/>
                  </a:lnTo>
                  <a:lnTo>
                    <a:pt x="270" y="318"/>
                  </a:lnTo>
                  <a:lnTo>
                    <a:pt x="270" y="318"/>
                  </a:lnTo>
                  <a:lnTo>
                    <a:pt x="270" y="314"/>
                  </a:lnTo>
                  <a:lnTo>
                    <a:pt x="270" y="314"/>
                  </a:lnTo>
                  <a:lnTo>
                    <a:pt x="270" y="312"/>
                  </a:lnTo>
                  <a:lnTo>
                    <a:pt x="270" y="312"/>
                  </a:lnTo>
                  <a:lnTo>
                    <a:pt x="270" y="312"/>
                  </a:lnTo>
                  <a:lnTo>
                    <a:pt x="270" y="312"/>
                  </a:lnTo>
                  <a:lnTo>
                    <a:pt x="270" y="312"/>
                  </a:lnTo>
                  <a:lnTo>
                    <a:pt x="272" y="308"/>
                  </a:lnTo>
                  <a:lnTo>
                    <a:pt x="270" y="308"/>
                  </a:lnTo>
                  <a:lnTo>
                    <a:pt x="270" y="308"/>
                  </a:lnTo>
                  <a:lnTo>
                    <a:pt x="270" y="306"/>
                  </a:lnTo>
                  <a:lnTo>
                    <a:pt x="270" y="306"/>
                  </a:lnTo>
                  <a:lnTo>
                    <a:pt x="270" y="304"/>
                  </a:lnTo>
                  <a:lnTo>
                    <a:pt x="270" y="304"/>
                  </a:lnTo>
                  <a:lnTo>
                    <a:pt x="270" y="304"/>
                  </a:lnTo>
                  <a:lnTo>
                    <a:pt x="270" y="304"/>
                  </a:lnTo>
                  <a:lnTo>
                    <a:pt x="270" y="300"/>
                  </a:lnTo>
                  <a:lnTo>
                    <a:pt x="270" y="300"/>
                  </a:lnTo>
                  <a:lnTo>
                    <a:pt x="272" y="296"/>
                  </a:lnTo>
                  <a:lnTo>
                    <a:pt x="272" y="296"/>
                  </a:lnTo>
                  <a:lnTo>
                    <a:pt x="272" y="294"/>
                  </a:lnTo>
                  <a:lnTo>
                    <a:pt x="272" y="294"/>
                  </a:lnTo>
                  <a:lnTo>
                    <a:pt x="272" y="292"/>
                  </a:lnTo>
                  <a:lnTo>
                    <a:pt x="272" y="292"/>
                  </a:lnTo>
                  <a:lnTo>
                    <a:pt x="272" y="290"/>
                  </a:lnTo>
                  <a:lnTo>
                    <a:pt x="272" y="290"/>
                  </a:lnTo>
                  <a:lnTo>
                    <a:pt x="272" y="288"/>
                  </a:lnTo>
                  <a:lnTo>
                    <a:pt x="272" y="288"/>
                  </a:lnTo>
                  <a:lnTo>
                    <a:pt x="272" y="286"/>
                  </a:lnTo>
                  <a:lnTo>
                    <a:pt x="272" y="286"/>
                  </a:lnTo>
                  <a:lnTo>
                    <a:pt x="272" y="284"/>
                  </a:lnTo>
                  <a:lnTo>
                    <a:pt x="272" y="284"/>
                  </a:lnTo>
                  <a:lnTo>
                    <a:pt x="272" y="282"/>
                  </a:lnTo>
                  <a:lnTo>
                    <a:pt x="272" y="282"/>
                  </a:lnTo>
                  <a:lnTo>
                    <a:pt x="274" y="282"/>
                  </a:lnTo>
                  <a:lnTo>
                    <a:pt x="274" y="282"/>
                  </a:lnTo>
                  <a:lnTo>
                    <a:pt x="274" y="280"/>
                  </a:lnTo>
                  <a:lnTo>
                    <a:pt x="274" y="280"/>
                  </a:lnTo>
                  <a:lnTo>
                    <a:pt x="274" y="280"/>
                  </a:lnTo>
                  <a:lnTo>
                    <a:pt x="274" y="278"/>
                  </a:lnTo>
                  <a:lnTo>
                    <a:pt x="274" y="278"/>
                  </a:lnTo>
                  <a:lnTo>
                    <a:pt x="278" y="274"/>
                  </a:lnTo>
                  <a:lnTo>
                    <a:pt x="278" y="274"/>
                  </a:lnTo>
                  <a:lnTo>
                    <a:pt x="278" y="270"/>
                  </a:lnTo>
                  <a:lnTo>
                    <a:pt x="276" y="268"/>
                  </a:lnTo>
                  <a:lnTo>
                    <a:pt x="276" y="268"/>
                  </a:lnTo>
                  <a:lnTo>
                    <a:pt x="276" y="266"/>
                  </a:lnTo>
                  <a:lnTo>
                    <a:pt x="276" y="266"/>
                  </a:lnTo>
                  <a:lnTo>
                    <a:pt x="276" y="264"/>
                  </a:lnTo>
                  <a:lnTo>
                    <a:pt x="276" y="264"/>
                  </a:lnTo>
                  <a:lnTo>
                    <a:pt x="276" y="262"/>
                  </a:lnTo>
                  <a:lnTo>
                    <a:pt x="276" y="262"/>
                  </a:lnTo>
                  <a:lnTo>
                    <a:pt x="276" y="260"/>
                  </a:lnTo>
                  <a:lnTo>
                    <a:pt x="276" y="260"/>
                  </a:lnTo>
                  <a:lnTo>
                    <a:pt x="278" y="258"/>
                  </a:lnTo>
                  <a:lnTo>
                    <a:pt x="278" y="258"/>
                  </a:lnTo>
                  <a:lnTo>
                    <a:pt x="278" y="256"/>
                  </a:lnTo>
                  <a:lnTo>
                    <a:pt x="278" y="256"/>
                  </a:lnTo>
                  <a:lnTo>
                    <a:pt x="278" y="254"/>
                  </a:lnTo>
                  <a:lnTo>
                    <a:pt x="278" y="254"/>
                  </a:lnTo>
                  <a:lnTo>
                    <a:pt x="278" y="252"/>
                  </a:lnTo>
                  <a:lnTo>
                    <a:pt x="280" y="252"/>
                  </a:lnTo>
                  <a:lnTo>
                    <a:pt x="282" y="254"/>
                  </a:lnTo>
                  <a:lnTo>
                    <a:pt x="282" y="252"/>
                  </a:lnTo>
                  <a:lnTo>
                    <a:pt x="282" y="252"/>
                  </a:lnTo>
                  <a:lnTo>
                    <a:pt x="282" y="250"/>
                  </a:lnTo>
                  <a:lnTo>
                    <a:pt x="282" y="250"/>
                  </a:lnTo>
                  <a:lnTo>
                    <a:pt x="282" y="248"/>
                  </a:lnTo>
                  <a:lnTo>
                    <a:pt x="282" y="248"/>
                  </a:lnTo>
                  <a:lnTo>
                    <a:pt x="284" y="244"/>
                  </a:lnTo>
                  <a:lnTo>
                    <a:pt x="284" y="244"/>
                  </a:lnTo>
                  <a:lnTo>
                    <a:pt x="282" y="240"/>
                  </a:lnTo>
                  <a:lnTo>
                    <a:pt x="282" y="240"/>
                  </a:lnTo>
                  <a:lnTo>
                    <a:pt x="282" y="240"/>
                  </a:lnTo>
                  <a:lnTo>
                    <a:pt x="282" y="240"/>
                  </a:lnTo>
                  <a:lnTo>
                    <a:pt x="284" y="236"/>
                  </a:lnTo>
                  <a:lnTo>
                    <a:pt x="284" y="236"/>
                  </a:lnTo>
                  <a:lnTo>
                    <a:pt x="286" y="236"/>
                  </a:lnTo>
                  <a:lnTo>
                    <a:pt x="286" y="236"/>
                  </a:lnTo>
                  <a:lnTo>
                    <a:pt x="286" y="234"/>
                  </a:lnTo>
                  <a:lnTo>
                    <a:pt x="286" y="234"/>
                  </a:lnTo>
                  <a:lnTo>
                    <a:pt x="286" y="232"/>
                  </a:lnTo>
                  <a:lnTo>
                    <a:pt x="286" y="232"/>
                  </a:lnTo>
                  <a:lnTo>
                    <a:pt x="286" y="230"/>
                  </a:lnTo>
                  <a:lnTo>
                    <a:pt x="286" y="230"/>
                  </a:lnTo>
                  <a:lnTo>
                    <a:pt x="286" y="228"/>
                  </a:lnTo>
                  <a:lnTo>
                    <a:pt x="288" y="226"/>
                  </a:lnTo>
                  <a:lnTo>
                    <a:pt x="288" y="226"/>
                  </a:lnTo>
                  <a:lnTo>
                    <a:pt x="288" y="226"/>
                  </a:lnTo>
                  <a:lnTo>
                    <a:pt x="288" y="224"/>
                  </a:lnTo>
                  <a:lnTo>
                    <a:pt x="288" y="224"/>
                  </a:lnTo>
                  <a:lnTo>
                    <a:pt x="288" y="222"/>
                  </a:lnTo>
                  <a:lnTo>
                    <a:pt x="288" y="222"/>
                  </a:lnTo>
                  <a:lnTo>
                    <a:pt x="288" y="220"/>
                  </a:lnTo>
                  <a:lnTo>
                    <a:pt x="288" y="220"/>
                  </a:lnTo>
                  <a:lnTo>
                    <a:pt x="290" y="220"/>
                  </a:lnTo>
                  <a:lnTo>
                    <a:pt x="290" y="220"/>
                  </a:lnTo>
                  <a:lnTo>
                    <a:pt x="290" y="218"/>
                  </a:lnTo>
                  <a:lnTo>
                    <a:pt x="292" y="218"/>
                  </a:lnTo>
                  <a:lnTo>
                    <a:pt x="292" y="218"/>
                  </a:lnTo>
                  <a:lnTo>
                    <a:pt x="292" y="216"/>
                  </a:lnTo>
                  <a:lnTo>
                    <a:pt x="292" y="216"/>
                  </a:lnTo>
                  <a:lnTo>
                    <a:pt x="292" y="214"/>
                  </a:lnTo>
                  <a:lnTo>
                    <a:pt x="292" y="214"/>
                  </a:lnTo>
                  <a:lnTo>
                    <a:pt x="294" y="214"/>
                  </a:lnTo>
                  <a:lnTo>
                    <a:pt x="294" y="214"/>
                  </a:lnTo>
                  <a:lnTo>
                    <a:pt x="294" y="210"/>
                  </a:lnTo>
                  <a:lnTo>
                    <a:pt x="292" y="210"/>
                  </a:lnTo>
                  <a:lnTo>
                    <a:pt x="292" y="210"/>
                  </a:lnTo>
                  <a:lnTo>
                    <a:pt x="292" y="208"/>
                  </a:lnTo>
                  <a:lnTo>
                    <a:pt x="292" y="208"/>
                  </a:lnTo>
                  <a:lnTo>
                    <a:pt x="294" y="206"/>
                  </a:lnTo>
                  <a:lnTo>
                    <a:pt x="294" y="206"/>
                  </a:lnTo>
                  <a:lnTo>
                    <a:pt x="294" y="204"/>
                  </a:lnTo>
                  <a:lnTo>
                    <a:pt x="294" y="204"/>
                  </a:lnTo>
                  <a:lnTo>
                    <a:pt x="294" y="202"/>
                  </a:lnTo>
                  <a:lnTo>
                    <a:pt x="294" y="202"/>
                  </a:lnTo>
                  <a:lnTo>
                    <a:pt x="294" y="200"/>
                  </a:lnTo>
                  <a:lnTo>
                    <a:pt x="294" y="200"/>
                  </a:lnTo>
                  <a:lnTo>
                    <a:pt x="294" y="200"/>
                  </a:lnTo>
                  <a:lnTo>
                    <a:pt x="294" y="200"/>
                  </a:lnTo>
                  <a:lnTo>
                    <a:pt x="294" y="194"/>
                  </a:lnTo>
                  <a:lnTo>
                    <a:pt x="294" y="194"/>
                  </a:lnTo>
                  <a:lnTo>
                    <a:pt x="298" y="188"/>
                  </a:lnTo>
                  <a:lnTo>
                    <a:pt x="298" y="188"/>
                  </a:lnTo>
                  <a:lnTo>
                    <a:pt x="300" y="184"/>
                  </a:lnTo>
                  <a:lnTo>
                    <a:pt x="300" y="184"/>
                  </a:lnTo>
                  <a:lnTo>
                    <a:pt x="300" y="182"/>
                  </a:lnTo>
                  <a:lnTo>
                    <a:pt x="302" y="180"/>
                  </a:lnTo>
                  <a:lnTo>
                    <a:pt x="302" y="180"/>
                  </a:lnTo>
                  <a:lnTo>
                    <a:pt x="302" y="178"/>
                  </a:lnTo>
                  <a:lnTo>
                    <a:pt x="302" y="178"/>
                  </a:lnTo>
                  <a:lnTo>
                    <a:pt x="302" y="176"/>
                  </a:lnTo>
                  <a:lnTo>
                    <a:pt x="302" y="176"/>
                  </a:lnTo>
                  <a:lnTo>
                    <a:pt x="302" y="174"/>
                  </a:lnTo>
                  <a:lnTo>
                    <a:pt x="302" y="174"/>
                  </a:lnTo>
                  <a:lnTo>
                    <a:pt x="302" y="172"/>
                  </a:lnTo>
                  <a:lnTo>
                    <a:pt x="304" y="170"/>
                  </a:lnTo>
                  <a:lnTo>
                    <a:pt x="304" y="170"/>
                  </a:lnTo>
                  <a:lnTo>
                    <a:pt x="304" y="168"/>
                  </a:lnTo>
                  <a:lnTo>
                    <a:pt x="304" y="168"/>
                  </a:lnTo>
                  <a:lnTo>
                    <a:pt x="306" y="166"/>
                  </a:lnTo>
                  <a:lnTo>
                    <a:pt x="306" y="166"/>
                  </a:lnTo>
                  <a:lnTo>
                    <a:pt x="306" y="164"/>
                  </a:lnTo>
                  <a:lnTo>
                    <a:pt x="306" y="164"/>
                  </a:lnTo>
                  <a:lnTo>
                    <a:pt x="306" y="162"/>
                  </a:lnTo>
                  <a:lnTo>
                    <a:pt x="306" y="162"/>
                  </a:lnTo>
                  <a:lnTo>
                    <a:pt x="308" y="160"/>
                  </a:lnTo>
                  <a:lnTo>
                    <a:pt x="308" y="160"/>
                  </a:lnTo>
                  <a:lnTo>
                    <a:pt x="308" y="158"/>
                  </a:lnTo>
                  <a:lnTo>
                    <a:pt x="308" y="158"/>
                  </a:lnTo>
                  <a:lnTo>
                    <a:pt x="308" y="156"/>
                  </a:lnTo>
                  <a:lnTo>
                    <a:pt x="308" y="156"/>
                  </a:lnTo>
                  <a:lnTo>
                    <a:pt x="310" y="156"/>
                  </a:lnTo>
                  <a:lnTo>
                    <a:pt x="310" y="156"/>
                  </a:lnTo>
                  <a:lnTo>
                    <a:pt x="310" y="154"/>
                  </a:lnTo>
                  <a:lnTo>
                    <a:pt x="308" y="152"/>
                  </a:lnTo>
                  <a:lnTo>
                    <a:pt x="308" y="152"/>
                  </a:lnTo>
                  <a:lnTo>
                    <a:pt x="308" y="150"/>
                  </a:lnTo>
                  <a:lnTo>
                    <a:pt x="308" y="150"/>
                  </a:lnTo>
                  <a:lnTo>
                    <a:pt x="310" y="150"/>
                  </a:lnTo>
                  <a:lnTo>
                    <a:pt x="310" y="150"/>
                  </a:lnTo>
                  <a:lnTo>
                    <a:pt x="312" y="150"/>
                  </a:lnTo>
                  <a:lnTo>
                    <a:pt x="312" y="150"/>
                  </a:lnTo>
                  <a:lnTo>
                    <a:pt x="312" y="146"/>
                  </a:lnTo>
                  <a:lnTo>
                    <a:pt x="312" y="146"/>
                  </a:lnTo>
                  <a:lnTo>
                    <a:pt x="314" y="146"/>
                  </a:lnTo>
                  <a:lnTo>
                    <a:pt x="314" y="146"/>
                  </a:lnTo>
                  <a:lnTo>
                    <a:pt x="314" y="144"/>
                  </a:lnTo>
                  <a:lnTo>
                    <a:pt x="314" y="144"/>
                  </a:lnTo>
                  <a:lnTo>
                    <a:pt x="314" y="142"/>
                  </a:lnTo>
                  <a:lnTo>
                    <a:pt x="316" y="140"/>
                  </a:lnTo>
                  <a:lnTo>
                    <a:pt x="316" y="140"/>
                  </a:lnTo>
                  <a:lnTo>
                    <a:pt x="316" y="140"/>
                  </a:lnTo>
                  <a:lnTo>
                    <a:pt x="316" y="138"/>
                  </a:lnTo>
                  <a:lnTo>
                    <a:pt x="316" y="138"/>
                  </a:lnTo>
                  <a:lnTo>
                    <a:pt x="316" y="136"/>
                  </a:lnTo>
                  <a:lnTo>
                    <a:pt x="316" y="136"/>
                  </a:lnTo>
                  <a:lnTo>
                    <a:pt x="316" y="134"/>
                  </a:lnTo>
                  <a:lnTo>
                    <a:pt x="316" y="134"/>
                  </a:lnTo>
                  <a:lnTo>
                    <a:pt x="318" y="130"/>
                  </a:lnTo>
                  <a:lnTo>
                    <a:pt x="320" y="126"/>
                  </a:lnTo>
                  <a:lnTo>
                    <a:pt x="324" y="120"/>
                  </a:lnTo>
                  <a:lnTo>
                    <a:pt x="324" y="120"/>
                  </a:lnTo>
                  <a:lnTo>
                    <a:pt x="324" y="118"/>
                  </a:lnTo>
                  <a:lnTo>
                    <a:pt x="324" y="118"/>
                  </a:lnTo>
                  <a:lnTo>
                    <a:pt x="326" y="116"/>
                  </a:lnTo>
                  <a:lnTo>
                    <a:pt x="328" y="116"/>
                  </a:lnTo>
                  <a:lnTo>
                    <a:pt x="328" y="114"/>
                  </a:lnTo>
                  <a:lnTo>
                    <a:pt x="328" y="114"/>
                  </a:lnTo>
                  <a:lnTo>
                    <a:pt x="328" y="112"/>
                  </a:lnTo>
                  <a:lnTo>
                    <a:pt x="328" y="112"/>
                  </a:lnTo>
                  <a:lnTo>
                    <a:pt x="328" y="110"/>
                  </a:lnTo>
                  <a:lnTo>
                    <a:pt x="328" y="110"/>
                  </a:lnTo>
                  <a:lnTo>
                    <a:pt x="330" y="104"/>
                  </a:lnTo>
                  <a:lnTo>
                    <a:pt x="332" y="96"/>
                  </a:lnTo>
                  <a:lnTo>
                    <a:pt x="342" y="88"/>
                  </a:lnTo>
                  <a:lnTo>
                    <a:pt x="342" y="88"/>
                  </a:lnTo>
                  <a:lnTo>
                    <a:pt x="350" y="78"/>
                  </a:lnTo>
                  <a:lnTo>
                    <a:pt x="350" y="78"/>
                  </a:lnTo>
                  <a:lnTo>
                    <a:pt x="350" y="76"/>
                  </a:lnTo>
                  <a:lnTo>
                    <a:pt x="350" y="76"/>
                  </a:lnTo>
                  <a:lnTo>
                    <a:pt x="352" y="74"/>
                  </a:lnTo>
                  <a:lnTo>
                    <a:pt x="352" y="74"/>
                  </a:lnTo>
                  <a:lnTo>
                    <a:pt x="352" y="74"/>
                  </a:lnTo>
                  <a:lnTo>
                    <a:pt x="354" y="72"/>
                  </a:lnTo>
                  <a:lnTo>
                    <a:pt x="354" y="72"/>
                  </a:lnTo>
                  <a:lnTo>
                    <a:pt x="358" y="70"/>
                  </a:lnTo>
                  <a:lnTo>
                    <a:pt x="358" y="70"/>
                  </a:lnTo>
                  <a:lnTo>
                    <a:pt x="362" y="66"/>
                  </a:lnTo>
                  <a:lnTo>
                    <a:pt x="360" y="66"/>
                  </a:lnTo>
                  <a:lnTo>
                    <a:pt x="360" y="66"/>
                  </a:lnTo>
                  <a:lnTo>
                    <a:pt x="362" y="66"/>
                  </a:lnTo>
                  <a:lnTo>
                    <a:pt x="362" y="66"/>
                  </a:lnTo>
                  <a:lnTo>
                    <a:pt x="362" y="66"/>
                  </a:lnTo>
                  <a:lnTo>
                    <a:pt x="364" y="64"/>
                  </a:lnTo>
                  <a:lnTo>
                    <a:pt x="364" y="64"/>
                  </a:lnTo>
                  <a:lnTo>
                    <a:pt x="366" y="62"/>
                  </a:lnTo>
                  <a:lnTo>
                    <a:pt x="366" y="62"/>
                  </a:lnTo>
                  <a:lnTo>
                    <a:pt x="366" y="62"/>
                  </a:lnTo>
                  <a:lnTo>
                    <a:pt x="370" y="58"/>
                  </a:lnTo>
                  <a:lnTo>
                    <a:pt x="370" y="58"/>
                  </a:lnTo>
                  <a:lnTo>
                    <a:pt x="368" y="56"/>
                  </a:lnTo>
                  <a:lnTo>
                    <a:pt x="368" y="56"/>
                  </a:lnTo>
                  <a:lnTo>
                    <a:pt x="370" y="54"/>
                  </a:lnTo>
                  <a:lnTo>
                    <a:pt x="370" y="54"/>
                  </a:lnTo>
                  <a:lnTo>
                    <a:pt x="372" y="54"/>
                  </a:lnTo>
                  <a:lnTo>
                    <a:pt x="372" y="54"/>
                  </a:lnTo>
                  <a:lnTo>
                    <a:pt x="376" y="50"/>
                  </a:lnTo>
                  <a:lnTo>
                    <a:pt x="376" y="50"/>
                  </a:lnTo>
                  <a:lnTo>
                    <a:pt x="380" y="48"/>
                  </a:lnTo>
                  <a:lnTo>
                    <a:pt x="380" y="48"/>
                  </a:lnTo>
                  <a:lnTo>
                    <a:pt x="384" y="46"/>
                  </a:lnTo>
                  <a:lnTo>
                    <a:pt x="384" y="46"/>
                  </a:lnTo>
                  <a:lnTo>
                    <a:pt x="386" y="46"/>
                  </a:lnTo>
                  <a:lnTo>
                    <a:pt x="386" y="46"/>
                  </a:lnTo>
                  <a:lnTo>
                    <a:pt x="390" y="46"/>
                  </a:lnTo>
                  <a:lnTo>
                    <a:pt x="390" y="46"/>
                  </a:lnTo>
                  <a:lnTo>
                    <a:pt x="394" y="46"/>
                  </a:lnTo>
                  <a:lnTo>
                    <a:pt x="394" y="46"/>
                  </a:lnTo>
                  <a:lnTo>
                    <a:pt x="396" y="46"/>
                  </a:lnTo>
                  <a:lnTo>
                    <a:pt x="396" y="46"/>
                  </a:lnTo>
                  <a:lnTo>
                    <a:pt x="398" y="46"/>
                  </a:lnTo>
                  <a:lnTo>
                    <a:pt x="398" y="46"/>
                  </a:lnTo>
                  <a:lnTo>
                    <a:pt x="400" y="46"/>
                  </a:lnTo>
                  <a:lnTo>
                    <a:pt x="400" y="46"/>
                  </a:lnTo>
                  <a:lnTo>
                    <a:pt x="404" y="46"/>
                  </a:lnTo>
                  <a:lnTo>
                    <a:pt x="406" y="48"/>
                  </a:lnTo>
                  <a:lnTo>
                    <a:pt x="410" y="52"/>
                  </a:lnTo>
                  <a:lnTo>
                    <a:pt x="410" y="52"/>
                  </a:lnTo>
                  <a:lnTo>
                    <a:pt x="410" y="54"/>
                  </a:lnTo>
                  <a:lnTo>
                    <a:pt x="410" y="54"/>
                  </a:lnTo>
                  <a:lnTo>
                    <a:pt x="412" y="58"/>
                  </a:lnTo>
                  <a:lnTo>
                    <a:pt x="412" y="58"/>
                  </a:lnTo>
                  <a:lnTo>
                    <a:pt x="412" y="62"/>
                  </a:lnTo>
                  <a:lnTo>
                    <a:pt x="412" y="62"/>
                  </a:lnTo>
                  <a:lnTo>
                    <a:pt x="412" y="62"/>
                  </a:lnTo>
                  <a:lnTo>
                    <a:pt x="412" y="62"/>
                  </a:lnTo>
                  <a:lnTo>
                    <a:pt x="414" y="68"/>
                  </a:lnTo>
                  <a:lnTo>
                    <a:pt x="414" y="68"/>
                  </a:lnTo>
                  <a:lnTo>
                    <a:pt x="414" y="68"/>
                  </a:lnTo>
                  <a:lnTo>
                    <a:pt x="414" y="68"/>
                  </a:lnTo>
                  <a:lnTo>
                    <a:pt x="414" y="70"/>
                  </a:lnTo>
                  <a:lnTo>
                    <a:pt x="414" y="70"/>
                  </a:lnTo>
                  <a:lnTo>
                    <a:pt x="414" y="70"/>
                  </a:lnTo>
                  <a:lnTo>
                    <a:pt x="416" y="70"/>
                  </a:lnTo>
                  <a:lnTo>
                    <a:pt x="416" y="70"/>
                  </a:lnTo>
                  <a:lnTo>
                    <a:pt x="418" y="72"/>
                  </a:lnTo>
                  <a:lnTo>
                    <a:pt x="420" y="72"/>
                  </a:lnTo>
                  <a:lnTo>
                    <a:pt x="422" y="72"/>
                  </a:lnTo>
                  <a:lnTo>
                    <a:pt x="422" y="72"/>
                  </a:lnTo>
                  <a:lnTo>
                    <a:pt x="422" y="70"/>
                  </a:lnTo>
                  <a:lnTo>
                    <a:pt x="422" y="70"/>
                  </a:lnTo>
                  <a:lnTo>
                    <a:pt x="424" y="68"/>
                  </a:lnTo>
                  <a:lnTo>
                    <a:pt x="428" y="66"/>
                  </a:lnTo>
                  <a:lnTo>
                    <a:pt x="430" y="64"/>
                  </a:lnTo>
                  <a:lnTo>
                    <a:pt x="432" y="60"/>
                  </a:lnTo>
                  <a:lnTo>
                    <a:pt x="432" y="60"/>
                  </a:lnTo>
                  <a:lnTo>
                    <a:pt x="434" y="56"/>
                  </a:lnTo>
                  <a:lnTo>
                    <a:pt x="434" y="56"/>
                  </a:lnTo>
                  <a:lnTo>
                    <a:pt x="434" y="54"/>
                  </a:lnTo>
                  <a:lnTo>
                    <a:pt x="434" y="54"/>
                  </a:lnTo>
                  <a:lnTo>
                    <a:pt x="434" y="52"/>
                  </a:lnTo>
                  <a:lnTo>
                    <a:pt x="434" y="52"/>
                  </a:lnTo>
                  <a:lnTo>
                    <a:pt x="434" y="50"/>
                  </a:lnTo>
                  <a:lnTo>
                    <a:pt x="434" y="50"/>
                  </a:lnTo>
                  <a:lnTo>
                    <a:pt x="434" y="48"/>
                  </a:lnTo>
                  <a:lnTo>
                    <a:pt x="434" y="48"/>
                  </a:lnTo>
                  <a:lnTo>
                    <a:pt x="432" y="46"/>
                  </a:lnTo>
                  <a:lnTo>
                    <a:pt x="432" y="46"/>
                  </a:lnTo>
                  <a:lnTo>
                    <a:pt x="432" y="44"/>
                  </a:lnTo>
                  <a:lnTo>
                    <a:pt x="432" y="44"/>
                  </a:lnTo>
                  <a:lnTo>
                    <a:pt x="432" y="42"/>
                  </a:lnTo>
                  <a:lnTo>
                    <a:pt x="432" y="42"/>
                  </a:lnTo>
                  <a:lnTo>
                    <a:pt x="430" y="40"/>
                  </a:lnTo>
                  <a:lnTo>
                    <a:pt x="430" y="40"/>
                  </a:lnTo>
                  <a:lnTo>
                    <a:pt x="428" y="36"/>
                  </a:lnTo>
                  <a:lnTo>
                    <a:pt x="428" y="36"/>
                  </a:lnTo>
                  <a:lnTo>
                    <a:pt x="422" y="28"/>
                  </a:lnTo>
                  <a:lnTo>
                    <a:pt x="422" y="28"/>
                  </a:lnTo>
                  <a:lnTo>
                    <a:pt x="422" y="26"/>
                  </a:lnTo>
                  <a:lnTo>
                    <a:pt x="422" y="26"/>
                  </a:lnTo>
                  <a:lnTo>
                    <a:pt x="420" y="24"/>
                  </a:lnTo>
                  <a:lnTo>
                    <a:pt x="420" y="24"/>
                  </a:lnTo>
                  <a:lnTo>
                    <a:pt x="418" y="24"/>
                  </a:lnTo>
                  <a:lnTo>
                    <a:pt x="418" y="24"/>
                  </a:lnTo>
                  <a:lnTo>
                    <a:pt x="410" y="18"/>
                  </a:lnTo>
                  <a:lnTo>
                    <a:pt x="410" y="20"/>
                  </a:lnTo>
                  <a:lnTo>
                    <a:pt x="410" y="20"/>
                  </a:lnTo>
                  <a:lnTo>
                    <a:pt x="410" y="16"/>
                  </a:lnTo>
                  <a:lnTo>
                    <a:pt x="408" y="16"/>
                  </a:lnTo>
                  <a:lnTo>
                    <a:pt x="408" y="16"/>
                  </a:lnTo>
                  <a:lnTo>
                    <a:pt x="406" y="16"/>
                  </a:lnTo>
                  <a:lnTo>
                    <a:pt x="406" y="16"/>
                  </a:lnTo>
                  <a:lnTo>
                    <a:pt x="404" y="16"/>
                  </a:lnTo>
                  <a:lnTo>
                    <a:pt x="404" y="16"/>
                  </a:lnTo>
                  <a:lnTo>
                    <a:pt x="404" y="14"/>
                  </a:lnTo>
                  <a:lnTo>
                    <a:pt x="404" y="14"/>
                  </a:lnTo>
                  <a:lnTo>
                    <a:pt x="400" y="14"/>
                  </a:lnTo>
                  <a:lnTo>
                    <a:pt x="400" y="14"/>
                  </a:lnTo>
                  <a:lnTo>
                    <a:pt x="400" y="12"/>
                  </a:lnTo>
                  <a:lnTo>
                    <a:pt x="400" y="12"/>
                  </a:lnTo>
                  <a:lnTo>
                    <a:pt x="396" y="12"/>
                  </a:lnTo>
                  <a:lnTo>
                    <a:pt x="396" y="12"/>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grpSp>
      <p:sp>
        <p:nvSpPr>
          <p:cNvPr id="26" name="文本占位符 25"/>
          <p:cNvSpPr>
            <a:spLocks noGrp="1"/>
          </p:cNvSpPr>
          <p:nvPr>
            <p:ph type="body" sz="quarter" idx="10"/>
          </p:nvPr>
        </p:nvSpPr>
        <p:spPr>
          <a:xfrm>
            <a:off x="655541" y="680601"/>
            <a:ext cx="3886387" cy="430679"/>
          </a:xfrm>
          <a:prstGeom prst="rect">
            <a:avLst/>
          </a:prstGeom>
        </p:spPr>
        <p:txBody>
          <a:bodyPr/>
          <a:lstStyle>
            <a:lvl1pPr marL="0" indent="0" algn="l" defTabSz="914400" rtl="0" eaLnBrk="1" latinLnBrk="0" hangingPunct="1">
              <a:buFontTx/>
              <a:buNone/>
              <a:defRPr lang="zh-CN" altLang="en-US" sz="2400" b="1" kern="1200" dirty="0" smtClean="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内容页3">
    <p:spTree>
      <p:nvGrpSpPr>
        <p:cNvPr id="1" name=""/>
        <p:cNvGrpSpPr/>
        <p:nvPr/>
      </p:nvGrpSpPr>
      <p:grpSpPr>
        <a:xfrm>
          <a:off x="0" y="0"/>
          <a:ext cx="0" cy="0"/>
          <a:chOff x="0" y="0"/>
          <a:chExt cx="0" cy="0"/>
        </a:xfrm>
      </p:grpSpPr>
      <p:sp>
        <p:nvSpPr>
          <p:cNvPr id="2" name="矩形 1"/>
          <p:cNvSpPr/>
          <p:nvPr userDrawn="1"/>
        </p:nvSpPr>
        <p:spPr>
          <a:xfrm>
            <a:off x="0" y="548640"/>
            <a:ext cx="12192000" cy="59851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5" name="矩形 4"/>
          <p:cNvSpPr/>
          <p:nvPr userDrawn="1"/>
        </p:nvSpPr>
        <p:spPr>
          <a:xfrm>
            <a:off x="0" y="0"/>
            <a:ext cx="12192000" cy="5985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矩形 5"/>
          <p:cNvSpPr/>
          <p:nvPr userDrawn="1"/>
        </p:nvSpPr>
        <p:spPr>
          <a:xfrm>
            <a:off x="6599762" y="133582"/>
            <a:ext cx="597968"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200" b="0" kern="120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绪论</a:t>
            </a:r>
          </a:p>
        </p:txBody>
      </p:sp>
      <p:sp>
        <p:nvSpPr>
          <p:cNvPr id="8" name="矩形 7"/>
          <p:cNvSpPr/>
          <p:nvPr userDrawn="1"/>
        </p:nvSpPr>
        <p:spPr>
          <a:xfrm>
            <a:off x="7233205" y="175685"/>
            <a:ext cx="912743" cy="3609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200" b="0" kern="120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系统架构</a:t>
            </a:r>
          </a:p>
        </p:txBody>
      </p:sp>
      <p:sp>
        <p:nvSpPr>
          <p:cNvPr id="9" name="矩形 8"/>
          <p:cNvSpPr/>
          <p:nvPr userDrawn="1"/>
        </p:nvSpPr>
        <p:spPr>
          <a:xfrm>
            <a:off x="8145949" y="162562"/>
            <a:ext cx="917134" cy="4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400" b="1" kern="12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程序设计</a:t>
            </a:r>
          </a:p>
        </p:txBody>
      </p:sp>
      <p:sp>
        <p:nvSpPr>
          <p:cNvPr id="10" name="矩形 9"/>
          <p:cNvSpPr/>
          <p:nvPr userDrawn="1"/>
        </p:nvSpPr>
        <p:spPr>
          <a:xfrm>
            <a:off x="9063083" y="133582"/>
            <a:ext cx="1139873"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功能介绍</a:t>
            </a:r>
          </a:p>
        </p:txBody>
      </p:sp>
      <p:sp>
        <p:nvSpPr>
          <p:cNvPr id="11" name="矩形 10"/>
          <p:cNvSpPr/>
          <p:nvPr userDrawn="1"/>
        </p:nvSpPr>
        <p:spPr>
          <a:xfrm>
            <a:off x="10238432" y="133582"/>
            <a:ext cx="1273859"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总结</a:t>
            </a:r>
          </a:p>
        </p:txBody>
      </p:sp>
      <p:sp>
        <p:nvSpPr>
          <p:cNvPr id="12" name="任意多边形 11"/>
          <p:cNvSpPr/>
          <p:nvPr userDrawn="1"/>
        </p:nvSpPr>
        <p:spPr>
          <a:xfrm>
            <a:off x="8471512" y="0"/>
            <a:ext cx="266008" cy="229317"/>
          </a:xfrm>
          <a:custGeom>
            <a:avLst/>
            <a:gdLst>
              <a:gd name="connsiteX0" fmla="*/ 0 w 266008"/>
              <a:gd name="connsiteY0" fmla="*/ 0 h 229317"/>
              <a:gd name="connsiteX1" fmla="*/ 266008 w 266008"/>
              <a:gd name="connsiteY1" fmla="*/ 0 h 229317"/>
              <a:gd name="connsiteX2" fmla="*/ 133004 w 266008"/>
              <a:gd name="connsiteY2" fmla="*/ 229317 h 229317"/>
              <a:gd name="connsiteX3" fmla="*/ 0 w 266008"/>
              <a:gd name="connsiteY3" fmla="*/ 0 h 229317"/>
            </a:gdLst>
            <a:ahLst/>
            <a:cxnLst>
              <a:cxn ang="0">
                <a:pos x="connsiteX0" y="connsiteY0"/>
              </a:cxn>
              <a:cxn ang="0">
                <a:pos x="connsiteX1" y="connsiteY1"/>
              </a:cxn>
              <a:cxn ang="0">
                <a:pos x="connsiteX2" y="connsiteY2"/>
              </a:cxn>
              <a:cxn ang="0">
                <a:pos x="connsiteX3" y="connsiteY3"/>
              </a:cxn>
            </a:cxnLst>
            <a:rect l="l" t="t" r="r" b="b"/>
            <a:pathLst>
              <a:path w="266008" h="229317">
                <a:moveTo>
                  <a:pt x="0" y="0"/>
                </a:moveTo>
                <a:lnTo>
                  <a:pt x="266008" y="0"/>
                </a:lnTo>
                <a:lnTo>
                  <a:pt x="133004" y="229317"/>
                </a:lnTo>
                <a:lnTo>
                  <a:pt x="0" y="0"/>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sz="1000" b="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3</a:t>
            </a:r>
            <a:endParaRPr lang="zh-CN" altLang="en-US" sz="1000" b="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矩形 12"/>
          <p:cNvSpPr/>
          <p:nvPr userDrawn="1"/>
        </p:nvSpPr>
        <p:spPr>
          <a:xfrm>
            <a:off x="0" y="6367549"/>
            <a:ext cx="12192000" cy="490451"/>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14" name="文本框 13"/>
          <p:cNvSpPr txBox="1"/>
          <p:nvPr userDrawn="1"/>
        </p:nvSpPr>
        <p:spPr>
          <a:xfrm>
            <a:off x="211251" y="6465073"/>
            <a:ext cx="3835373" cy="312420"/>
          </a:xfrm>
          <a:prstGeom prst="rect">
            <a:avLst/>
          </a:prstGeom>
          <a:noFill/>
        </p:spPr>
        <p:txBody>
          <a:bodyPr wrap="square" rtlCol="0">
            <a:spAutoFit/>
          </a:bodyPr>
          <a:lstStyle/>
          <a:p>
            <a:pPr>
              <a:lnSpc>
                <a:spcPct val="120000"/>
              </a:lnSpc>
            </a:pPr>
            <a:r>
              <a:rPr lang="zh-CN" altLang="en-US" sz="1200" dirty="0">
                <a:solidFill>
                  <a:schemeClr val="bg1"/>
                </a:solidFill>
                <a:latin typeface="微软雅黑" panose="020B0503020204020204" pitchFamily="34" charset="-122"/>
                <a:ea typeface="微软雅黑" panose="020B0503020204020204" pitchFamily="34" charset="-122"/>
                <a:sym typeface="+mn-ea"/>
              </a:rPr>
              <a:t>计算机与信息学院</a:t>
            </a:r>
            <a:endParaRPr lang="zh-CN" altLang="en-US" sz="1200" b="0" dirty="0">
              <a:solidFill>
                <a:schemeClr val="bg1"/>
              </a:solidFill>
              <a:latin typeface="微软雅黑" panose="020B0503020204020204" pitchFamily="34" charset="-122"/>
              <a:ea typeface="微软雅黑" panose="020B0503020204020204" pitchFamily="34" charset="-122"/>
            </a:endParaRPr>
          </a:p>
        </p:txBody>
      </p:sp>
      <p:sp>
        <p:nvSpPr>
          <p:cNvPr id="26" name="文本占位符 25"/>
          <p:cNvSpPr>
            <a:spLocks noGrp="1"/>
          </p:cNvSpPr>
          <p:nvPr>
            <p:ph type="body" sz="quarter" idx="10"/>
          </p:nvPr>
        </p:nvSpPr>
        <p:spPr>
          <a:xfrm>
            <a:off x="165682" y="680601"/>
            <a:ext cx="3886387" cy="430679"/>
          </a:xfrm>
          <a:prstGeom prst="rect">
            <a:avLst/>
          </a:prstGeom>
        </p:spPr>
        <p:txBody>
          <a:bodyPr anchor="ctr" anchorCtr="0"/>
          <a:lstStyle>
            <a:lvl1pPr marL="0" indent="0" algn="l" defTabSz="914400" rtl="0" eaLnBrk="1" latinLnBrk="0" hangingPunct="1">
              <a:buFontTx/>
              <a:buNone/>
              <a:defRPr lang="zh-CN" altLang="en-US" sz="2000" b="1" kern="1200" dirty="0" smtClean="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p>
        </p:txBody>
      </p:sp>
      <p:grpSp>
        <p:nvGrpSpPr>
          <p:cNvPr id="55" name="组合 54"/>
          <p:cNvGrpSpPr/>
          <p:nvPr userDrawn="1"/>
        </p:nvGrpSpPr>
        <p:grpSpPr>
          <a:xfrm>
            <a:off x="131882" y="153906"/>
            <a:ext cx="380741" cy="322530"/>
            <a:chOff x="5790315" y="2761153"/>
            <a:chExt cx="1650625" cy="1262026"/>
          </a:xfrm>
          <a:solidFill>
            <a:srgbClr val="16A287"/>
          </a:solidFill>
        </p:grpSpPr>
        <p:sp>
          <p:nvSpPr>
            <p:cNvPr id="56" name="Freeform 8"/>
            <p:cNvSpPr/>
            <p:nvPr/>
          </p:nvSpPr>
          <p:spPr bwMode="auto">
            <a:xfrm>
              <a:off x="5790315" y="3534653"/>
              <a:ext cx="358992" cy="481124"/>
            </a:xfrm>
            <a:custGeom>
              <a:avLst/>
              <a:gdLst>
                <a:gd name="T0" fmla="*/ 172 w 194"/>
                <a:gd name="T1" fmla="*/ 22 h 260"/>
                <a:gd name="T2" fmla="*/ 164 w 194"/>
                <a:gd name="T3" fmla="*/ 38 h 260"/>
                <a:gd name="T4" fmla="*/ 166 w 194"/>
                <a:gd name="T5" fmla="*/ 48 h 260"/>
                <a:gd name="T6" fmla="*/ 144 w 194"/>
                <a:gd name="T7" fmla="*/ 76 h 260"/>
                <a:gd name="T8" fmla="*/ 130 w 194"/>
                <a:gd name="T9" fmla="*/ 102 h 260"/>
                <a:gd name="T10" fmla="*/ 124 w 194"/>
                <a:gd name="T11" fmla="*/ 106 h 260"/>
                <a:gd name="T12" fmla="*/ 126 w 194"/>
                <a:gd name="T13" fmla="*/ 116 h 260"/>
                <a:gd name="T14" fmla="*/ 112 w 194"/>
                <a:gd name="T15" fmla="*/ 124 h 260"/>
                <a:gd name="T16" fmla="*/ 116 w 194"/>
                <a:gd name="T17" fmla="*/ 130 h 260"/>
                <a:gd name="T18" fmla="*/ 128 w 194"/>
                <a:gd name="T19" fmla="*/ 124 h 260"/>
                <a:gd name="T20" fmla="*/ 130 w 194"/>
                <a:gd name="T21" fmla="*/ 116 h 260"/>
                <a:gd name="T22" fmla="*/ 136 w 194"/>
                <a:gd name="T23" fmla="*/ 106 h 260"/>
                <a:gd name="T24" fmla="*/ 138 w 194"/>
                <a:gd name="T25" fmla="*/ 118 h 260"/>
                <a:gd name="T26" fmla="*/ 132 w 194"/>
                <a:gd name="T27" fmla="*/ 126 h 260"/>
                <a:gd name="T28" fmla="*/ 122 w 194"/>
                <a:gd name="T29" fmla="*/ 138 h 260"/>
                <a:gd name="T30" fmla="*/ 112 w 194"/>
                <a:gd name="T31" fmla="*/ 150 h 260"/>
                <a:gd name="T32" fmla="*/ 98 w 194"/>
                <a:gd name="T33" fmla="*/ 150 h 260"/>
                <a:gd name="T34" fmla="*/ 92 w 194"/>
                <a:gd name="T35" fmla="*/ 160 h 260"/>
                <a:gd name="T36" fmla="*/ 94 w 194"/>
                <a:gd name="T37" fmla="*/ 166 h 260"/>
                <a:gd name="T38" fmla="*/ 82 w 194"/>
                <a:gd name="T39" fmla="*/ 170 h 260"/>
                <a:gd name="T40" fmla="*/ 72 w 194"/>
                <a:gd name="T41" fmla="*/ 170 h 260"/>
                <a:gd name="T42" fmla="*/ 80 w 194"/>
                <a:gd name="T43" fmla="*/ 172 h 260"/>
                <a:gd name="T44" fmla="*/ 66 w 194"/>
                <a:gd name="T45" fmla="*/ 186 h 260"/>
                <a:gd name="T46" fmla="*/ 64 w 194"/>
                <a:gd name="T47" fmla="*/ 194 h 260"/>
                <a:gd name="T48" fmla="*/ 52 w 194"/>
                <a:gd name="T49" fmla="*/ 190 h 260"/>
                <a:gd name="T50" fmla="*/ 26 w 194"/>
                <a:gd name="T51" fmla="*/ 226 h 260"/>
                <a:gd name="T52" fmla="*/ 4 w 194"/>
                <a:gd name="T53" fmla="*/ 256 h 260"/>
                <a:gd name="T54" fmla="*/ 20 w 194"/>
                <a:gd name="T55" fmla="*/ 254 h 260"/>
                <a:gd name="T56" fmla="*/ 22 w 194"/>
                <a:gd name="T57" fmla="*/ 258 h 260"/>
                <a:gd name="T58" fmla="*/ 30 w 194"/>
                <a:gd name="T59" fmla="*/ 254 h 260"/>
                <a:gd name="T60" fmla="*/ 38 w 194"/>
                <a:gd name="T61" fmla="*/ 250 h 260"/>
                <a:gd name="T62" fmla="*/ 48 w 194"/>
                <a:gd name="T63" fmla="*/ 252 h 260"/>
                <a:gd name="T64" fmla="*/ 48 w 194"/>
                <a:gd name="T65" fmla="*/ 248 h 260"/>
                <a:gd name="T66" fmla="*/ 58 w 194"/>
                <a:gd name="T67" fmla="*/ 236 h 260"/>
                <a:gd name="T68" fmla="*/ 68 w 194"/>
                <a:gd name="T69" fmla="*/ 228 h 260"/>
                <a:gd name="T70" fmla="*/ 74 w 194"/>
                <a:gd name="T71" fmla="*/ 222 h 260"/>
                <a:gd name="T72" fmla="*/ 82 w 194"/>
                <a:gd name="T73" fmla="*/ 220 h 260"/>
                <a:gd name="T74" fmla="*/ 80 w 194"/>
                <a:gd name="T75" fmla="*/ 212 h 260"/>
                <a:gd name="T76" fmla="*/ 90 w 194"/>
                <a:gd name="T77" fmla="*/ 204 h 260"/>
                <a:gd name="T78" fmla="*/ 96 w 194"/>
                <a:gd name="T79" fmla="*/ 196 h 260"/>
                <a:gd name="T80" fmla="*/ 104 w 194"/>
                <a:gd name="T81" fmla="*/ 182 h 260"/>
                <a:gd name="T82" fmla="*/ 114 w 194"/>
                <a:gd name="T83" fmla="*/ 174 h 260"/>
                <a:gd name="T84" fmla="*/ 120 w 194"/>
                <a:gd name="T85" fmla="*/ 168 h 260"/>
                <a:gd name="T86" fmla="*/ 124 w 194"/>
                <a:gd name="T87" fmla="*/ 158 h 260"/>
                <a:gd name="T88" fmla="*/ 132 w 194"/>
                <a:gd name="T89" fmla="*/ 150 h 260"/>
                <a:gd name="T90" fmla="*/ 140 w 194"/>
                <a:gd name="T91" fmla="*/ 138 h 260"/>
                <a:gd name="T92" fmla="*/ 156 w 194"/>
                <a:gd name="T93" fmla="*/ 112 h 260"/>
                <a:gd name="T94" fmla="*/ 162 w 194"/>
                <a:gd name="T95" fmla="*/ 100 h 260"/>
                <a:gd name="T96" fmla="*/ 166 w 194"/>
                <a:gd name="T97" fmla="*/ 88 h 260"/>
                <a:gd name="T98" fmla="*/ 172 w 194"/>
                <a:gd name="T99" fmla="*/ 82 h 260"/>
                <a:gd name="T100" fmla="*/ 174 w 194"/>
                <a:gd name="T101" fmla="*/ 76 h 260"/>
                <a:gd name="T102" fmla="*/ 176 w 194"/>
                <a:gd name="T103" fmla="*/ 62 h 260"/>
                <a:gd name="T104" fmla="*/ 186 w 194"/>
                <a:gd name="T105" fmla="*/ 52 h 260"/>
                <a:gd name="T106" fmla="*/ 182 w 194"/>
                <a:gd name="T107" fmla="*/ 40 h 260"/>
                <a:gd name="T108" fmla="*/ 186 w 194"/>
                <a:gd name="T109" fmla="*/ 32 h 260"/>
                <a:gd name="T110" fmla="*/ 192 w 194"/>
                <a:gd name="T111" fmla="*/ 22 h 260"/>
                <a:gd name="T112" fmla="*/ 192 w 194"/>
                <a:gd name="T113" fmla="*/ 14 h 260"/>
                <a:gd name="T114" fmla="*/ 190 w 194"/>
                <a:gd name="T115" fmla="*/ 4 h 260"/>
                <a:gd name="T116" fmla="*/ 178 w 194"/>
                <a:gd name="T117" fmla="*/ 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4" h="260">
                  <a:moveTo>
                    <a:pt x="178" y="4"/>
                  </a:moveTo>
                  <a:lnTo>
                    <a:pt x="178" y="4"/>
                  </a:lnTo>
                  <a:lnTo>
                    <a:pt x="176" y="12"/>
                  </a:lnTo>
                  <a:lnTo>
                    <a:pt x="174" y="14"/>
                  </a:lnTo>
                  <a:lnTo>
                    <a:pt x="174" y="14"/>
                  </a:lnTo>
                  <a:lnTo>
                    <a:pt x="172" y="16"/>
                  </a:lnTo>
                  <a:lnTo>
                    <a:pt x="172" y="16"/>
                  </a:lnTo>
                  <a:lnTo>
                    <a:pt x="172" y="20"/>
                  </a:lnTo>
                  <a:lnTo>
                    <a:pt x="172" y="20"/>
                  </a:lnTo>
                  <a:lnTo>
                    <a:pt x="172" y="22"/>
                  </a:lnTo>
                  <a:lnTo>
                    <a:pt x="172" y="22"/>
                  </a:lnTo>
                  <a:lnTo>
                    <a:pt x="172" y="24"/>
                  </a:lnTo>
                  <a:lnTo>
                    <a:pt x="172" y="24"/>
                  </a:lnTo>
                  <a:lnTo>
                    <a:pt x="170" y="26"/>
                  </a:lnTo>
                  <a:lnTo>
                    <a:pt x="170" y="26"/>
                  </a:lnTo>
                  <a:lnTo>
                    <a:pt x="170" y="28"/>
                  </a:lnTo>
                  <a:lnTo>
                    <a:pt x="168" y="30"/>
                  </a:lnTo>
                  <a:lnTo>
                    <a:pt x="168" y="30"/>
                  </a:lnTo>
                  <a:lnTo>
                    <a:pt x="166" y="32"/>
                  </a:lnTo>
                  <a:lnTo>
                    <a:pt x="166" y="34"/>
                  </a:lnTo>
                  <a:lnTo>
                    <a:pt x="166" y="34"/>
                  </a:lnTo>
                  <a:lnTo>
                    <a:pt x="164" y="38"/>
                  </a:lnTo>
                  <a:lnTo>
                    <a:pt x="164" y="38"/>
                  </a:lnTo>
                  <a:lnTo>
                    <a:pt x="164" y="38"/>
                  </a:lnTo>
                  <a:lnTo>
                    <a:pt x="162" y="44"/>
                  </a:lnTo>
                  <a:lnTo>
                    <a:pt x="162" y="44"/>
                  </a:lnTo>
                  <a:lnTo>
                    <a:pt x="162" y="44"/>
                  </a:lnTo>
                  <a:lnTo>
                    <a:pt x="162" y="48"/>
                  </a:lnTo>
                  <a:lnTo>
                    <a:pt x="162" y="48"/>
                  </a:lnTo>
                  <a:lnTo>
                    <a:pt x="164" y="48"/>
                  </a:lnTo>
                  <a:lnTo>
                    <a:pt x="164" y="48"/>
                  </a:lnTo>
                  <a:lnTo>
                    <a:pt x="166" y="48"/>
                  </a:lnTo>
                  <a:lnTo>
                    <a:pt x="166" y="48"/>
                  </a:lnTo>
                  <a:lnTo>
                    <a:pt x="168" y="52"/>
                  </a:lnTo>
                  <a:lnTo>
                    <a:pt x="168" y="52"/>
                  </a:lnTo>
                  <a:lnTo>
                    <a:pt x="170" y="52"/>
                  </a:lnTo>
                  <a:lnTo>
                    <a:pt x="170" y="52"/>
                  </a:lnTo>
                  <a:lnTo>
                    <a:pt x="168" y="54"/>
                  </a:lnTo>
                  <a:lnTo>
                    <a:pt x="168" y="54"/>
                  </a:lnTo>
                  <a:lnTo>
                    <a:pt x="158" y="64"/>
                  </a:lnTo>
                  <a:lnTo>
                    <a:pt x="146" y="74"/>
                  </a:lnTo>
                  <a:lnTo>
                    <a:pt x="146" y="74"/>
                  </a:lnTo>
                  <a:lnTo>
                    <a:pt x="144" y="76"/>
                  </a:lnTo>
                  <a:lnTo>
                    <a:pt x="144" y="76"/>
                  </a:lnTo>
                  <a:lnTo>
                    <a:pt x="144" y="78"/>
                  </a:lnTo>
                  <a:lnTo>
                    <a:pt x="144" y="78"/>
                  </a:lnTo>
                  <a:lnTo>
                    <a:pt x="146" y="80"/>
                  </a:lnTo>
                  <a:lnTo>
                    <a:pt x="146" y="80"/>
                  </a:lnTo>
                  <a:lnTo>
                    <a:pt x="144" y="84"/>
                  </a:lnTo>
                  <a:lnTo>
                    <a:pt x="144" y="84"/>
                  </a:lnTo>
                  <a:lnTo>
                    <a:pt x="138" y="92"/>
                  </a:lnTo>
                  <a:lnTo>
                    <a:pt x="130" y="100"/>
                  </a:lnTo>
                  <a:lnTo>
                    <a:pt x="130" y="100"/>
                  </a:lnTo>
                  <a:lnTo>
                    <a:pt x="130" y="102"/>
                  </a:lnTo>
                  <a:lnTo>
                    <a:pt x="130" y="102"/>
                  </a:lnTo>
                  <a:lnTo>
                    <a:pt x="130" y="104"/>
                  </a:lnTo>
                  <a:lnTo>
                    <a:pt x="130" y="104"/>
                  </a:lnTo>
                  <a:lnTo>
                    <a:pt x="132" y="106"/>
                  </a:lnTo>
                  <a:lnTo>
                    <a:pt x="132" y="106"/>
                  </a:lnTo>
                  <a:lnTo>
                    <a:pt x="134" y="106"/>
                  </a:lnTo>
                  <a:lnTo>
                    <a:pt x="134" y="106"/>
                  </a:lnTo>
                  <a:lnTo>
                    <a:pt x="128" y="106"/>
                  </a:lnTo>
                  <a:lnTo>
                    <a:pt x="128" y="106"/>
                  </a:lnTo>
                  <a:lnTo>
                    <a:pt x="126" y="106"/>
                  </a:lnTo>
                  <a:lnTo>
                    <a:pt x="126" y="106"/>
                  </a:lnTo>
                  <a:lnTo>
                    <a:pt x="124" y="106"/>
                  </a:lnTo>
                  <a:lnTo>
                    <a:pt x="124" y="106"/>
                  </a:lnTo>
                  <a:lnTo>
                    <a:pt x="122" y="110"/>
                  </a:lnTo>
                  <a:lnTo>
                    <a:pt x="122" y="110"/>
                  </a:lnTo>
                  <a:lnTo>
                    <a:pt x="124" y="110"/>
                  </a:lnTo>
                  <a:lnTo>
                    <a:pt x="124" y="110"/>
                  </a:lnTo>
                  <a:lnTo>
                    <a:pt x="126" y="110"/>
                  </a:lnTo>
                  <a:lnTo>
                    <a:pt x="126" y="110"/>
                  </a:lnTo>
                  <a:lnTo>
                    <a:pt x="128" y="112"/>
                  </a:lnTo>
                  <a:lnTo>
                    <a:pt x="128" y="112"/>
                  </a:lnTo>
                  <a:lnTo>
                    <a:pt x="126" y="116"/>
                  </a:lnTo>
                  <a:lnTo>
                    <a:pt x="126" y="116"/>
                  </a:lnTo>
                  <a:lnTo>
                    <a:pt x="122" y="118"/>
                  </a:lnTo>
                  <a:lnTo>
                    <a:pt x="120" y="118"/>
                  </a:lnTo>
                  <a:lnTo>
                    <a:pt x="120" y="118"/>
                  </a:lnTo>
                  <a:lnTo>
                    <a:pt x="120" y="120"/>
                  </a:lnTo>
                  <a:lnTo>
                    <a:pt x="120" y="120"/>
                  </a:lnTo>
                  <a:lnTo>
                    <a:pt x="118" y="122"/>
                  </a:lnTo>
                  <a:lnTo>
                    <a:pt x="116" y="122"/>
                  </a:lnTo>
                  <a:lnTo>
                    <a:pt x="116" y="122"/>
                  </a:lnTo>
                  <a:lnTo>
                    <a:pt x="114" y="124"/>
                  </a:lnTo>
                  <a:lnTo>
                    <a:pt x="114" y="124"/>
                  </a:lnTo>
                  <a:lnTo>
                    <a:pt x="112" y="124"/>
                  </a:lnTo>
                  <a:lnTo>
                    <a:pt x="112" y="124"/>
                  </a:lnTo>
                  <a:lnTo>
                    <a:pt x="110" y="126"/>
                  </a:lnTo>
                  <a:lnTo>
                    <a:pt x="110" y="126"/>
                  </a:lnTo>
                  <a:lnTo>
                    <a:pt x="112" y="130"/>
                  </a:lnTo>
                  <a:lnTo>
                    <a:pt x="112" y="130"/>
                  </a:lnTo>
                  <a:lnTo>
                    <a:pt x="112" y="130"/>
                  </a:lnTo>
                  <a:lnTo>
                    <a:pt x="112" y="130"/>
                  </a:lnTo>
                  <a:lnTo>
                    <a:pt x="114" y="130"/>
                  </a:lnTo>
                  <a:lnTo>
                    <a:pt x="114" y="130"/>
                  </a:lnTo>
                  <a:lnTo>
                    <a:pt x="116" y="130"/>
                  </a:lnTo>
                  <a:lnTo>
                    <a:pt x="116" y="130"/>
                  </a:lnTo>
                  <a:lnTo>
                    <a:pt x="120" y="130"/>
                  </a:lnTo>
                  <a:lnTo>
                    <a:pt x="120" y="130"/>
                  </a:lnTo>
                  <a:lnTo>
                    <a:pt x="120" y="128"/>
                  </a:lnTo>
                  <a:lnTo>
                    <a:pt x="120" y="128"/>
                  </a:lnTo>
                  <a:lnTo>
                    <a:pt x="122" y="128"/>
                  </a:lnTo>
                  <a:lnTo>
                    <a:pt x="122" y="128"/>
                  </a:lnTo>
                  <a:lnTo>
                    <a:pt x="122" y="126"/>
                  </a:lnTo>
                  <a:lnTo>
                    <a:pt x="122" y="126"/>
                  </a:lnTo>
                  <a:lnTo>
                    <a:pt x="126" y="126"/>
                  </a:lnTo>
                  <a:lnTo>
                    <a:pt x="126" y="126"/>
                  </a:lnTo>
                  <a:lnTo>
                    <a:pt x="128" y="124"/>
                  </a:lnTo>
                  <a:lnTo>
                    <a:pt x="128" y="124"/>
                  </a:lnTo>
                  <a:lnTo>
                    <a:pt x="128" y="122"/>
                  </a:lnTo>
                  <a:lnTo>
                    <a:pt x="128" y="122"/>
                  </a:lnTo>
                  <a:lnTo>
                    <a:pt x="128" y="122"/>
                  </a:lnTo>
                  <a:lnTo>
                    <a:pt x="128" y="122"/>
                  </a:lnTo>
                  <a:lnTo>
                    <a:pt x="128" y="120"/>
                  </a:lnTo>
                  <a:lnTo>
                    <a:pt x="128" y="120"/>
                  </a:lnTo>
                  <a:lnTo>
                    <a:pt x="128" y="118"/>
                  </a:lnTo>
                  <a:lnTo>
                    <a:pt x="128" y="118"/>
                  </a:lnTo>
                  <a:lnTo>
                    <a:pt x="130" y="116"/>
                  </a:lnTo>
                  <a:lnTo>
                    <a:pt x="130" y="116"/>
                  </a:lnTo>
                  <a:lnTo>
                    <a:pt x="134" y="114"/>
                  </a:lnTo>
                  <a:lnTo>
                    <a:pt x="134" y="114"/>
                  </a:lnTo>
                  <a:lnTo>
                    <a:pt x="134" y="114"/>
                  </a:lnTo>
                  <a:lnTo>
                    <a:pt x="134" y="114"/>
                  </a:lnTo>
                  <a:lnTo>
                    <a:pt x="134" y="112"/>
                  </a:lnTo>
                  <a:lnTo>
                    <a:pt x="134" y="112"/>
                  </a:lnTo>
                  <a:lnTo>
                    <a:pt x="134" y="110"/>
                  </a:lnTo>
                  <a:lnTo>
                    <a:pt x="134" y="110"/>
                  </a:lnTo>
                  <a:lnTo>
                    <a:pt x="136" y="108"/>
                  </a:lnTo>
                  <a:lnTo>
                    <a:pt x="136" y="108"/>
                  </a:lnTo>
                  <a:lnTo>
                    <a:pt x="136" y="106"/>
                  </a:lnTo>
                  <a:lnTo>
                    <a:pt x="136" y="106"/>
                  </a:lnTo>
                  <a:lnTo>
                    <a:pt x="142" y="104"/>
                  </a:lnTo>
                  <a:lnTo>
                    <a:pt x="144" y="104"/>
                  </a:lnTo>
                  <a:lnTo>
                    <a:pt x="144" y="106"/>
                  </a:lnTo>
                  <a:lnTo>
                    <a:pt x="140" y="112"/>
                  </a:lnTo>
                  <a:lnTo>
                    <a:pt x="140" y="112"/>
                  </a:lnTo>
                  <a:lnTo>
                    <a:pt x="140" y="114"/>
                  </a:lnTo>
                  <a:lnTo>
                    <a:pt x="140" y="114"/>
                  </a:lnTo>
                  <a:lnTo>
                    <a:pt x="138" y="118"/>
                  </a:lnTo>
                  <a:lnTo>
                    <a:pt x="138" y="118"/>
                  </a:lnTo>
                  <a:lnTo>
                    <a:pt x="138" y="118"/>
                  </a:lnTo>
                  <a:lnTo>
                    <a:pt x="136" y="118"/>
                  </a:lnTo>
                  <a:lnTo>
                    <a:pt x="136" y="118"/>
                  </a:lnTo>
                  <a:lnTo>
                    <a:pt x="136" y="120"/>
                  </a:lnTo>
                  <a:lnTo>
                    <a:pt x="136" y="120"/>
                  </a:lnTo>
                  <a:lnTo>
                    <a:pt x="132" y="122"/>
                  </a:lnTo>
                  <a:lnTo>
                    <a:pt x="132" y="122"/>
                  </a:lnTo>
                  <a:lnTo>
                    <a:pt x="132" y="124"/>
                  </a:lnTo>
                  <a:lnTo>
                    <a:pt x="132" y="124"/>
                  </a:lnTo>
                  <a:lnTo>
                    <a:pt x="132" y="126"/>
                  </a:lnTo>
                  <a:lnTo>
                    <a:pt x="132" y="126"/>
                  </a:lnTo>
                  <a:lnTo>
                    <a:pt x="132" y="126"/>
                  </a:lnTo>
                  <a:lnTo>
                    <a:pt x="132" y="126"/>
                  </a:lnTo>
                  <a:lnTo>
                    <a:pt x="130" y="128"/>
                  </a:lnTo>
                  <a:lnTo>
                    <a:pt x="130" y="128"/>
                  </a:lnTo>
                  <a:lnTo>
                    <a:pt x="128" y="132"/>
                  </a:lnTo>
                  <a:lnTo>
                    <a:pt x="124" y="134"/>
                  </a:lnTo>
                  <a:lnTo>
                    <a:pt x="124" y="134"/>
                  </a:lnTo>
                  <a:lnTo>
                    <a:pt x="122" y="134"/>
                  </a:lnTo>
                  <a:lnTo>
                    <a:pt x="122" y="134"/>
                  </a:lnTo>
                  <a:lnTo>
                    <a:pt x="122" y="136"/>
                  </a:lnTo>
                  <a:lnTo>
                    <a:pt x="122" y="136"/>
                  </a:lnTo>
                  <a:lnTo>
                    <a:pt x="122" y="138"/>
                  </a:lnTo>
                  <a:lnTo>
                    <a:pt x="122" y="138"/>
                  </a:lnTo>
                  <a:lnTo>
                    <a:pt x="122" y="140"/>
                  </a:lnTo>
                  <a:lnTo>
                    <a:pt x="122" y="140"/>
                  </a:lnTo>
                  <a:lnTo>
                    <a:pt x="122" y="142"/>
                  </a:lnTo>
                  <a:lnTo>
                    <a:pt x="122" y="142"/>
                  </a:lnTo>
                  <a:lnTo>
                    <a:pt x="122" y="144"/>
                  </a:lnTo>
                  <a:lnTo>
                    <a:pt x="122" y="144"/>
                  </a:lnTo>
                  <a:lnTo>
                    <a:pt x="118" y="150"/>
                  </a:lnTo>
                  <a:lnTo>
                    <a:pt x="112" y="152"/>
                  </a:lnTo>
                  <a:lnTo>
                    <a:pt x="112" y="152"/>
                  </a:lnTo>
                  <a:lnTo>
                    <a:pt x="112" y="150"/>
                  </a:lnTo>
                  <a:lnTo>
                    <a:pt x="112" y="150"/>
                  </a:lnTo>
                  <a:lnTo>
                    <a:pt x="108" y="150"/>
                  </a:lnTo>
                  <a:lnTo>
                    <a:pt x="108" y="150"/>
                  </a:lnTo>
                  <a:lnTo>
                    <a:pt x="106" y="152"/>
                  </a:lnTo>
                  <a:lnTo>
                    <a:pt x="106" y="152"/>
                  </a:lnTo>
                  <a:lnTo>
                    <a:pt x="104" y="150"/>
                  </a:lnTo>
                  <a:lnTo>
                    <a:pt x="104" y="150"/>
                  </a:lnTo>
                  <a:lnTo>
                    <a:pt x="102" y="148"/>
                  </a:lnTo>
                  <a:lnTo>
                    <a:pt x="98" y="148"/>
                  </a:lnTo>
                  <a:lnTo>
                    <a:pt x="98" y="148"/>
                  </a:lnTo>
                  <a:lnTo>
                    <a:pt x="98" y="150"/>
                  </a:lnTo>
                  <a:lnTo>
                    <a:pt x="98" y="150"/>
                  </a:lnTo>
                  <a:lnTo>
                    <a:pt x="98" y="152"/>
                  </a:lnTo>
                  <a:lnTo>
                    <a:pt x="98" y="152"/>
                  </a:lnTo>
                  <a:lnTo>
                    <a:pt x="100" y="154"/>
                  </a:lnTo>
                  <a:lnTo>
                    <a:pt x="100" y="154"/>
                  </a:lnTo>
                  <a:lnTo>
                    <a:pt x="100" y="156"/>
                  </a:lnTo>
                  <a:lnTo>
                    <a:pt x="100" y="156"/>
                  </a:lnTo>
                  <a:lnTo>
                    <a:pt x="100" y="156"/>
                  </a:lnTo>
                  <a:lnTo>
                    <a:pt x="100" y="158"/>
                  </a:lnTo>
                  <a:lnTo>
                    <a:pt x="98" y="158"/>
                  </a:lnTo>
                  <a:lnTo>
                    <a:pt x="92" y="160"/>
                  </a:lnTo>
                  <a:lnTo>
                    <a:pt x="92" y="160"/>
                  </a:lnTo>
                  <a:lnTo>
                    <a:pt x="90" y="160"/>
                  </a:lnTo>
                  <a:lnTo>
                    <a:pt x="90" y="160"/>
                  </a:lnTo>
                  <a:lnTo>
                    <a:pt x="90" y="162"/>
                  </a:lnTo>
                  <a:lnTo>
                    <a:pt x="90" y="162"/>
                  </a:lnTo>
                  <a:lnTo>
                    <a:pt x="92" y="164"/>
                  </a:lnTo>
                  <a:lnTo>
                    <a:pt x="92" y="164"/>
                  </a:lnTo>
                  <a:lnTo>
                    <a:pt x="92" y="164"/>
                  </a:lnTo>
                  <a:lnTo>
                    <a:pt x="92" y="164"/>
                  </a:lnTo>
                  <a:lnTo>
                    <a:pt x="94" y="166"/>
                  </a:lnTo>
                  <a:lnTo>
                    <a:pt x="94" y="166"/>
                  </a:lnTo>
                  <a:lnTo>
                    <a:pt x="92" y="168"/>
                  </a:lnTo>
                  <a:lnTo>
                    <a:pt x="92" y="168"/>
                  </a:lnTo>
                  <a:lnTo>
                    <a:pt x="90" y="170"/>
                  </a:lnTo>
                  <a:lnTo>
                    <a:pt x="90" y="170"/>
                  </a:lnTo>
                  <a:lnTo>
                    <a:pt x="90" y="168"/>
                  </a:lnTo>
                  <a:lnTo>
                    <a:pt x="90" y="168"/>
                  </a:lnTo>
                  <a:lnTo>
                    <a:pt x="88" y="166"/>
                  </a:lnTo>
                  <a:lnTo>
                    <a:pt x="88" y="166"/>
                  </a:lnTo>
                  <a:lnTo>
                    <a:pt x="86" y="166"/>
                  </a:lnTo>
                  <a:lnTo>
                    <a:pt x="86" y="166"/>
                  </a:lnTo>
                  <a:lnTo>
                    <a:pt x="82" y="170"/>
                  </a:lnTo>
                  <a:lnTo>
                    <a:pt x="82" y="170"/>
                  </a:lnTo>
                  <a:lnTo>
                    <a:pt x="80" y="170"/>
                  </a:lnTo>
                  <a:lnTo>
                    <a:pt x="80" y="170"/>
                  </a:lnTo>
                  <a:lnTo>
                    <a:pt x="78" y="170"/>
                  </a:lnTo>
                  <a:lnTo>
                    <a:pt x="78" y="170"/>
                  </a:lnTo>
                  <a:lnTo>
                    <a:pt x="76" y="170"/>
                  </a:lnTo>
                  <a:lnTo>
                    <a:pt x="76" y="170"/>
                  </a:lnTo>
                  <a:lnTo>
                    <a:pt x="74" y="170"/>
                  </a:lnTo>
                  <a:lnTo>
                    <a:pt x="74" y="170"/>
                  </a:lnTo>
                  <a:lnTo>
                    <a:pt x="72" y="170"/>
                  </a:lnTo>
                  <a:lnTo>
                    <a:pt x="72" y="170"/>
                  </a:lnTo>
                  <a:lnTo>
                    <a:pt x="68" y="170"/>
                  </a:lnTo>
                  <a:lnTo>
                    <a:pt x="68" y="170"/>
                  </a:lnTo>
                  <a:lnTo>
                    <a:pt x="70" y="172"/>
                  </a:lnTo>
                  <a:lnTo>
                    <a:pt x="70" y="172"/>
                  </a:lnTo>
                  <a:lnTo>
                    <a:pt x="70" y="172"/>
                  </a:lnTo>
                  <a:lnTo>
                    <a:pt x="70" y="172"/>
                  </a:lnTo>
                  <a:lnTo>
                    <a:pt x="72" y="174"/>
                  </a:lnTo>
                  <a:lnTo>
                    <a:pt x="76" y="174"/>
                  </a:lnTo>
                  <a:lnTo>
                    <a:pt x="76" y="174"/>
                  </a:lnTo>
                  <a:lnTo>
                    <a:pt x="76" y="174"/>
                  </a:lnTo>
                  <a:lnTo>
                    <a:pt x="80" y="172"/>
                  </a:lnTo>
                  <a:lnTo>
                    <a:pt x="80" y="172"/>
                  </a:lnTo>
                  <a:lnTo>
                    <a:pt x="80" y="174"/>
                  </a:lnTo>
                  <a:lnTo>
                    <a:pt x="80" y="174"/>
                  </a:lnTo>
                  <a:lnTo>
                    <a:pt x="80" y="178"/>
                  </a:lnTo>
                  <a:lnTo>
                    <a:pt x="78" y="180"/>
                  </a:lnTo>
                  <a:lnTo>
                    <a:pt x="74" y="182"/>
                  </a:lnTo>
                  <a:lnTo>
                    <a:pt x="68" y="184"/>
                  </a:lnTo>
                  <a:lnTo>
                    <a:pt x="68" y="184"/>
                  </a:lnTo>
                  <a:lnTo>
                    <a:pt x="66" y="184"/>
                  </a:lnTo>
                  <a:lnTo>
                    <a:pt x="66" y="184"/>
                  </a:lnTo>
                  <a:lnTo>
                    <a:pt x="66" y="186"/>
                  </a:lnTo>
                  <a:lnTo>
                    <a:pt x="66" y="186"/>
                  </a:lnTo>
                  <a:lnTo>
                    <a:pt x="66" y="188"/>
                  </a:lnTo>
                  <a:lnTo>
                    <a:pt x="66" y="188"/>
                  </a:lnTo>
                  <a:lnTo>
                    <a:pt x="64" y="188"/>
                  </a:lnTo>
                  <a:lnTo>
                    <a:pt x="64" y="188"/>
                  </a:lnTo>
                  <a:lnTo>
                    <a:pt x="64" y="190"/>
                  </a:lnTo>
                  <a:lnTo>
                    <a:pt x="64" y="190"/>
                  </a:lnTo>
                  <a:lnTo>
                    <a:pt x="64" y="192"/>
                  </a:lnTo>
                  <a:lnTo>
                    <a:pt x="64" y="192"/>
                  </a:lnTo>
                  <a:lnTo>
                    <a:pt x="64" y="194"/>
                  </a:lnTo>
                  <a:lnTo>
                    <a:pt x="64" y="194"/>
                  </a:lnTo>
                  <a:lnTo>
                    <a:pt x="62" y="194"/>
                  </a:lnTo>
                  <a:lnTo>
                    <a:pt x="62" y="194"/>
                  </a:lnTo>
                  <a:lnTo>
                    <a:pt x="60" y="194"/>
                  </a:lnTo>
                  <a:lnTo>
                    <a:pt x="60" y="194"/>
                  </a:lnTo>
                  <a:lnTo>
                    <a:pt x="58" y="194"/>
                  </a:lnTo>
                  <a:lnTo>
                    <a:pt x="58" y="194"/>
                  </a:lnTo>
                  <a:lnTo>
                    <a:pt x="56" y="192"/>
                  </a:lnTo>
                  <a:lnTo>
                    <a:pt x="56" y="192"/>
                  </a:lnTo>
                  <a:lnTo>
                    <a:pt x="56" y="190"/>
                  </a:lnTo>
                  <a:lnTo>
                    <a:pt x="56" y="190"/>
                  </a:lnTo>
                  <a:lnTo>
                    <a:pt x="52" y="190"/>
                  </a:lnTo>
                  <a:lnTo>
                    <a:pt x="52" y="190"/>
                  </a:lnTo>
                  <a:lnTo>
                    <a:pt x="50" y="192"/>
                  </a:lnTo>
                  <a:lnTo>
                    <a:pt x="50" y="192"/>
                  </a:lnTo>
                  <a:lnTo>
                    <a:pt x="48" y="196"/>
                  </a:lnTo>
                  <a:lnTo>
                    <a:pt x="44" y="200"/>
                  </a:lnTo>
                  <a:lnTo>
                    <a:pt x="44" y="200"/>
                  </a:lnTo>
                  <a:lnTo>
                    <a:pt x="42" y="202"/>
                  </a:lnTo>
                  <a:lnTo>
                    <a:pt x="42" y="202"/>
                  </a:lnTo>
                  <a:lnTo>
                    <a:pt x="42" y="206"/>
                  </a:lnTo>
                  <a:lnTo>
                    <a:pt x="42" y="206"/>
                  </a:lnTo>
                  <a:lnTo>
                    <a:pt x="26" y="226"/>
                  </a:lnTo>
                  <a:lnTo>
                    <a:pt x="6" y="244"/>
                  </a:lnTo>
                  <a:lnTo>
                    <a:pt x="6" y="244"/>
                  </a:lnTo>
                  <a:lnTo>
                    <a:pt x="4" y="246"/>
                  </a:lnTo>
                  <a:lnTo>
                    <a:pt x="4" y="246"/>
                  </a:lnTo>
                  <a:lnTo>
                    <a:pt x="4" y="246"/>
                  </a:lnTo>
                  <a:lnTo>
                    <a:pt x="2" y="250"/>
                  </a:lnTo>
                  <a:lnTo>
                    <a:pt x="0" y="252"/>
                  </a:lnTo>
                  <a:lnTo>
                    <a:pt x="2" y="252"/>
                  </a:lnTo>
                  <a:lnTo>
                    <a:pt x="2" y="252"/>
                  </a:lnTo>
                  <a:lnTo>
                    <a:pt x="4" y="256"/>
                  </a:lnTo>
                  <a:lnTo>
                    <a:pt x="4" y="256"/>
                  </a:lnTo>
                  <a:lnTo>
                    <a:pt x="4" y="258"/>
                  </a:lnTo>
                  <a:lnTo>
                    <a:pt x="6" y="260"/>
                  </a:lnTo>
                  <a:lnTo>
                    <a:pt x="12" y="260"/>
                  </a:lnTo>
                  <a:lnTo>
                    <a:pt x="12" y="260"/>
                  </a:lnTo>
                  <a:lnTo>
                    <a:pt x="14" y="260"/>
                  </a:lnTo>
                  <a:lnTo>
                    <a:pt x="14" y="260"/>
                  </a:lnTo>
                  <a:lnTo>
                    <a:pt x="18" y="258"/>
                  </a:lnTo>
                  <a:lnTo>
                    <a:pt x="18" y="258"/>
                  </a:lnTo>
                  <a:lnTo>
                    <a:pt x="18" y="258"/>
                  </a:lnTo>
                  <a:lnTo>
                    <a:pt x="18" y="258"/>
                  </a:lnTo>
                  <a:lnTo>
                    <a:pt x="20" y="254"/>
                  </a:lnTo>
                  <a:lnTo>
                    <a:pt x="20" y="254"/>
                  </a:lnTo>
                  <a:lnTo>
                    <a:pt x="24" y="252"/>
                  </a:lnTo>
                  <a:lnTo>
                    <a:pt x="24" y="252"/>
                  </a:lnTo>
                  <a:lnTo>
                    <a:pt x="24" y="252"/>
                  </a:lnTo>
                  <a:lnTo>
                    <a:pt x="26" y="252"/>
                  </a:lnTo>
                  <a:lnTo>
                    <a:pt x="26" y="252"/>
                  </a:lnTo>
                  <a:lnTo>
                    <a:pt x="24" y="254"/>
                  </a:lnTo>
                  <a:lnTo>
                    <a:pt x="24" y="254"/>
                  </a:lnTo>
                  <a:lnTo>
                    <a:pt x="22" y="254"/>
                  </a:lnTo>
                  <a:lnTo>
                    <a:pt x="22" y="254"/>
                  </a:lnTo>
                  <a:lnTo>
                    <a:pt x="22" y="258"/>
                  </a:lnTo>
                  <a:lnTo>
                    <a:pt x="22" y="258"/>
                  </a:lnTo>
                  <a:lnTo>
                    <a:pt x="22" y="258"/>
                  </a:lnTo>
                  <a:lnTo>
                    <a:pt x="22" y="258"/>
                  </a:lnTo>
                  <a:lnTo>
                    <a:pt x="22" y="260"/>
                  </a:lnTo>
                  <a:lnTo>
                    <a:pt x="26" y="260"/>
                  </a:lnTo>
                  <a:lnTo>
                    <a:pt x="26" y="260"/>
                  </a:lnTo>
                  <a:lnTo>
                    <a:pt x="26" y="258"/>
                  </a:lnTo>
                  <a:lnTo>
                    <a:pt x="26" y="258"/>
                  </a:lnTo>
                  <a:lnTo>
                    <a:pt x="28" y="258"/>
                  </a:lnTo>
                  <a:lnTo>
                    <a:pt x="30" y="254"/>
                  </a:lnTo>
                  <a:lnTo>
                    <a:pt x="30" y="254"/>
                  </a:lnTo>
                  <a:lnTo>
                    <a:pt x="30" y="254"/>
                  </a:lnTo>
                  <a:lnTo>
                    <a:pt x="34" y="254"/>
                  </a:lnTo>
                  <a:lnTo>
                    <a:pt x="34" y="254"/>
                  </a:lnTo>
                  <a:lnTo>
                    <a:pt x="34" y="254"/>
                  </a:lnTo>
                  <a:lnTo>
                    <a:pt x="34" y="254"/>
                  </a:lnTo>
                  <a:lnTo>
                    <a:pt x="36" y="250"/>
                  </a:lnTo>
                  <a:lnTo>
                    <a:pt x="36" y="250"/>
                  </a:lnTo>
                  <a:lnTo>
                    <a:pt x="36" y="250"/>
                  </a:lnTo>
                  <a:lnTo>
                    <a:pt x="36" y="250"/>
                  </a:lnTo>
                  <a:lnTo>
                    <a:pt x="38" y="250"/>
                  </a:lnTo>
                  <a:lnTo>
                    <a:pt x="38" y="250"/>
                  </a:lnTo>
                  <a:lnTo>
                    <a:pt x="40" y="254"/>
                  </a:lnTo>
                  <a:lnTo>
                    <a:pt x="40" y="254"/>
                  </a:lnTo>
                  <a:lnTo>
                    <a:pt x="42" y="256"/>
                  </a:lnTo>
                  <a:lnTo>
                    <a:pt x="44" y="256"/>
                  </a:lnTo>
                  <a:lnTo>
                    <a:pt x="44" y="256"/>
                  </a:lnTo>
                  <a:lnTo>
                    <a:pt x="44" y="254"/>
                  </a:lnTo>
                  <a:lnTo>
                    <a:pt x="44" y="254"/>
                  </a:lnTo>
                  <a:lnTo>
                    <a:pt x="44" y="254"/>
                  </a:lnTo>
                  <a:lnTo>
                    <a:pt x="44" y="254"/>
                  </a:lnTo>
                  <a:lnTo>
                    <a:pt x="48" y="252"/>
                  </a:lnTo>
                  <a:lnTo>
                    <a:pt x="48" y="252"/>
                  </a:lnTo>
                  <a:lnTo>
                    <a:pt x="50" y="252"/>
                  </a:lnTo>
                  <a:lnTo>
                    <a:pt x="50" y="252"/>
                  </a:lnTo>
                  <a:lnTo>
                    <a:pt x="52" y="250"/>
                  </a:lnTo>
                  <a:lnTo>
                    <a:pt x="52" y="250"/>
                  </a:lnTo>
                  <a:lnTo>
                    <a:pt x="52" y="248"/>
                  </a:lnTo>
                  <a:lnTo>
                    <a:pt x="52" y="248"/>
                  </a:lnTo>
                  <a:lnTo>
                    <a:pt x="52" y="246"/>
                  </a:lnTo>
                  <a:lnTo>
                    <a:pt x="52" y="246"/>
                  </a:lnTo>
                  <a:lnTo>
                    <a:pt x="48" y="246"/>
                  </a:lnTo>
                  <a:lnTo>
                    <a:pt x="48" y="246"/>
                  </a:lnTo>
                  <a:lnTo>
                    <a:pt x="48" y="248"/>
                  </a:lnTo>
                  <a:lnTo>
                    <a:pt x="48" y="248"/>
                  </a:lnTo>
                  <a:lnTo>
                    <a:pt x="46" y="248"/>
                  </a:lnTo>
                  <a:lnTo>
                    <a:pt x="46" y="248"/>
                  </a:lnTo>
                  <a:lnTo>
                    <a:pt x="44" y="246"/>
                  </a:lnTo>
                  <a:lnTo>
                    <a:pt x="44" y="244"/>
                  </a:lnTo>
                  <a:lnTo>
                    <a:pt x="44" y="244"/>
                  </a:lnTo>
                  <a:lnTo>
                    <a:pt x="50" y="240"/>
                  </a:lnTo>
                  <a:lnTo>
                    <a:pt x="56" y="236"/>
                  </a:lnTo>
                  <a:lnTo>
                    <a:pt x="56" y="236"/>
                  </a:lnTo>
                  <a:lnTo>
                    <a:pt x="58" y="236"/>
                  </a:lnTo>
                  <a:lnTo>
                    <a:pt x="58" y="236"/>
                  </a:lnTo>
                  <a:lnTo>
                    <a:pt x="64" y="236"/>
                  </a:lnTo>
                  <a:lnTo>
                    <a:pt x="64" y="236"/>
                  </a:lnTo>
                  <a:lnTo>
                    <a:pt x="64" y="234"/>
                  </a:lnTo>
                  <a:lnTo>
                    <a:pt x="64" y="234"/>
                  </a:lnTo>
                  <a:lnTo>
                    <a:pt x="66" y="234"/>
                  </a:lnTo>
                  <a:lnTo>
                    <a:pt x="66" y="234"/>
                  </a:lnTo>
                  <a:lnTo>
                    <a:pt x="66" y="230"/>
                  </a:lnTo>
                  <a:lnTo>
                    <a:pt x="64" y="226"/>
                  </a:lnTo>
                  <a:lnTo>
                    <a:pt x="64" y="226"/>
                  </a:lnTo>
                  <a:lnTo>
                    <a:pt x="68" y="228"/>
                  </a:lnTo>
                  <a:lnTo>
                    <a:pt x="68" y="228"/>
                  </a:lnTo>
                  <a:lnTo>
                    <a:pt x="68" y="228"/>
                  </a:lnTo>
                  <a:lnTo>
                    <a:pt x="68" y="228"/>
                  </a:lnTo>
                  <a:lnTo>
                    <a:pt x="70" y="230"/>
                  </a:lnTo>
                  <a:lnTo>
                    <a:pt x="72" y="230"/>
                  </a:lnTo>
                  <a:lnTo>
                    <a:pt x="72" y="230"/>
                  </a:lnTo>
                  <a:lnTo>
                    <a:pt x="74" y="228"/>
                  </a:lnTo>
                  <a:lnTo>
                    <a:pt x="74" y="228"/>
                  </a:lnTo>
                  <a:lnTo>
                    <a:pt x="74" y="228"/>
                  </a:lnTo>
                  <a:lnTo>
                    <a:pt x="74" y="228"/>
                  </a:lnTo>
                  <a:lnTo>
                    <a:pt x="76" y="224"/>
                  </a:lnTo>
                  <a:lnTo>
                    <a:pt x="74" y="222"/>
                  </a:lnTo>
                  <a:lnTo>
                    <a:pt x="74" y="222"/>
                  </a:lnTo>
                  <a:lnTo>
                    <a:pt x="74" y="222"/>
                  </a:lnTo>
                  <a:lnTo>
                    <a:pt x="74" y="222"/>
                  </a:lnTo>
                  <a:lnTo>
                    <a:pt x="76" y="220"/>
                  </a:lnTo>
                  <a:lnTo>
                    <a:pt x="76" y="220"/>
                  </a:lnTo>
                  <a:lnTo>
                    <a:pt x="78" y="220"/>
                  </a:lnTo>
                  <a:lnTo>
                    <a:pt x="78" y="220"/>
                  </a:lnTo>
                  <a:lnTo>
                    <a:pt x="80" y="220"/>
                  </a:lnTo>
                  <a:lnTo>
                    <a:pt x="80" y="220"/>
                  </a:lnTo>
                  <a:lnTo>
                    <a:pt x="82" y="220"/>
                  </a:lnTo>
                  <a:lnTo>
                    <a:pt x="82" y="220"/>
                  </a:lnTo>
                  <a:lnTo>
                    <a:pt x="82" y="218"/>
                  </a:lnTo>
                  <a:lnTo>
                    <a:pt x="80" y="216"/>
                  </a:lnTo>
                  <a:lnTo>
                    <a:pt x="80" y="216"/>
                  </a:lnTo>
                  <a:lnTo>
                    <a:pt x="80" y="216"/>
                  </a:lnTo>
                  <a:lnTo>
                    <a:pt x="80" y="216"/>
                  </a:lnTo>
                  <a:lnTo>
                    <a:pt x="76" y="212"/>
                  </a:lnTo>
                  <a:lnTo>
                    <a:pt x="76" y="212"/>
                  </a:lnTo>
                  <a:lnTo>
                    <a:pt x="80" y="212"/>
                  </a:lnTo>
                  <a:lnTo>
                    <a:pt x="80" y="212"/>
                  </a:lnTo>
                  <a:lnTo>
                    <a:pt x="80" y="212"/>
                  </a:lnTo>
                  <a:lnTo>
                    <a:pt x="80" y="212"/>
                  </a:lnTo>
                  <a:lnTo>
                    <a:pt x="82" y="208"/>
                  </a:lnTo>
                  <a:lnTo>
                    <a:pt x="82" y="208"/>
                  </a:lnTo>
                  <a:lnTo>
                    <a:pt x="82" y="208"/>
                  </a:lnTo>
                  <a:lnTo>
                    <a:pt x="82" y="208"/>
                  </a:lnTo>
                  <a:lnTo>
                    <a:pt x="86" y="206"/>
                  </a:lnTo>
                  <a:lnTo>
                    <a:pt x="86" y="206"/>
                  </a:lnTo>
                  <a:lnTo>
                    <a:pt x="86" y="206"/>
                  </a:lnTo>
                  <a:lnTo>
                    <a:pt x="86" y="206"/>
                  </a:lnTo>
                  <a:lnTo>
                    <a:pt x="88" y="206"/>
                  </a:lnTo>
                  <a:lnTo>
                    <a:pt x="88" y="206"/>
                  </a:lnTo>
                  <a:lnTo>
                    <a:pt x="90" y="204"/>
                  </a:lnTo>
                  <a:lnTo>
                    <a:pt x="90" y="204"/>
                  </a:lnTo>
                  <a:lnTo>
                    <a:pt x="90" y="202"/>
                  </a:lnTo>
                  <a:lnTo>
                    <a:pt x="88" y="202"/>
                  </a:lnTo>
                  <a:lnTo>
                    <a:pt x="88" y="202"/>
                  </a:lnTo>
                  <a:lnTo>
                    <a:pt x="88" y="200"/>
                  </a:lnTo>
                  <a:lnTo>
                    <a:pt x="88" y="200"/>
                  </a:lnTo>
                  <a:lnTo>
                    <a:pt x="86" y="198"/>
                  </a:lnTo>
                  <a:lnTo>
                    <a:pt x="86" y="198"/>
                  </a:lnTo>
                  <a:lnTo>
                    <a:pt x="92" y="198"/>
                  </a:lnTo>
                  <a:lnTo>
                    <a:pt x="96" y="196"/>
                  </a:lnTo>
                  <a:lnTo>
                    <a:pt x="96" y="196"/>
                  </a:lnTo>
                  <a:lnTo>
                    <a:pt x="98" y="194"/>
                  </a:lnTo>
                  <a:lnTo>
                    <a:pt x="98" y="194"/>
                  </a:lnTo>
                  <a:lnTo>
                    <a:pt x="98" y="192"/>
                  </a:lnTo>
                  <a:lnTo>
                    <a:pt x="98" y="192"/>
                  </a:lnTo>
                  <a:lnTo>
                    <a:pt x="100" y="190"/>
                  </a:lnTo>
                  <a:lnTo>
                    <a:pt x="100" y="190"/>
                  </a:lnTo>
                  <a:lnTo>
                    <a:pt x="104" y="188"/>
                  </a:lnTo>
                  <a:lnTo>
                    <a:pt x="104" y="184"/>
                  </a:lnTo>
                  <a:lnTo>
                    <a:pt x="104" y="184"/>
                  </a:lnTo>
                  <a:lnTo>
                    <a:pt x="104" y="182"/>
                  </a:lnTo>
                  <a:lnTo>
                    <a:pt x="104" y="182"/>
                  </a:lnTo>
                  <a:lnTo>
                    <a:pt x="108" y="182"/>
                  </a:lnTo>
                  <a:lnTo>
                    <a:pt x="108" y="182"/>
                  </a:lnTo>
                  <a:lnTo>
                    <a:pt x="108" y="180"/>
                  </a:lnTo>
                  <a:lnTo>
                    <a:pt x="108" y="180"/>
                  </a:lnTo>
                  <a:lnTo>
                    <a:pt x="108" y="178"/>
                  </a:lnTo>
                  <a:lnTo>
                    <a:pt x="108" y="178"/>
                  </a:lnTo>
                  <a:lnTo>
                    <a:pt x="112" y="178"/>
                  </a:lnTo>
                  <a:lnTo>
                    <a:pt x="112" y="178"/>
                  </a:lnTo>
                  <a:lnTo>
                    <a:pt x="112" y="176"/>
                  </a:lnTo>
                  <a:lnTo>
                    <a:pt x="112" y="176"/>
                  </a:lnTo>
                  <a:lnTo>
                    <a:pt x="114" y="174"/>
                  </a:lnTo>
                  <a:lnTo>
                    <a:pt x="114" y="174"/>
                  </a:lnTo>
                  <a:lnTo>
                    <a:pt x="114" y="172"/>
                  </a:lnTo>
                  <a:lnTo>
                    <a:pt x="114" y="172"/>
                  </a:lnTo>
                  <a:lnTo>
                    <a:pt x="116" y="172"/>
                  </a:lnTo>
                  <a:lnTo>
                    <a:pt x="116" y="172"/>
                  </a:lnTo>
                  <a:lnTo>
                    <a:pt x="116" y="170"/>
                  </a:lnTo>
                  <a:lnTo>
                    <a:pt x="116" y="170"/>
                  </a:lnTo>
                  <a:lnTo>
                    <a:pt x="118" y="170"/>
                  </a:lnTo>
                  <a:lnTo>
                    <a:pt x="118" y="170"/>
                  </a:lnTo>
                  <a:lnTo>
                    <a:pt x="120" y="168"/>
                  </a:lnTo>
                  <a:lnTo>
                    <a:pt x="120" y="168"/>
                  </a:lnTo>
                  <a:lnTo>
                    <a:pt x="120" y="166"/>
                  </a:lnTo>
                  <a:lnTo>
                    <a:pt x="120" y="166"/>
                  </a:lnTo>
                  <a:lnTo>
                    <a:pt x="120" y="164"/>
                  </a:lnTo>
                  <a:lnTo>
                    <a:pt x="120" y="164"/>
                  </a:lnTo>
                  <a:lnTo>
                    <a:pt x="122" y="164"/>
                  </a:lnTo>
                  <a:lnTo>
                    <a:pt x="122" y="164"/>
                  </a:lnTo>
                  <a:lnTo>
                    <a:pt x="124" y="162"/>
                  </a:lnTo>
                  <a:lnTo>
                    <a:pt x="124" y="160"/>
                  </a:lnTo>
                  <a:lnTo>
                    <a:pt x="124" y="160"/>
                  </a:lnTo>
                  <a:lnTo>
                    <a:pt x="124" y="158"/>
                  </a:lnTo>
                  <a:lnTo>
                    <a:pt x="124" y="158"/>
                  </a:lnTo>
                  <a:lnTo>
                    <a:pt x="124" y="156"/>
                  </a:lnTo>
                  <a:lnTo>
                    <a:pt x="124" y="156"/>
                  </a:lnTo>
                  <a:lnTo>
                    <a:pt x="128" y="154"/>
                  </a:lnTo>
                  <a:lnTo>
                    <a:pt x="128" y="154"/>
                  </a:lnTo>
                  <a:lnTo>
                    <a:pt x="128" y="154"/>
                  </a:lnTo>
                  <a:lnTo>
                    <a:pt x="128" y="154"/>
                  </a:lnTo>
                  <a:lnTo>
                    <a:pt x="130" y="152"/>
                  </a:lnTo>
                  <a:lnTo>
                    <a:pt x="130" y="152"/>
                  </a:lnTo>
                  <a:lnTo>
                    <a:pt x="130" y="150"/>
                  </a:lnTo>
                  <a:lnTo>
                    <a:pt x="130" y="150"/>
                  </a:lnTo>
                  <a:lnTo>
                    <a:pt x="132" y="150"/>
                  </a:lnTo>
                  <a:lnTo>
                    <a:pt x="132" y="150"/>
                  </a:lnTo>
                  <a:lnTo>
                    <a:pt x="132" y="148"/>
                  </a:lnTo>
                  <a:lnTo>
                    <a:pt x="132" y="148"/>
                  </a:lnTo>
                  <a:lnTo>
                    <a:pt x="136" y="144"/>
                  </a:lnTo>
                  <a:lnTo>
                    <a:pt x="136" y="144"/>
                  </a:lnTo>
                  <a:lnTo>
                    <a:pt x="136" y="142"/>
                  </a:lnTo>
                  <a:lnTo>
                    <a:pt x="136" y="142"/>
                  </a:lnTo>
                  <a:lnTo>
                    <a:pt x="138" y="140"/>
                  </a:lnTo>
                  <a:lnTo>
                    <a:pt x="138" y="140"/>
                  </a:lnTo>
                  <a:lnTo>
                    <a:pt x="140" y="138"/>
                  </a:lnTo>
                  <a:lnTo>
                    <a:pt x="140" y="138"/>
                  </a:lnTo>
                  <a:lnTo>
                    <a:pt x="140" y="138"/>
                  </a:lnTo>
                  <a:lnTo>
                    <a:pt x="140" y="138"/>
                  </a:lnTo>
                  <a:lnTo>
                    <a:pt x="142" y="136"/>
                  </a:lnTo>
                  <a:lnTo>
                    <a:pt x="142" y="136"/>
                  </a:lnTo>
                  <a:lnTo>
                    <a:pt x="144" y="134"/>
                  </a:lnTo>
                  <a:lnTo>
                    <a:pt x="144" y="134"/>
                  </a:lnTo>
                  <a:lnTo>
                    <a:pt x="148" y="128"/>
                  </a:lnTo>
                  <a:lnTo>
                    <a:pt x="154" y="122"/>
                  </a:lnTo>
                  <a:lnTo>
                    <a:pt x="154" y="122"/>
                  </a:lnTo>
                  <a:lnTo>
                    <a:pt x="156" y="112"/>
                  </a:lnTo>
                  <a:lnTo>
                    <a:pt x="156" y="112"/>
                  </a:lnTo>
                  <a:lnTo>
                    <a:pt x="160" y="110"/>
                  </a:lnTo>
                  <a:lnTo>
                    <a:pt x="160" y="108"/>
                  </a:lnTo>
                  <a:lnTo>
                    <a:pt x="160" y="108"/>
                  </a:lnTo>
                  <a:lnTo>
                    <a:pt x="158" y="106"/>
                  </a:lnTo>
                  <a:lnTo>
                    <a:pt x="158" y="106"/>
                  </a:lnTo>
                  <a:lnTo>
                    <a:pt x="158" y="104"/>
                  </a:lnTo>
                  <a:lnTo>
                    <a:pt x="158" y="104"/>
                  </a:lnTo>
                  <a:lnTo>
                    <a:pt x="160" y="102"/>
                  </a:lnTo>
                  <a:lnTo>
                    <a:pt x="160" y="102"/>
                  </a:lnTo>
                  <a:lnTo>
                    <a:pt x="162" y="100"/>
                  </a:lnTo>
                  <a:lnTo>
                    <a:pt x="162" y="100"/>
                  </a:lnTo>
                  <a:lnTo>
                    <a:pt x="162" y="98"/>
                  </a:lnTo>
                  <a:lnTo>
                    <a:pt x="162" y="98"/>
                  </a:lnTo>
                  <a:lnTo>
                    <a:pt x="162" y="96"/>
                  </a:lnTo>
                  <a:lnTo>
                    <a:pt x="162" y="96"/>
                  </a:lnTo>
                  <a:lnTo>
                    <a:pt x="164" y="94"/>
                  </a:lnTo>
                  <a:lnTo>
                    <a:pt x="164" y="94"/>
                  </a:lnTo>
                  <a:lnTo>
                    <a:pt x="164" y="92"/>
                  </a:lnTo>
                  <a:lnTo>
                    <a:pt x="164" y="92"/>
                  </a:lnTo>
                  <a:lnTo>
                    <a:pt x="164" y="90"/>
                  </a:lnTo>
                  <a:lnTo>
                    <a:pt x="164" y="90"/>
                  </a:lnTo>
                  <a:lnTo>
                    <a:pt x="166" y="88"/>
                  </a:lnTo>
                  <a:lnTo>
                    <a:pt x="166" y="88"/>
                  </a:lnTo>
                  <a:lnTo>
                    <a:pt x="166" y="86"/>
                  </a:lnTo>
                  <a:lnTo>
                    <a:pt x="166" y="86"/>
                  </a:lnTo>
                  <a:lnTo>
                    <a:pt x="166" y="84"/>
                  </a:lnTo>
                  <a:lnTo>
                    <a:pt x="166" y="84"/>
                  </a:lnTo>
                  <a:lnTo>
                    <a:pt x="166" y="82"/>
                  </a:lnTo>
                  <a:lnTo>
                    <a:pt x="166" y="82"/>
                  </a:lnTo>
                  <a:lnTo>
                    <a:pt x="168" y="82"/>
                  </a:lnTo>
                  <a:lnTo>
                    <a:pt x="168" y="82"/>
                  </a:lnTo>
                  <a:lnTo>
                    <a:pt x="172" y="82"/>
                  </a:lnTo>
                  <a:lnTo>
                    <a:pt x="172" y="82"/>
                  </a:lnTo>
                  <a:lnTo>
                    <a:pt x="172" y="80"/>
                  </a:lnTo>
                  <a:lnTo>
                    <a:pt x="172" y="80"/>
                  </a:lnTo>
                  <a:lnTo>
                    <a:pt x="174" y="80"/>
                  </a:lnTo>
                  <a:lnTo>
                    <a:pt x="174" y="80"/>
                  </a:lnTo>
                  <a:lnTo>
                    <a:pt x="174" y="80"/>
                  </a:lnTo>
                  <a:lnTo>
                    <a:pt x="174" y="80"/>
                  </a:lnTo>
                  <a:lnTo>
                    <a:pt x="176" y="78"/>
                  </a:lnTo>
                  <a:lnTo>
                    <a:pt x="176" y="78"/>
                  </a:lnTo>
                  <a:lnTo>
                    <a:pt x="176" y="76"/>
                  </a:lnTo>
                  <a:lnTo>
                    <a:pt x="174" y="76"/>
                  </a:lnTo>
                  <a:lnTo>
                    <a:pt x="174" y="76"/>
                  </a:lnTo>
                  <a:lnTo>
                    <a:pt x="172" y="76"/>
                  </a:lnTo>
                  <a:lnTo>
                    <a:pt x="172" y="76"/>
                  </a:lnTo>
                  <a:lnTo>
                    <a:pt x="170" y="74"/>
                  </a:lnTo>
                  <a:lnTo>
                    <a:pt x="170" y="72"/>
                  </a:lnTo>
                  <a:lnTo>
                    <a:pt x="170" y="72"/>
                  </a:lnTo>
                  <a:lnTo>
                    <a:pt x="174" y="66"/>
                  </a:lnTo>
                  <a:lnTo>
                    <a:pt x="174" y="66"/>
                  </a:lnTo>
                  <a:lnTo>
                    <a:pt x="174" y="64"/>
                  </a:lnTo>
                  <a:lnTo>
                    <a:pt x="174" y="64"/>
                  </a:lnTo>
                  <a:lnTo>
                    <a:pt x="176" y="62"/>
                  </a:lnTo>
                  <a:lnTo>
                    <a:pt x="176" y="62"/>
                  </a:lnTo>
                  <a:lnTo>
                    <a:pt x="176" y="60"/>
                  </a:lnTo>
                  <a:lnTo>
                    <a:pt x="176" y="60"/>
                  </a:lnTo>
                  <a:lnTo>
                    <a:pt x="180" y="56"/>
                  </a:lnTo>
                  <a:lnTo>
                    <a:pt x="182" y="56"/>
                  </a:lnTo>
                  <a:lnTo>
                    <a:pt x="182" y="56"/>
                  </a:lnTo>
                  <a:lnTo>
                    <a:pt x="184" y="56"/>
                  </a:lnTo>
                  <a:lnTo>
                    <a:pt x="184" y="56"/>
                  </a:lnTo>
                  <a:lnTo>
                    <a:pt x="186" y="54"/>
                  </a:lnTo>
                  <a:lnTo>
                    <a:pt x="186" y="54"/>
                  </a:lnTo>
                  <a:lnTo>
                    <a:pt x="186" y="52"/>
                  </a:lnTo>
                  <a:lnTo>
                    <a:pt x="186" y="52"/>
                  </a:lnTo>
                  <a:lnTo>
                    <a:pt x="186" y="50"/>
                  </a:lnTo>
                  <a:lnTo>
                    <a:pt x="186" y="50"/>
                  </a:lnTo>
                  <a:lnTo>
                    <a:pt x="180" y="50"/>
                  </a:lnTo>
                  <a:lnTo>
                    <a:pt x="180" y="50"/>
                  </a:lnTo>
                  <a:lnTo>
                    <a:pt x="180" y="48"/>
                  </a:lnTo>
                  <a:lnTo>
                    <a:pt x="180" y="48"/>
                  </a:lnTo>
                  <a:lnTo>
                    <a:pt x="180" y="44"/>
                  </a:lnTo>
                  <a:lnTo>
                    <a:pt x="180" y="44"/>
                  </a:lnTo>
                  <a:lnTo>
                    <a:pt x="182" y="42"/>
                  </a:lnTo>
                  <a:lnTo>
                    <a:pt x="182" y="42"/>
                  </a:lnTo>
                  <a:lnTo>
                    <a:pt x="182" y="40"/>
                  </a:lnTo>
                  <a:lnTo>
                    <a:pt x="182" y="40"/>
                  </a:lnTo>
                  <a:lnTo>
                    <a:pt x="182" y="38"/>
                  </a:lnTo>
                  <a:lnTo>
                    <a:pt x="182" y="38"/>
                  </a:lnTo>
                  <a:lnTo>
                    <a:pt x="182" y="38"/>
                  </a:lnTo>
                  <a:lnTo>
                    <a:pt x="182" y="38"/>
                  </a:lnTo>
                  <a:lnTo>
                    <a:pt x="184" y="34"/>
                  </a:lnTo>
                  <a:lnTo>
                    <a:pt x="184" y="34"/>
                  </a:lnTo>
                  <a:lnTo>
                    <a:pt x="184" y="34"/>
                  </a:lnTo>
                  <a:lnTo>
                    <a:pt x="184" y="34"/>
                  </a:lnTo>
                  <a:lnTo>
                    <a:pt x="186" y="32"/>
                  </a:lnTo>
                  <a:lnTo>
                    <a:pt x="186" y="32"/>
                  </a:lnTo>
                  <a:lnTo>
                    <a:pt x="188" y="32"/>
                  </a:lnTo>
                  <a:lnTo>
                    <a:pt x="188" y="32"/>
                  </a:lnTo>
                  <a:lnTo>
                    <a:pt x="188" y="30"/>
                  </a:lnTo>
                  <a:lnTo>
                    <a:pt x="188" y="30"/>
                  </a:lnTo>
                  <a:lnTo>
                    <a:pt x="190" y="28"/>
                  </a:lnTo>
                  <a:lnTo>
                    <a:pt x="190" y="28"/>
                  </a:lnTo>
                  <a:lnTo>
                    <a:pt x="190" y="26"/>
                  </a:lnTo>
                  <a:lnTo>
                    <a:pt x="190" y="26"/>
                  </a:lnTo>
                  <a:lnTo>
                    <a:pt x="190" y="24"/>
                  </a:lnTo>
                  <a:lnTo>
                    <a:pt x="190" y="24"/>
                  </a:lnTo>
                  <a:lnTo>
                    <a:pt x="192" y="22"/>
                  </a:lnTo>
                  <a:lnTo>
                    <a:pt x="192" y="22"/>
                  </a:lnTo>
                  <a:lnTo>
                    <a:pt x="192" y="20"/>
                  </a:lnTo>
                  <a:lnTo>
                    <a:pt x="192" y="20"/>
                  </a:lnTo>
                  <a:lnTo>
                    <a:pt x="192" y="18"/>
                  </a:lnTo>
                  <a:lnTo>
                    <a:pt x="192" y="18"/>
                  </a:lnTo>
                  <a:lnTo>
                    <a:pt x="192" y="16"/>
                  </a:lnTo>
                  <a:lnTo>
                    <a:pt x="192" y="16"/>
                  </a:lnTo>
                  <a:lnTo>
                    <a:pt x="192" y="14"/>
                  </a:lnTo>
                  <a:lnTo>
                    <a:pt x="192" y="14"/>
                  </a:lnTo>
                  <a:lnTo>
                    <a:pt x="192" y="14"/>
                  </a:lnTo>
                  <a:lnTo>
                    <a:pt x="192" y="14"/>
                  </a:lnTo>
                  <a:lnTo>
                    <a:pt x="194" y="10"/>
                  </a:lnTo>
                  <a:lnTo>
                    <a:pt x="192" y="10"/>
                  </a:lnTo>
                  <a:lnTo>
                    <a:pt x="192" y="10"/>
                  </a:lnTo>
                  <a:lnTo>
                    <a:pt x="192" y="8"/>
                  </a:lnTo>
                  <a:lnTo>
                    <a:pt x="192" y="8"/>
                  </a:lnTo>
                  <a:lnTo>
                    <a:pt x="192" y="6"/>
                  </a:lnTo>
                  <a:lnTo>
                    <a:pt x="192" y="6"/>
                  </a:lnTo>
                  <a:lnTo>
                    <a:pt x="190" y="4"/>
                  </a:lnTo>
                  <a:lnTo>
                    <a:pt x="190" y="4"/>
                  </a:lnTo>
                  <a:lnTo>
                    <a:pt x="190" y="4"/>
                  </a:lnTo>
                  <a:lnTo>
                    <a:pt x="190" y="4"/>
                  </a:lnTo>
                  <a:lnTo>
                    <a:pt x="188" y="2"/>
                  </a:lnTo>
                  <a:lnTo>
                    <a:pt x="188" y="2"/>
                  </a:lnTo>
                  <a:lnTo>
                    <a:pt x="188" y="2"/>
                  </a:lnTo>
                  <a:lnTo>
                    <a:pt x="188" y="2"/>
                  </a:lnTo>
                  <a:lnTo>
                    <a:pt x="184" y="0"/>
                  </a:lnTo>
                  <a:lnTo>
                    <a:pt x="184" y="0"/>
                  </a:lnTo>
                  <a:lnTo>
                    <a:pt x="182" y="2"/>
                  </a:lnTo>
                  <a:lnTo>
                    <a:pt x="182" y="2"/>
                  </a:lnTo>
                  <a:lnTo>
                    <a:pt x="180" y="2"/>
                  </a:lnTo>
                  <a:lnTo>
                    <a:pt x="180" y="2"/>
                  </a:lnTo>
                  <a:lnTo>
                    <a:pt x="178" y="4"/>
                  </a:lnTo>
                  <a:lnTo>
                    <a:pt x="178" y="4"/>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57" name="Freeform 42"/>
            <p:cNvSpPr/>
            <p:nvPr/>
          </p:nvSpPr>
          <p:spPr bwMode="auto">
            <a:xfrm>
              <a:off x="6674843" y="2894387"/>
              <a:ext cx="766097" cy="1121389"/>
            </a:xfrm>
            <a:custGeom>
              <a:avLst/>
              <a:gdLst>
                <a:gd name="T0" fmla="*/ 74 w 414"/>
                <a:gd name="T1" fmla="*/ 80 h 606"/>
                <a:gd name="T2" fmla="*/ 26 w 414"/>
                <a:gd name="T3" fmla="*/ 20 h 606"/>
                <a:gd name="T4" fmla="*/ 14 w 414"/>
                <a:gd name="T5" fmla="*/ 14 h 606"/>
                <a:gd name="T6" fmla="*/ 4 w 414"/>
                <a:gd name="T7" fmla="*/ 10 h 606"/>
                <a:gd name="T8" fmla="*/ 14 w 414"/>
                <a:gd name="T9" fmla="*/ 36 h 606"/>
                <a:gd name="T10" fmla="*/ 20 w 414"/>
                <a:gd name="T11" fmla="*/ 52 h 606"/>
                <a:gd name="T12" fmla="*/ 22 w 414"/>
                <a:gd name="T13" fmla="*/ 74 h 606"/>
                <a:gd name="T14" fmla="*/ 24 w 414"/>
                <a:gd name="T15" fmla="*/ 94 h 606"/>
                <a:gd name="T16" fmla="*/ 28 w 414"/>
                <a:gd name="T17" fmla="*/ 114 h 606"/>
                <a:gd name="T18" fmla="*/ 30 w 414"/>
                <a:gd name="T19" fmla="*/ 130 h 606"/>
                <a:gd name="T20" fmla="*/ 32 w 414"/>
                <a:gd name="T21" fmla="*/ 156 h 606"/>
                <a:gd name="T22" fmla="*/ 38 w 414"/>
                <a:gd name="T23" fmla="*/ 178 h 606"/>
                <a:gd name="T24" fmla="*/ 40 w 414"/>
                <a:gd name="T25" fmla="*/ 198 h 606"/>
                <a:gd name="T26" fmla="*/ 40 w 414"/>
                <a:gd name="T27" fmla="*/ 218 h 606"/>
                <a:gd name="T28" fmla="*/ 44 w 414"/>
                <a:gd name="T29" fmla="*/ 238 h 606"/>
                <a:gd name="T30" fmla="*/ 52 w 414"/>
                <a:gd name="T31" fmla="*/ 270 h 606"/>
                <a:gd name="T32" fmla="*/ 54 w 414"/>
                <a:gd name="T33" fmla="*/ 288 h 606"/>
                <a:gd name="T34" fmla="*/ 58 w 414"/>
                <a:gd name="T35" fmla="*/ 310 h 606"/>
                <a:gd name="T36" fmla="*/ 64 w 414"/>
                <a:gd name="T37" fmla="*/ 326 h 606"/>
                <a:gd name="T38" fmla="*/ 68 w 414"/>
                <a:gd name="T39" fmla="*/ 348 h 606"/>
                <a:gd name="T40" fmla="*/ 74 w 414"/>
                <a:gd name="T41" fmla="*/ 372 h 606"/>
                <a:gd name="T42" fmla="*/ 88 w 414"/>
                <a:gd name="T43" fmla="*/ 398 h 606"/>
                <a:gd name="T44" fmla="*/ 96 w 414"/>
                <a:gd name="T45" fmla="*/ 420 h 606"/>
                <a:gd name="T46" fmla="*/ 102 w 414"/>
                <a:gd name="T47" fmla="*/ 436 h 606"/>
                <a:gd name="T48" fmla="*/ 118 w 414"/>
                <a:gd name="T49" fmla="*/ 460 h 606"/>
                <a:gd name="T50" fmla="*/ 136 w 414"/>
                <a:gd name="T51" fmla="*/ 488 h 606"/>
                <a:gd name="T52" fmla="*/ 146 w 414"/>
                <a:gd name="T53" fmla="*/ 506 h 606"/>
                <a:gd name="T54" fmla="*/ 156 w 414"/>
                <a:gd name="T55" fmla="*/ 522 h 606"/>
                <a:gd name="T56" fmla="*/ 176 w 414"/>
                <a:gd name="T57" fmla="*/ 544 h 606"/>
                <a:gd name="T58" fmla="*/ 190 w 414"/>
                <a:gd name="T59" fmla="*/ 558 h 606"/>
                <a:gd name="T60" fmla="*/ 216 w 414"/>
                <a:gd name="T61" fmla="*/ 580 h 606"/>
                <a:gd name="T62" fmla="*/ 234 w 414"/>
                <a:gd name="T63" fmla="*/ 592 h 606"/>
                <a:gd name="T64" fmla="*/ 256 w 414"/>
                <a:gd name="T65" fmla="*/ 600 h 606"/>
                <a:gd name="T66" fmla="*/ 270 w 414"/>
                <a:gd name="T67" fmla="*/ 606 h 606"/>
                <a:gd name="T68" fmla="*/ 296 w 414"/>
                <a:gd name="T69" fmla="*/ 604 h 606"/>
                <a:gd name="T70" fmla="*/ 316 w 414"/>
                <a:gd name="T71" fmla="*/ 600 h 606"/>
                <a:gd name="T72" fmla="*/ 342 w 414"/>
                <a:gd name="T73" fmla="*/ 592 h 606"/>
                <a:gd name="T74" fmla="*/ 364 w 414"/>
                <a:gd name="T75" fmla="*/ 586 h 606"/>
                <a:gd name="T76" fmla="*/ 382 w 414"/>
                <a:gd name="T77" fmla="*/ 578 h 606"/>
                <a:gd name="T78" fmla="*/ 390 w 414"/>
                <a:gd name="T79" fmla="*/ 572 h 606"/>
                <a:gd name="T80" fmla="*/ 398 w 414"/>
                <a:gd name="T81" fmla="*/ 564 h 606"/>
                <a:gd name="T82" fmla="*/ 412 w 414"/>
                <a:gd name="T83" fmla="*/ 560 h 606"/>
                <a:gd name="T84" fmla="*/ 384 w 414"/>
                <a:gd name="T85" fmla="*/ 552 h 606"/>
                <a:gd name="T86" fmla="*/ 360 w 414"/>
                <a:gd name="T87" fmla="*/ 546 h 606"/>
                <a:gd name="T88" fmla="*/ 344 w 414"/>
                <a:gd name="T89" fmla="*/ 540 h 606"/>
                <a:gd name="T90" fmla="*/ 330 w 414"/>
                <a:gd name="T91" fmla="*/ 528 h 606"/>
                <a:gd name="T92" fmla="*/ 298 w 414"/>
                <a:gd name="T93" fmla="*/ 506 h 606"/>
                <a:gd name="T94" fmla="*/ 274 w 414"/>
                <a:gd name="T95" fmla="*/ 478 h 606"/>
                <a:gd name="T96" fmla="*/ 264 w 414"/>
                <a:gd name="T97" fmla="*/ 464 h 606"/>
                <a:gd name="T98" fmla="*/ 246 w 414"/>
                <a:gd name="T99" fmla="*/ 436 h 606"/>
                <a:gd name="T100" fmla="*/ 228 w 414"/>
                <a:gd name="T101" fmla="*/ 410 h 606"/>
                <a:gd name="T102" fmla="*/ 190 w 414"/>
                <a:gd name="T103" fmla="*/ 346 h 606"/>
                <a:gd name="T104" fmla="*/ 180 w 414"/>
                <a:gd name="T105" fmla="*/ 322 h 606"/>
                <a:gd name="T106" fmla="*/ 166 w 414"/>
                <a:gd name="T107" fmla="*/ 294 h 606"/>
                <a:gd name="T108" fmla="*/ 152 w 414"/>
                <a:gd name="T109" fmla="*/ 264 h 606"/>
                <a:gd name="T110" fmla="*/ 136 w 414"/>
                <a:gd name="T111" fmla="*/ 230 h 606"/>
                <a:gd name="T112" fmla="*/ 120 w 414"/>
                <a:gd name="T113" fmla="*/ 190 h 606"/>
                <a:gd name="T114" fmla="*/ 116 w 414"/>
                <a:gd name="T115" fmla="*/ 172 h 606"/>
                <a:gd name="T116" fmla="*/ 112 w 414"/>
                <a:gd name="T117" fmla="*/ 162 h 606"/>
                <a:gd name="T118" fmla="*/ 100 w 414"/>
                <a:gd name="T119" fmla="*/ 134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4" h="606">
                  <a:moveTo>
                    <a:pt x="90" y="116"/>
                  </a:moveTo>
                  <a:lnTo>
                    <a:pt x="90" y="116"/>
                  </a:lnTo>
                  <a:lnTo>
                    <a:pt x="90" y="114"/>
                  </a:lnTo>
                  <a:lnTo>
                    <a:pt x="90" y="114"/>
                  </a:lnTo>
                  <a:lnTo>
                    <a:pt x="88" y="110"/>
                  </a:lnTo>
                  <a:lnTo>
                    <a:pt x="88" y="106"/>
                  </a:lnTo>
                  <a:lnTo>
                    <a:pt x="88" y="106"/>
                  </a:lnTo>
                  <a:lnTo>
                    <a:pt x="90" y="106"/>
                  </a:lnTo>
                  <a:lnTo>
                    <a:pt x="90" y="106"/>
                  </a:lnTo>
                  <a:lnTo>
                    <a:pt x="90" y="102"/>
                  </a:lnTo>
                  <a:lnTo>
                    <a:pt x="88" y="102"/>
                  </a:lnTo>
                  <a:lnTo>
                    <a:pt x="88" y="102"/>
                  </a:lnTo>
                  <a:lnTo>
                    <a:pt x="88" y="102"/>
                  </a:lnTo>
                  <a:lnTo>
                    <a:pt x="88" y="102"/>
                  </a:lnTo>
                  <a:lnTo>
                    <a:pt x="82" y="90"/>
                  </a:lnTo>
                  <a:lnTo>
                    <a:pt x="74" y="80"/>
                  </a:lnTo>
                  <a:lnTo>
                    <a:pt x="74" y="80"/>
                  </a:lnTo>
                  <a:lnTo>
                    <a:pt x="74" y="80"/>
                  </a:lnTo>
                  <a:lnTo>
                    <a:pt x="74" y="80"/>
                  </a:lnTo>
                  <a:lnTo>
                    <a:pt x="74" y="78"/>
                  </a:lnTo>
                  <a:lnTo>
                    <a:pt x="74" y="78"/>
                  </a:lnTo>
                  <a:lnTo>
                    <a:pt x="72" y="76"/>
                  </a:lnTo>
                  <a:lnTo>
                    <a:pt x="72" y="76"/>
                  </a:lnTo>
                  <a:lnTo>
                    <a:pt x="60" y="62"/>
                  </a:lnTo>
                  <a:lnTo>
                    <a:pt x="52" y="46"/>
                  </a:lnTo>
                  <a:lnTo>
                    <a:pt x="42" y="32"/>
                  </a:lnTo>
                  <a:lnTo>
                    <a:pt x="32" y="18"/>
                  </a:lnTo>
                  <a:lnTo>
                    <a:pt x="32" y="18"/>
                  </a:lnTo>
                  <a:lnTo>
                    <a:pt x="32" y="16"/>
                  </a:lnTo>
                  <a:lnTo>
                    <a:pt x="32" y="16"/>
                  </a:lnTo>
                  <a:lnTo>
                    <a:pt x="30" y="16"/>
                  </a:lnTo>
                  <a:lnTo>
                    <a:pt x="28" y="18"/>
                  </a:lnTo>
                  <a:lnTo>
                    <a:pt x="28" y="18"/>
                  </a:lnTo>
                  <a:lnTo>
                    <a:pt x="28" y="18"/>
                  </a:lnTo>
                  <a:lnTo>
                    <a:pt x="28" y="18"/>
                  </a:lnTo>
                  <a:lnTo>
                    <a:pt x="26" y="20"/>
                  </a:lnTo>
                  <a:lnTo>
                    <a:pt x="26" y="20"/>
                  </a:lnTo>
                  <a:lnTo>
                    <a:pt x="26" y="20"/>
                  </a:lnTo>
                  <a:lnTo>
                    <a:pt x="24" y="20"/>
                  </a:lnTo>
                  <a:lnTo>
                    <a:pt x="24" y="20"/>
                  </a:lnTo>
                  <a:lnTo>
                    <a:pt x="22" y="18"/>
                  </a:lnTo>
                  <a:lnTo>
                    <a:pt x="22" y="18"/>
                  </a:lnTo>
                  <a:lnTo>
                    <a:pt x="20" y="18"/>
                  </a:lnTo>
                  <a:lnTo>
                    <a:pt x="18" y="20"/>
                  </a:lnTo>
                  <a:lnTo>
                    <a:pt x="18" y="20"/>
                  </a:lnTo>
                  <a:lnTo>
                    <a:pt x="18" y="20"/>
                  </a:lnTo>
                  <a:lnTo>
                    <a:pt x="16" y="20"/>
                  </a:lnTo>
                  <a:lnTo>
                    <a:pt x="16" y="20"/>
                  </a:lnTo>
                  <a:lnTo>
                    <a:pt x="16" y="18"/>
                  </a:lnTo>
                  <a:lnTo>
                    <a:pt x="16" y="18"/>
                  </a:lnTo>
                  <a:lnTo>
                    <a:pt x="14" y="16"/>
                  </a:lnTo>
                  <a:lnTo>
                    <a:pt x="14" y="16"/>
                  </a:lnTo>
                  <a:lnTo>
                    <a:pt x="14" y="14"/>
                  </a:lnTo>
                  <a:lnTo>
                    <a:pt x="14" y="14"/>
                  </a:lnTo>
                  <a:lnTo>
                    <a:pt x="6" y="2"/>
                  </a:lnTo>
                  <a:lnTo>
                    <a:pt x="6" y="2"/>
                  </a:lnTo>
                  <a:lnTo>
                    <a:pt x="6" y="2"/>
                  </a:lnTo>
                  <a:lnTo>
                    <a:pt x="6" y="2"/>
                  </a:lnTo>
                  <a:lnTo>
                    <a:pt x="2" y="0"/>
                  </a:lnTo>
                  <a:lnTo>
                    <a:pt x="2" y="0"/>
                  </a:lnTo>
                  <a:lnTo>
                    <a:pt x="2" y="2"/>
                  </a:lnTo>
                  <a:lnTo>
                    <a:pt x="0" y="2"/>
                  </a:lnTo>
                  <a:lnTo>
                    <a:pt x="0" y="2"/>
                  </a:lnTo>
                  <a:lnTo>
                    <a:pt x="0" y="4"/>
                  </a:lnTo>
                  <a:lnTo>
                    <a:pt x="0" y="4"/>
                  </a:lnTo>
                  <a:lnTo>
                    <a:pt x="0" y="6"/>
                  </a:lnTo>
                  <a:lnTo>
                    <a:pt x="0" y="6"/>
                  </a:lnTo>
                  <a:lnTo>
                    <a:pt x="2" y="10"/>
                  </a:lnTo>
                  <a:lnTo>
                    <a:pt x="2" y="10"/>
                  </a:lnTo>
                  <a:lnTo>
                    <a:pt x="2" y="10"/>
                  </a:lnTo>
                  <a:lnTo>
                    <a:pt x="2" y="10"/>
                  </a:lnTo>
                  <a:lnTo>
                    <a:pt x="4" y="10"/>
                  </a:lnTo>
                  <a:lnTo>
                    <a:pt x="4" y="12"/>
                  </a:lnTo>
                  <a:lnTo>
                    <a:pt x="4" y="12"/>
                  </a:lnTo>
                  <a:lnTo>
                    <a:pt x="4" y="14"/>
                  </a:lnTo>
                  <a:lnTo>
                    <a:pt x="4" y="14"/>
                  </a:lnTo>
                  <a:lnTo>
                    <a:pt x="6" y="18"/>
                  </a:lnTo>
                  <a:lnTo>
                    <a:pt x="6" y="18"/>
                  </a:lnTo>
                  <a:lnTo>
                    <a:pt x="6" y="18"/>
                  </a:lnTo>
                  <a:lnTo>
                    <a:pt x="6" y="18"/>
                  </a:lnTo>
                  <a:lnTo>
                    <a:pt x="10" y="20"/>
                  </a:lnTo>
                  <a:lnTo>
                    <a:pt x="10" y="22"/>
                  </a:lnTo>
                  <a:lnTo>
                    <a:pt x="10" y="26"/>
                  </a:lnTo>
                  <a:lnTo>
                    <a:pt x="12" y="30"/>
                  </a:lnTo>
                  <a:lnTo>
                    <a:pt x="12" y="30"/>
                  </a:lnTo>
                  <a:lnTo>
                    <a:pt x="12" y="32"/>
                  </a:lnTo>
                  <a:lnTo>
                    <a:pt x="12" y="32"/>
                  </a:lnTo>
                  <a:lnTo>
                    <a:pt x="12" y="34"/>
                  </a:lnTo>
                  <a:lnTo>
                    <a:pt x="12" y="34"/>
                  </a:lnTo>
                  <a:lnTo>
                    <a:pt x="14" y="36"/>
                  </a:lnTo>
                  <a:lnTo>
                    <a:pt x="14" y="36"/>
                  </a:lnTo>
                  <a:lnTo>
                    <a:pt x="16" y="36"/>
                  </a:lnTo>
                  <a:lnTo>
                    <a:pt x="16" y="38"/>
                  </a:lnTo>
                  <a:lnTo>
                    <a:pt x="14" y="38"/>
                  </a:lnTo>
                  <a:lnTo>
                    <a:pt x="16" y="40"/>
                  </a:lnTo>
                  <a:lnTo>
                    <a:pt x="16" y="40"/>
                  </a:lnTo>
                  <a:lnTo>
                    <a:pt x="16" y="40"/>
                  </a:lnTo>
                  <a:lnTo>
                    <a:pt x="16" y="40"/>
                  </a:lnTo>
                  <a:lnTo>
                    <a:pt x="16" y="44"/>
                  </a:lnTo>
                  <a:lnTo>
                    <a:pt x="16" y="44"/>
                  </a:lnTo>
                  <a:lnTo>
                    <a:pt x="18" y="46"/>
                  </a:lnTo>
                  <a:lnTo>
                    <a:pt x="18" y="46"/>
                  </a:lnTo>
                  <a:lnTo>
                    <a:pt x="18" y="48"/>
                  </a:lnTo>
                  <a:lnTo>
                    <a:pt x="18" y="48"/>
                  </a:lnTo>
                  <a:lnTo>
                    <a:pt x="18" y="52"/>
                  </a:lnTo>
                  <a:lnTo>
                    <a:pt x="18" y="52"/>
                  </a:lnTo>
                  <a:lnTo>
                    <a:pt x="20" y="52"/>
                  </a:lnTo>
                  <a:lnTo>
                    <a:pt x="20" y="52"/>
                  </a:lnTo>
                  <a:lnTo>
                    <a:pt x="20" y="54"/>
                  </a:lnTo>
                  <a:lnTo>
                    <a:pt x="20" y="56"/>
                  </a:lnTo>
                  <a:lnTo>
                    <a:pt x="20" y="56"/>
                  </a:lnTo>
                  <a:lnTo>
                    <a:pt x="22" y="56"/>
                  </a:lnTo>
                  <a:lnTo>
                    <a:pt x="22" y="56"/>
                  </a:lnTo>
                  <a:lnTo>
                    <a:pt x="22" y="58"/>
                  </a:lnTo>
                  <a:lnTo>
                    <a:pt x="22" y="58"/>
                  </a:lnTo>
                  <a:lnTo>
                    <a:pt x="22" y="60"/>
                  </a:lnTo>
                  <a:lnTo>
                    <a:pt x="22" y="60"/>
                  </a:lnTo>
                  <a:lnTo>
                    <a:pt x="22" y="62"/>
                  </a:lnTo>
                  <a:lnTo>
                    <a:pt x="22" y="62"/>
                  </a:lnTo>
                  <a:lnTo>
                    <a:pt x="22" y="66"/>
                  </a:lnTo>
                  <a:lnTo>
                    <a:pt x="22" y="66"/>
                  </a:lnTo>
                  <a:lnTo>
                    <a:pt x="22" y="68"/>
                  </a:lnTo>
                  <a:lnTo>
                    <a:pt x="22" y="68"/>
                  </a:lnTo>
                  <a:lnTo>
                    <a:pt x="22" y="70"/>
                  </a:lnTo>
                  <a:lnTo>
                    <a:pt x="22" y="70"/>
                  </a:lnTo>
                  <a:lnTo>
                    <a:pt x="22" y="74"/>
                  </a:lnTo>
                  <a:lnTo>
                    <a:pt x="22" y="74"/>
                  </a:lnTo>
                  <a:lnTo>
                    <a:pt x="22" y="78"/>
                  </a:lnTo>
                  <a:lnTo>
                    <a:pt x="22" y="78"/>
                  </a:lnTo>
                  <a:lnTo>
                    <a:pt x="22" y="78"/>
                  </a:lnTo>
                  <a:lnTo>
                    <a:pt x="22" y="78"/>
                  </a:lnTo>
                  <a:lnTo>
                    <a:pt x="22" y="78"/>
                  </a:lnTo>
                  <a:lnTo>
                    <a:pt x="24" y="78"/>
                  </a:lnTo>
                  <a:lnTo>
                    <a:pt x="24" y="78"/>
                  </a:lnTo>
                  <a:lnTo>
                    <a:pt x="28" y="80"/>
                  </a:lnTo>
                  <a:lnTo>
                    <a:pt x="26" y="84"/>
                  </a:lnTo>
                  <a:lnTo>
                    <a:pt x="26" y="86"/>
                  </a:lnTo>
                  <a:lnTo>
                    <a:pt x="26" y="90"/>
                  </a:lnTo>
                  <a:lnTo>
                    <a:pt x="26" y="90"/>
                  </a:lnTo>
                  <a:lnTo>
                    <a:pt x="26" y="90"/>
                  </a:lnTo>
                  <a:lnTo>
                    <a:pt x="26" y="90"/>
                  </a:lnTo>
                  <a:lnTo>
                    <a:pt x="26" y="92"/>
                  </a:lnTo>
                  <a:lnTo>
                    <a:pt x="26" y="94"/>
                  </a:lnTo>
                  <a:lnTo>
                    <a:pt x="24" y="94"/>
                  </a:lnTo>
                  <a:lnTo>
                    <a:pt x="24" y="94"/>
                  </a:lnTo>
                  <a:lnTo>
                    <a:pt x="24" y="96"/>
                  </a:lnTo>
                  <a:lnTo>
                    <a:pt x="26" y="98"/>
                  </a:lnTo>
                  <a:lnTo>
                    <a:pt x="26" y="98"/>
                  </a:lnTo>
                  <a:lnTo>
                    <a:pt x="26" y="98"/>
                  </a:lnTo>
                  <a:lnTo>
                    <a:pt x="26" y="98"/>
                  </a:lnTo>
                  <a:lnTo>
                    <a:pt x="28" y="98"/>
                  </a:lnTo>
                  <a:lnTo>
                    <a:pt x="28" y="100"/>
                  </a:lnTo>
                  <a:lnTo>
                    <a:pt x="28" y="104"/>
                  </a:lnTo>
                  <a:lnTo>
                    <a:pt x="28" y="104"/>
                  </a:lnTo>
                  <a:lnTo>
                    <a:pt x="28" y="104"/>
                  </a:lnTo>
                  <a:lnTo>
                    <a:pt x="26" y="106"/>
                  </a:lnTo>
                  <a:lnTo>
                    <a:pt x="26" y="106"/>
                  </a:lnTo>
                  <a:lnTo>
                    <a:pt x="24" y="106"/>
                  </a:lnTo>
                  <a:lnTo>
                    <a:pt x="26" y="108"/>
                  </a:lnTo>
                  <a:lnTo>
                    <a:pt x="28" y="112"/>
                  </a:lnTo>
                  <a:lnTo>
                    <a:pt x="28" y="112"/>
                  </a:lnTo>
                  <a:lnTo>
                    <a:pt x="28" y="114"/>
                  </a:lnTo>
                  <a:lnTo>
                    <a:pt x="28" y="114"/>
                  </a:lnTo>
                  <a:lnTo>
                    <a:pt x="28" y="114"/>
                  </a:lnTo>
                  <a:lnTo>
                    <a:pt x="28" y="116"/>
                  </a:lnTo>
                  <a:lnTo>
                    <a:pt x="28" y="116"/>
                  </a:lnTo>
                  <a:lnTo>
                    <a:pt x="26" y="120"/>
                  </a:lnTo>
                  <a:lnTo>
                    <a:pt x="26" y="122"/>
                  </a:lnTo>
                  <a:lnTo>
                    <a:pt x="26" y="122"/>
                  </a:lnTo>
                  <a:lnTo>
                    <a:pt x="26" y="124"/>
                  </a:lnTo>
                  <a:lnTo>
                    <a:pt x="26" y="126"/>
                  </a:lnTo>
                  <a:lnTo>
                    <a:pt x="26" y="126"/>
                  </a:lnTo>
                  <a:lnTo>
                    <a:pt x="28" y="126"/>
                  </a:lnTo>
                  <a:lnTo>
                    <a:pt x="28" y="126"/>
                  </a:lnTo>
                  <a:lnTo>
                    <a:pt x="28" y="128"/>
                  </a:lnTo>
                  <a:lnTo>
                    <a:pt x="28" y="128"/>
                  </a:lnTo>
                  <a:lnTo>
                    <a:pt x="30" y="128"/>
                  </a:lnTo>
                  <a:lnTo>
                    <a:pt x="30" y="128"/>
                  </a:lnTo>
                  <a:lnTo>
                    <a:pt x="30" y="130"/>
                  </a:lnTo>
                  <a:lnTo>
                    <a:pt x="30" y="130"/>
                  </a:lnTo>
                  <a:lnTo>
                    <a:pt x="30" y="130"/>
                  </a:lnTo>
                  <a:lnTo>
                    <a:pt x="30" y="132"/>
                  </a:lnTo>
                  <a:lnTo>
                    <a:pt x="30" y="132"/>
                  </a:lnTo>
                  <a:lnTo>
                    <a:pt x="30" y="138"/>
                  </a:lnTo>
                  <a:lnTo>
                    <a:pt x="32" y="142"/>
                  </a:lnTo>
                  <a:lnTo>
                    <a:pt x="32" y="142"/>
                  </a:lnTo>
                  <a:lnTo>
                    <a:pt x="32" y="144"/>
                  </a:lnTo>
                  <a:lnTo>
                    <a:pt x="32" y="144"/>
                  </a:lnTo>
                  <a:lnTo>
                    <a:pt x="32" y="146"/>
                  </a:lnTo>
                  <a:lnTo>
                    <a:pt x="32" y="146"/>
                  </a:lnTo>
                  <a:lnTo>
                    <a:pt x="32" y="146"/>
                  </a:lnTo>
                  <a:lnTo>
                    <a:pt x="32" y="146"/>
                  </a:lnTo>
                  <a:lnTo>
                    <a:pt x="32" y="148"/>
                  </a:lnTo>
                  <a:lnTo>
                    <a:pt x="32" y="148"/>
                  </a:lnTo>
                  <a:lnTo>
                    <a:pt x="30" y="150"/>
                  </a:lnTo>
                  <a:lnTo>
                    <a:pt x="30" y="150"/>
                  </a:lnTo>
                  <a:lnTo>
                    <a:pt x="30" y="152"/>
                  </a:lnTo>
                  <a:lnTo>
                    <a:pt x="32" y="156"/>
                  </a:lnTo>
                  <a:lnTo>
                    <a:pt x="32" y="156"/>
                  </a:lnTo>
                  <a:lnTo>
                    <a:pt x="34" y="156"/>
                  </a:lnTo>
                  <a:lnTo>
                    <a:pt x="34" y="156"/>
                  </a:lnTo>
                  <a:lnTo>
                    <a:pt x="34" y="156"/>
                  </a:lnTo>
                  <a:lnTo>
                    <a:pt x="36" y="158"/>
                  </a:lnTo>
                  <a:lnTo>
                    <a:pt x="36" y="158"/>
                  </a:lnTo>
                  <a:lnTo>
                    <a:pt x="38" y="164"/>
                  </a:lnTo>
                  <a:lnTo>
                    <a:pt x="36" y="168"/>
                  </a:lnTo>
                  <a:lnTo>
                    <a:pt x="34" y="170"/>
                  </a:lnTo>
                  <a:lnTo>
                    <a:pt x="34" y="170"/>
                  </a:lnTo>
                  <a:lnTo>
                    <a:pt x="34" y="172"/>
                  </a:lnTo>
                  <a:lnTo>
                    <a:pt x="34" y="174"/>
                  </a:lnTo>
                  <a:lnTo>
                    <a:pt x="34" y="174"/>
                  </a:lnTo>
                  <a:lnTo>
                    <a:pt x="36" y="174"/>
                  </a:lnTo>
                  <a:lnTo>
                    <a:pt x="36" y="174"/>
                  </a:lnTo>
                  <a:lnTo>
                    <a:pt x="38" y="176"/>
                  </a:lnTo>
                  <a:lnTo>
                    <a:pt x="38" y="176"/>
                  </a:lnTo>
                  <a:lnTo>
                    <a:pt x="38" y="178"/>
                  </a:lnTo>
                  <a:lnTo>
                    <a:pt x="38" y="180"/>
                  </a:lnTo>
                  <a:lnTo>
                    <a:pt x="38" y="180"/>
                  </a:lnTo>
                  <a:lnTo>
                    <a:pt x="38" y="180"/>
                  </a:lnTo>
                  <a:lnTo>
                    <a:pt x="38" y="180"/>
                  </a:lnTo>
                  <a:lnTo>
                    <a:pt x="38" y="182"/>
                  </a:lnTo>
                  <a:lnTo>
                    <a:pt x="38" y="182"/>
                  </a:lnTo>
                  <a:lnTo>
                    <a:pt x="38" y="184"/>
                  </a:lnTo>
                  <a:lnTo>
                    <a:pt x="38" y="184"/>
                  </a:lnTo>
                  <a:lnTo>
                    <a:pt x="38" y="186"/>
                  </a:lnTo>
                  <a:lnTo>
                    <a:pt x="38" y="186"/>
                  </a:lnTo>
                  <a:lnTo>
                    <a:pt x="38" y="188"/>
                  </a:lnTo>
                  <a:lnTo>
                    <a:pt x="38" y="188"/>
                  </a:lnTo>
                  <a:lnTo>
                    <a:pt x="38" y="194"/>
                  </a:lnTo>
                  <a:lnTo>
                    <a:pt x="38" y="194"/>
                  </a:lnTo>
                  <a:lnTo>
                    <a:pt x="40" y="196"/>
                  </a:lnTo>
                  <a:lnTo>
                    <a:pt x="40" y="196"/>
                  </a:lnTo>
                  <a:lnTo>
                    <a:pt x="40" y="198"/>
                  </a:lnTo>
                  <a:lnTo>
                    <a:pt x="40" y="198"/>
                  </a:lnTo>
                  <a:lnTo>
                    <a:pt x="40" y="202"/>
                  </a:lnTo>
                  <a:lnTo>
                    <a:pt x="40" y="202"/>
                  </a:lnTo>
                  <a:lnTo>
                    <a:pt x="42" y="204"/>
                  </a:lnTo>
                  <a:lnTo>
                    <a:pt x="42" y="204"/>
                  </a:lnTo>
                  <a:lnTo>
                    <a:pt x="42" y="204"/>
                  </a:lnTo>
                  <a:lnTo>
                    <a:pt x="42" y="206"/>
                  </a:lnTo>
                  <a:lnTo>
                    <a:pt x="42" y="206"/>
                  </a:lnTo>
                  <a:lnTo>
                    <a:pt x="44" y="206"/>
                  </a:lnTo>
                  <a:lnTo>
                    <a:pt x="44" y="206"/>
                  </a:lnTo>
                  <a:lnTo>
                    <a:pt x="44" y="210"/>
                  </a:lnTo>
                  <a:lnTo>
                    <a:pt x="44" y="210"/>
                  </a:lnTo>
                  <a:lnTo>
                    <a:pt x="44" y="210"/>
                  </a:lnTo>
                  <a:lnTo>
                    <a:pt x="44" y="212"/>
                  </a:lnTo>
                  <a:lnTo>
                    <a:pt x="44" y="212"/>
                  </a:lnTo>
                  <a:lnTo>
                    <a:pt x="42" y="216"/>
                  </a:lnTo>
                  <a:lnTo>
                    <a:pt x="40" y="216"/>
                  </a:lnTo>
                  <a:lnTo>
                    <a:pt x="40" y="216"/>
                  </a:lnTo>
                  <a:lnTo>
                    <a:pt x="40" y="218"/>
                  </a:lnTo>
                  <a:lnTo>
                    <a:pt x="40" y="218"/>
                  </a:lnTo>
                  <a:lnTo>
                    <a:pt x="42" y="222"/>
                  </a:lnTo>
                  <a:lnTo>
                    <a:pt x="42" y="222"/>
                  </a:lnTo>
                  <a:lnTo>
                    <a:pt x="42" y="222"/>
                  </a:lnTo>
                  <a:lnTo>
                    <a:pt x="42" y="222"/>
                  </a:lnTo>
                  <a:lnTo>
                    <a:pt x="44" y="224"/>
                  </a:lnTo>
                  <a:lnTo>
                    <a:pt x="44" y="224"/>
                  </a:lnTo>
                  <a:lnTo>
                    <a:pt x="44" y="226"/>
                  </a:lnTo>
                  <a:lnTo>
                    <a:pt x="44" y="228"/>
                  </a:lnTo>
                  <a:lnTo>
                    <a:pt x="44" y="228"/>
                  </a:lnTo>
                  <a:lnTo>
                    <a:pt x="44" y="228"/>
                  </a:lnTo>
                  <a:lnTo>
                    <a:pt x="44" y="232"/>
                  </a:lnTo>
                  <a:lnTo>
                    <a:pt x="42" y="234"/>
                  </a:lnTo>
                  <a:lnTo>
                    <a:pt x="42" y="234"/>
                  </a:lnTo>
                  <a:lnTo>
                    <a:pt x="42" y="236"/>
                  </a:lnTo>
                  <a:lnTo>
                    <a:pt x="44" y="238"/>
                  </a:lnTo>
                  <a:lnTo>
                    <a:pt x="44" y="238"/>
                  </a:lnTo>
                  <a:lnTo>
                    <a:pt x="44" y="238"/>
                  </a:lnTo>
                  <a:lnTo>
                    <a:pt x="44" y="238"/>
                  </a:lnTo>
                  <a:lnTo>
                    <a:pt x="46" y="240"/>
                  </a:lnTo>
                  <a:lnTo>
                    <a:pt x="46" y="240"/>
                  </a:lnTo>
                  <a:lnTo>
                    <a:pt x="50" y="244"/>
                  </a:lnTo>
                  <a:lnTo>
                    <a:pt x="50" y="244"/>
                  </a:lnTo>
                  <a:lnTo>
                    <a:pt x="50" y="250"/>
                  </a:lnTo>
                  <a:lnTo>
                    <a:pt x="48" y="256"/>
                  </a:lnTo>
                  <a:lnTo>
                    <a:pt x="48" y="256"/>
                  </a:lnTo>
                  <a:lnTo>
                    <a:pt x="48" y="258"/>
                  </a:lnTo>
                  <a:lnTo>
                    <a:pt x="48" y="258"/>
                  </a:lnTo>
                  <a:lnTo>
                    <a:pt x="50" y="264"/>
                  </a:lnTo>
                  <a:lnTo>
                    <a:pt x="50" y="264"/>
                  </a:lnTo>
                  <a:lnTo>
                    <a:pt x="50" y="266"/>
                  </a:lnTo>
                  <a:lnTo>
                    <a:pt x="50" y="266"/>
                  </a:lnTo>
                  <a:lnTo>
                    <a:pt x="50" y="270"/>
                  </a:lnTo>
                  <a:lnTo>
                    <a:pt x="50" y="270"/>
                  </a:lnTo>
                  <a:lnTo>
                    <a:pt x="52" y="270"/>
                  </a:lnTo>
                  <a:lnTo>
                    <a:pt x="52" y="270"/>
                  </a:lnTo>
                  <a:lnTo>
                    <a:pt x="52" y="270"/>
                  </a:lnTo>
                  <a:lnTo>
                    <a:pt x="52" y="272"/>
                  </a:lnTo>
                  <a:lnTo>
                    <a:pt x="52" y="272"/>
                  </a:lnTo>
                  <a:lnTo>
                    <a:pt x="54" y="272"/>
                  </a:lnTo>
                  <a:lnTo>
                    <a:pt x="54" y="272"/>
                  </a:lnTo>
                  <a:lnTo>
                    <a:pt x="52" y="274"/>
                  </a:lnTo>
                  <a:lnTo>
                    <a:pt x="52" y="274"/>
                  </a:lnTo>
                  <a:lnTo>
                    <a:pt x="52" y="276"/>
                  </a:lnTo>
                  <a:lnTo>
                    <a:pt x="52" y="276"/>
                  </a:lnTo>
                  <a:lnTo>
                    <a:pt x="52" y="280"/>
                  </a:lnTo>
                  <a:lnTo>
                    <a:pt x="54" y="282"/>
                  </a:lnTo>
                  <a:lnTo>
                    <a:pt x="54" y="282"/>
                  </a:lnTo>
                  <a:lnTo>
                    <a:pt x="56" y="284"/>
                  </a:lnTo>
                  <a:lnTo>
                    <a:pt x="56" y="284"/>
                  </a:lnTo>
                  <a:lnTo>
                    <a:pt x="54" y="286"/>
                  </a:lnTo>
                  <a:lnTo>
                    <a:pt x="54" y="286"/>
                  </a:lnTo>
                  <a:lnTo>
                    <a:pt x="54" y="286"/>
                  </a:lnTo>
                  <a:lnTo>
                    <a:pt x="54" y="288"/>
                  </a:lnTo>
                  <a:lnTo>
                    <a:pt x="54" y="288"/>
                  </a:lnTo>
                  <a:lnTo>
                    <a:pt x="56" y="288"/>
                  </a:lnTo>
                  <a:lnTo>
                    <a:pt x="56" y="290"/>
                  </a:lnTo>
                  <a:lnTo>
                    <a:pt x="56" y="294"/>
                  </a:lnTo>
                  <a:lnTo>
                    <a:pt x="56" y="294"/>
                  </a:lnTo>
                  <a:lnTo>
                    <a:pt x="56" y="298"/>
                  </a:lnTo>
                  <a:lnTo>
                    <a:pt x="56" y="298"/>
                  </a:lnTo>
                  <a:lnTo>
                    <a:pt x="56" y="300"/>
                  </a:lnTo>
                  <a:lnTo>
                    <a:pt x="56" y="300"/>
                  </a:lnTo>
                  <a:lnTo>
                    <a:pt x="56" y="302"/>
                  </a:lnTo>
                  <a:lnTo>
                    <a:pt x="56" y="304"/>
                  </a:lnTo>
                  <a:lnTo>
                    <a:pt x="56" y="304"/>
                  </a:lnTo>
                  <a:lnTo>
                    <a:pt x="56" y="306"/>
                  </a:lnTo>
                  <a:lnTo>
                    <a:pt x="56" y="306"/>
                  </a:lnTo>
                  <a:lnTo>
                    <a:pt x="56" y="310"/>
                  </a:lnTo>
                  <a:lnTo>
                    <a:pt x="56" y="310"/>
                  </a:lnTo>
                  <a:lnTo>
                    <a:pt x="58" y="310"/>
                  </a:lnTo>
                  <a:lnTo>
                    <a:pt x="58" y="310"/>
                  </a:lnTo>
                  <a:lnTo>
                    <a:pt x="60" y="312"/>
                  </a:lnTo>
                  <a:lnTo>
                    <a:pt x="60" y="312"/>
                  </a:lnTo>
                  <a:lnTo>
                    <a:pt x="60" y="312"/>
                  </a:lnTo>
                  <a:lnTo>
                    <a:pt x="60" y="314"/>
                  </a:lnTo>
                  <a:lnTo>
                    <a:pt x="60" y="314"/>
                  </a:lnTo>
                  <a:lnTo>
                    <a:pt x="62" y="318"/>
                  </a:lnTo>
                  <a:lnTo>
                    <a:pt x="62" y="318"/>
                  </a:lnTo>
                  <a:lnTo>
                    <a:pt x="62" y="318"/>
                  </a:lnTo>
                  <a:lnTo>
                    <a:pt x="62" y="318"/>
                  </a:lnTo>
                  <a:lnTo>
                    <a:pt x="64" y="318"/>
                  </a:lnTo>
                  <a:lnTo>
                    <a:pt x="64" y="320"/>
                  </a:lnTo>
                  <a:lnTo>
                    <a:pt x="64" y="320"/>
                  </a:lnTo>
                  <a:lnTo>
                    <a:pt x="64" y="322"/>
                  </a:lnTo>
                  <a:lnTo>
                    <a:pt x="64" y="322"/>
                  </a:lnTo>
                  <a:lnTo>
                    <a:pt x="64" y="324"/>
                  </a:lnTo>
                  <a:lnTo>
                    <a:pt x="62" y="326"/>
                  </a:lnTo>
                  <a:lnTo>
                    <a:pt x="62" y="326"/>
                  </a:lnTo>
                  <a:lnTo>
                    <a:pt x="64" y="326"/>
                  </a:lnTo>
                  <a:lnTo>
                    <a:pt x="64" y="326"/>
                  </a:lnTo>
                  <a:lnTo>
                    <a:pt x="64" y="328"/>
                  </a:lnTo>
                  <a:lnTo>
                    <a:pt x="64" y="328"/>
                  </a:lnTo>
                  <a:lnTo>
                    <a:pt x="66" y="332"/>
                  </a:lnTo>
                  <a:lnTo>
                    <a:pt x="62" y="336"/>
                  </a:lnTo>
                  <a:lnTo>
                    <a:pt x="62" y="336"/>
                  </a:lnTo>
                  <a:lnTo>
                    <a:pt x="60" y="338"/>
                  </a:lnTo>
                  <a:lnTo>
                    <a:pt x="60" y="338"/>
                  </a:lnTo>
                  <a:lnTo>
                    <a:pt x="60" y="342"/>
                  </a:lnTo>
                  <a:lnTo>
                    <a:pt x="60" y="342"/>
                  </a:lnTo>
                  <a:lnTo>
                    <a:pt x="62" y="344"/>
                  </a:lnTo>
                  <a:lnTo>
                    <a:pt x="62" y="344"/>
                  </a:lnTo>
                  <a:lnTo>
                    <a:pt x="62" y="346"/>
                  </a:lnTo>
                  <a:lnTo>
                    <a:pt x="62" y="346"/>
                  </a:lnTo>
                  <a:lnTo>
                    <a:pt x="64" y="346"/>
                  </a:lnTo>
                  <a:lnTo>
                    <a:pt x="64" y="346"/>
                  </a:lnTo>
                  <a:lnTo>
                    <a:pt x="64" y="348"/>
                  </a:lnTo>
                  <a:lnTo>
                    <a:pt x="68" y="348"/>
                  </a:lnTo>
                  <a:lnTo>
                    <a:pt x="68" y="348"/>
                  </a:lnTo>
                  <a:lnTo>
                    <a:pt x="70" y="348"/>
                  </a:lnTo>
                  <a:lnTo>
                    <a:pt x="70" y="348"/>
                  </a:lnTo>
                  <a:lnTo>
                    <a:pt x="72" y="350"/>
                  </a:lnTo>
                  <a:lnTo>
                    <a:pt x="72" y="352"/>
                  </a:lnTo>
                  <a:lnTo>
                    <a:pt x="70" y="356"/>
                  </a:lnTo>
                  <a:lnTo>
                    <a:pt x="70" y="356"/>
                  </a:lnTo>
                  <a:lnTo>
                    <a:pt x="70" y="358"/>
                  </a:lnTo>
                  <a:lnTo>
                    <a:pt x="70" y="358"/>
                  </a:lnTo>
                  <a:lnTo>
                    <a:pt x="70" y="362"/>
                  </a:lnTo>
                  <a:lnTo>
                    <a:pt x="70" y="362"/>
                  </a:lnTo>
                  <a:lnTo>
                    <a:pt x="72" y="366"/>
                  </a:lnTo>
                  <a:lnTo>
                    <a:pt x="72" y="366"/>
                  </a:lnTo>
                  <a:lnTo>
                    <a:pt x="76" y="370"/>
                  </a:lnTo>
                  <a:lnTo>
                    <a:pt x="76" y="370"/>
                  </a:lnTo>
                  <a:lnTo>
                    <a:pt x="76" y="372"/>
                  </a:lnTo>
                  <a:lnTo>
                    <a:pt x="74" y="372"/>
                  </a:lnTo>
                  <a:lnTo>
                    <a:pt x="74" y="372"/>
                  </a:lnTo>
                  <a:lnTo>
                    <a:pt x="76" y="376"/>
                  </a:lnTo>
                  <a:lnTo>
                    <a:pt x="76" y="376"/>
                  </a:lnTo>
                  <a:lnTo>
                    <a:pt x="76" y="376"/>
                  </a:lnTo>
                  <a:lnTo>
                    <a:pt x="76" y="376"/>
                  </a:lnTo>
                  <a:lnTo>
                    <a:pt x="76" y="376"/>
                  </a:lnTo>
                  <a:lnTo>
                    <a:pt x="76" y="378"/>
                  </a:lnTo>
                  <a:lnTo>
                    <a:pt x="76" y="378"/>
                  </a:lnTo>
                  <a:lnTo>
                    <a:pt x="76" y="380"/>
                  </a:lnTo>
                  <a:lnTo>
                    <a:pt x="76" y="380"/>
                  </a:lnTo>
                  <a:lnTo>
                    <a:pt x="78" y="382"/>
                  </a:lnTo>
                  <a:lnTo>
                    <a:pt x="78" y="382"/>
                  </a:lnTo>
                  <a:lnTo>
                    <a:pt x="78" y="384"/>
                  </a:lnTo>
                  <a:lnTo>
                    <a:pt x="78" y="384"/>
                  </a:lnTo>
                  <a:lnTo>
                    <a:pt x="82" y="384"/>
                  </a:lnTo>
                  <a:lnTo>
                    <a:pt x="84" y="388"/>
                  </a:lnTo>
                  <a:lnTo>
                    <a:pt x="88" y="396"/>
                  </a:lnTo>
                  <a:lnTo>
                    <a:pt x="88" y="396"/>
                  </a:lnTo>
                  <a:lnTo>
                    <a:pt x="88" y="398"/>
                  </a:lnTo>
                  <a:lnTo>
                    <a:pt x="86" y="398"/>
                  </a:lnTo>
                  <a:lnTo>
                    <a:pt x="86" y="398"/>
                  </a:lnTo>
                  <a:lnTo>
                    <a:pt x="86" y="400"/>
                  </a:lnTo>
                  <a:lnTo>
                    <a:pt x="86" y="402"/>
                  </a:lnTo>
                  <a:lnTo>
                    <a:pt x="86" y="402"/>
                  </a:lnTo>
                  <a:lnTo>
                    <a:pt x="88" y="402"/>
                  </a:lnTo>
                  <a:lnTo>
                    <a:pt x="90" y="404"/>
                  </a:lnTo>
                  <a:lnTo>
                    <a:pt x="90" y="404"/>
                  </a:lnTo>
                  <a:lnTo>
                    <a:pt x="92" y="406"/>
                  </a:lnTo>
                  <a:lnTo>
                    <a:pt x="92" y="408"/>
                  </a:lnTo>
                  <a:lnTo>
                    <a:pt x="92" y="408"/>
                  </a:lnTo>
                  <a:lnTo>
                    <a:pt x="92" y="410"/>
                  </a:lnTo>
                  <a:lnTo>
                    <a:pt x="92" y="410"/>
                  </a:lnTo>
                  <a:lnTo>
                    <a:pt x="92" y="412"/>
                  </a:lnTo>
                  <a:lnTo>
                    <a:pt x="92" y="412"/>
                  </a:lnTo>
                  <a:lnTo>
                    <a:pt x="94" y="416"/>
                  </a:lnTo>
                  <a:lnTo>
                    <a:pt x="94" y="416"/>
                  </a:lnTo>
                  <a:lnTo>
                    <a:pt x="96" y="420"/>
                  </a:lnTo>
                  <a:lnTo>
                    <a:pt x="96" y="422"/>
                  </a:lnTo>
                  <a:lnTo>
                    <a:pt x="98" y="422"/>
                  </a:lnTo>
                  <a:lnTo>
                    <a:pt x="98" y="422"/>
                  </a:lnTo>
                  <a:lnTo>
                    <a:pt x="98" y="422"/>
                  </a:lnTo>
                  <a:lnTo>
                    <a:pt x="98" y="422"/>
                  </a:lnTo>
                  <a:lnTo>
                    <a:pt x="98" y="426"/>
                  </a:lnTo>
                  <a:lnTo>
                    <a:pt x="98" y="426"/>
                  </a:lnTo>
                  <a:lnTo>
                    <a:pt x="98" y="426"/>
                  </a:lnTo>
                  <a:lnTo>
                    <a:pt x="98" y="426"/>
                  </a:lnTo>
                  <a:lnTo>
                    <a:pt x="98" y="430"/>
                  </a:lnTo>
                  <a:lnTo>
                    <a:pt x="98" y="430"/>
                  </a:lnTo>
                  <a:lnTo>
                    <a:pt x="100" y="430"/>
                  </a:lnTo>
                  <a:lnTo>
                    <a:pt x="100" y="430"/>
                  </a:lnTo>
                  <a:lnTo>
                    <a:pt x="100" y="432"/>
                  </a:lnTo>
                  <a:lnTo>
                    <a:pt x="100" y="432"/>
                  </a:lnTo>
                  <a:lnTo>
                    <a:pt x="100" y="436"/>
                  </a:lnTo>
                  <a:lnTo>
                    <a:pt x="100" y="436"/>
                  </a:lnTo>
                  <a:lnTo>
                    <a:pt x="102" y="436"/>
                  </a:lnTo>
                  <a:lnTo>
                    <a:pt x="102" y="436"/>
                  </a:lnTo>
                  <a:lnTo>
                    <a:pt x="102" y="438"/>
                  </a:lnTo>
                  <a:lnTo>
                    <a:pt x="104" y="438"/>
                  </a:lnTo>
                  <a:lnTo>
                    <a:pt x="104" y="442"/>
                  </a:lnTo>
                  <a:lnTo>
                    <a:pt x="104" y="442"/>
                  </a:lnTo>
                  <a:lnTo>
                    <a:pt x="106" y="442"/>
                  </a:lnTo>
                  <a:lnTo>
                    <a:pt x="106" y="442"/>
                  </a:lnTo>
                  <a:lnTo>
                    <a:pt x="108" y="444"/>
                  </a:lnTo>
                  <a:lnTo>
                    <a:pt x="108" y="444"/>
                  </a:lnTo>
                  <a:lnTo>
                    <a:pt x="110" y="444"/>
                  </a:lnTo>
                  <a:lnTo>
                    <a:pt x="110" y="444"/>
                  </a:lnTo>
                  <a:lnTo>
                    <a:pt x="110" y="448"/>
                  </a:lnTo>
                  <a:lnTo>
                    <a:pt x="110" y="448"/>
                  </a:lnTo>
                  <a:lnTo>
                    <a:pt x="112" y="452"/>
                  </a:lnTo>
                  <a:lnTo>
                    <a:pt x="116" y="458"/>
                  </a:lnTo>
                  <a:lnTo>
                    <a:pt x="116" y="458"/>
                  </a:lnTo>
                  <a:lnTo>
                    <a:pt x="118" y="460"/>
                  </a:lnTo>
                  <a:lnTo>
                    <a:pt x="118" y="460"/>
                  </a:lnTo>
                  <a:lnTo>
                    <a:pt x="118" y="464"/>
                  </a:lnTo>
                  <a:lnTo>
                    <a:pt x="118" y="464"/>
                  </a:lnTo>
                  <a:lnTo>
                    <a:pt x="120" y="464"/>
                  </a:lnTo>
                  <a:lnTo>
                    <a:pt x="120" y="464"/>
                  </a:lnTo>
                  <a:lnTo>
                    <a:pt x="122" y="464"/>
                  </a:lnTo>
                  <a:lnTo>
                    <a:pt x="124" y="466"/>
                  </a:lnTo>
                  <a:lnTo>
                    <a:pt x="128" y="472"/>
                  </a:lnTo>
                  <a:lnTo>
                    <a:pt x="128" y="472"/>
                  </a:lnTo>
                  <a:lnTo>
                    <a:pt x="130" y="474"/>
                  </a:lnTo>
                  <a:lnTo>
                    <a:pt x="130" y="474"/>
                  </a:lnTo>
                  <a:lnTo>
                    <a:pt x="130" y="478"/>
                  </a:lnTo>
                  <a:lnTo>
                    <a:pt x="130" y="478"/>
                  </a:lnTo>
                  <a:lnTo>
                    <a:pt x="132" y="478"/>
                  </a:lnTo>
                  <a:lnTo>
                    <a:pt x="132" y="478"/>
                  </a:lnTo>
                  <a:lnTo>
                    <a:pt x="134" y="480"/>
                  </a:lnTo>
                  <a:lnTo>
                    <a:pt x="134" y="484"/>
                  </a:lnTo>
                  <a:lnTo>
                    <a:pt x="134" y="484"/>
                  </a:lnTo>
                  <a:lnTo>
                    <a:pt x="136" y="488"/>
                  </a:lnTo>
                  <a:lnTo>
                    <a:pt x="136" y="488"/>
                  </a:lnTo>
                  <a:lnTo>
                    <a:pt x="138" y="488"/>
                  </a:lnTo>
                  <a:lnTo>
                    <a:pt x="138" y="488"/>
                  </a:lnTo>
                  <a:lnTo>
                    <a:pt x="138" y="488"/>
                  </a:lnTo>
                  <a:lnTo>
                    <a:pt x="138" y="490"/>
                  </a:lnTo>
                  <a:lnTo>
                    <a:pt x="138" y="490"/>
                  </a:lnTo>
                  <a:lnTo>
                    <a:pt x="138" y="492"/>
                  </a:lnTo>
                  <a:lnTo>
                    <a:pt x="138" y="492"/>
                  </a:lnTo>
                  <a:lnTo>
                    <a:pt x="138" y="494"/>
                  </a:lnTo>
                  <a:lnTo>
                    <a:pt x="138" y="494"/>
                  </a:lnTo>
                  <a:lnTo>
                    <a:pt x="140" y="498"/>
                  </a:lnTo>
                  <a:lnTo>
                    <a:pt x="140" y="498"/>
                  </a:lnTo>
                  <a:lnTo>
                    <a:pt x="142" y="500"/>
                  </a:lnTo>
                  <a:lnTo>
                    <a:pt x="142" y="500"/>
                  </a:lnTo>
                  <a:lnTo>
                    <a:pt x="144" y="500"/>
                  </a:lnTo>
                  <a:lnTo>
                    <a:pt x="144" y="502"/>
                  </a:lnTo>
                  <a:lnTo>
                    <a:pt x="144" y="502"/>
                  </a:lnTo>
                  <a:lnTo>
                    <a:pt x="146" y="506"/>
                  </a:lnTo>
                  <a:lnTo>
                    <a:pt x="146" y="506"/>
                  </a:lnTo>
                  <a:lnTo>
                    <a:pt x="148" y="506"/>
                  </a:lnTo>
                  <a:lnTo>
                    <a:pt x="148" y="506"/>
                  </a:lnTo>
                  <a:lnTo>
                    <a:pt x="150" y="508"/>
                  </a:lnTo>
                  <a:lnTo>
                    <a:pt x="150" y="508"/>
                  </a:lnTo>
                  <a:lnTo>
                    <a:pt x="150" y="510"/>
                  </a:lnTo>
                  <a:lnTo>
                    <a:pt x="150" y="510"/>
                  </a:lnTo>
                  <a:lnTo>
                    <a:pt x="150" y="512"/>
                  </a:lnTo>
                  <a:lnTo>
                    <a:pt x="150" y="512"/>
                  </a:lnTo>
                  <a:lnTo>
                    <a:pt x="148" y="514"/>
                  </a:lnTo>
                  <a:lnTo>
                    <a:pt x="148" y="514"/>
                  </a:lnTo>
                  <a:lnTo>
                    <a:pt x="150" y="516"/>
                  </a:lnTo>
                  <a:lnTo>
                    <a:pt x="150" y="516"/>
                  </a:lnTo>
                  <a:lnTo>
                    <a:pt x="150" y="516"/>
                  </a:lnTo>
                  <a:lnTo>
                    <a:pt x="150" y="516"/>
                  </a:lnTo>
                  <a:lnTo>
                    <a:pt x="154" y="518"/>
                  </a:lnTo>
                  <a:lnTo>
                    <a:pt x="156" y="522"/>
                  </a:lnTo>
                  <a:lnTo>
                    <a:pt x="156" y="522"/>
                  </a:lnTo>
                  <a:lnTo>
                    <a:pt x="156" y="522"/>
                  </a:lnTo>
                  <a:lnTo>
                    <a:pt x="156" y="522"/>
                  </a:lnTo>
                  <a:lnTo>
                    <a:pt x="158" y="524"/>
                  </a:lnTo>
                  <a:lnTo>
                    <a:pt x="158" y="526"/>
                  </a:lnTo>
                  <a:lnTo>
                    <a:pt x="158" y="526"/>
                  </a:lnTo>
                  <a:lnTo>
                    <a:pt x="158" y="526"/>
                  </a:lnTo>
                  <a:lnTo>
                    <a:pt x="158" y="526"/>
                  </a:lnTo>
                  <a:lnTo>
                    <a:pt x="164" y="528"/>
                  </a:lnTo>
                  <a:lnTo>
                    <a:pt x="166" y="532"/>
                  </a:lnTo>
                  <a:lnTo>
                    <a:pt x="168" y="536"/>
                  </a:lnTo>
                  <a:lnTo>
                    <a:pt x="168" y="538"/>
                  </a:lnTo>
                  <a:lnTo>
                    <a:pt x="168" y="538"/>
                  </a:lnTo>
                  <a:lnTo>
                    <a:pt x="172" y="542"/>
                  </a:lnTo>
                  <a:lnTo>
                    <a:pt x="172" y="542"/>
                  </a:lnTo>
                  <a:lnTo>
                    <a:pt x="174" y="542"/>
                  </a:lnTo>
                  <a:lnTo>
                    <a:pt x="176" y="544"/>
                  </a:lnTo>
                  <a:lnTo>
                    <a:pt x="176" y="544"/>
                  </a:lnTo>
                  <a:lnTo>
                    <a:pt x="176" y="544"/>
                  </a:lnTo>
                  <a:lnTo>
                    <a:pt x="176" y="544"/>
                  </a:lnTo>
                  <a:lnTo>
                    <a:pt x="182" y="546"/>
                  </a:lnTo>
                  <a:lnTo>
                    <a:pt x="182" y="546"/>
                  </a:lnTo>
                  <a:lnTo>
                    <a:pt x="184" y="548"/>
                  </a:lnTo>
                  <a:lnTo>
                    <a:pt x="184" y="548"/>
                  </a:lnTo>
                  <a:lnTo>
                    <a:pt x="184" y="548"/>
                  </a:lnTo>
                  <a:lnTo>
                    <a:pt x="184" y="550"/>
                  </a:lnTo>
                  <a:lnTo>
                    <a:pt x="184" y="550"/>
                  </a:lnTo>
                  <a:lnTo>
                    <a:pt x="186" y="550"/>
                  </a:lnTo>
                  <a:lnTo>
                    <a:pt x="184" y="552"/>
                  </a:lnTo>
                  <a:lnTo>
                    <a:pt x="184" y="552"/>
                  </a:lnTo>
                  <a:lnTo>
                    <a:pt x="186" y="554"/>
                  </a:lnTo>
                  <a:lnTo>
                    <a:pt x="186" y="554"/>
                  </a:lnTo>
                  <a:lnTo>
                    <a:pt x="188" y="556"/>
                  </a:lnTo>
                  <a:lnTo>
                    <a:pt x="188" y="556"/>
                  </a:lnTo>
                  <a:lnTo>
                    <a:pt x="188" y="556"/>
                  </a:lnTo>
                  <a:lnTo>
                    <a:pt x="190" y="558"/>
                  </a:lnTo>
                  <a:lnTo>
                    <a:pt x="190" y="558"/>
                  </a:lnTo>
                  <a:lnTo>
                    <a:pt x="192" y="558"/>
                  </a:lnTo>
                  <a:lnTo>
                    <a:pt x="192" y="558"/>
                  </a:lnTo>
                  <a:lnTo>
                    <a:pt x="194" y="560"/>
                  </a:lnTo>
                  <a:lnTo>
                    <a:pt x="194" y="560"/>
                  </a:lnTo>
                  <a:lnTo>
                    <a:pt x="196" y="562"/>
                  </a:lnTo>
                  <a:lnTo>
                    <a:pt x="196" y="562"/>
                  </a:lnTo>
                  <a:lnTo>
                    <a:pt x="198" y="562"/>
                  </a:lnTo>
                  <a:lnTo>
                    <a:pt x="200" y="564"/>
                  </a:lnTo>
                  <a:lnTo>
                    <a:pt x="202" y="566"/>
                  </a:lnTo>
                  <a:lnTo>
                    <a:pt x="200" y="566"/>
                  </a:lnTo>
                  <a:lnTo>
                    <a:pt x="200" y="566"/>
                  </a:lnTo>
                  <a:lnTo>
                    <a:pt x="206" y="570"/>
                  </a:lnTo>
                  <a:lnTo>
                    <a:pt x="206" y="570"/>
                  </a:lnTo>
                  <a:lnTo>
                    <a:pt x="208" y="570"/>
                  </a:lnTo>
                  <a:lnTo>
                    <a:pt x="208" y="570"/>
                  </a:lnTo>
                  <a:lnTo>
                    <a:pt x="212" y="572"/>
                  </a:lnTo>
                  <a:lnTo>
                    <a:pt x="214" y="576"/>
                  </a:lnTo>
                  <a:lnTo>
                    <a:pt x="216" y="580"/>
                  </a:lnTo>
                  <a:lnTo>
                    <a:pt x="220" y="584"/>
                  </a:lnTo>
                  <a:lnTo>
                    <a:pt x="220" y="584"/>
                  </a:lnTo>
                  <a:lnTo>
                    <a:pt x="222" y="584"/>
                  </a:lnTo>
                  <a:lnTo>
                    <a:pt x="222" y="584"/>
                  </a:lnTo>
                  <a:lnTo>
                    <a:pt x="222" y="584"/>
                  </a:lnTo>
                  <a:lnTo>
                    <a:pt x="224" y="586"/>
                  </a:lnTo>
                  <a:lnTo>
                    <a:pt x="224" y="586"/>
                  </a:lnTo>
                  <a:lnTo>
                    <a:pt x="226" y="586"/>
                  </a:lnTo>
                  <a:lnTo>
                    <a:pt x="226" y="586"/>
                  </a:lnTo>
                  <a:lnTo>
                    <a:pt x="226" y="588"/>
                  </a:lnTo>
                  <a:lnTo>
                    <a:pt x="226" y="588"/>
                  </a:lnTo>
                  <a:lnTo>
                    <a:pt x="228" y="588"/>
                  </a:lnTo>
                  <a:lnTo>
                    <a:pt x="228" y="588"/>
                  </a:lnTo>
                  <a:lnTo>
                    <a:pt x="230" y="588"/>
                  </a:lnTo>
                  <a:lnTo>
                    <a:pt x="232" y="588"/>
                  </a:lnTo>
                  <a:lnTo>
                    <a:pt x="230" y="588"/>
                  </a:lnTo>
                  <a:lnTo>
                    <a:pt x="230" y="588"/>
                  </a:lnTo>
                  <a:lnTo>
                    <a:pt x="234" y="592"/>
                  </a:lnTo>
                  <a:lnTo>
                    <a:pt x="234" y="592"/>
                  </a:lnTo>
                  <a:lnTo>
                    <a:pt x="236" y="592"/>
                  </a:lnTo>
                  <a:lnTo>
                    <a:pt x="236" y="592"/>
                  </a:lnTo>
                  <a:lnTo>
                    <a:pt x="238" y="596"/>
                  </a:lnTo>
                  <a:lnTo>
                    <a:pt x="238" y="596"/>
                  </a:lnTo>
                  <a:lnTo>
                    <a:pt x="242" y="596"/>
                  </a:lnTo>
                  <a:lnTo>
                    <a:pt x="244" y="598"/>
                  </a:lnTo>
                  <a:lnTo>
                    <a:pt x="244" y="598"/>
                  </a:lnTo>
                  <a:lnTo>
                    <a:pt x="246" y="598"/>
                  </a:lnTo>
                  <a:lnTo>
                    <a:pt x="248" y="600"/>
                  </a:lnTo>
                  <a:lnTo>
                    <a:pt x="248" y="600"/>
                  </a:lnTo>
                  <a:lnTo>
                    <a:pt x="250" y="600"/>
                  </a:lnTo>
                  <a:lnTo>
                    <a:pt x="250" y="600"/>
                  </a:lnTo>
                  <a:lnTo>
                    <a:pt x="252" y="600"/>
                  </a:lnTo>
                  <a:lnTo>
                    <a:pt x="252" y="600"/>
                  </a:lnTo>
                  <a:lnTo>
                    <a:pt x="254" y="600"/>
                  </a:lnTo>
                  <a:lnTo>
                    <a:pt x="254" y="600"/>
                  </a:lnTo>
                  <a:lnTo>
                    <a:pt x="256" y="600"/>
                  </a:lnTo>
                  <a:lnTo>
                    <a:pt x="256" y="600"/>
                  </a:lnTo>
                  <a:lnTo>
                    <a:pt x="258" y="600"/>
                  </a:lnTo>
                  <a:lnTo>
                    <a:pt x="258" y="600"/>
                  </a:lnTo>
                  <a:lnTo>
                    <a:pt x="260" y="602"/>
                  </a:lnTo>
                  <a:lnTo>
                    <a:pt x="260" y="602"/>
                  </a:lnTo>
                  <a:lnTo>
                    <a:pt x="262" y="604"/>
                  </a:lnTo>
                  <a:lnTo>
                    <a:pt x="262" y="604"/>
                  </a:lnTo>
                  <a:lnTo>
                    <a:pt x="264" y="604"/>
                  </a:lnTo>
                  <a:lnTo>
                    <a:pt x="264" y="604"/>
                  </a:lnTo>
                  <a:lnTo>
                    <a:pt x="266" y="604"/>
                  </a:lnTo>
                  <a:lnTo>
                    <a:pt x="266" y="604"/>
                  </a:lnTo>
                  <a:lnTo>
                    <a:pt x="268" y="604"/>
                  </a:lnTo>
                  <a:lnTo>
                    <a:pt x="268" y="604"/>
                  </a:lnTo>
                  <a:lnTo>
                    <a:pt x="268" y="604"/>
                  </a:lnTo>
                  <a:lnTo>
                    <a:pt x="268" y="604"/>
                  </a:lnTo>
                  <a:lnTo>
                    <a:pt x="268" y="604"/>
                  </a:lnTo>
                  <a:lnTo>
                    <a:pt x="270" y="606"/>
                  </a:lnTo>
                  <a:lnTo>
                    <a:pt x="270" y="606"/>
                  </a:lnTo>
                  <a:lnTo>
                    <a:pt x="270" y="606"/>
                  </a:lnTo>
                  <a:lnTo>
                    <a:pt x="272" y="606"/>
                  </a:lnTo>
                  <a:lnTo>
                    <a:pt x="272" y="606"/>
                  </a:lnTo>
                  <a:lnTo>
                    <a:pt x="280" y="604"/>
                  </a:lnTo>
                  <a:lnTo>
                    <a:pt x="280" y="604"/>
                  </a:lnTo>
                  <a:lnTo>
                    <a:pt x="282" y="604"/>
                  </a:lnTo>
                  <a:lnTo>
                    <a:pt x="282" y="604"/>
                  </a:lnTo>
                  <a:lnTo>
                    <a:pt x="282" y="604"/>
                  </a:lnTo>
                  <a:lnTo>
                    <a:pt x="284" y="604"/>
                  </a:lnTo>
                  <a:lnTo>
                    <a:pt x="284" y="604"/>
                  </a:lnTo>
                  <a:lnTo>
                    <a:pt x="286" y="604"/>
                  </a:lnTo>
                  <a:lnTo>
                    <a:pt x="286" y="604"/>
                  </a:lnTo>
                  <a:lnTo>
                    <a:pt x="288" y="604"/>
                  </a:lnTo>
                  <a:lnTo>
                    <a:pt x="288" y="604"/>
                  </a:lnTo>
                  <a:lnTo>
                    <a:pt x="296" y="604"/>
                  </a:lnTo>
                  <a:lnTo>
                    <a:pt x="296" y="604"/>
                  </a:lnTo>
                  <a:lnTo>
                    <a:pt x="296" y="604"/>
                  </a:lnTo>
                  <a:lnTo>
                    <a:pt x="296" y="604"/>
                  </a:lnTo>
                  <a:lnTo>
                    <a:pt x="298" y="600"/>
                  </a:lnTo>
                  <a:lnTo>
                    <a:pt x="298" y="600"/>
                  </a:lnTo>
                  <a:lnTo>
                    <a:pt x="300" y="600"/>
                  </a:lnTo>
                  <a:lnTo>
                    <a:pt x="302" y="600"/>
                  </a:lnTo>
                  <a:lnTo>
                    <a:pt x="302" y="600"/>
                  </a:lnTo>
                  <a:lnTo>
                    <a:pt x="302" y="602"/>
                  </a:lnTo>
                  <a:lnTo>
                    <a:pt x="302" y="602"/>
                  </a:lnTo>
                  <a:lnTo>
                    <a:pt x="304" y="602"/>
                  </a:lnTo>
                  <a:lnTo>
                    <a:pt x="304" y="602"/>
                  </a:lnTo>
                  <a:lnTo>
                    <a:pt x="306" y="602"/>
                  </a:lnTo>
                  <a:lnTo>
                    <a:pt x="306" y="600"/>
                  </a:lnTo>
                  <a:lnTo>
                    <a:pt x="306" y="600"/>
                  </a:lnTo>
                  <a:lnTo>
                    <a:pt x="308" y="600"/>
                  </a:lnTo>
                  <a:lnTo>
                    <a:pt x="310" y="600"/>
                  </a:lnTo>
                  <a:lnTo>
                    <a:pt x="310" y="600"/>
                  </a:lnTo>
                  <a:lnTo>
                    <a:pt x="312" y="600"/>
                  </a:lnTo>
                  <a:lnTo>
                    <a:pt x="312" y="600"/>
                  </a:lnTo>
                  <a:lnTo>
                    <a:pt x="316" y="600"/>
                  </a:lnTo>
                  <a:lnTo>
                    <a:pt x="316" y="600"/>
                  </a:lnTo>
                  <a:lnTo>
                    <a:pt x="318" y="600"/>
                  </a:lnTo>
                  <a:lnTo>
                    <a:pt x="318" y="600"/>
                  </a:lnTo>
                  <a:lnTo>
                    <a:pt x="320" y="598"/>
                  </a:lnTo>
                  <a:lnTo>
                    <a:pt x="320" y="598"/>
                  </a:lnTo>
                  <a:lnTo>
                    <a:pt x="322" y="596"/>
                  </a:lnTo>
                  <a:lnTo>
                    <a:pt x="326" y="598"/>
                  </a:lnTo>
                  <a:lnTo>
                    <a:pt x="330" y="598"/>
                  </a:lnTo>
                  <a:lnTo>
                    <a:pt x="330" y="598"/>
                  </a:lnTo>
                  <a:lnTo>
                    <a:pt x="334" y="596"/>
                  </a:lnTo>
                  <a:lnTo>
                    <a:pt x="334" y="596"/>
                  </a:lnTo>
                  <a:lnTo>
                    <a:pt x="336" y="594"/>
                  </a:lnTo>
                  <a:lnTo>
                    <a:pt x="336" y="594"/>
                  </a:lnTo>
                  <a:lnTo>
                    <a:pt x="338" y="594"/>
                  </a:lnTo>
                  <a:lnTo>
                    <a:pt x="338" y="594"/>
                  </a:lnTo>
                  <a:lnTo>
                    <a:pt x="342" y="592"/>
                  </a:lnTo>
                  <a:lnTo>
                    <a:pt x="342" y="592"/>
                  </a:lnTo>
                  <a:lnTo>
                    <a:pt x="342" y="592"/>
                  </a:lnTo>
                  <a:lnTo>
                    <a:pt x="342" y="592"/>
                  </a:lnTo>
                  <a:lnTo>
                    <a:pt x="344" y="590"/>
                  </a:lnTo>
                  <a:lnTo>
                    <a:pt x="346" y="590"/>
                  </a:lnTo>
                  <a:lnTo>
                    <a:pt x="346" y="592"/>
                  </a:lnTo>
                  <a:lnTo>
                    <a:pt x="346" y="592"/>
                  </a:lnTo>
                  <a:lnTo>
                    <a:pt x="348" y="594"/>
                  </a:lnTo>
                  <a:lnTo>
                    <a:pt x="350" y="592"/>
                  </a:lnTo>
                  <a:lnTo>
                    <a:pt x="350" y="592"/>
                  </a:lnTo>
                  <a:lnTo>
                    <a:pt x="350" y="592"/>
                  </a:lnTo>
                  <a:lnTo>
                    <a:pt x="350" y="592"/>
                  </a:lnTo>
                  <a:lnTo>
                    <a:pt x="352" y="590"/>
                  </a:lnTo>
                  <a:lnTo>
                    <a:pt x="352" y="592"/>
                  </a:lnTo>
                  <a:lnTo>
                    <a:pt x="352" y="592"/>
                  </a:lnTo>
                  <a:lnTo>
                    <a:pt x="356" y="590"/>
                  </a:lnTo>
                  <a:lnTo>
                    <a:pt x="356" y="590"/>
                  </a:lnTo>
                  <a:lnTo>
                    <a:pt x="362" y="588"/>
                  </a:lnTo>
                  <a:lnTo>
                    <a:pt x="362" y="588"/>
                  </a:lnTo>
                  <a:lnTo>
                    <a:pt x="364" y="586"/>
                  </a:lnTo>
                  <a:lnTo>
                    <a:pt x="364" y="586"/>
                  </a:lnTo>
                  <a:lnTo>
                    <a:pt x="366" y="584"/>
                  </a:lnTo>
                  <a:lnTo>
                    <a:pt x="366" y="584"/>
                  </a:lnTo>
                  <a:lnTo>
                    <a:pt x="370" y="582"/>
                  </a:lnTo>
                  <a:lnTo>
                    <a:pt x="370" y="582"/>
                  </a:lnTo>
                  <a:lnTo>
                    <a:pt x="372" y="582"/>
                  </a:lnTo>
                  <a:lnTo>
                    <a:pt x="372" y="582"/>
                  </a:lnTo>
                  <a:lnTo>
                    <a:pt x="374" y="582"/>
                  </a:lnTo>
                  <a:lnTo>
                    <a:pt x="374" y="582"/>
                  </a:lnTo>
                  <a:lnTo>
                    <a:pt x="378" y="582"/>
                  </a:lnTo>
                  <a:lnTo>
                    <a:pt x="378" y="582"/>
                  </a:lnTo>
                  <a:lnTo>
                    <a:pt x="378" y="580"/>
                  </a:lnTo>
                  <a:lnTo>
                    <a:pt x="378" y="580"/>
                  </a:lnTo>
                  <a:lnTo>
                    <a:pt x="380" y="578"/>
                  </a:lnTo>
                  <a:lnTo>
                    <a:pt x="380" y="578"/>
                  </a:lnTo>
                  <a:lnTo>
                    <a:pt x="382" y="578"/>
                  </a:lnTo>
                  <a:lnTo>
                    <a:pt x="382" y="578"/>
                  </a:lnTo>
                  <a:lnTo>
                    <a:pt x="382" y="578"/>
                  </a:lnTo>
                  <a:lnTo>
                    <a:pt x="382" y="580"/>
                  </a:lnTo>
                  <a:lnTo>
                    <a:pt x="382" y="580"/>
                  </a:lnTo>
                  <a:lnTo>
                    <a:pt x="384" y="582"/>
                  </a:lnTo>
                  <a:lnTo>
                    <a:pt x="388" y="582"/>
                  </a:lnTo>
                  <a:lnTo>
                    <a:pt x="388" y="582"/>
                  </a:lnTo>
                  <a:lnTo>
                    <a:pt x="388" y="580"/>
                  </a:lnTo>
                  <a:lnTo>
                    <a:pt x="388" y="580"/>
                  </a:lnTo>
                  <a:lnTo>
                    <a:pt x="388" y="580"/>
                  </a:lnTo>
                  <a:lnTo>
                    <a:pt x="390" y="580"/>
                  </a:lnTo>
                  <a:lnTo>
                    <a:pt x="390" y="580"/>
                  </a:lnTo>
                  <a:lnTo>
                    <a:pt x="392" y="578"/>
                  </a:lnTo>
                  <a:lnTo>
                    <a:pt x="392" y="578"/>
                  </a:lnTo>
                  <a:lnTo>
                    <a:pt x="392" y="576"/>
                  </a:lnTo>
                  <a:lnTo>
                    <a:pt x="392" y="576"/>
                  </a:lnTo>
                  <a:lnTo>
                    <a:pt x="392" y="574"/>
                  </a:lnTo>
                  <a:lnTo>
                    <a:pt x="392" y="574"/>
                  </a:lnTo>
                  <a:lnTo>
                    <a:pt x="390" y="572"/>
                  </a:lnTo>
                  <a:lnTo>
                    <a:pt x="390" y="572"/>
                  </a:lnTo>
                  <a:lnTo>
                    <a:pt x="390" y="572"/>
                  </a:lnTo>
                  <a:lnTo>
                    <a:pt x="390" y="572"/>
                  </a:lnTo>
                  <a:lnTo>
                    <a:pt x="386" y="570"/>
                  </a:lnTo>
                  <a:lnTo>
                    <a:pt x="386" y="570"/>
                  </a:lnTo>
                  <a:lnTo>
                    <a:pt x="386" y="568"/>
                  </a:lnTo>
                  <a:lnTo>
                    <a:pt x="386" y="568"/>
                  </a:lnTo>
                  <a:lnTo>
                    <a:pt x="388" y="566"/>
                  </a:lnTo>
                  <a:lnTo>
                    <a:pt x="390" y="566"/>
                  </a:lnTo>
                  <a:lnTo>
                    <a:pt x="392" y="566"/>
                  </a:lnTo>
                  <a:lnTo>
                    <a:pt x="392" y="566"/>
                  </a:lnTo>
                  <a:lnTo>
                    <a:pt x="392" y="566"/>
                  </a:lnTo>
                  <a:lnTo>
                    <a:pt x="394" y="564"/>
                  </a:lnTo>
                  <a:lnTo>
                    <a:pt x="394" y="562"/>
                  </a:lnTo>
                  <a:lnTo>
                    <a:pt x="394" y="562"/>
                  </a:lnTo>
                  <a:lnTo>
                    <a:pt x="396" y="562"/>
                  </a:lnTo>
                  <a:lnTo>
                    <a:pt x="396" y="562"/>
                  </a:lnTo>
                  <a:lnTo>
                    <a:pt x="396" y="564"/>
                  </a:lnTo>
                  <a:lnTo>
                    <a:pt x="398" y="564"/>
                  </a:lnTo>
                  <a:lnTo>
                    <a:pt x="398" y="564"/>
                  </a:lnTo>
                  <a:lnTo>
                    <a:pt x="402" y="564"/>
                  </a:lnTo>
                  <a:lnTo>
                    <a:pt x="402" y="564"/>
                  </a:lnTo>
                  <a:lnTo>
                    <a:pt x="406" y="564"/>
                  </a:lnTo>
                  <a:lnTo>
                    <a:pt x="406" y="564"/>
                  </a:lnTo>
                  <a:lnTo>
                    <a:pt x="408" y="564"/>
                  </a:lnTo>
                  <a:lnTo>
                    <a:pt x="408" y="564"/>
                  </a:lnTo>
                  <a:lnTo>
                    <a:pt x="410" y="566"/>
                  </a:lnTo>
                  <a:lnTo>
                    <a:pt x="412" y="566"/>
                  </a:lnTo>
                  <a:lnTo>
                    <a:pt x="414" y="566"/>
                  </a:lnTo>
                  <a:lnTo>
                    <a:pt x="414" y="566"/>
                  </a:lnTo>
                  <a:lnTo>
                    <a:pt x="414" y="564"/>
                  </a:lnTo>
                  <a:lnTo>
                    <a:pt x="414" y="564"/>
                  </a:lnTo>
                  <a:lnTo>
                    <a:pt x="414" y="562"/>
                  </a:lnTo>
                  <a:lnTo>
                    <a:pt x="414" y="562"/>
                  </a:lnTo>
                  <a:lnTo>
                    <a:pt x="412" y="562"/>
                  </a:lnTo>
                  <a:lnTo>
                    <a:pt x="412" y="562"/>
                  </a:lnTo>
                  <a:lnTo>
                    <a:pt x="412" y="560"/>
                  </a:lnTo>
                  <a:lnTo>
                    <a:pt x="412" y="560"/>
                  </a:lnTo>
                  <a:lnTo>
                    <a:pt x="408" y="558"/>
                  </a:lnTo>
                  <a:lnTo>
                    <a:pt x="408" y="558"/>
                  </a:lnTo>
                  <a:lnTo>
                    <a:pt x="404" y="558"/>
                  </a:lnTo>
                  <a:lnTo>
                    <a:pt x="404" y="558"/>
                  </a:lnTo>
                  <a:lnTo>
                    <a:pt x="404" y="558"/>
                  </a:lnTo>
                  <a:lnTo>
                    <a:pt x="404" y="558"/>
                  </a:lnTo>
                  <a:lnTo>
                    <a:pt x="400" y="558"/>
                  </a:lnTo>
                  <a:lnTo>
                    <a:pt x="400" y="558"/>
                  </a:lnTo>
                  <a:lnTo>
                    <a:pt x="400" y="556"/>
                  </a:lnTo>
                  <a:lnTo>
                    <a:pt x="400" y="556"/>
                  </a:lnTo>
                  <a:lnTo>
                    <a:pt x="400" y="556"/>
                  </a:lnTo>
                  <a:lnTo>
                    <a:pt x="396" y="556"/>
                  </a:lnTo>
                  <a:lnTo>
                    <a:pt x="396" y="556"/>
                  </a:lnTo>
                  <a:lnTo>
                    <a:pt x="394" y="554"/>
                  </a:lnTo>
                  <a:lnTo>
                    <a:pt x="394" y="554"/>
                  </a:lnTo>
                  <a:lnTo>
                    <a:pt x="390" y="552"/>
                  </a:lnTo>
                  <a:lnTo>
                    <a:pt x="384" y="552"/>
                  </a:lnTo>
                  <a:lnTo>
                    <a:pt x="384" y="552"/>
                  </a:lnTo>
                  <a:lnTo>
                    <a:pt x="384" y="550"/>
                  </a:lnTo>
                  <a:lnTo>
                    <a:pt x="384" y="550"/>
                  </a:lnTo>
                  <a:lnTo>
                    <a:pt x="378" y="550"/>
                  </a:lnTo>
                  <a:lnTo>
                    <a:pt x="378" y="550"/>
                  </a:lnTo>
                  <a:lnTo>
                    <a:pt x="376" y="548"/>
                  </a:lnTo>
                  <a:lnTo>
                    <a:pt x="374" y="546"/>
                  </a:lnTo>
                  <a:lnTo>
                    <a:pt x="374" y="546"/>
                  </a:lnTo>
                  <a:lnTo>
                    <a:pt x="370" y="546"/>
                  </a:lnTo>
                  <a:lnTo>
                    <a:pt x="370" y="546"/>
                  </a:lnTo>
                  <a:lnTo>
                    <a:pt x="368" y="546"/>
                  </a:lnTo>
                  <a:lnTo>
                    <a:pt x="368" y="546"/>
                  </a:lnTo>
                  <a:lnTo>
                    <a:pt x="366" y="546"/>
                  </a:lnTo>
                  <a:lnTo>
                    <a:pt x="366" y="546"/>
                  </a:lnTo>
                  <a:lnTo>
                    <a:pt x="364" y="548"/>
                  </a:lnTo>
                  <a:lnTo>
                    <a:pt x="364" y="546"/>
                  </a:lnTo>
                  <a:lnTo>
                    <a:pt x="364" y="546"/>
                  </a:lnTo>
                  <a:lnTo>
                    <a:pt x="360" y="546"/>
                  </a:lnTo>
                  <a:lnTo>
                    <a:pt x="360" y="546"/>
                  </a:lnTo>
                  <a:lnTo>
                    <a:pt x="360" y="544"/>
                  </a:lnTo>
                  <a:lnTo>
                    <a:pt x="360" y="544"/>
                  </a:lnTo>
                  <a:lnTo>
                    <a:pt x="358" y="544"/>
                  </a:lnTo>
                  <a:lnTo>
                    <a:pt x="358" y="544"/>
                  </a:lnTo>
                  <a:lnTo>
                    <a:pt x="358" y="542"/>
                  </a:lnTo>
                  <a:lnTo>
                    <a:pt x="358" y="542"/>
                  </a:lnTo>
                  <a:lnTo>
                    <a:pt x="354" y="542"/>
                  </a:lnTo>
                  <a:lnTo>
                    <a:pt x="354" y="542"/>
                  </a:lnTo>
                  <a:lnTo>
                    <a:pt x="352" y="542"/>
                  </a:lnTo>
                  <a:lnTo>
                    <a:pt x="352" y="542"/>
                  </a:lnTo>
                  <a:lnTo>
                    <a:pt x="352" y="540"/>
                  </a:lnTo>
                  <a:lnTo>
                    <a:pt x="352" y="540"/>
                  </a:lnTo>
                  <a:lnTo>
                    <a:pt x="348" y="540"/>
                  </a:lnTo>
                  <a:lnTo>
                    <a:pt x="348" y="540"/>
                  </a:lnTo>
                  <a:lnTo>
                    <a:pt x="348" y="540"/>
                  </a:lnTo>
                  <a:lnTo>
                    <a:pt x="348" y="540"/>
                  </a:lnTo>
                  <a:lnTo>
                    <a:pt x="344" y="540"/>
                  </a:lnTo>
                  <a:lnTo>
                    <a:pt x="344" y="538"/>
                  </a:lnTo>
                  <a:lnTo>
                    <a:pt x="344" y="538"/>
                  </a:lnTo>
                  <a:lnTo>
                    <a:pt x="342" y="536"/>
                  </a:lnTo>
                  <a:lnTo>
                    <a:pt x="342" y="536"/>
                  </a:lnTo>
                  <a:lnTo>
                    <a:pt x="340" y="534"/>
                  </a:lnTo>
                  <a:lnTo>
                    <a:pt x="338" y="536"/>
                  </a:lnTo>
                  <a:lnTo>
                    <a:pt x="338" y="536"/>
                  </a:lnTo>
                  <a:lnTo>
                    <a:pt x="336" y="536"/>
                  </a:lnTo>
                  <a:lnTo>
                    <a:pt x="336" y="536"/>
                  </a:lnTo>
                  <a:lnTo>
                    <a:pt x="336" y="534"/>
                  </a:lnTo>
                  <a:lnTo>
                    <a:pt x="336" y="534"/>
                  </a:lnTo>
                  <a:lnTo>
                    <a:pt x="332" y="534"/>
                  </a:lnTo>
                  <a:lnTo>
                    <a:pt x="332" y="534"/>
                  </a:lnTo>
                  <a:lnTo>
                    <a:pt x="332" y="532"/>
                  </a:lnTo>
                  <a:lnTo>
                    <a:pt x="332" y="532"/>
                  </a:lnTo>
                  <a:lnTo>
                    <a:pt x="330" y="530"/>
                  </a:lnTo>
                  <a:lnTo>
                    <a:pt x="330" y="530"/>
                  </a:lnTo>
                  <a:lnTo>
                    <a:pt x="330" y="528"/>
                  </a:lnTo>
                  <a:lnTo>
                    <a:pt x="330" y="528"/>
                  </a:lnTo>
                  <a:lnTo>
                    <a:pt x="328" y="528"/>
                  </a:lnTo>
                  <a:lnTo>
                    <a:pt x="328" y="526"/>
                  </a:lnTo>
                  <a:lnTo>
                    <a:pt x="328" y="526"/>
                  </a:lnTo>
                  <a:lnTo>
                    <a:pt x="324" y="524"/>
                  </a:lnTo>
                  <a:lnTo>
                    <a:pt x="324" y="524"/>
                  </a:lnTo>
                  <a:lnTo>
                    <a:pt x="316" y="522"/>
                  </a:lnTo>
                  <a:lnTo>
                    <a:pt x="316" y="522"/>
                  </a:lnTo>
                  <a:lnTo>
                    <a:pt x="310" y="518"/>
                  </a:lnTo>
                  <a:lnTo>
                    <a:pt x="306" y="512"/>
                  </a:lnTo>
                  <a:lnTo>
                    <a:pt x="306" y="512"/>
                  </a:lnTo>
                  <a:lnTo>
                    <a:pt x="304" y="508"/>
                  </a:lnTo>
                  <a:lnTo>
                    <a:pt x="304" y="508"/>
                  </a:lnTo>
                  <a:lnTo>
                    <a:pt x="302" y="508"/>
                  </a:lnTo>
                  <a:lnTo>
                    <a:pt x="300" y="508"/>
                  </a:lnTo>
                  <a:lnTo>
                    <a:pt x="300" y="508"/>
                  </a:lnTo>
                  <a:lnTo>
                    <a:pt x="298" y="506"/>
                  </a:lnTo>
                  <a:lnTo>
                    <a:pt x="298" y="506"/>
                  </a:lnTo>
                  <a:lnTo>
                    <a:pt x="294" y="502"/>
                  </a:lnTo>
                  <a:lnTo>
                    <a:pt x="294" y="502"/>
                  </a:lnTo>
                  <a:lnTo>
                    <a:pt x="292" y="500"/>
                  </a:lnTo>
                  <a:lnTo>
                    <a:pt x="292" y="498"/>
                  </a:lnTo>
                  <a:lnTo>
                    <a:pt x="292" y="494"/>
                  </a:lnTo>
                  <a:lnTo>
                    <a:pt x="292" y="494"/>
                  </a:lnTo>
                  <a:lnTo>
                    <a:pt x="286" y="492"/>
                  </a:lnTo>
                  <a:lnTo>
                    <a:pt x="286" y="492"/>
                  </a:lnTo>
                  <a:lnTo>
                    <a:pt x="284" y="490"/>
                  </a:lnTo>
                  <a:lnTo>
                    <a:pt x="284" y="490"/>
                  </a:lnTo>
                  <a:lnTo>
                    <a:pt x="282" y="488"/>
                  </a:lnTo>
                  <a:lnTo>
                    <a:pt x="282" y="488"/>
                  </a:lnTo>
                  <a:lnTo>
                    <a:pt x="282" y="486"/>
                  </a:lnTo>
                  <a:lnTo>
                    <a:pt x="282" y="486"/>
                  </a:lnTo>
                  <a:lnTo>
                    <a:pt x="278" y="484"/>
                  </a:lnTo>
                  <a:lnTo>
                    <a:pt x="278" y="484"/>
                  </a:lnTo>
                  <a:lnTo>
                    <a:pt x="276" y="482"/>
                  </a:lnTo>
                  <a:lnTo>
                    <a:pt x="274" y="478"/>
                  </a:lnTo>
                  <a:lnTo>
                    <a:pt x="274" y="478"/>
                  </a:lnTo>
                  <a:lnTo>
                    <a:pt x="274" y="476"/>
                  </a:lnTo>
                  <a:lnTo>
                    <a:pt x="274" y="476"/>
                  </a:lnTo>
                  <a:lnTo>
                    <a:pt x="274" y="472"/>
                  </a:lnTo>
                  <a:lnTo>
                    <a:pt x="274" y="472"/>
                  </a:lnTo>
                  <a:lnTo>
                    <a:pt x="272" y="470"/>
                  </a:lnTo>
                  <a:lnTo>
                    <a:pt x="272" y="470"/>
                  </a:lnTo>
                  <a:lnTo>
                    <a:pt x="272" y="470"/>
                  </a:lnTo>
                  <a:lnTo>
                    <a:pt x="272" y="470"/>
                  </a:lnTo>
                  <a:lnTo>
                    <a:pt x="272" y="470"/>
                  </a:lnTo>
                  <a:lnTo>
                    <a:pt x="268" y="468"/>
                  </a:lnTo>
                  <a:lnTo>
                    <a:pt x="268" y="468"/>
                  </a:lnTo>
                  <a:lnTo>
                    <a:pt x="268" y="468"/>
                  </a:lnTo>
                  <a:lnTo>
                    <a:pt x="268" y="468"/>
                  </a:lnTo>
                  <a:lnTo>
                    <a:pt x="268" y="464"/>
                  </a:lnTo>
                  <a:lnTo>
                    <a:pt x="266" y="464"/>
                  </a:lnTo>
                  <a:lnTo>
                    <a:pt x="266" y="464"/>
                  </a:lnTo>
                  <a:lnTo>
                    <a:pt x="264" y="464"/>
                  </a:lnTo>
                  <a:lnTo>
                    <a:pt x="264" y="464"/>
                  </a:lnTo>
                  <a:lnTo>
                    <a:pt x="262" y="460"/>
                  </a:lnTo>
                  <a:lnTo>
                    <a:pt x="262" y="460"/>
                  </a:lnTo>
                  <a:lnTo>
                    <a:pt x="262" y="458"/>
                  </a:lnTo>
                  <a:lnTo>
                    <a:pt x="262" y="458"/>
                  </a:lnTo>
                  <a:lnTo>
                    <a:pt x="260" y="456"/>
                  </a:lnTo>
                  <a:lnTo>
                    <a:pt x="260" y="456"/>
                  </a:lnTo>
                  <a:lnTo>
                    <a:pt x="258" y="454"/>
                  </a:lnTo>
                  <a:lnTo>
                    <a:pt x="256" y="450"/>
                  </a:lnTo>
                  <a:lnTo>
                    <a:pt x="254" y="444"/>
                  </a:lnTo>
                  <a:lnTo>
                    <a:pt x="254" y="444"/>
                  </a:lnTo>
                  <a:lnTo>
                    <a:pt x="254" y="442"/>
                  </a:lnTo>
                  <a:lnTo>
                    <a:pt x="254" y="442"/>
                  </a:lnTo>
                  <a:lnTo>
                    <a:pt x="250" y="440"/>
                  </a:lnTo>
                  <a:lnTo>
                    <a:pt x="250" y="440"/>
                  </a:lnTo>
                  <a:lnTo>
                    <a:pt x="248" y="440"/>
                  </a:lnTo>
                  <a:lnTo>
                    <a:pt x="248" y="440"/>
                  </a:lnTo>
                  <a:lnTo>
                    <a:pt x="246" y="436"/>
                  </a:lnTo>
                  <a:lnTo>
                    <a:pt x="244" y="432"/>
                  </a:lnTo>
                  <a:lnTo>
                    <a:pt x="244" y="432"/>
                  </a:lnTo>
                  <a:lnTo>
                    <a:pt x="242" y="432"/>
                  </a:lnTo>
                  <a:lnTo>
                    <a:pt x="242" y="432"/>
                  </a:lnTo>
                  <a:lnTo>
                    <a:pt x="240" y="430"/>
                  </a:lnTo>
                  <a:lnTo>
                    <a:pt x="240" y="430"/>
                  </a:lnTo>
                  <a:lnTo>
                    <a:pt x="238" y="428"/>
                  </a:lnTo>
                  <a:lnTo>
                    <a:pt x="238" y="428"/>
                  </a:lnTo>
                  <a:lnTo>
                    <a:pt x="232" y="418"/>
                  </a:lnTo>
                  <a:lnTo>
                    <a:pt x="232" y="418"/>
                  </a:lnTo>
                  <a:lnTo>
                    <a:pt x="232" y="416"/>
                  </a:lnTo>
                  <a:lnTo>
                    <a:pt x="232" y="416"/>
                  </a:lnTo>
                  <a:lnTo>
                    <a:pt x="228" y="414"/>
                  </a:lnTo>
                  <a:lnTo>
                    <a:pt x="228" y="414"/>
                  </a:lnTo>
                  <a:lnTo>
                    <a:pt x="228" y="412"/>
                  </a:lnTo>
                  <a:lnTo>
                    <a:pt x="228" y="412"/>
                  </a:lnTo>
                  <a:lnTo>
                    <a:pt x="228" y="412"/>
                  </a:lnTo>
                  <a:lnTo>
                    <a:pt x="228" y="410"/>
                  </a:lnTo>
                  <a:lnTo>
                    <a:pt x="228" y="410"/>
                  </a:lnTo>
                  <a:lnTo>
                    <a:pt x="228" y="408"/>
                  </a:lnTo>
                  <a:lnTo>
                    <a:pt x="228" y="408"/>
                  </a:lnTo>
                  <a:lnTo>
                    <a:pt x="226" y="406"/>
                  </a:lnTo>
                  <a:lnTo>
                    <a:pt x="226" y="406"/>
                  </a:lnTo>
                  <a:lnTo>
                    <a:pt x="218" y="396"/>
                  </a:lnTo>
                  <a:lnTo>
                    <a:pt x="218" y="396"/>
                  </a:lnTo>
                  <a:lnTo>
                    <a:pt x="200" y="360"/>
                  </a:lnTo>
                  <a:lnTo>
                    <a:pt x="200" y="360"/>
                  </a:lnTo>
                  <a:lnTo>
                    <a:pt x="200" y="358"/>
                  </a:lnTo>
                  <a:lnTo>
                    <a:pt x="200" y="358"/>
                  </a:lnTo>
                  <a:lnTo>
                    <a:pt x="200" y="356"/>
                  </a:lnTo>
                  <a:lnTo>
                    <a:pt x="198" y="354"/>
                  </a:lnTo>
                  <a:lnTo>
                    <a:pt x="198" y="354"/>
                  </a:lnTo>
                  <a:lnTo>
                    <a:pt x="198" y="352"/>
                  </a:lnTo>
                  <a:lnTo>
                    <a:pt x="198" y="352"/>
                  </a:lnTo>
                  <a:lnTo>
                    <a:pt x="196" y="348"/>
                  </a:lnTo>
                  <a:lnTo>
                    <a:pt x="190" y="346"/>
                  </a:lnTo>
                  <a:lnTo>
                    <a:pt x="190" y="346"/>
                  </a:lnTo>
                  <a:lnTo>
                    <a:pt x="190" y="346"/>
                  </a:lnTo>
                  <a:lnTo>
                    <a:pt x="190" y="346"/>
                  </a:lnTo>
                  <a:lnTo>
                    <a:pt x="188" y="342"/>
                  </a:lnTo>
                  <a:lnTo>
                    <a:pt x="188" y="342"/>
                  </a:lnTo>
                  <a:lnTo>
                    <a:pt x="188" y="342"/>
                  </a:lnTo>
                  <a:lnTo>
                    <a:pt x="188" y="342"/>
                  </a:lnTo>
                  <a:lnTo>
                    <a:pt x="188" y="338"/>
                  </a:lnTo>
                  <a:lnTo>
                    <a:pt x="184" y="334"/>
                  </a:lnTo>
                  <a:lnTo>
                    <a:pt x="184" y="334"/>
                  </a:lnTo>
                  <a:lnTo>
                    <a:pt x="182" y="332"/>
                  </a:lnTo>
                  <a:lnTo>
                    <a:pt x="180" y="328"/>
                  </a:lnTo>
                  <a:lnTo>
                    <a:pt x="180" y="328"/>
                  </a:lnTo>
                  <a:lnTo>
                    <a:pt x="180" y="326"/>
                  </a:lnTo>
                  <a:lnTo>
                    <a:pt x="180" y="326"/>
                  </a:lnTo>
                  <a:lnTo>
                    <a:pt x="180" y="324"/>
                  </a:lnTo>
                  <a:lnTo>
                    <a:pt x="180" y="324"/>
                  </a:lnTo>
                  <a:lnTo>
                    <a:pt x="180" y="322"/>
                  </a:lnTo>
                  <a:lnTo>
                    <a:pt x="180" y="322"/>
                  </a:lnTo>
                  <a:lnTo>
                    <a:pt x="178" y="320"/>
                  </a:lnTo>
                  <a:lnTo>
                    <a:pt x="176" y="316"/>
                  </a:lnTo>
                  <a:lnTo>
                    <a:pt x="176" y="316"/>
                  </a:lnTo>
                  <a:lnTo>
                    <a:pt x="178" y="314"/>
                  </a:lnTo>
                  <a:lnTo>
                    <a:pt x="178" y="314"/>
                  </a:lnTo>
                  <a:lnTo>
                    <a:pt x="176" y="310"/>
                  </a:lnTo>
                  <a:lnTo>
                    <a:pt x="172" y="306"/>
                  </a:lnTo>
                  <a:lnTo>
                    <a:pt x="172" y="306"/>
                  </a:lnTo>
                  <a:lnTo>
                    <a:pt x="170" y="304"/>
                  </a:lnTo>
                  <a:lnTo>
                    <a:pt x="170" y="300"/>
                  </a:lnTo>
                  <a:lnTo>
                    <a:pt x="170" y="300"/>
                  </a:lnTo>
                  <a:lnTo>
                    <a:pt x="170" y="300"/>
                  </a:lnTo>
                  <a:lnTo>
                    <a:pt x="170" y="300"/>
                  </a:lnTo>
                  <a:lnTo>
                    <a:pt x="170" y="296"/>
                  </a:lnTo>
                  <a:lnTo>
                    <a:pt x="168" y="294"/>
                  </a:lnTo>
                  <a:lnTo>
                    <a:pt x="168" y="294"/>
                  </a:lnTo>
                  <a:lnTo>
                    <a:pt x="166" y="294"/>
                  </a:lnTo>
                  <a:lnTo>
                    <a:pt x="166" y="294"/>
                  </a:lnTo>
                  <a:lnTo>
                    <a:pt x="164" y="290"/>
                  </a:lnTo>
                  <a:lnTo>
                    <a:pt x="158" y="290"/>
                  </a:lnTo>
                  <a:lnTo>
                    <a:pt x="158" y="290"/>
                  </a:lnTo>
                  <a:lnTo>
                    <a:pt x="160" y="288"/>
                  </a:lnTo>
                  <a:lnTo>
                    <a:pt x="160" y="288"/>
                  </a:lnTo>
                  <a:lnTo>
                    <a:pt x="160" y="284"/>
                  </a:lnTo>
                  <a:lnTo>
                    <a:pt x="160" y="284"/>
                  </a:lnTo>
                  <a:lnTo>
                    <a:pt x="160" y="282"/>
                  </a:lnTo>
                  <a:lnTo>
                    <a:pt x="160" y="282"/>
                  </a:lnTo>
                  <a:lnTo>
                    <a:pt x="160" y="280"/>
                  </a:lnTo>
                  <a:lnTo>
                    <a:pt x="160" y="280"/>
                  </a:lnTo>
                  <a:lnTo>
                    <a:pt x="158" y="276"/>
                  </a:lnTo>
                  <a:lnTo>
                    <a:pt x="158" y="276"/>
                  </a:lnTo>
                  <a:lnTo>
                    <a:pt x="152" y="266"/>
                  </a:lnTo>
                  <a:lnTo>
                    <a:pt x="152" y="266"/>
                  </a:lnTo>
                  <a:lnTo>
                    <a:pt x="152" y="264"/>
                  </a:lnTo>
                  <a:lnTo>
                    <a:pt x="152" y="264"/>
                  </a:lnTo>
                  <a:lnTo>
                    <a:pt x="152" y="262"/>
                  </a:lnTo>
                  <a:lnTo>
                    <a:pt x="152" y="262"/>
                  </a:lnTo>
                  <a:lnTo>
                    <a:pt x="150" y="258"/>
                  </a:lnTo>
                  <a:lnTo>
                    <a:pt x="150" y="258"/>
                  </a:lnTo>
                  <a:lnTo>
                    <a:pt x="142" y="246"/>
                  </a:lnTo>
                  <a:lnTo>
                    <a:pt x="142" y="246"/>
                  </a:lnTo>
                  <a:lnTo>
                    <a:pt x="142" y="244"/>
                  </a:lnTo>
                  <a:lnTo>
                    <a:pt x="142" y="244"/>
                  </a:lnTo>
                  <a:lnTo>
                    <a:pt x="142" y="242"/>
                  </a:lnTo>
                  <a:lnTo>
                    <a:pt x="142" y="242"/>
                  </a:lnTo>
                  <a:lnTo>
                    <a:pt x="140" y="238"/>
                  </a:lnTo>
                  <a:lnTo>
                    <a:pt x="140" y="238"/>
                  </a:lnTo>
                  <a:lnTo>
                    <a:pt x="132" y="230"/>
                  </a:lnTo>
                  <a:lnTo>
                    <a:pt x="132" y="230"/>
                  </a:lnTo>
                  <a:lnTo>
                    <a:pt x="134" y="230"/>
                  </a:lnTo>
                  <a:lnTo>
                    <a:pt x="134" y="230"/>
                  </a:lnTo>
                  <a:lnTo>
                    <a:pt x="136" y="230"/>
                  </a:lnTo>
                  <a:lnTo>
                    <a:pt x="136" y="230"/>
                  </a:lnTo>
                  <a:lnTo>
                    <a:pt x="136" y="226"/>
                  </a:lnTo>
                  <a:lnTo>
                    <a:pt x="134" y="224"/>
                  </a:lnTo>
                  <a:lnTo>
                    <a:pt x="134" y="224"/>
                  </a:lnTo>
                  <a:lnTo>
                    <a:pt x="130" y="222"/>
                  </a:lnTo>
                  <a:lnTo>
                    <a:pt x="126" y="216"/>
                  </a:lnTo>
                  <a:lnTo>
                    <a:pt x="122" y="204"/>
                  </a:lnTo>
                  <a:lnTo>
                    <a:pt x="122" y="204"/>
                  </a:lnTo>
                  <a:lnTo>
                    <a:pt x="122" y="202"/>
                  </a:lnTo>
                  <a:lnTo>
                    <a:pt x="122" y="202"/>
                  </a:lnTo>
                  <a:lnTo>
                    <a:pt x="120" y="200"/>
                  </a:lnTo>
                  <a:lnTo>
                    <a:pt x="120" y="200"/>
                  </a:lnTo>
                  <a:lnTo>
                    <a:pt x="120" y="198"/>
                  </a:lnTo>
                  <a:lnTo>
                    <a:pt x="120" y="198"/>
                  </a:lnTo>
                  <a:lnTo>
                    <a:pt x="120" y="194"/>
                  </a:lnTo>
                  <a:lnTo>
                    <a:pt x="120" y="192"/>
                  </a:lnTo>
                  <a:lnTo>
                    <a:pt x="120" y="192"/>
                  </a:lnTo>
                  <a:lnTo>
                    <a:pt x="120" y="190"/>
                  </a:lnTo>
                  <a:lnTo>
                    <a:pt x="120" y="190"/>
                  </a:lnTo>
                  <a:lnTo>
                    <a:pt x="120" y="186"/>
                  </a:lnTo>
                  <a:lnTo>
                    <a:pt x="120" y="186"/>
                  </a:lnTo>
                  <a:lnTo>
                    <a:pt x="118" y="184"/>
                  </a:lnTo>
                  <a:lnTo>
                    <a:pt x="118" y="184"/>
                  </a:lnTo>
                  <a:lnTo>
                    <a:pt x="118" y="182"/>
                  </a:lnTo>
                  <a:lnTo>
                    <a:pt x="118" y="182"/>
                  </a:lnTo>
                  <a:lnTo>
                    <a:pt x="116" y="182"/>
                  </a:lnTo>
                  <a:lnTo>
                    <a:pt x="116" y="182"/>
                  </a:lnTo>
                  <a:lnTo>
                    <a:pt x="116" y="180"/>
                  </a:lnTo>
                  <a:lnTo>
                    <a:pt x="116" y="180"/>
                  </a:lnTo>
                  <a:lnTo>
                    <a:pt x="116" y="178"/>
                  </a:lnTo>
                  <a:lnTo>
                    <a:pt x="116" y="178"/>
                  </a:lnTo>
                  <a:lnTo>
                    <a:pt x="116" y="176"/>
                  </a:lnTo>
                  <a:lnTo>
                    <a:pt x="116" y="176"/>
                  </a:lnTo>
                  <a:lnTo>
                    <a:pt x="116" y="176"/>
                  </a:lnTo>
                  <a:lnTo>
                    <a:pt x="116" y="176"/>
                  </a:lnTo>
                  <a:lnTo>
                    <a:pt x="118" y="174"/>
                  </a:lnTo>
                  <a:lnTo>
                    <a:pt x="116" y="172"/>
                  </a:lnTo>
                  <a:lnTo>
                    <a:pt x="116" y="172"/>
                  </a:lnTo>
                  <a:lnTo>
                    <a:pt x="116" y="172"/>
                  </a:lnTo>
                  <a:lnTo>
                    <a:pt x="116" y="172"/>
                  </a:lnTo>
                  <a:lnTo>
                    <a:pt x="116" y="172"/>
                  </a:lnTo>
                  <a:lnTo>
                    <a:pt x="114" y="168"/>
                  </a:lnTo>
                  <a:lnTo>
                    <a:pt x="114" y="168"/>
                  </a:lnTo>
                  <a:lnTo>
                    <a:pt x="112" y="168"/>
                  </a:lnTo>
                  <a:lnTo>
                    <a:pt x="112" y="168"/>
                  </a:lnTo>
                  <a:lnTo>
                    <a:pt x="112" y="168"/>
                  </a:lnTo>
                  <a:lnTo>
                    <a:pt x="112" y="168"/>
                  </a:lnTo>
                  <a:lnTo>
                    <a:pt x="112" y="166"/>
                  </a:lnTo>
                  <a:lnTo>
                    <a:pt x="112" y="166"/>
                  </a:lnTo>
                  <a:lnTo>
                    <a:pt x="112" y="166"/>
                  </a:lnTo>
                  <a:lnTo>
                    <a:pt x="114" y="164"/>
                  </a:lnTo>
                  <a:lnTo>
                    <a:pt x="112" y="164"/>
                  </a:lnTo>
                  <a:lnTo>
                    <a:pt x="112" y="164"/>
                  </a:lnTo>
                  <a:lnTo>
                    <a:pt x="112" y="162"/>
                  </a:lnTo>
                  <a:lnTo>
                    <a:pt x="112" y="162"/>
                  </a:lnTo>
                  <a:lnTo>
                    <a:pt x="106" y="158"/>
                  </a:lnTo>
                  <a:lnTo>
                    <a:pt x="104" y="152"/>
                  </a:lnTo>
                  <a:lnTo>
                    <a:pt x="104" y="152"/>
                  </a:lnTo>
                  <a:lnTo>
                    <a:pt x="104" y="150"/>
                  </a:lnTo>
                  <a:lnTo>
                    <a:pt x="104" y="150"/>
                  </a:lnTo>
                  <a:lnTo>
                    <a:pt x="104" y="148"/>
                  </a:lnTo>
                  <a:lnTo>
                    <a:pt x="104" y="148"/>
                  </a:lnTo>
                  <a:lnTo>
                    <a:pt x="104" y="146"/>
                  </a:lnTo>
                  <a:lnTo>
                    <a:pt x="104" y="146"/>
                  </a:lnTo>
                  <a:lnTo>
                    <a:pt x="100" y="142"/>
                  </a:lnTo>
                  <a:lnTo>
                    <a:pt x="100" y="142"/>
                  </a:lnTo>
                  <a:lnTo>
                    <a:pt x="100" y="140"/>
                  </a:lnTo>
                  <a:lnTo>
                    <a:pt x="100" y="140"/>
                  </a:lnTo>
                  <a:lnTo>
                    <a:pt x="100" y="138"/>
                  </a:lnTo>
                  <a:lnTo>
                    <a:pt x="100" y="138"/>
                  </a:lnTo>
                  <a:lnTo>
                    <a:pt x="100" y="136"/>
                  </a:lnTo>
                  <a:lnTo>
                    <a:pt x="100" y="136"/>
                  </a:lnTo>
                  <a:lnTo>
                    <a:pt x="100" y="134"/>
                  </a:lnTo>
                  <a:lnTo>
                    <a:pt x="98" y="132"/>
                  </a:lnTo>
                  <a:lnTo>
                    <a:pt x="98" y="132"/>
                  </a:lnTo>
                  <a:lnTo>
                    <a:pt x="96" y="132"/>
                  </a:lnTo>
                  <a:lnTo>
                    <a:pt x="96" y="132"/>
                  </a:lnTo>
                  <a:lnTo>
                    <a:pt x="96" y="130"/>
                  </a:lnTo>
                  <a:lnTo>
                    <a:pt x="96" y="130"/>
                  </a:lnTo>
                  <a:lnTo>
                    <a:pt x="94" y="128"/>
                  </a:lnTo>
                  <a:lnTo>
                    <a:pt x="94" y="128"/>
                  </a:lnTo>
                  <a:lnTo>
                    <a:pt x="94" y="128"/>
                  </a:lnTo>
                  <a:lnTo>
                    <a:pt x="92" y="124"/>
                  </a:lnTo>
                  <a:lnTo>
                    <a:pt x="92" y="120"/>
                  </a:lnTo>
                  <a:lnTo>
                    <a:pt x="92" y="120"/>
                  </a:lnTo>
                  <a:lnTo>
                    <a:pt x="92" y="118"/>
                  </a:lnTo>
                  <a:lnTo>
                    <a:pt x="92" y="118"/>
                  </a:lnTo>
                  <a:lnTo>
                    <a:pt x="90" y="116"/>
                  </a:lnTo>
                  <a:lnTo>
                    <a:pt x="90" y="116"/>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58" name="Freeform 43"/>
            <p:cNvSpPr/>
            <p:nvPr/>
          </p:nvSpPr>
          <p:spPr bwMode="auto">
            <a:xfrm>
              <a:off x="5890241" y="2761153"/>
              <a:ext cx="803107" cy="1262026"/>
            </a:xfrm>
            <a:custGeom>
              <a:avLst/>
              <a:gdLst>
                <a:gd name="T0" fmla="*/ 362 w 434"/>
                <a:gd name="T1" fmla="*/ 0 h 682"/>
                <a:gd name="T2" fmla="*/ 316 w 434"/>
                <a:gd name="T3" fmla="*/ 26 h 682"/>
                <a:gd name="T4" fmla="*/ 284 w 434"/>
                <a:gd name="T5" fmla="*/ 54 h 682"/>
                <a:gd name="T6" fmla="*/ 258 w 434"/>
                <a:gd name="T7" fmla="*/ 86 h 682"/>
                <a:gd name="T8" fmla="*/ 232 w 434"/>
                <a:gd name="T9" fmla="*/ 128 h 682"/>
                <a:gd name="T10" fmla="*/ 214 w 434"/>
                <a:gd name="T11" fmla="*/ 170 h 682"/>
                <a:gd name="T12" fmla="*/ 204 w 434"/>
                <a:gd name="T13" fmla="*/ 194 h 682"/>
                <a:gd name="T14" fmla="*/ 190 w 434"/>
                <a:gd name="T15" fmla="*/ 218 h 682"/>
                <a:gd name="T16" fmla="*/ 176 w 434"/>
                <a:gd name="T17" fmla="*/ 250 h 682"/>
                <a:gd name="T18" fmla="*/ 160 w 434"/>
                <a:gd name="T19" fmla="*/ 304 h 682"/>
                <a:gd name="T20" fmla="*/ 154 w 434"/>
                <a:gd name="T21" fmla="*/ 332 h 682"/>
                <a:gd name="T22" fmla="*/ 148 w 434"/>
                <a:gd name="T23" fmla="*/ 362 h 682"/>
                <a:gd name="T24" fmla="*/ 138 w 434"/>
                <a:gd name="T25" fmla="*/ 382 h 682"/>
                <a:gd name="T26" fmla="*/ 128 w 434"/>
                <a:gd name="T27" fmla="*/ 410 h 682"/>
                <a:gd name="T28" fmla="*/ 150 w 434"/>
                <a:gd name="T29" fmla="*/ 400 h 682"/>
                <a:gd name="T30" fmla="*/ 158 w 434"/>
                <a:gd name="T31" fmla="*/ 378 h 682"/>
                <a:gd name="T32" fmla="*/ 172 w 434"/>
                <a:gd name="T33" fmla="*/ 360 h 682"/>
                <a:gd name="T34" fmla="*/ 166 w 434"/>
                <a:gd name="T35" fmla="*/ 384 h 682"/>
                <a:gd name="T36" fmla="*/ 148 w 434"/>
                <a:gd name="T37" fmla="*/ 426 h 682"/>
                <a:gd name="T38" fmla="*/ 136 w 434"/>
                <a:gd name="T39" fmla="*/ 468 h 682"/>
                <a:gd name="T40" fmla="*/ 128 w 434"/>
                <a:gd name="T41" fmla="*/ 494 h 682"/>
                <a:gd name="T42" fmla="*/ 122 w 434"/>
                <a:gd name="T43" fmla="*/ 522 h 682"/>
                <a:gd name="T44" fmla="*/ 106 w 434"/>
                <a:gd name="T45" fmla="*/ 548 h 682"/>
                <a:gd name="T46" fmla="*/ 28 w 434"/>
                <a:gd name="T47" fmla="*/ 648 h 682"/>
                <a:gd name="T48" fmla="*/ 2 w 434"/>
                <a:gd name="T49" fmla="*/ 682 h 682"/>
                <a:gd name="T50" fmla="*/ 62 w 434"/>
                <a:gd name="T51" fmla="*/ 642 h 682"/>
                <a:gd name="T52" fmla="*/ 92 w 434"/>
                <a:gd name="T53" fmla="*/ 614 h 682"/>
                <a:gd name="T54" fmla="*/ 108 w 434"/>
                <a:gd name="T55" fmla="*/ 602 h 682"/>
                <a:gd name="T56" fmla="*/ 80 w 434"/>
                <a:gd name="T57" fmla="*/ 648 h 682"/>
                <a:gd name="T58" fmla="*/ 64 w 434"/>
                <a:gd name="T59" fmla="*/ 668 h 682"/>
                <a:gd name="T60" fmla="*/ 84 w 434"/>
                <a:gd name="T61" fmla="*/ 668 h 682"/>
                <a:gd name="T62" fmla="*/ 110 w 434"/>
                <a:gd name="T63" fmla="*/ 646 h 682"/>
                <a:gd name="T64" fmla="*/ 130 w 434"/>
                <a:gd name="T65" fmla="*/ 634 h 682"/>
                <a:gd name="T66" fmla="*/ 140 w 434"/>
                <a:gd name="T67" fmla="*/ 616 h 682"/>
                <a:gd name="T68" fmla="*/ 154 w 434"/>
                <a:gd name="T69" fmla="*/ 602 h 682"/>
                <a:gd name="T70" fmla="*/ 178 w 434"/>
                <a:gd name="T71" fmla="*/ 594 h 682"/>
                <a:gd name="T72" fmla="*/ 188 w 434"/>
                <a:gd name="T73" fmla="*/ 576 h 682"/>
                <a:gd name="T74" fmla="*/ 206 w 434"/>
                <a:gd name="T75" fmla="*/ 546 h 682"/>
                <a:gd name="T76" fmla="*/ 222 w 434"/>
                <a:gd name="T77" fmla="*/ 510 h 682"/>
                <a:gd name="T78" fmla="*/ 228 w 434"/>
                <a:gd name="T79" fmla="*/ 484 h 682"/>
                <a:gd name="T80" fmla="*/ 234 w 434"/>
                <a:gd name="T81" fmla="*/ 460 h 682"/>
                <a:gd name="T82" fmla="*/ 242 w 434"/>
                <a:gd name="T83" fmla="*/ 434 h 682"/>
                <a:gd name="T84" fmla="*/ 248 w 434"/>
                <a:gd name="T85" fmla="*/ 408 h 682"/>
                <a:gd name="T86" fmla="*/ 254 w 434"/>
                <a:gd name="T87" fmla="*/ 386 h 682"/>
                <a:gd name="T88" fmla="*/ 260 w 434"/>
                <a:gd name="T89" fmla="*/ 360 h 682"/>
                <a:gd name="T90" fmla="*/ 266 w 434"/>
                <a:gd name="T91" fmla="*/ 336 h 682"/>
                <a:gd name="T92" fmla="*/ 272 w 434"/>
                <a:gd name="T93" fmla="*/ 308 h 682"/>
                <a:gd name="T94" fmla="*/ 272 w 434"/>
                <a:gd name="T95" fmla="*/ 286 h 682"/>
                <a:gd name="T96" fmla="*/ 276 w 434"/>
                <a:gd name="T97" fmla="*/ 262 h 682"/>
                <a:gd name="T98" fmla="*/ 282 w 434"/>
                <a:gd name="T99" fmla="*/ 240 h 682"/>
                <a:gd name="T100" fmla="*/ 290 w 434"/>
                <a:gd name="T101" fmla="*/ 220 h 682"/>
                <a:gd name="T102" fmla="*/ 294 w 434"/>
                <a:gd name="T103" fmla="*/ 200 h 682"/>
                <a:gd name="T104" fmla="*/ 304 w 434"/>
                <a:gd name="T105" fmla="*/ 168 h 682"/>
                <a:gd name="T106" fmla="*/ 310 w 434"/>
                <a:gd name="T107" fmla="*/ 150 h 682"/>
                <a:gd name="T108" fmla="*/ 324 w 434"/>
                <a:gd name="T109" fmla="*/ 120 h 682"/>
                <a:gd name="T110" fmla="*/ 354 w 434"/>
                <a:gd name="T111" fmla="*/ 72 h 682"/>
                <a:gd name="T112" fmla="*/ 372 w 434"/>
                <a:gd name="T113" fmla="*/ 54 h 682"/>
                <a:gd name="T114" fmla="*/ 410 w 434"/>
                <a:gd name="T115" fmla="*/ 52 h 682"/>
                <a:gd name="T116" fmla="*/ 422 w 434"/>
                <a:gd name="T117" fmla="*/ 70 h 682"/>
                <a:gd name="T118" fmla="*/ 432 w 434"/>
                <a:gd name="T119" fmla="*/ 42 h 682"/>
                <a:gd name="T120" fmla="*/ 404 w 434"/>
                <a:gd name="T121" fmla="*/ 16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4" h="682">
                  <a:moveTo>
                    <a:pt x="396" y="12"/>
                  </a:moveTo>
                  <a:lnTo>
                    <a:pt x="396" y="12"/>
                  </a:lnTo>
                  <a:lnTo>
                    <a:pt x="394" y="12"/>
                  </a:lnTo>
                  <a:lnTo>
                    <a:pt x="394" y="12"/>
                  </a:lnTo>
                  <a:lnTo>
                    <a:pt x="386" y="6"/>
                  </a:lnTo>
                  <a:lnTo>
                    <a:pt x="386" y="6"/>
                  </a:lnTo>
                  <a:lnTo>
                    <a:pt x="384" y="6"/>
                  </a:lnTo>
                  <a:lnTo>
                    <a:pt x="384" y="6"/>
                  </a:lnTo>
                  <a:lnTo>
                    <a:pt x="382" y="6"/>
                  </a:lnTo>
                  <a:lnTo>
                    <a:pt x="382" y="6"/>
                  </a:lnTo>
                  <a:lnTo>
                    <a:pt x="380" y="6"/>
                  </a:lnTo>
                  <a:lnTo>
                    <a:pt x="380" y="6"/>
                  </a:lnTo>
                  <a:lnTo>
                    <a:pt x="376" y="4"/>
                  </a:lnTo>
                  <a:lnTo>
                    <a:pt x="368" y="4"/>
                  </a:lnTo>
                  <a:lnTo>
                    <a:pt x="368" y="4"/>
                  </a:lnTo>
                  <a:lnTo>
                    <a:pt x="368" y="4"/>
                  </a:lnTo>
                  <a:lnTo>
                    <a:pt x="366" y="4"/>
                  </a:lnTo>
                  <a:lnTo>
                    <a:pt x="366" y="2"/>
                  </a:lnTo>
                  <a:lnTo>
                    <a:pt x="366" y="2"/>
                  </a:lnTo>
                  <a:lnTo>
                    <a:pt x="366" y="2"/>
                  </a:lnTo>
                  <a:lnTo>
                    <a:pt x="366" y="0"/>
                  </a:lnTo>
                  <a:lnTo>
                    <a:pt x="362" y="0"/>
                  </a:lnTo>
                  <a:lnTo>
                    <a:pt x="362" y="0"/>
                  </a:lnTo>
                  <a:lnTo>
                    <a:pt x="360" y="0"/>
                  </a:lnTo>
                  <a:lnTo>
                    <a:pt x="360" y="0"/>
                  </a:lnTo>
                  <a:lnTo>
                    <a:pt x="356" y="2"/>
                  </a:lnTo>
                  <a:lnTo>
                    <a:pt x="356" y="2"/>
                  </a:lnTo>
                  <a:lnTo>
                    <a:pt x="354" y="2"/>
                  </a:lnTo>
                  <a:lnTo>
                    <a:pt x="354" y="4"/>
                  </a:lnTo>
                  <a:lnTo>
                    <a:pt x="354" y="4"/>
                  </a:lnTo>
                  <a:lnTo>
                    <a:pt x="352" y="4"/>
                  </a:lnTo>
                  <a:lnTo>
                    <a:pt x="352" y="4"/>
                  </a:lnTo>
                  <a:lnTo>
                    <a:pt x="350" y="4"/>
                  </a:lnTo>
                  <a:lnTo>
                    <a:pt x="350" y="4"/>
                  </a:lnTo>
                  <a:lnTo>
                    <a:pt x="344" y="6"/>
                  </a:lnTo>
                  <a:lnTo>
                    <a:pt x="344" y="6"/>
                  </a:lnTo>
                  <a:lnTo>
                    <a:pt x="332" y="16"/>
                  </a:lnTo>
                  <a:lnTo>
                    <a:pt x="326" y="20"/>
                  </a:lnTo>
                  <a:lnTo>
                    <a:pt x="318" y="24"/>
                  </a:lnTo>
                  <a:lnTo>
                    <a:pt x="318" y="24"/>
                  </a:lnTo>
                  <a:lnTo>
                    <a:pt x="316" y="26"/>
                  </a:lnTo>
                  <a:lnTo>
                    <a:pt x="316" y="26"/>
                  </a:lnTo>
                  <a:lnTo>
                    <a:pt x="316" y="26"/>
                  </a:lnTo>
                  <a:lnTo>
                    <a:pt x="316" y="26"/>
                  </a:lnTo>
                  <a:lnTo>
                    <a:pt x="316" y="28"/>
                  </a:lnTo>
                  <a:lnTo>
                    <a:pt x="316" y="28"/>
                  </a:lnTo>
                  <a:lnTo>
                    <a:pt x="316" y="30"/>
                  </a:lnTo>
                  <a:lnTo>
                    <a:pt x="316" y="30"/>
                  </a:lnTo>
                  <a:lnTo>
                    <a:pt x="316" y="32"/>
                  </a:lnTo>
                  <a:lnTo>
                    <a:pt x="316" y="32"/>
                  </a:lnTo>
                  <a:lnTo>
                    <a:pt x="314" y="36"/>
                  </a:lnTo>
                  <a:lnTo>
                    <a:pt x="308" y="36"/>
                  </a:lnTo>
                  <a:lnTo>
                    <a:pt x="308" y="36"/>
                  </a:lnTo>
                  <a:lnTo>
                    <a:pt x="304" y="36"/>
                  </a:lnTo>
                  <a:lnTo>
                    <a:pt x="304" y="36"/>
                  </a:lnTo>
                  <a:lnTo>
                    <a:pt x="302" y="38"/>
                  </a:lnTo>
                  <a:lnTo>
                    <a:pt x="298" y="42"/>
                  </a:lnTo>
                  <a:lnTo>
                    <a:pt x="298" y="42"/>
                  </a:lnTo>
                  <a:lnTo>
                    <a:pt x="298" y="44"/>
                  </a:lnTo>
                  <a:lnTo>
                    <a:pt x="298" y="44"/>
                  </a:lnTo>
                  <a:lnTo>
                    <a:pt x="296" y="46"/>
                  </a:lnTo>
                  <a:lnTo>
                    <a:pt x="296" y="46"/>
                  </a:lnTo>
                  <a:lnTo>
                    <a:pt x="292" y="50"/>
                  </a:lnTo>
                  <a:lnTo>
                    <a:pt x="292" y="50"/>
                  </a:lnTo>
                  <a:lnTo>
                    <a:pt x="284" y="54"/>
                  </a:lnTo>
                  <a:lnTo>
                    <a:pt x="284" y="54"/>
                  </a:lnTo>
                  <a:lnTo>
                    <a:pt x="278" y="58"/>
                  </a:lnTo>
                  <a:lnTo>
                    <a:pt x="278" y="58"/>
                  </a:lnTo>
                  <a:lnTo>
                    <a:pt x="276" y="62"/>
                  </a:lnTo>
                  <a:lnTo>
                    <a:pt x="276" y="62"/>
                  </a:lnTo>
                  <a:lnTo>
                    <a:pt x="276" y="66"/>
                  </a:lnTo>
                  <a:lnTo>
                    <a:pt x="276" y="66"/>
                  </a:lnTo>
                  <a:lnTo>
                    <a:pt x="274" y="66"/>
                  </a:lnTo>
                  <a:lnTo>
                    <a:pt x="274" y="66"/>
                  </a:lnTo>
                  <a:lnTo>
                    <a:pt x="270" y="70"/>
                  </a:lnTo>
                  <a:lnTo>
                    <a:pt x="270" y="70"/>
                  </a:lnTo>
                  <a:lnTo>
                    <a:pt x="270" y="70"/>
                  </a:lnTo>
                  <a:lnTo>
                    <a:pt x="270" y="70"/>
                  </a:lnTo>
                  <a:lnTo>
                    <a:pt x="266" y="74"/>
                  </a:lnTo>
                  <a:lnTo>
                    <a:pt x="266" y="74"/>
                  </a:lnTo>
                  <a:lnTo>
                    <a:pt x="262" y="80"/>
                  </a:lnTo>
                  <a:lnTo>
                    <a:pt x="262" y="80"/>
                  </a:lnTo>
                  <a:lnTo>
                    <a:pt x="260" y="84"/>
                  </a:lnTo>
                  <a:lnTo>
                    <a:pt x="260" y="84"/>
                  </a:lnTo>
                  <a:lnTo>
                    <a:pt x="260" y="84"/>
                  </a:lnTo>
                  <a:lnTo>
                    <a:pt x="260" y="84"/>
                  </a:lnTo>
                  <a:lnTo>
                    <a:pt x="258" y="86"/>
                  </a:lnTo>
                  <a:lnTo>
                    <a:pt x="258" y="86"/>
                  </a:lnTo>
                  <a:lnTo>
                    <a:pt x="254" y="94"/>
                  </a:lnTo>
                  <a:lnTo>
                    <a:pt x="248" y="96"/>
                  </a:lnTo>
                  <a:lnTo>
                    <a:pt x="248" y="96"/>
                  </a:lnTo>
                  <a:lnTo>
                    <a:pt x="244" y="100"/>
                  </a:lnTo>
                  <a:lnTo>
                    <a:pt x="244" y="100"/>
                  </a:lnTo>
                  <a:lnTo>
                    <a:pt x="244" y="104"/>
                  </a:lnTo>
                  <a:lnTo>
                    <a:pt x="244" y="104"/>
                  </a:lnTo>
                  <a:lnTo>
                    <a:pt x="244" y="106"/>
                  </a:lnTo>
                  <a:lnTo>
                    <a:pt x="244" y="106"/>
                  </a:lnTo>
                  <a:lnTo>
                    <a:pt x="244" y="108"/>
                  </a:lnTo>
                  <a:lnTo>
                    <a:pt x="244" y="108"/>
                  </a:lnTo>
                  <a:lnTo>
                    <a:pt x="240" y="112"/>
                  </a:lnTo>
                  <a:lnTo>
                    <a:pt x="240" y="112"/>
                  </a:lnTo>
                  <a:lnTo>
                    <a:pt x="240" y="116"/>
                  </a:lnTo>
                  <a:lnTo>
                    <a:pt x="240" y="116"/>
                  </a:lnTo>
                  <a:lnTo>
                    <a:pt x="238" y="118"/>
                  </a:lnTo>
                  <a:lnTo>
                    <a:pt x="238" y="118"/>
                  </a:lnTo>
                  <a:lnTo>
                    <a:pt x="236" y="120"/>
                  </a:lnTo>
                  <a:lnTo>
                    <a:pt x="236" y="120"/>
                  </a:lnTo>
                  <a:lnTo>
                    <a:pt x="234" y="126"/>
                  </a:lnTo>
                  <a:lnTo>
                    <a:pt x="234" y="126"/>
                  </a:lnTo>
                  <a:lnTo>
                    <a:pt x="232" y="128"/>
                  </a:lnTo>
                  <a:lnTo>
                    <a:pt x="232" y="128"/>
                  </a:lnTo>
                  <a:lnTo>
                    <a:pt x="232" y="130"/>
                  </a:lnTo>
                  <a:lnTo>
                    <a:pt x="228" y="138"/>
                  </a:lnTo>
                  <a:lnTo>
                    <a:pt x="228" y="138"/>
                  </a:lnTo>
                  <a:lnTo>
                    <a:pt x="226" y="140"/>
                  </a:lnTo>
                  <a:lnTo>
                    <a:pt x="226" y="144"/>
                  </a:lnTo>
                  <a:lnTo>
                    <a:pt x="226" y="144"/>
                  </a:lnTo>
                  <a:lnTo>
                    <a:pt x="222" y="150"/>
                  </a:lnTo>
                  <a:lnTo>
                    <a:pt x="222" y="150"/>
                  </a:lnTo>
                  <a:lnTo>
                    <a:pt x="222" y="150"/>
                  </a:lnTo>
                  <a:lnTo>
                    <a:pt x="222" y="150"/>
                  </a:lnTo>
                  <a:lnTo>
                    <a:pt x="218" y="156"/>
                  </a:lnTo>
                  <a:lnTo>
                    <a:pt x="218" y="156"/>
                  </a:lnTo>
                  <a:lnTo>
                    <a:pt x="218" y="156"/>
                  </a:lnTo>
                  <a:lnTo>
                    <a:pt x="218" y="158"/>
                  </a:lnTo>
                  <a:lnTo>
                    <a:pt x="218" y="158"/>
                  </a:lnTo>
                  <a:lnTo>
                    <a:pt x="216" y="164"/>
                  </a:lnTo>
                  <a:lnTo>
                    <a:pt x="216" y="164"/>
                  </a:lnTo>
                  <a:lnTo>
                    <a:pt x="216" y="166"/>
                  </a:lnTo>
                  <a:lnTo>
                    <a:pt x="216" y="166"/>
                  </a:lnTo>
                  <a:lnTo>
                    <a:pt x="216" y="168"/>
                  </a:lnTo>
                  <a:lnTo>
                    <a:pt x="214" y="170"/>
                  </a:lnTo>
                  <a:lnTo>
                    <a:pt x="212" y="172"/>
                  </a:lnTo>
                  <a:lnTo>
                    <a:pt x="212" y="174"/>
                  </a:lnTo>
                  <a:lnTo>
                    <a:pt x="212" y="174"/>
                  </a:lnTo>
                  <a:lnTo>
                    <a:pt x="210" y="178"/>
                  </a:lnTo>
                  <a:lnTo>
                    <a:pt x="210" y="178"/>
                  </a:lnTo>
                  <a:lnTo>
                    <a:pt x="210" y="180"/>
                  </a:lnTo>
                  <a:lnTo>
                    <a:pt x="210" y="180"/>
                  </a:lnTo>
                  <a:lnTo>
                    <a:pt x="210" y="180"/>
                  </a:lnTo>
                  <a:lnTo>
                    <a:pt x="210" y="180"/>
                  </a:lnTo>
                  <a:lnTo>
                    <a:pt x="206" y="184"/>
                  </a:lnTo>
                  <a:lnTo>
                    <a:pt x="206" y="184"/>
                  </a:lnTo>
                  <a:lnTo>
                    <a:pt x="204" y="186"/>
                  </a:lnTo>
                  <a:lnTo>
                    <a:pt x="204" y="186"/>
                  </a:lnTo>
                  <a:lnTo>
                    <a:pt x="204" y="188"/>
                  </a:lnTo>
                  <a:lnTo>
                    <a:pt x="204" y="188"/>
                  </a:lnTo>
                  <a:lnTo>
                    <a:pt x="204" y="192"/>
                  </a:lnTo>
                  <a:lnTo>
                    <a:pt x="204" y="192"/>
                  </a:lnTo>
                  <a:lnTo>
                    <a:pt x="204" y="194"/>
                  </a:lnTo>
                  <a:lnTo>
                    <a:pt x="204" y="194"/>
                  </a:lnTo>
                  <a:lnTo>
                    <a:pt x="206" y="192"/>
                  </a:lnTo>
                  <a:lnTo>
                    <a:pt x="206" y="192"/>
                  </a:lnTo>
                  <a:lnTo>
                    <a:pt x="204" y="194"/>
                  </a:lnTo>
                  <a:lnTo>
                    <a:pt x="204" y="194"/>
                  </a:lnTo>
                  <a:lnTo>
                    <a:pt x="206" y="194"/>
                  </a:lnTo>
                  <a:lnTo>
                    <a:pt x="206" y="194"/>
                  </a:lnTo>
                  <a:lnTo>
                    <a:pt x="202" y="198"/>
                  </a:lnTo>
                  <a:lnTo>
                    <a:pt x="202" y="198"/>
                  </a:lnTo>
                  <a:lnTo>
                    <a:pt x="202" y="202"/>
                  </a:lnTo>
                  <a:lnTo>
                    <a:pt x="202" y="202"/>
                  </a:lnTo>
                  <a:lnTo>
                    <a:pt x="202" y="204"/>
                  </a:lnTo>
                  <a:lnTo>
                    <a:pt x="202" y="204"/>
                  </a:lnTo>
                  <a:lnTo>
                    <a:pt x="200" y="206"/>
                  </a:lnTo>
                  <a:lnTo>
                    <a:pt x="200" y="206"/>
                  </a:lnTo>
                  <a:lnTo>
                    <a:pt x="200" y="208"/>
                  </a:lnTo>
                  <a:lnTo>
                    <a:pt x="200" y="208"/>
                  </a:lnTo>
                  <a:lnTo>
                    <a:pt x="200" y="210"/>
                  </a:lnTo>
                  <a:lnTo>
                    <a:pt x="200" y="210"/>
                  </a:lnTo>
                  <a:lnTo>
                    <a:pt x="194" y="212"/>
                  </a:lnTo>
                  <a:lnTo>
                    <a:pt x="194" y="212"/>
                  </a:lnTo>
                  <a:lnTo>
                    <a:pt x="194" y="214"/>
                  </a:lnTo>
                  <a:lnTo>
                    <a:pt x="192" y="214"/>
                  </a:lnTo>
                  <a:lnTo>
                    <a:pt x="192" y="214"/>
                  </a:lnTo>
                  <a:lnTo>
                    <a:pt x="190" y="218"/>
                  </a:lnTo>
                  <a:lnTo>
                    <a:pt x="190" y="218"/>
                  </a:lnTo>
                  <a:lnTo>
                    <a:pt x="190" y="218"/>
                  </a:lnTo>
                  <a:lnTo>
                    <a:pt x="188" y="222"/>
                  </a:lnTo>
                  <a:lnTo>
                    <a:pt x="188" y="222"/>
                  </a:lnTo>
                  <a:lnTo>
                    <a:pt x="188" y="226"/>
                  </a:lnTo>
                  <a:lnTo>
                    <a:pt x="188" y="226"/>
                  </a:lnTo>
                  <a:lnTo>
                    <a:pt x="188" y="228"/>
                  </a:lnTo>
                  <a:lnTo>
                    <a:pt x="188" y="228"/>
                  </a:lnTo>
                  <a:lnTo>
                    <a:pt x="186" y="228"/>
                  </a:lnTo>
                  <a:lnTo>
                    <a:pt x="186" y="228"/>
                  </a:lnTo>
                  <a:lnTo>
                    <a:pt x="184" y="232"/>
                  </a:lnTo>
                  <a:lnTo>
                    <a:pt x="184" y="232"/>
                  </a:lnTo>
                  <a:lnTo>
                    <a:pt x="182" y="234"/>
                  </a:lnTo>
                  <a:lnTo>
                    <a:pt x="184" y="236"/>
                  </a:lnTo>
                  <a:lnTo>
                    <a:pt x="184" y="236"/>
                  </a:lnTo>
                  <a:lnTo>
                    <a:pt x="184" y="236"/>
                  </a:lnTo>
                  <a:lnTo>
                    <a:pt x="184" y="236"/>
                  </a:lnTo>
                  <a:lnTo>
                    <a:pt x="184" y="236"/>
                  </a:lnTo>
                  <a:lnTo>
                    <a:pt x="184" y="236"/>
                  </a:lnTo>
                  <a:lnTo>
                    <a:pt x="184" y="242"/>
                  </a:lnTo>
                  <a:lnTo>
                    <a:pt x="182" y="246"/>
                  </a:lnTo>
                  <a:lnTo>
                    <a:pt x="176" y="250"/>
                  </a:lnTo>
                  <a:lnTo>
                    <a:pt x="176" y="250"/>
                  </a:lnTo>
                  <a:lnTo>
                    <a:pt x="174" y="254"/>
                  </a:lnTo>
                  <a:lnTo>
                    <a:pt x="174" y="260"/>
                  </a:lnTo>
                  <a:lnTo>
                    <a:pt x="174" y="260"/>
                  </a:lnTo>
                  <a:lnTo>
                    <a:pt x="172" y="262"/>
                  </a:lnTo>
                  <a:lnTo>
                    <a:pt x="172" y="266"/>
                  </a:lnTo>
                  <a:lnTo>
                    <a:pt x="172" y="266"/>
                  </a:lnTo>
                  <a:lnTo>
                    <a:pt x="172" y="268"/>
                  </a:lnTo>
                  <a:lnTo>
                    <a:pt x="172" y="268"/>
                  </a:lnTo>
                  <a:lnTo>
                    <a:pt x="170" y="270"/>
                  </a:lnTo>
                  <a:lnTo>
                    <a:pt x="170" y="270"/>
                  </a:lnTo>
                  <a:lnTo>
                    <a:pt x="170" y="276"/>
                  </a:lnTo>
                  <a:lnTo>
                    <a:pt x="170" y="276"/>
                  </a:lnTo>
                  <a:lnTo>
                    <a:pt x="170" y="278"/>
                  </a:lnTo>
                  <a:lnTo>
                    <a:pt x="170" y="278"/>
                  </a:lnTo>
                  <a:lnTo>
                    <a:pt x="168" y="282"/>
                  </a:lnTo>
                  <a:lnTo>
                    <a:pt x="168" y="282"/>
                  </a:lnTo>
                  <a:lnTo>
                    <a:pt x="168" y="282"/>
                  </a:lnTo>
                  <a:lnTo>
                    <a:pt x="168" y="282"/>
                  </a:lnTo>
                  <a:lnTo>
                    <a:pt x="168" y="282"/>
                  </a:lnTo>
                  <a:lnTo>
                    <a:pt x="162" y="300"/>
                  </a:lnTo>
                  <a:lnTo>
                    <a:pt x="162" y="300"/>
                  </a:lnTo>
                  <a:lnTo>
                    <a:pt x="160" y="304"/>
                  </a:lnTo>
                  <a:lnTo>
                    <a:pt x="160" y="308"/>
                  </a:lnTo>
                  <a:lnTo>
                    <a:pt x="160" y="308"/>
                  </a:lnTo>
                  <a:lnTo>
                    <a:pt x="160" y="308"/>
                  </a:lnTo>
                  <a:lnTo>
                    <a:pt x="160" y="308"/>
                  </a:lnTo>
                  <a:lnTo>
                    <a:pt x="160" y="308"/>
                  </a:lnTo>
                  <a:lnTo>
                    <a:pt x="158" y="310"/>
                  </a:lnTo>
                  <a:lnTo>
                    <a:pt x="158" y="310"/>
                  </a:lnTo>
                  <a:lnTo>
                    <a:pt x="158" y="312"/>
                  </a:lnTo>
                  <a:lnTo>
                    <a:pt x="158" y="312"/>
                  </a:lnTo>
                  <a:lnTo>
                    <a:pt x="158" y="314"/>
                  </a:lnTo>
                  <a:lnTo>
                    <a:pt x="156" y="316"/>
                  </a:lnTo>
                  <a:lnTo>
                    <a:pt x="156" y="316"/>
                  </a:lnTo>
                  <a:lnTo>
                    <a:pt x="154" y="316"/>
                  </a:lnTo>
                  <a:lnTo>
                    <a:pt x="152" y="316"/>
                  </a:lnTo>
                  <a:lnTo>
                    <a:pt x="152" y="320"/>
                  </a:lnTo>
                  <a:lnTo>
                    <a:pt x="154" y="326"/>
                  </a:lnTo>
                  <a:lnTo>
                    <a:pt x="154" y="326"/>
                  </a:lnTo>
                  <a:lnTo>
                    <a:pt x="154" y="328"/>
                  </a:lnTo>
                  <a:lnTo>
                    <a:pt x="154" y="330"/>
                  </a:lnTo>
                  <a:lnTo>
                    <a:pt x="154" y="330"/>
                  </a:lnTo>
                  <a:lnTo>
                    <a:pt x="154" y="332"/>
                  </a:lnTo>
                  <a:lnTo>
                    <a:pt x="154" y="332"/>
                  </a:lnTo>
                  <a:lnTo>
                    <a:pt x="154" y="334"/>
                  </a:lnTo>
                  <a:lnTo>
                    <a:pt x="154" y="334"/>
                  </a:lnTo>
                  <a:lnTo>
                    <a:pt x="152" y="340"/>
                  </a:lnTo>
                  <a:lnTo>
                    <a:pt x="150" y="344"/>
                  </a:lnTo>
                  <a:lnTo>
                    <a:pt x="150" y="344"/>
                  </a:lnTo>
                  <a:lnTo>
                    <a:pt x="150" y="346"/>
                  </a:lnTo>
                  <a:lnTo>
                    <a:pt x="150" y="346"/>
                  </a:lnTo>
                  <a:lnTo>
                    <a:pt x="148" y="348"/>
                  </a:lnTo>
                  <a:lnTo>
                    <a:pt x="146" y="348"/>
                  </a:lnTo>
                  <a:lnTo>
                    <a:pt x="146" y="348"/>
                  </a:lnTo>
                  <a:lnTo>
                    <a:pt x="146" y="350"/>
                  </a:lnTo>
                  <a:lnTo>
                    <a:pt x="148" y="352"/>
                  </a:lnTo>
                  <a:lnTo>
                    <a:pt x="148" y="352"/>
                  </a:lnTo>
                  <a:lnTo>
                    <a:pt x="150" y="354"/>
                  </a:lnTo>
                  <a:lnTo>
                    <a:pt x="150" y="354"/>
                  </a:lnTo>
                  <a:lnTo>
                    <a:pt x="150" y="358"/>
                  </a:lnTo>
                  <a:lnTo>
                    <a:pt x="150" y="358"/>
                  </a:lnTo>
                  <a:lnTo>
                    <a:pt x="150" y="358"/>
                  </a:lnTo>
                  <a:lnTo>
                    <a:pt x="150" y="358"/>
                  </a:lnTo>
                  <a:lnTo>
                    <a:pt x="152" y="358"/>
                  </a:lnTo>
                  <a:lnTo>
                    <a:pt x="152" y="360"/>
                  </a:lnTo>
                  <a:lnTo>
                    <a:pt x="148" y="362"/>
                  </a:lnTo>
                  <a:lnTo>
                    <a:pt x="148" y="362"/>
                  </a:lnTo>
                  <a:lnTo>
                    <a:pt x="142" y="362"/>
                  </a:lnTo>
                  <a:lnTo>
                    <a:pt x="142" y="362"/>
                  </a:lnTo>
                  <a:lnTo>
                    <a:pt x="142" y="362"/>
                  </a:lnTo>
                  <a:lnTo>
                    <a:pt x="142" y="362"/>
                  </a:lnTo>
                  <a:lnTo>
                    <a:pt x="142" y="364"/>
                  </a:lnTo>
                  <a:lnTo>
                    <a:pt x="142" y="364"/>
                  </a:lnTo>
                  <a:lnTo>
                    <a:pt x="142" y="366"/>
                  </a:lnTo>
                  <a:lnTo>
                    <a:pt x="140" y="366"/>
                  </a:lnTo>
                  <a:lnTo>
                    <a:pt x="140" y="366"/>
                  </a:lnTo>
                  <a:lnTo>
                    <a:pt x="138" y="368"/>
                  </a:lnTo>
                  <a:lnTo>
                    <a:pt x="138" y="370"/>
                  </a:lnTo>
                  <a:lnTo>
                    <a:pt x="138" y="372"/>
                  </a:lnTo>
                  <a:lnTo>
                    <a:pt x="138" y="372"/>
                  </a:lnTo>
                  <a:lnTo>
                    <a:pt x="138" y="374"/>
                  </a:lnTo>
                  <a:lnTo>
                    <a:pt x="138" y="374"/>
                  </a:lnTo>
                  <a:lnTo>
                    <a:pt x="138" y="376"/>
                  </a:lnTo>
                  <a:lnTo>
                    <a:pt x="138" y="376"/>
                  </a:lnTo>
                  <a:lnTo>
                    <a:pt x="138" y="380"/>
                  </a:lnTo>
                  <a:lnTo>
                    <a:pt x="138" y="380"/>
                  </a:lnTo>
                  <a:lnTo>
                    <a:pt x="138" y="382"/>
                  </a:lnTo>
                  <a:lnTo>
                    <a:pt x="138" y="382"/>
                  </a:lnTo>
                  <a:lnTo>
                    <a:pt x="138" y="384"/>
                  </a:lnTo>
                  <a:lnTo>
                    <a:pt x="138" y="384"/>
                  </a:lnTo>
                  <a:lnTo>
                    <a:pt x="138" y="390"/>
                  </a:lnTo>
                  <a:lnTo>
                    <a:pt x="134" y="392"/>
                  </a:lnTo>
                  <a:lnTo>
                    <a:pt x="134" y="392"/>
                  </a:lnTo>
                  <a:lnTo>
                    <a:pt x="134" y="392"/>
                  </a:lnTo>
                  <a:lnTo>
                    <a:pt x="134" y="394"/>
                  </a:lnTo>
                  <a:lnTo>
                    <a:pt x="132" y="396"/>
                  </a:lnTo>
                  <a:lnTo>
                    <a:pt x="132" y="396"/>
                  </a:lnTo>
                  <a:lnTo>
                    <a:pt x="130" y="396"/>
                  </a:lnTo>
                  <a:lnTo>
                    <a:pt x="130" y="400"/>
                  </a:lnTo>
                  <a:lnTo>
                    <a:pt x="130" y="404"/>
                  </a:lnTo>
                  <a:lnTo>
                    <a:pt x="130" y="404"/>
                  </a:lnTo>
                  <a:lnTo>
                    <a:pt x="130" y="404"/>
                  </a:lnTo>
                  <a:lnTo>
                    <a:pt x="130" y="406"/>
                  </a:lnTo>
                  <a:lnTo>
                    <a:pt x="132" y="408"/>
                  </a:lnTo>
                  <a:lnTo>
                    <a:pt x="132" y="408"/>
                  </a:lnTo>
                  <a:lnTo>
                    <a:pt x="130" y="410"/>
                  </a:lnTo>
                  <a:lnTo>
                    <a:pt x="130" y="410"/>
                  </a:lnTo>
                  <a:lnTo>
                    <a:pt x="128" y="410"/>
                  </a:lnTo>
                  <a:lnTo>
                    <a:pt x="128" y="410"/>
                  </a:lnTo>
                  <a:lnTo>
                    <a:pt x="128" y="410"/>
                  </a:lnTo>
                  <a:lnTo>
                    <a:pt x="128" y="414"/>
                  </a:lnTo>
                  <a:lnTo>
                    <a:pt x="128" y="414"/>
                  </a:lnTo>
                  <a:lnTo>
                    <a:pt x="128" y="414"/>
                  </a:lnTo>
                  <a:lnTo>
                    <a:pt x="128" y="414"/>
                  </a:lnTo>
                  <a:lnTo>
                    <a:pt x="128" y="416"/>
                  </a:lnTo>
                  <a:lnTo>
                    <a:pt x="132" y="416"/>
                  </a:lnTo>
                  <a:lnTo>
                    <a:pt x="132" y="416"/>
                  </a:lnTo>
                  <a:lnTo>
                    <a:pt x="134" y="416"/>
                  </a:lnTo>
                  <a:lnTo>
                    <a:pt x="134" y="416"/>
                  </a:lnTo>
                  <a:lnTo>
                    <a:pt x="138" y="416"/>
                  </a:lnTo>
                  <a:lnTo>
                    <a:pt x="140" y="416"/>
                  </a:lnTo>
                  <a:lnTo>
                    <a:pt x="142" y="414"/>
                  </a:lnTo>
                  <a:lnTo>
                    <a:pt x="142" y="414"/>
                  </a:lnTo>
                  <a:lnTo>
                    <a:pt x="142" y="414"/>
                  </a:lnTo>
                  <a:lnTo>
                    <a:pt x="142" y="414"/>
                  </a:lnTo>
                  <a:lnTo>
                    <a:pt x="144" y="410"/>
                  </a:lnTo>
                  <a:lnTo>
                    <a:pt x="144" y="410"/>
                  </a:lnTo>
                  <a:lnTo>
                    <a:pt x="146" y="408"/>
                  </a:lnTo>
                  <a:lnTo>
                    <a:pt x="146" y="408"/>
                  </a:lnTo>
                  <a:lnTo>
                    <a:pt x="150" y="404"/>
                  </a:lnTo>
                  <a:lnTo>
                    <a:pt x="150" y="400"/>
                  </a:lnTo>
                  <a:lnTo>
                    <a:pt x="150" y="400"/>
                  </a:lnTo>
                  <a:lnTo>
                    <a:pt x="150" y="398"/>
                  </a:lnTo>
                  <a:lnTo>
                    <a:pt x="150" y="398"/>
                  </a:lnTo>
                  <a:lnTo>
                    <a:pt x="150" y="396"/>
                  </a:lnTo>
                  <a:lnTo>
                    <a:pt x="150" y="396"/>
                  </a:lnTo>
                  <a:lnTo>
                    <a:pt x="152" y="394"/>
                  </a:lnTo>
                  <a:lnTo>
                    <a:pt x="152" y="394"/>
                  </a:lnTo>
                  <a:lnTo>
                    <a:pt x="152" y="392"/>
                  </a:lnTo>
                  <a:lnTo>
                    <a:pt x="152" y="392"/>
                  </a:lnTo>
                  <a:lnTo>
                    <a:pt x="154" y="388"/>
                  </a:lnTo>
                  <a:lnTo>
                    <a:pt x="154" y="388"/>
                  </a:lnTo>
                  <a:lnTo>
                    <a:pt x="154" y="388"/>
                  </a:lnTo>
                  <a:lnTo>
                    <a:pt x="154" y="388"/>
                  </a:lnTo>
                  <a:lnTo>
                    <a:pt x="154" y="386"/>
                  </a:lnTo>
                  <a:lnTo>
                    <a:pt x="154" y="386"/>
                  </a:lnTo>
                  <a:lnTo>
                    <a:pt x="156" y="384"/>
                  </a:lnTo>
                  <a:lnTo>
                    <a:pt x="156" y="384"/>
                  </a:lnTo>
                  <a:lnTo>
                    <a:pt x="156" y="382"/>
                  </a:lnTo>
                  <a:lnTo>
                    <a:pt x="156" y="382"/>
                  </a:lnTo>
                  <a:lnTo>
                    <a:pt x="156" y="380"/>
                  </a:lnTo>
                  <a:lnTo>
                    <a:pt x="156" y="380"/>
                  </a:lnTo>
                  <a:lnTo>
                    <a:pt x="158" y="378"/>
                  </a:lnTo>
                  <a:lnTo>
                    <a:pt x="158" y="378"/>
                  </a:lnTo>
                  <a:lnTo>
                    <a:pt x="158" y="378"/>
                  </a:lnTo>
                  <a:lnTo>
                    <a:pt x="160" y="370"/>
                  </a:lnTo>
                  <a:lnTo>
                    <a:pt x="160" y="362"/>
                  </a:lnTo>
                  <a:lnTo>
                    <a:pt x="160" y="362"/>
                  </a:lnTo>
                  <a:lnTo>
                    <a:pt x="160" y="360"/>
                  </a:lnTo>
                  <a:lnTo>
                    <a:pt x="162" y="360"/>
                  </a:lnTo>
                  <a:lnTo>
                    <a:pt x="162" y="360"/>
                  </a:lnTo>
                  <a:lnTo>
                    <a:pt x="164" y="358"/>
                  </a:lnTo>
                  <a:lnTo>
                    <a:pt x="164" y="358"/>
                  </a:lnTo>
                  <a:lnTo>
                    <a:pt x="164" y="358"/>
                  </a:lnTo>
                  <a:lnTo>
                    <a:pt x="164" y="358"/>
                  </a:lnTo>
                  <a:lnTo>
                    <a:pt x="164" y="356"/>
                  </a:lnTo>
                  <a:lnTo>
                    <a:pt x="166" y="354"/>
                  </a:lnTo>
                  <a:lnTo>
                    <a:pt x="166" y="354"/>
                  </a:lnTo>
                  <a:lnTo>
                    <a:pt x="166" y="354"/>
                  </a:lnTo>
                  <a:lnTo>
                    <a:pt x="166" y="352"/>
                  </a:lnTo>
                  <a:lnTo>
                    <a:pt x="166" y="352"/>
                  </a:lnTo>
                  <a:lnTo>
                    <a:pt x="166" y="352"/>
                  </a:lnTo>
                  <a:lnTo>
                    <a:pt x="168" y="354"/>
                  </a:lnTo>
                  <a:lnTo>
                    <a:pt x="172" y="360"/>
                  </a:lnTo>
                  <a:lnTo>
                    <a:pt x="172" y="360"/>
                  </a:lnTo>
                  <a:lnTo>
                    <a:pt x="172" y="360"/>
                  </a:lnTo>
                  <a:lnTo>
                    <a:pt x="172" y="360"/>
                  </a:lnTo>
                  <a:lnTo>
                    <a:pt x="170" y="362"/>
                  </a:lnTo>
                  <a:lnTo>
                    <a:pt x="170" y="362"/>
                  </a:lnTo>
                  <a:lnTo>
                    <a:pt x="170" y="362"/>
                  </a:lnTo>
                  <a:lnTo>
                    <a:pt x="168" y="362"/>
                  </a:lnTo>
                  <a:lnTo>
                    <a:pt x="168" y="362"/>
                  </a:lnTo>
                  <a:lnTo>
                    <a:pt x="168" y="362"/>
                  </a:lnTo>
                  <a:lnTo>
                    <a:pt x="164" y="366"/>
                  </a:lnTo>
                  <a:lnTo>
                    <a:pt x="164" y="366"/>
                  </a:lnTo>
                  <a:lnTo>
                    <a:pt x="162" y="366"/>
                  </a:lnTo>
                  <a:lnTo>
                    <a:pt x="162" y="368"/>
                  </a:lnTo>
                  <a:lnTo>
                    <a:pt x="164" y="370"/>
                  </a:lnTo>
                  <a:lnTo>
                    <a:pt x="164" y="370"/>
                  </a:lnTo>
                  <a:lnTo>
                    <a:pt x="164" y="374"/>
                  </a:lnTo>
                  <a:lnTo>
                    <a:pt x="164" y="374"/>
                  </a:lnTo>
                  <a:lnTo>
                    <a:pt x="164" y="374"/>
                  </a:lnTo>
                  <a:lnTo>
                    <a:pt x="164" y="374"/>
                  </a:lnTo>
                  <a:lnTo>
                    <a:pt x="166" y="382"/>
                  </a:lnTo>
                  <a:lnTo>
                    <a:pt x="166" y="382"/>
                  </a:lnTo>
                  <a:lnTo>
                    <a:pt x="166" y="384"/>
                  </a:lnTo>
                  <a:lnTo>
                    <a:pt x="166" y="384"/>
                  </a:lnTo>
                  <a:lnTo>
                    <a:pt x="166" y="384"/>
                  </a:lnTo>
                  <a:lnTo>
                    <a:pt x="158" y="400"/>
                  </a:lnTo>
                  <a:lnTo>
                    <a:pt x="158" y="400"/>
                  </a:lnTo>
                  <a:lnTo>
                    <a:pt x="158" y="402"/>
                  </a:lnTo>
                  <a:lnTo>
                    <a:pt x="158" y="402"/>
                  </a:lnTo>
                  <a:lnTo>
                    <a:pt x="158" y="404"/>
                  </a:lnTo>
                  <a:lnTo>
                    <a:pt x="158" y="404"/>
                  </a:lnTo>
                  <a:lnTo>
                    <a:pt x="158" y="404"/>
                  </a:lnTo>
                  <a:lnTo>
                    <a:pt x="158" y="404"/>
                  </a:lnTo>
                  <a:lnTo>
                    <a:pt x="158" y="408"/>
                  </a:lnTo>
                  <a:lnTo>
                    <a:pt x="158" y="408"/>
                  </a:lnTo>
                  <a:lnTo>
                    <a:pt x="158" y="410"/>
                  </a:lnTo>
                  <a:lnTo>
                    <a:pt x="158" y="410"/>
                  </a:lnTo>
                  <a:lnTo>
                    <a:pt x="156" y="410"/>
                  </a:lnTo>
                  <a:lnTo>
                    <a:pt x="156" y="410"/>
                  </a:lnTo>
                  <a:lnTo>
                    <a:pt x="150" y="418"/>
                  </a:lnTo>
                  <a:lnTo>
                    <a:pt x="150" y="418"/>
                  </a:lnTo>
                  <a:lnTo>
                    <a:pt x="148" y="420"/>
                  </a:lnTo>
                  <a:lnTo>
                    <a:pt x="148" y="422"/>
                  </a:lnTo>
                  <a:lnTo>
                    <a:pt x="148" y="422"/>
                  </a:lnTo>
                  <a:lnTo>
                    <a:pt x="148" y="424"/>
                  </a:lnTo>
                  <a:lnTo>
                    <a:pt x="148" y="424"/>
                  </a:lnTo>
                  <a:lnTo>
                    <a:pt x="148" y="426"/>
                  </a:lnTo>
                  <a:lnTo>
                    <a:pt x="148" y="426"/>
                  </a:lnTo>
                  <a:lnTo>
                    <a:pt x="146" y="426"/>
                  </a:lnTo>
                  <a:lnTo>
                    <a:pt x="146" y="426"/>
                  </a:lnTo>
                  <a:lnTo>
                    <a:pt x="146" y="426"/>
                  </a:lnTo>
                  <a:lnTo>
                    <a:pt x="146" y="428"/>
                  </a:lnTo>
                  <a:lnTo>
                    <a:pt x="146" y="428"/>
                  </a:lnTo>
                  <a:lnTo>
                    <a:pt x="146" y="430"/>
                  </a:lnTo>
                  <a:lnTo>
                    <a:pt x="146" y="430"/>
                  </a:lnTo>
                  <a:lnTo>
                    <a:pt x="146" y="432"/>
                  </a:lnTo>
                  <a:lnTo>
                    <a:pt x="146" y="432"/>
                  </a:lnTo>
                  <a:lnTo>
                    <a:pt x="146" y="434"/>
                  </a:lnTo>
                  <a:lnTo>
                    <a:pt x="146" y="434"/>
                  </a:lnTo>
                  <a:lnTo>
                    <a:pt x="146" y="436"/>
                  </a:lnTo>
                  <a:lnTo>
                    <a:pt x="146" y="436"/>
                  </a:lnTo>
                  <a:lnTo>
                    <a:pt x="146" y="438"/>
                  </a:lnTo>
                  <a:lnTo>
                    <a:pt x="146" y="438"/>
                  </a:lnTo>
                  <a:lnTo>
                    <a:pt x="146" y="440"/>
                  </a:lnTo>
                  <a:lnTo>
                    <a:pt x="146" y="440"/>
                  </a:lnTo>
                  <a:lnTo>
                    <a:pt x="146" y="442"/>
                  </a:lnTo>
                  <a:lnTo>
                    <a:pt x="146" y="442"/>
                  </a:lnTo>
                  <a:lnTo>
                    <a:pt x="136" y="468"/>
                  </a:lnTo>
                  <a:lnTo>
                    <a:pt x="136" y="468"/>
                  </a:lnTo>
                  <a:lnTo>
                    <a:pt x="134" y="474"/>
                  </a:lnTo>
                  <a:lnTo>
                    <a:pt x="134" y="474"/>
                  </a:lnTo>
                  <a:lnTo>
                    <a:pt x="134" y="476"/>
                  </a:lnTo>
                  <a:lnTo>
                    <a:pt x="134" y="476"/>
                  </a:lnTo>
                  <a:lnTo>
                    <a:pt x="134" y="478"/>
                  </a:lnTo>
                  <a:lnTo>
                    <a:pt x="134" y="478"/>
                  </a:lnTo>
                  <a:lnTo>
                    <a:pt x="132" y="482"/>
                  </a:lnTo>
                  <a:lnTo>
                    <a:pt x="132" y="482"/>
                  </a:lnTo>
                  <a:lnTo>
                    <a:pt x="132" y="484"/>
                  </a:lnTo>
                  <a:lnTo>
                    <a:pt x="132" y="484"/>
                  </a:lnTo>
                  <a:lnTo>
                    <a:pt x="132" y="486"/>
                  </a:lnTo>
                  <a:lnTo>
                    <a:pt x="132" y="486"/>
                  </a:lnTo>
                  <a:lnTo>
                    <a:pt x="130" y="486"/>
                  </a:lnTo>
                  <a:lnTo>
                    <a:pt x="130" y="486"/>
                  </a:lnTo>
                  <a:lnTo>
                    <a:pt x="128" y="488"/>
                  </a:lnTo>
                  <a:lnTo>
                    <a:pt x="128" y="488"/>
                  </a:lnTo>
                  <a:lnTo>
                    <a:pt x="128" y="490"/>
                  </a:lnTo>
                  <a:lnTo>
                    <a:pt x="128" y="490"/>
                  </a:lnTo>
                  <a:lnTo>
                    <a:pt x="130" y="492"/>
                  </a:lnTo>
                  <a:lnTo>
                    <a:pt x="130" y="492"/>
                  </a:lnTo>
                  <a:lnTo>
                    <a:pt x="128" y="494"/>
                  </a:lnTo>
                  <a:lnTo>
                    <a:pt x="128" y="494"/>
                  </a:lnTo>
                  <a:lnTo>
                    <a:pt x="126" y="494"/>
                  </a:lnTo>
                  <a:lnTo>
                    <a:pt x="126" y="494"/>
                  </a:lnTo>
                  <a:lnTo>
                    <a:pt x="124" y="502"/>
                  </a:lnTo>
                  <a:lnTo>
                    <a:pt x="124" y="502"/>
                  </a:lnTo>
                  <a:lnTo>
                    <a:pt x="124" y="502"/>
                  </a:lnTo>
                  <a:lnTo>
                    <a:pt x="124" y="502"/>
                  </a:lnTo>
                  <a:lnTo>
                    <a:pt x="124" y="504"/>
                  </a:lnTo>
                  <a:lnTo>
                    <a:pt x="124" y="504"/>
                  </a:lnTo>
                  <a:lnTo>
                    <a:pt x="122" y="506"/>
                  </a:lnTo>
                  <a:lnTo>
                    <a:pt x="122" y="506"/>
                  </a:lnTo>
                  <a:lnTo>
                    <a:pt x="124" y="508"/>
                  </a:lnTo>
                  <a:lnTo>
                    <a:pt x="124" y="508"/>
                  </a:lnTo>
                  <a:lnTo>
                    <a:pt x="124" y="508"/>
                  </a:lnTo>
                  <a:lnTo>
                    <a:pt x="124" y="508"/>
                  </a:lnTo>
                  <a:lnTo>
                    <a:pt x="122" y="514"/>
                  </a:lnTo>
                  <a:lnTo>
                    <a:pt x="122" y="514"/>
                  </a:lnTo>
                  <a:lnTo>
                    <a:pt x="122" y="518"/>
                  </a:lnTo>
                  <a:lnTo>
                    <a:pt x="122" y="518"/>
                  </a:lnTo>
                  <a:lnTo>
                    <a:pt x="122" y="520"/>
                  </a:lnTo>
                  <a:lnTo>
                    <a:pt x="122" y="520"/>
                  </a:lnTo>
                  <a:lnTo>
                    <a:pt x="122" y="522"/>
                  </a:lnTo>
                  <a:lnTo>
                    <a:pt x="122" y="522"/>
                  </a:lnTo>
                  <a:lnTo>
                    <a:pt x="118" y="524"/>
                  </a:lnTo>
                  <a:lnTo>
                    <a:pt x="118" y="524"/>
                  </a:lnTo>
                  <a:lnTo>
                    <a:pt x="116" y="526"/>
                  </a:lnTo>
                  <a:lnTo>
                    <a:pt x="116" y="526"/>
                  </a:lnTo>
                  <a:lnTo>
                    <a:pt x="116" y="528"/>
                  </a:lnTo>
                  <a:lnTo>
                    <a:pt x="116" y="528"/>
                  </a:lnTo>
                  <a:lnTo>
                    <a:pt x="116" y="530"/>
                  </a:lnTo>
                  <a:lnTo>
                    <a:pt x="116" y="530"/>
                  </a:lnTo>
                  <a:lnTo>
                    <a:pt x="116" y="532"/>
                  </a:lnTo>
                  <a:lnTo>
                    <a:pt x="116" y="532"/>
                  </a:lnTo>
                  <a:lnTo>
                    <a:pt x="114" y="532"/>
                  </a:lnTo>
                  <a:lnTo>
                    <a:pt x="114" y="532"/>
                  </a:lnTo>
                  <a:lnTo>
                    <a:pt x="112" y="534"/>
                  </a:lnTo>
                  <a:lnTo>
                    <a:pt x="112" y="534"/>
                  </a:lnTo>
                  <a:lnTo>
                    <a:pt x="110" y="536"/>
                  </a:lnTo>
                  <a:lnTo>
                    <a:pt x="110" y="536"/>
                  </a:lnTo>
                  <a:lnTo>
                    <a:pt x="108" y="540"/>
                  </a:lnTo>
                  <a:lnTo>
                    <a:pt x="108" y="540"/>
                  </a:lnTo>
                  <a:lnTo>
                    <a:pt x="106" y="540"/>
                  </a:lnTo>
                  <a:lnTo>
                    <a:pt x="106" y="540"/>
                  </a:lnTo>
                  <a:lnTo>
                    <a:pt x="106" y="540"/>
                  </a:lnTo>
                  <a:lnTo>
                    <a:pt x="106" y="548"/>
                  </a:lnTo>
                  <a:lnTo>
                    <a:pt x="104" y="554"/>
                  </a:lnTo>
                  <a:lnTo>
                    <a:pt x="100" y="562"/>
                  </a:lnTo>
                  <a:lnTo>
                    <a:pt x="92" y="568"/>
                  </a:lnTo>
                  <a:lnTo>
                    <a:pt x="92" y="568"/>
                  </a:lnTo>
                  <a:lnTo>
                    <a:pt x="92" y="570"/>
                  </a:lnTo>
                  <a:lnTo>
                    <a:pt x="92" y="570"/>
                  </a:lnTo>
                  <a:lnTo>
                    <a:pt x="92" y="570"/>
                  </a:lnTo>
                  <a:lnTo>
                    <a:pt x="92" y="570"/>
                  </a:lnTo>
                  <a:lnTo>
                    <a:pt x="90" y="574"/>
                  </a:lnTo>
                  <a:lnTo>
                    <a:pt x="90" y="574"/>
                  </a:lnTo>
                  <a:lnTo>
                    <a:pt x="90" y="576"/>
                  </a:lnTo>
                  <a:lnTo>
                    <a:pt x="90" y="576"/>
                  </a:lnTo>
                  <a:lnTo>
                    <a:pt x="90" y="576"/>
                  </a:lnTo>
                  <a:lnTo>
                    <a:pt x="90" y="576"/>
                  </a:lnTo>
                  <a:lnTo>
                    <a:pt x="62" y="610"/>
                  </a:lnTo>
                  <a:lnTo>
                    <a:pt x="32" y="642"/>
                  </a:lnTo>
                  <a:lnTo>
                    <a:pt x="32" y="642"/>
                  </a:lnTo>
                  <a:lnTo>
                    <a:pt x="30" y="644"/>
                  </a:lnTo>
                  <a:lnTo>
                    <a:pt x="30" y="644"/>
                  </a:lnTo>
                  <a:lnTo>
                    <a:pt x="30" y="646"/>
                  </a:lnTo>
                  <a:lnTo>
                    <a:pt x="30" y="646"/>
                  </a:lnTo>
                  <a:lnTo>
                    <a:pt x="28" y="648"/>
                  </a:lnTo>
                  <a:lnTo>
                    <a:pt x="28" y="648"/>
                  </a:lnTo>
                  <a:lnTo>
                    <a:pt x="26" y="652"/>
                  </a:lnTo>
                  <a:lnTo>
                    <a:pt x="26" y="652"/>
                  </a:lnTo>
                  <a:lnTo>
                    <a:pt x="18" y="656"/>
                  </a:lnTo>
                  <a:lnTo>
                    <a:pt x="18" y="656"/>
                  </a:lnTo>
                  <a:lnTo>
                    <a:pt x="16" y="656"/>
                  </a:lnTo>
                  <a:lnTo>
                    <a:pt x="16" y="656"/>
                  </a:lnTo>
                  <a:lnTo>
                    <a:pt x="14" y="662"/>
                  </a:lnTo>
                  <a:lnTo>
                    <a:pt x="14" y="662"/>
                  </a:lnTo>
                  <a:lnTo>
                    <a:pt x="12" y="664"/>
                  </a:lnTo>
                  <a:lnTo>
                    <a:pt x="10" y="666"/>
                  </a:lnTo>
                  <a:lnTo>
                    <a:pt x="10" y="666"/>
                  </a:lnTo>
                  <a:lnTo>
                    <a:pt x="8" y="668"/>
                  </a:lnTo>
                  <a:lnTo>
                    <a:pt x="8" y="668"/>
                  </a:lnTo>
                  <a:lnTo>
                    <a:pt x="6" y="672"/>
                  </a:lnTo>
                  <a:lnTo>
                    <a:pt x="6" y="672"/>
                  </a:lnTo>
                  <a:lnTo>
                    <a:pt x="4" y="672"/>
                  </a:lnTo>
                  <a:lnTo>
                    <a:pt x="4" y="672"/>
                  </a:lnTo>
                  <a:lnTo>
                    <a:pt x="2" y="672"/>
                  </a:lnTo>
                  <a:lnTo>
                    <a:pt x="2" y="672"/>
                  </a:lnTo>
                  <a:lnTo>
                    <a:pt x="0" y="678"/>
                  </a:lnTo>
                  <a:lnTo>
                    <a:pt x="2" y="682"/>
                  </a:lnTo>
                  <a:lnTo>
                    <a:pt x="2" y="682"/>
                  </a:lnTo>
                  <a:lnTo>
                    <a:pt x="6" y="682"/>
                  </a:lnTo>
                  <a:lnTo>
                    <a:pt x="6" y="682"/>
                  </a:lnTo>
                  <a:lnTo>
                    <a:pt x="8" y="682"/>
                  </a:lnTo>
                  <a:lnTo>
                    <a:pt x="8" y="682"/>
                  </a:lnTo>
                  <a:lnTo>
                    <a:pt x="10" y="680"/>
                  </a:lnTo>
                  <a:lnTo>
                    <a:pt x="10" y="680"/>
                  </a:lnTo>
                  <a:lnTo>
                    <a:pt x="10" y="680"/>
                  </a:lnTo>
                  <a:lnTo>
                    <a:pt x="10" y="680"/>
                  </a:lnTo>
                  <a:lnTo>
                    <a:pt x="12" y="678"/>
                  </a:lnTo>
                  <a:lnTo>
                    <a:pt x="12" y="678"/>
                  </a:lnTo>
                  <a:lnTo>
                    <a:pt x="14" y="678"/>
                  </a:lnTo>
                  <a:lnTo>
                    <a:pt x="14" y="678"/>
                  </a:lnTo>
                  <a:lnTo>
                    <a:pt x="14" y="676"/>
                  </a:lnTo>
                  <a:lnTo>
                    <a:pt x="14" y="676"/>
                  </a:lnTo>
                  <a:lnTo>
                    <a:pt x="28" y="670"/>
                  </a:lnTo>
                  <a:lnTo>
                    <a:pt x="40" y="662"/>
                  </a:lnTo>
                  <a:lnTo>
                    <a:pt x="50" y="654"/>
                  </a:lnTo>
                  <a:lnTo>
                    <a:pt x="60" y="642"/>
                  </a:lnTo>
                  <a:lnTo>
                    <a:pt x="60" y="642"/>
                  </a:lnTo>
                  <a:lnTo>
                    <a:pt x="62" y="642"/>
                  </a:lnTo>
                  <a:lnTo>
                    <a:pt x="62" y="642"/>
                  </a:lnTo>
                  <a:lnTo>
                    <a:pt x="62" y="644"/>
                  </a:lnTo>
                  <a:lnTo>
                    <a:pt x="64" y="644"/>
                  </a:lnTo>
                  <a:lnTo>
                    <a:pt x="64" y="644"/>
                  </a:lnTo>
                  <a:lnTo>
                    <a:pt x="66" y="642"/>
                  </a:lnTo>
                  <a:lnTo>
                    <a:pt x="66" y="642"/>
                  </a:lnTo>
                  <a:lnTo>
                    <a:pt x="66" y="640"/>
                  </a:lnTo>
                  <a:lnTo>
                    <a:pt x="66" y="640"/>
                  </a:lnTo>
                  <a:lnTo>
                    <a:pt x="64" y="636"/>
                  </a:lnTo>
                  <a:lnTo>
                    <a:pt x="64" y="636"/>
                  </a:lnTo>
                  <a:lnTo>
                    <a:pt x="70" y="632"/>
                  </a:lnTo>
                  <a:lnTo>
                    <a:pt x="74" y="626"/>
                  </a:lnTo>
                  <a:lnTo>
                    <a:pt x="74" y="626"/>
                  </a:lnTo>
                  <a:lnTo>
                    <a:pt x="78" y="624"/>
                  </a:lnTo>
                  <a:lnTo>
                    <a:pt x="78" y="624"/>
                  </a:lnTo>
                  <a:lnTo>
                    <a:pt x="78" y="622"/>
                  </a:lnTo>
                  <a:lnTo>
                    <a:pt x="78" y="622"/>
                  </a:lnTo>
                  <a:lnTo>
                    <a:pt x="82" y="620"/>
                  </a:lnTo>
                  <a:lnTo>
                    <a:pt x="82" y="620"/>
                  </a:lnTo>
                  <a:lnTo>
                    <a:pt x="84" y="620"/>
                  </a:lnTo>
                  <a:lnTo>
                    <a:pt x="84" y="620"/>
                  </a:lnTo>
                  <a:lnTo>
                    <a:pt x="92" y="614"/>
                  </a:lnTo>
                  <a:lnTo>
                    <a:pt x="92" y="614"/>
                  </a:lnTo>
                  <a:lnTo>
                    <a:pt x="94" y="614"/>
                  </a:lnTo>
                  <a:lnTo>
                    <a:pt x="94" y="614"/>
                  </a:lnTo>
                  <a:lnTo>
                    <a:pt x="96" y="614"/>
                  </a:lnTo>
                  <a:lnTo>
                    <a:pt x="96" y="610"/>
                  </a:lnTo>
                  <a:lnTo>
                    <a:pt x="96" y="610"/>
                  </a:lnTo>
                  <a:lnTo>
                    <a:pt x="98" y="608"/>
                  </a:lnTo>
                  <a:lnTo>
                    <a:pt x="98" y="608"/>
                  </a:lnTo>
                  <a:lnTo>
                    <a:pt x="100" y="608"/>
                  </a:lnTo>
                  <a:lnTo>
                    <a:pt x="100" y="608"/>
                  </a:lnTo>
                  <a:lnTo>
                    <a:pt x="100" y="604"/>
                  </a:lnTo>
                  <a:lnTo>
                    <a:pt x="98" y="602"/>
                  </a:lnTo>
                  <a:lnTo>
                    <a:pt x="98" y="602"/>
                  </a:lnTo>
                  <a:lnTo>
                    <a:pt x="100" y="602"/>
                  </a:lnTo>
                  <a:lnTo>
                    <a:pt x="100" y="602"/>
                  </a:lnTo>
                  <a:lnTo>
                    <a:pt x="104" y="602"/>
                  </a:lnTo>
                  <a:lnTo>
                    <a:pt x="104" y="602"/>
                  </a:lnTo>
                  <a:lnTo>
                    <a:pt x="104" y="600"/>
                  </a:lnTo>
                  <a:lnTo>
                    <a:pt x="104" y="600"/>
                  </a:lnTo>
                  <a:lnTo>
                    <a:pt x="108" y="600"/>
                  </a:lnTo>
                  <a:lnTo>
                    <a:pt x="108" y="600"/>
                  </a:lnTo>
                  <a:lnTo>
                    <a:pt x="108" y="602"/>
                  </a:lnTo>
                  <a:lnTo>
                    <a:pt x="108" y="602"/>
                  </a:lnTo>
                  <a:lnTo>
                    <a:pt x="108" y="606"/>
                  </a:lnTo>
                  <a:lnTo>
                    <a:pt x="108" y="606"/>
                  </a:lnTo>
                  <a:lnTo>
                    <a:pt x="110" y="606"/>
                  </a:lnTo>
                  <a:lnTo>
                    <a:pt x="110" y="608"/>
                  </a:lnTo>
                  <a:lnTo>
                    <a:pt x="110" y="608"/>
                  </a:lnTo>
                  <a:lnTo>
                    <a:pt x="102" y="618"/>
                  </a:lnTo>
                  <a:lnTo>
                    <a:pt x="102" y="618"/>
                  </a:lnTo>
                  <a:lnTo>
                    <a:pt x="100" y="620"/>
                  </a:lnTo>
                  <a:lnTo>
                    <a:pt x="100" y="620"/>
                  </a:lnTo>
                  <a:lnTo>
                    <a:pt x="96" y="620"/>
                  </a:lnTo>
                  <a:lnTo>
                    <a:pt x="96" y="620"/>
                  </a:lnTo>
                  <a:lnTo>
                    <a:pt x="94" y="622"/>
                  </a:lnTo>
                  <a:lnTo>
                    <a:pt x="94" y="622"/>
                  </a:lnTo>
                  <a:lnTo>
                    <a:pt x="94" y="626"/>
                  </a:lnTo>
                  <a:lnTo>
                    <a:pt x="94" y="626"/>
                  </a:lnTo>
                  <a:lnTo>
                    <a:pt x="96" y="626"/>
                  </a:lnTo>
                  <a:lnTo>
                    <a:pt x="96" y="626"/>
                  </a:lnTo>
                  <a:lnTo>
                    <a:pt x="94" y="626"/>
                  </a:lnTo>
                  <a:lnTo>
                    <a:pt x="94" y="626"/>
                  </a:lnTo>
                  <a:lnTo>
                    <a:pt x="82" y="646"/>
                  </a:lnTo>
                  <a:lnTo>
                    <a:pt x="82" y="646"/>
                  </a:lnTo>
                  <a:lnTo>
                    <a:pt x="80" y="648"/>
                  </a:lnTo>
                  <a:lnTo>
                    <a:pt x="80" y="648"/>
                  </a:lnTo>
                  <a:lnTo>
                    <a:pt x="78" y="646"/>
                  </a:lnTo>
                  <a:lnTo>
                    <a:pt x="78" y="646"/>
                  </a:lnTo>
                  <a:lnTo>
                    <a:pt x="74" y="646"/>
                  </a:lnTo>
                  <a:lnTo>
                    <a:pt x="74" y="646"/>
                  </a:lnTo>
                  <a:lnTo>
                    <a:pt x="70" y="650"/>
                  </a:lnTo>
                  <a:lnTo>
                    <a:pt x="70" y="650"/>
                  </a:lnTo>
                  <a:lnTo>
                    <a:pt x="70" y="652"/>
                  </a:lnTo>
                  <a:lnTo>
                    <a:pt x="70" y="652"/>
                  </a:lnTo>
                  <a:lnTo>
                    <a:pt x="56" y="664"/>
                  </a:lnTo>
                  <a:lnTo>
                    <a:pt x="56" y="664"/>
                  </a:lnTo>
                  <a:lnTo>
                    <a:pt x="56" y="666"/>
                  </a:lnTo>
                  <a:lnTo>
                    <a:pt x="56" y="666"/>
                  </a:lnTo>
                  <a:lnTo>
                    <a:pt x="56" y="668"/>
                  </a:lnTo>
                  <a:lnTo>
                    <a:pt x="56" y="668"/>
                  </a:lnTo>
                  <a:lnTo>
                    <a:pt x="56" y="670"/>
                  </a:lnTo>
                  <a:lnTo>
                    <a:pt x="60" y="668"/>
                  </a:lnTo>
                  <a:lnTo>
                    <a:pt x="60" y="668"/>
                  </a:lnTo>
                  <a:lnTo>
                    <a:pt x="62" y="668"/>
                  </a:lnTo>
                  <a:lnTo>
                    <a:pt x="62" y="668"/>
                  </a:lnTo>
                  <a:lnTo>
                    <a:pt x="64" y="668"/>
                  </a:lnTo>
                  <a:lnTo>
                    <a:pt x="64" y="668"/>
                  </a:lnTo>
                  <a:lnTo>
                    <a:pt x="64" y="668"/>
                  </a:lnTo>
                  <a:lnTo>
                    <a:pt x="64" y="668"/>
                  </a:lnTo>
                  <a:lnTo>
                    <a:pt x="66" y="670"/>
                  </a:lnTo>
                  <a:lnTo>
                    <a:pt x="66" y="670"/>
                  </a:lnTo>
                  <a:lnTo>
                    <a:pt x="66" y="674"/>
                  </a:lnTo>
                  <a:lnTo>
                    <a:pt x="66" y="674"/>
                  </a:lnTo>
                  <a:lnTo>
                    <a:pt x="68" y="676"/>
                  </a:lnTo>
                  <a:lnTo>
                    <a:pt x="68" y="676"/>
                  </a:lnTo>
                  <a:lnTo>
                    <a:pt x="70" y="676"/>
                  </a:lnTo>
                  <a:lnTo>
                    <a:pt x="70" y="676"/>
                  </a:lnTo>
                  <a:lnTo>
                    <a:pt x="72" y="676"/>
                  </a:lnTo>
                  <a:lnTo>
                    <a:pt x="72" y="676"/>
                  </a:lnTo>
                  <a:lnTo>
                    <a:pt x="76" y="674"/>
                  </a:lnTo>
                  <a:lnTo>
                    <a:pt x="76" y="674"/>
                  </a:lnTo>
                  <a:lnTo>
                    <a:pt x="76" y="672"/>
                  </a:lnTo>
                  <a:lnTo>
                    <a:pt x="76" y="672"/>
                  </a:lnTo>
                  <a:lnTo>
                    <a:pt x="80" y="672"/>
                  </a:lnTo>
                  <a:lnTo>
                    <a:pt x="82" y="670"/>
                  </a:lnTo>
                  <a:lnTo>
                    <a:pt x="82" y="670"/>
                  </a:lnTo>
                  <a:lnTo>
                    <a:pt x="82" y="670"/>
                  </a:lnTo>
                  <a:lnTo>
                    <a:pt x="84" y="668"/>
                  </a:lnTo>
                  <a:lnTo>
                    <a:pt x="84" y="668"/>
                  </a:lnTo>
                  <a:lnTo>
                    <a:pt x="86" y="666"/>
                  </a:lnTo>
                  <a:lnTo>
                    <a:pt x="86" y="666"/>
                  </a:lnTo>
                  <a:lnTo>
                    <a:pt x="86" y="666"/>
                  </a:lnTo>
                  <a:lnTo>
                    <a:pt x="86" y="666"/>
                  </a:lnTo>
                  <a:lnTo>
                    <a:pt x="92" y="664"/>
                  </a:lnTo>
                  <a:lnTo>
                    <a:pt x="94" y="662"/>
                  </a:lnTo>
                  <a:lnTo>
                    <a:pt x="94" y="662"/>
                  </a:lnTo>
                  <a:lnTo>
                    <a:pt x="94" y="660"/>
                  </a:lnTo>
                  <a:lnTo>
                    <a:pt x="94" y="660"/>
                  </a:lnTo>
                  <a:lnTo>
                    <a:pt x="96" y="660"/>
                  </a:lnTo>
                  <a:lnTo>
                    <a:pt x="96" y="660"/>
                  </a:lnTo>
                  <a:lnTo>
                    <a:pt x="96" y="658"/>
                  </a:lnTo>
                  <a:lnTo>
                    <a:pt x="96" y="658"/>
                  </a:lnTo>
                  <a:lnTo>
                    <a:pt x="96" y="656"/>
                  </a:lnTo>
                  <a:lnTo>
                    <a:pt x="96" y="656"/>
                  </a:lnTo>
                  <a:lnTo>
                    <a:pt x="98" y="656"/>
                  </a:lnTo>
                  <a:lnTo>
                    <a:pt x="98" y="656"/>
                  </a:lnTo>
                  <a:lnTo>
                    <a:pt x="98" y="654"/>
                  </a:lnTo>
                  <a:lnTo>
                    <a:pt x="98" y="654"/>
                  </a:lnTo>
                  <a:lnTo>
                    <a:pt x="104" y="652"/>
                  </a:lnTo>
                  <a:lnTo>
                    <a:pt x="110" y="646"/>
                  </a:lnTo>
                  <a:lnTo>
                    <a:pt x="110" y="646"/>
                  </a:lnTo>
                  <a:lnTo>
                    <a:pt x="112" y="646"/>
                  </a:lnTo>
                  <a:lnTo>
                    <a:pt x="112" y="646"/>
                  </a:lnTo>
                  <a:lnTo>
                    <a:pt x="114" y="646"/>
                  </a:lnTo>
                  <a:lnTo>
                    <a:pt x="114" y="646"/>
                  </a:lnTo>
                  <a:lnTo>
                    <a:pt x="116" y="644"/>
                  </a:lnTo>
                  <a:lnTo>
                    <a:pt x="116" y="644"/>
                  </a:lnTo>
                  <a:lnTo>
                    <a:pt x="116" y="642"/>
                  </a:lnTo>
                  <a:lnTo>
                    <a:pt x="116" y="642"/>
                  </a:lnTo>
                  <a:lnTo>
                    <a:pt x="116" y="636"/>
                  </a:lnTo>
                  <a:lnTo>
                    <a:pt x="116" y="636"/>
                  </a:lnTo>
                  <a:lnTo>
                    <a:pt x="118" y="636"/>
                  </a:lnTo>
                  <a:lnTo>
                    <a:pt x="118" y="636"/>
                  </a:lnTo>
                  <a:lnTo>
                    <a:pt x="120" y="634"/>
                  </a:lnTo>
                  <a:lnTo>
                    <a:pt x="120" y="634"/>
                  </a:lnTo>
                  <a:lnTo>
                    <a:pt x="124" y="634"/>
                  </a:lnTo>
                  <a:lnTo>
                    <a:pt x="124" y="634"/>
                  </a:lnTo>
                  <a:lnTo>
                    <a:pt x="126" y="634"/>
                  </a:lnTo>
                  <a:lnTo>
                    <a:pt x="126" y="634"/>
                  </a:lnTo>
                  <a:lnTo>
                    <a:pt x="130" y="634"/>
                  </a:lnTo>
                  <a:lnTo>
                    <a:pt x="130" y="634"/>
                  </a:lnTo>
                  <a:lnTo>
                    <a:pt x="130" y="634"/>
                  </a:lnTo>
                  <a:lnTo>
                    <a:pt x="130" y="634"/>
                  </a:lnTo>
                  <a:lnTo>
                    <a:pt x="136" y="632"/>
                  </a:lnTo>
                  <a:lnTo>
                    <a:pt x="136" y="632"/>
                  </a:lnTo>
                  <a:lnTo>
                    <a:pt x="136" y="630"/>
                  </a:lnTo>
                  <a:lnTo>
                    <a:pt x="136" y="630"/>
                  </a:lnTo>
                  <a:lnTo>
                    <a:pt x="138" y="630"/>
                  </a:lnTo>
                  <a:lnTo>
                    <a:pt x="138" y="630"/>
                  </a:lnTo>
                  <a:lnTo>
                    <a:pt x="138" y="628"/>
                  </a:lnTo>
                  <a:lnTo>
                    <a:pt x="138" y="628"/>
                  </a:lnTo>
                  <a:lnTo>
                    <a:pt x="138" y="626"/>
                  </a:lnTo>
                  <a:lnTo>
                    <a:pt x="138" y="626"/>
                  </a:lnTo>
                  <a:lnTo>
                    <a:pt x="136" y="624"/>
                  </a:lnTo>
                  <a:lnTo>
                    <a:pt x="136" y="624"/>
                  </a:lnTo>
                  <a:lnTo>
                    <a:pt x="138" y="624"/>
                  </a:lnTo>
                  <a:lnTo>
                    <a:pt x="142" y="622"/>
                  </a:lnTo>
                  <a:lnTo>
                    <a:pt x="142" y="622"/>
                  </a:lnTo>
                  <a:lnTo>
                    <a:pt x="142" y="618"/>
                  </a:lnTo>
                  <a:lnTo>
                    <a:pt x="142" y="618"/>
                  </a:lnTo>
                  <a:lnTo>
                    <a:pt x="144" y="616"/>
                  </a:lnTo>
                  <a:lnTo>
                    <a:pt x="142" y="616"/>
                  </a:lnTo>
                  <a:lnTo>
                    <a:pt x="142" y="616"/>
                  </a:lnTo>
                  <a:lnTo>
                    <a:pt x="140" y="616"/>
                  </a:lnTo>
                  <a:lnTo>
                    <a:pt x="140" y="616"/>
                  </a:lnTo>
                  <a:lnTo>
                    <a:pt x="138" y="614"/>
                  </a:lnTo>
                  <a:lnTo>
                    <a:pt x="138" y="614"/>
                  </a:lnTo>
                  <a:lnTo>
                    <a:pt x="142" y="612"/>
                  </a:lnTo>
                  <a:lnTo>
                    <a:pt x="142" y="612"/>
                  </a:lnTo>
                  <a:lnTo>
                    <a:pt x="142" y="612"/>
                  </a:lnTo>
                  <a:lnTo>
                    <a:pt x="142" y="612"/>
                  </a:lnTo>
                  <a:lnTo>
                    <a:pt x="142" y="610"/>
                  </a:lnTo>
                  <a:lnTo>
                    <a:pt x="142" y="610"/>
                  </a:lnTo>
                  <a:lnTo>
                    <a:pt x="140" y="606"/>
                  </a:lnTo>
                  <a:lnTo>
                    <a:pt x="140" y="606"/>
                  </a:lnTo>
                  <a:lnTo>
                    <a:pt x="142" y="606"/>
                  </a:lnTo>
                  <a:lnTo>
                    <a:pt x="142" y="606"/>
                  </a:lnTo>
                  <a:lnTo>
                    <a:pt x="146" y="606"/>
                  </a:lnTo>
                  <a:lnTo>
                    <a:pt x="146" y="606"/>
                  </a:lnTo>
                  <a:lnTo>
                    <a:pt x="146" y="604"/>
                  </a:lnTo>
                  <a:lnTo>
                    <a:pt x="146" y="604"/>
                  </a:lnTo>
                  <a:lnTo>
                    <a:pt x="148" y="600"/>
                  </a:lnTo>
                  <a:lnTo>
                    <a:pt x="148" y="600"/>
                  </a:lnTo>
                  <a:lnTo>
                    <a:pt x="150" y="600"/>
                  </a:lnTo>
                  <a:lnTo>
                    <a:pt x="150" y="600"/>
                  </a:lnTo>
                  <a:lnTo>
                    <a:pt x="152" y="602"/>
                  </a:lnTo>
                  <a:lnTo>
                    <a:pt x="154" y="602"/>
                  </a:lnTo>
                  <a:lnTo>
                    <a:pt x="154" y="602"/>
                  </a:lnTo>
                  <a:lnTo>
                    <a:pt x="156" y="602"/>
                  </a:lnTo>
                  <a:lnTo>
                    <a:pt x="156" y="602"/>
                  </a:lnTo>
                  <a:lnTo>
                    <a:pt x="158" y="602"/>
                  </a:lnTo>
                  <a:lnTo>
                    <a:pt x="158" y="602"/>
                  </a:lnTo>
                  <a:lnTo>
                    <a:pt x="160" y="600"/>
                  </a:lnTo>
                  <a:lnTo>
                    <a:pt x="160" y="600"/>
                  </a:lnTo>
                  <a:lnTo>
                    <a:pt x="160" y="598"/>
                  </a:lnTo>
                  <a:lnTo>
                    <a:pt x="160" y="598"/>
                  </a:lnTo>
                  <a:lnTo>
                    <a:pt x="164" y="596"/>
                  </a:lnTo>
                  <a:lnTo>
                    <a:pt x="164" y="596"/>
                  </a:lnTo>
                  <a:lnTo>
                    <a:pt x="168" y="596"/>
                  </a:lnTo>
                  <a:lnTo>
                    <a:pt x="168" y="596"/>
                  </a:lnTo>
                  <a:lnTo>
                    <a:pt x="168" y="594"/>
                  </a:lnTo>
                  <a:lnTo>
                    <a:pt x="168" y="594"/>
                  </a:lnTo>
                  <a:lnTo>
                    <a:pt x="170" y="592"/>
                  </a:lnTo>
                  <a:lnTo>
                    <a:pt x="170" y="592"/>
                  </a:lnTo>
                  <a:lnTo>
                    <a:pt x="172" y="592"/>
                  </a:lnTo>
                  <a:lnTo>
                    <a:pt x="172" y="592"/>
                  </a:lnTo>
                  <a:lnTo>
                    <a:pt x="174" y="590"/>
                  </a:lnTo>
                  <a:lnTo>
                    <a:pt x="174" y="590"/>
                  </a:lnTo>
                  <a:lnTo>
                    <a:pt x="178" y="594"/>
                  </a:lnTo>
                  <a:lnTo>
                    <a:pt x="176" y="590"/>
                  </a:lnTo>
                  <a:lnTo>
                    <a:pt x="176" y="590"/>
                  </a:lnTo>
                  <a:lnTo>
                    <a:pt x="176" y="588"/>
                  </a:lnTo>
                  <a:lnTo>
                    <a:pt x="176" y="588"/>
                  </a:lnTo>
                  <a:lnTo>
                    <a:pt x="176" y="588"/>
                  </a:lnTo>
                  <a:lnTo>
                    <a:pt x="176" y="588"/>
                  </a:lnTo>
                  <a:lnTo>
                    <a:pt x="176" y="586"/>
                  </a:lnTo>
                  <a:lnTo>
                    <a:pt x="176" y="586"/>
                  </a:lnTo>
                  <a:lnTo>
                    <a:pt x="176" y="584"/>
                  </a:lnTo>
                  <a:lnTo>
                    <a:pt x="176" y="584"/>
                  </a:lnTo>
                  <a:lnTo>
                    <a:pt x="178" y="580"/>
                  </a:lnTo>
                  <a:lnTo>
                    <a:pt x="178" y="580"/>
                  </a:lnTo>
                  <a:lnTo>
                    <a:pt x="180" y="576"/>
                  </a:lnTo>
                  <a:lnTo>
                    <a:pt x="182" y="576"/>
                  </a:lnTo>
                  <a:lnTo>
                    <a:pt x="182" y="576"/>
                  </a:lnTo>
                  <a:lnTo>
                    <a:pt x="184" y="580"/>
                  </a:lnTo>
                  <a:lnTo>
                    <a:pt x="188" y="578"/>
                  </a:lnTo>
                  <a:lnTo>
                    <a:pt x="188" y="578"/>
                  </a:lnTo>
                  <a:lnTo>
                    <a:pt x="188" y="578"/>
                  </a:lnTo>
                  <a:lnTo>
                    <a:pt x="188" y="578"/>
                  </a:lnTo>
                  <a:lnTo>
                    <a:pt x="188" y="576"/>
                  </a:lnTo>
                  <a:lnTo>
                    <a:pt x="188" y="576"/>
                  </a:lnTo>
                  <a:lnTo>
                    <a:pt x="194" y="572"/>
                  </a:lnTo>
                  <a:lnTo>
                    <a:pt x="198" y="566"/>
                  </a:lnTo>
                  <a:lnTo>
                    <a:pt x="198" y="566"/>
                  </a:lnTo>
                  <a:lnTo>
                    <a:pt x="198" y="564"/>
                  </a:lnTo>
                  <a:lnTo>
                    <a:pt x="198" y="564"/>
                  </a:lnTo>
                  <a:lnTo>
                    <a:pt x="198" y="562"/>
                  </a:lnTo>
                  <a:lnTo>
                    <a:pt x="198" y="562"/>
                  </a:lnTo>
                  <a:lnTo>
                    <a:pt x="198" y="560"/>
                  </a:lnTo>
                  <a:lnTo>
                    <a:pt x="198" y="560"/>
                  </a:lnTo>
                  <a:lnTo>
                    <a:pt x="198" y="560"/>
                  </a:lnTo>
                  <a:lnTo>
                    <a:pt x="198" y="560"/>
                  </a:lnTo>
                  <a:lnTo>
                    <a:pt x="200" y="558"/>
                  </a:lnTo>
                  <a:lnTo>
                    <a:pt x="198" y="556"/>
                  </a:lnTo>
                  <a:lnTo>
                    <a:pt x="198" y="556"/>
                  </a:lnTo>
                  <a:lnTo>
                    <a:pt x="196" y="556"/>
                  </a:lnTo>
                  <a:lnTo>
                    <a:pt x="196" y="556"/>
                  </a:lnTo>
                  <a:lnTo>
                    <a:pt x="194" y="556"/>
                  </a:lnTo>
                  <a:lnTo>
                    <a:pt x="194" y="552"/>
                  </a:lnTo>
                  <a:lnTo>
                    <a:pt x="194" y="552"/>
                  </a:lnTo>
                  <a:lnTo>
                    <a:pt x="204" y="548"/>
                  </a:lnTo>
                  <a:lnTo>
                    <a:pt x="204" y="548"/>
                  </a:lnTo>
                  <a:lnTo>
                    <a:pt x="206" y="546"/>
                  </a:lnTo>
                  <a:lnTo>
                    <a:pt x="206" y="546"/>
                  </a:lnTo>
                  <a:lnTo>
                    <a:pt x="208" y="546"/>
                  </a:lnTo>
                  <a:lnTo>
                    <a:pt x="208" y="546"/>
                  </a:lnTo>
                  <a:lnTo>
                    <a:pt x="208" y="542"/>
                  </a:lnTo>
                  <a:lnTo>
                    <a:pt x="206" y="540"/>
                  </a:lnTo>
                  <a:lnTo>
                    <a:pt x="206" y="540"/>
                  </a:lnTo>
                  <a:lnTo>
                    <a:pt x="206" y="540"/>
                  </a:lnTo>
                  <a:lnTo>
                    <a:pt x="206" y="540"/>
                  </a:lnTo>
                  <a:lnTo>
                    <a:pt x="202" y="540"/>
                  </a:lnTo>
                  <a:lnTo>
                    <a:pt x="202" y="540"/>
                  </a:lnTo>
                  <a:lnTo>
                    <a:pt x="202" y="538"/>
                  </a:lnTo>
                  <a:lnTo>
                    <a:pt x="202" y="538"/>
                  </a:lnTo>
                  <a:lnTo>
                    <a:pt x="202" y="536"/>
                  </a:lnTo>
                  <a:lnTo>
                    <a:pt x="202" y="536"/>
                  </a:lnTo>
                  <a:lnTo>
                    <a:pt x="202" y="534"/>
                  </a:lnTo>
                  <a:lnTo>
                    <a:pt x="202" y="534"/>
                  </a:lnTo>
                  <a:lnTo>
                    <a:pt x="210" y="530"/>
                  </a:lnTo>
                  <a:lnTo>
                    <a:pt x="216" y="526"/>
                  </a:lnTo>
                  <a:lnTo>
                    <a:pt x="220" y="520"/>
                  </a:lnTo>
                  <a:lnTo>
                    <a:pt x="222" y="512"/>
                  </a:lnTo>
                  <a:lnTo>
                    <a:pt x="222" y="512"/>
                  </a:lnTo>
                  <a:lnTo>
                    <a:pt x="222" y="510"/>
                  </a:lnTo>
                  <a:lnTo>
                    <a:pt x="222" y="510"/>
                  </a:lnTo>
                  <a:lnTo>
                    <a:pt x="224" y="510"/>
                  </a:lnTo>
                  <a:lnTo>
                    <a:pt x="226" y="506"/>
                  </a:lnTo>
                  <a:lnTo>
                    <a:pt x="226" y="506"/>
                  </a:lnTo>
                  <a:lnTo>
                    <a:pt x="224" y="504"/>
                  </a:lnTo>
                  <a:lnTo>
                    <a:pt x="224" y="502"/>
                  </a:lnTo>
                  <a:lnTo>
                    <a:pt x="224" y="502"/>
                  </a:lnTo>
                  <a:lnTo>
                    <a:pt x="226" y="500"/>
                  </a:lnTo>
                  <a:lnTo>
                    <a:pt x="226" y="498"/>
                  </a:lnTo>
                  <a:lnTo>
                    <a:pt x="226" y="498"/>
                  </a:lnTo>
                  <a:lnTo>
                    <a:pt x="226" y="496"/>
                  </a:lnTo>
                  <a:lnTo>
                    <a:pt x="226" y="496"/>
                  </a:lnTo>
                  <a:lnTo>
                    <a:pt x="228" y="494"/>
                  </a:lnTo>
                  <a:lnTo>
                    <a:pt x="228" y="494"/>
                  </a:lnTo>
                  <a:lnTo>
                    <a:pt x="228" y="492"/>
                  </a:lnTo>
                  <a:lnTo>
                    <a:pt x="228" y="492"/>
                  </a:lnTo>
                  <a:lnTo>
                    <a:pt x="228" y="490"/>
                  </a:lnTo>
                  <a:lnTo>
                    <a:pt x="228" y="490"/>
                  </a:lnTo>
                  <a:lnTo>
                    <a:pt x="230" y="488"/>
                  </a:lnTo>
                  <a:lnTo>
                    <a:pt x="228" y="486"/>
                  </a:lnTo>
                  <a:lnTo>
                    <a:pt x="228" y="486"/>
                  </a:lnTo>
                  <a:lnTo>
                    <a:pt x="228" y="484"/>
                  </a:lnTo>
                  <a:lnTo>
                    <a:pt x="228" y="484"/>
                  </a:lnTo>
                  <a:lnTo>
                    <a:pt x="226" y="482"/>
                  </a:lnTo>
                  <a:lnTo>
                    <a:pt x="226" y="482"/>
                  </a:lnTo>
                  <a:lnTo>
                    <a:pt x="228" y="480"/>
                  </a:lnTo>
                  <a:lnTo>
                    <a:pt x="230" y="478"/>
                  </a:lnTo>
                  <a:lnTo>
                    <a:pt x="230" y="478"/>
                  </a:lnTo>
                  <a:lnTo>
                    <a:pt x="230" y="476"/>
                  </a:lnTo>
                  <a:lnTo>
                    <a:pt x="230" y="476"/>
                  </a:lnTo>
                  <a:lnTo>
                    <a:pt x="234" y="476"/>
                  </a:lnTo>
                  <a:lnTo>
                    <a:pt x="234" y="476"/>
                  </a:lnTo>
                  <a:lnTo>
                    <a:pt x="234" y="474"/>
                  </a:lnTo>
                  <a:lnTo>
                    <a:pt x="234" y="474"/>
                  </a:lnTo>
                  <a:lnTo>
                    <a:pt x="234" y="472"/>
                  </a:lnTo>
                  <a:lnTo>
                    <a:pt x="234" y="472"/>
                  </a:lnTo>
                  <a:lnTo>
                    <a:pt x="234" y="468"/>
                  </a:lnTo>
                  <a:lnTo>
                    <a:pt x="232" y="466"/>
                  </a:lnTo>
                  <a:lnTo>
                    <a:pt x="232" y="466"/>
                  </a:lnTo>
                  <a:lnTo>
                    <a:pt x="232" y="464"/>
                  </a:lnTo>
                  <a:lnTo>
                    <a:pt x="232" y="464"/>
                  </a:lnTo>
                  <a:lnTo>
                    <a:pt x="232" y="462"/>
                  </a:lnTo>
                  <a:lnTo>
                    <a:pt x="232" y="462"/>
                  </a:lnTo>
                  <a:lnTo>
                    <a:pt x="234" y="460"/>
                  </a:lnTo>
                  <a:lnTo>
                    <a:pt x="236" y="456"/>
                  </a:lnTo>
                  <a:lnTo>
                    <a:pt x="238" y="454"/>
                  </a:lnTo>
                  <a:lnTo>
                    <a:pt x="240" y="450"/>
                  </a:lnTo>
                  <a:lnTo>
                    <a:pt x="240" y="450"/>
                  </a:lnTo>
                  <a:lnTo>
                    <a:pt x="240" y="448"/>
                  </a:lnTo>
                  <a:lnTo>
                    <a:pt x="240" y="448"/>
                  </a:lnTo>
                  <a:lnTo>
                    <a:pt x="240" y="446"/>
                  </a:lnTo>
                  <a:lnTo>
                    <a:pt x="240" y="446"/>
                  </a:lnTo>
                  <a:lnTo>
                    <a:pt x="240" y="444"/>
                  </a:lnTo>
                  <a:lnTo>
                    <a:pt x="240" y="444"/>
                  </a:lnTo>
                  <a:lnTo>
                    <a:pt x="240" y="442"/>
                  </a:lnTo>
                  <a:lnTo>
                    <a:pt x="240" y="442"/>
                  </a:lnTo>
                  <a:lnTo>
                    <a:pt x="240" y="442"/>
                  </a:lnTo>
                  <a:lnTo>
                    <a:pt x="242" y="442"/>
                  </a:lnTo>
                  <a:lnTo>
                    <a:pt x="242" y="442"/>
                  </a:lnTo>
                  <a:lnTo>
                    <a:pt x="242" y="440"/>
                  </a:lnTo>
                  <a:lnTo>
                    <a:pt x="242" y="440"/>
                  </a:lnTo>
                  <a:lnTo>
                    <a:pt x="242" y="438"/>
                  </a:lnTo>
                  <a:lnTo>
                    <a:pt x="242" y="438"/>
                  </a:lnTo>
                  <a:lnTo>
                    <a:pt x="242" y="436"/>
                  </a:lnTo>
                  <a:lnTo>
                    <a:pt x="242" y="436"/>
                  </a:lnTo>
                  <a:lnTo>
                    <a:pt x="242" y="434"/>
                  </a:lnTo>
                  <a:lnTo>
                    <a:pt x="242" y="434"/>
                  </a:lnTo>
                  <a:lnTo>
                    <a:pt x="244" y="432"/>
                  </a:lnTo>
                  <a:lnTo>
                    <a:pt x="244" y="432"/>
                  </a:lnTo>
                  <a:lnTo>
                    <a:pt x="244" y="430"/>
                  </a:lnTo>
                  <a:lnTo>
                    <a:pt x="244" y="430"/>
                  </a:lnTo>
                  <a:lnTo>
                    <a:pt x="244" y="428"/>
                  </a:lnTo>
                  <a:lnTo>
                    <a:pt x="244" y="428"/>
                  </a:lnTo>
                  <a:lnTo>
                    <a:pt x="244" y="426"/>
                  </a:lnTo>
                  <a:lnTo>
                    <a:pt x="244" y="426"/>
                  </a:lnTo>
                  <a:lnTo>
                    <a:pt x="246" y="426"/>
                  </a:lnTo>
                  <a:lnTo>
                    <a:pt x="246" y="426"/>
                  </a:lnTo>
                  <a:lnTo>
                    <a:pt x="246" y="424"/>
                  </a:lnTo>
                  <a:lnTo>
                    <a:pt x="244" y="422"/>
                  </a:lnTo>
                  <a:lnTo>
                    <a:pt x="244" y="422"/>
                  </a:lnTo>
                  <a:lnTo>
                    <a:pt x="244" y="422"/>
                  </a:lnTo>
                  <a:lnTo>
                    <a:pt x="244" y="422"/>
                  </a:lnTo>
                  <a:lnTo>
                    <a:pt x="242" y="420"/>
                  </a:lnTo>
                  <a:lnTo>
                    <a:pt x="242" y="420"/>
                  </a:lnTo>
                  <a:lnTo>
                    <a:pt x="244" y="416"/>
                  </a:lnTo>
                  <a:lnTo>
                    <a:pt x="248" y="410"/>
                  </a:lnTo>
                  <a:lnTo>
                    <a:pt x="248" y="410"/>
                  </a:lnTo>
                  <a:lnTo>
                    <a:pt x="248" y="408"/>
                  </a:lnTo>
                  <a:lnTo>
                    <a:pt x="248" y="408"/>
                  </a:lnTo>
                  <a:lnTo>
                    <a:pt x="248" y="404"/>
                  </a:lnTo>
                  <a:lnTo>
                    <a:pt x="248" y="404"/>
                  </a:lnTo>
                  <a:lnTo>
                    <a:pt x="250" y="404"/>
                  </a:lnTo>
                  <a:lnTo>
                    <a:pt x="250" y="404"/>
                  </a:lnTo>
                  <a:lnTo>
                    <a:pt x="250" y="402"/>
                  </a:lnTo>
                  <a:lnTo>
                    <a:pt x="250" y="402"/>
                  </a:lnTo>
                  <a:lnTo>
                    <a:pt x="252" y="400"/>
                  </a:lnTo>
                  <a:lnTo>
                    <a:pt x="252" y="400"/>
                  </a:lnTo>
                  <a:lnTo>
                    <a:pt x="252" y="398"/>
                  </a:lnTo>
                  <a:lnTo>
                    <a:pt x="252" y="398"/>
                  </a:lnTo>
                  <a:lnTo>
                    <a:pt x="252" y="396"/>
                  </a:lnTo>
                  <a:lnTo>
                    <a:pt x="252" y="396"/>
                  </a:lnTo>
                  <a:lnTo>
                    <a:pt x="254" y="394"/>
                  </a:lnTo>
                  <a:lnTo>
                    <a:pt x="254" y="394"/>
                  </a:lnTo>
                  <a:lnTo>
                    <a:pt x="254" y="392"/>
                  </a:lnTo>
                  <a:lnTo>
                    <a:pt x="254" y="392"/>
                  </a:lnTo>
                  <a:lnTo>
                    <a:pt x="254" y="390"/>
                  </a:lnTo>
                  <a:lnTo>
                    <a:pt x="254" y="390"/>
                  </a:lnTo>
                  <a:lnTo>
                    <a:pt x="254" y="388"/>
                  </a:lnTo>
                  <a:lnTo>
                    <a:pt x="254" y="388"/>
                  </a:lnTo>
                  <a:lnTo>
                    <a:pt x="254" y="386"/>
                  </a:lnTo>
                  <a:lnTo>
                    <a:pt x="254" y="386"/>
                  </a:lnTo>
                  <a:lnTo>
                    <a:pt x="256" y="384"/>
                  </a:lnTo>
                  <a:lnTo>
                    <a:pt x="256" y="380"/>
                  </a:lnTo>
                  <a:lnTo>
                    <a:pt x="256" y="380"/>
                  </a:lnTo>
                  <a:lnTo>
                    <a:pt x="256" y="378"/>
                  </a:lnTo>
                  <a:lnTo>
                    <a:pt x="256" y="378"/>
                  </a:lnTo>
                  <a:lnTo>
                    <a:pt x="258" y="378"/>
                  </a:lnTo>
                  <a:lnTo>
                    <a:pt x="258" y="378"/>
                  </a:lnTo>
                  <a:lnTo>
                    <a:pt x="258" y="374"/>
                  </a:lnTo>
                  <a:lnTo>
                    <a:pt x="256" y="372"/>
                  </a:lnTo>
                  <a:lnTo>
                    <a:pt x="256" y="372"/>
                  </a:lnTo>
                  <a:lnTo>
                    <a:pt x="256" y="372"/>
                  </a:lnTo>
                  <a:lnTo>
                    <a:pt x="256" y="372"/>
                  </a:lnTo>
                  <a:lnTo>
                    <a:pt x="256" y="368"/>
                  </a:lnTo>
                  <a:lnTo>
                    <a:pt x="256" y="368"/>
                  </a:lnTo>
                  <a:lnTo>
                    <a:pt x="258" y="366"/>
                  </a:lnTo>
                  <a:lnTo>
                    <a:pt x="260" y="366"/>
                  </a:lnTo>
                  <a:lnTo>
                    <a:pt x="260" y="362"/>
                  </a:lnTo>
                  <a:lnTo>
                    <a:pt x="260" y="362"/>
                  </a:lnTo>
                  <a:lnTo>
                    <a:pt x="260" y="362"/>
                  </a:lnTo>
                  <a:lnTo>
                    <a:pt x="260" y="362"/>
                  </a:lnTo>
                  <a:lnTo>
                    <a:pt x="260" y="360"/>
                  </a:lnTo>
                  <a:lnTo>
                    <a:pt x="260" y="360"/>
                  </a:lnTo>
                  <a:lnTo>
                    <a:pt x="260" y="358"/>
                  </a:lnTo>
                  <a:lnTo>
                    <a:pt x="260" y="358"/>
                  </a:lnTo>
                  <a:lnTo>
                    <a:pt x="262" y="356"/>
                  </a:lnTo>
                  <a:lnTo>
                    <a:pt x="262" y="356"/>
                  </a:lnTo>
                  <a:lnTo>
                    <a:pt x="262" y="354"/>
                  </a:lnTo>
                  <a:lnTo>
                    <a:pt x="262" y="354"/>
                  </a:lnTo>
                  <a:lnTo>
                    <a:pt x="264" y="352"/>
                  </a:lnTo>
                  <a:lnTo>
                    <a:pt x="264" y="352"/>
                  </a:lnTo>
                  <a:lnTo>
                    <a:pt x="264" y="350"/>
                  </a:lnTo>
                  <a:lnTo>
                    <a:pt x="264" y="350"/>
                  </a:lnTo>
                  <a:lnTo>
                    <a:pt x="264" y="348"/>
                  </a:lnTo>
                  <a:lnTo>
                    <a:pt x="264" y="348"/>
                  </a:lnTo>
                  <a:lnTo>
                    <a:pt x="264" y="346"/>
                  </a:lnTo>
                  <a:lnTo>
                    <a:pt x="264" y="346"/>
                  </a:lnTo>
                  <a:lnTo>
                    <a:pt x="266" y="344"/>
                  </a:lnTo>
                  <a:lnTo>
                    <a:pt x="266" y="340"/>
                  </a:lnTo>
                  <a:lnTo>
                    <a:pt x="266" y="340"/>
                  </a:lnTo>
                  <a:lnTo>
                    <a:pt x="266" y="338"/>
                  </a:lnTo>
                  <a:lnTo>
                    <a:pt x="266" y="338"/>
                  </a:lnTo>
                  <a:lnTo>
                    <a:pt x="266" y="336"/>
                  </a:lnTo>
                  <a:lnTo>
                    <a:pt x="266" y="336"/>
                  </a:lnTo>
                  <a:lnTo>
                    <a:pt x="266" y="332"/>
                  </a:lnTo>
                  <a:lnTo>
                    <a:pt x="266" y="332"/>
                  </a:lnTo>
                  <a:lnTo>
                    <a:pt x="268" y="330"/>
                  </a:lnTo>
                  <a:lnTo>
                    <a:pt x="268" y="330"/>
                  </a:lnTo>
                  <a:lnTo>
                    <a:pt x="270" y="328"/>
                  </a:lnTo>
                  <a:lnTo>
                    <a:pt x="270" y="328"/>
                  </a:lnTo>
                  <a:lnTo>
                    <a:pt x="270" y="326"/>
                  </a:lnTo>
                  <a:lnTo>
                    <a:pt x="270" y="326"/>
                  </a:lnTo>
                  <a:lnTo>
                    <a:pt x="270" y="324"/>
                  </a:lnTo>
                  <a:lnTo>
                    <a:pt x="270" y="324"/>
                  </a:lnTo>
                  <a:lnTo>
                    <a:pt x="268" y="320"/>
                  </a:lnTo>
                  <a:lnTo>
                    <a:pt x="268" y="320"/>
                  </a:lnTo>
                  <a:lnTo>
                    <a:pt x="270" y="318"/>
                  </a:lnTo>
                  <a:lnTo>
                    <a:pt x="270" y="318"/>
                  </a:lnTo>
                  <a:lnTo>
                    <a:pt x="270" y="314"/>
                  </a:lnTo>
                  <a:lnTo>
                    <a:pt x="270" y="314"/>
                  </a:lnTo>
                  <a:lnTo>
                    <a:pt x="270" y="312"/>
                  </a:lnTo>
                  <a:lnTo>
                    <a:pt x="270" y="312"/>
                  </a:lnTo>
                  <a:lnTo>
                    <a:pt x="270" y="312"/>
                  </a:lnTo>
                  <a:lnTo>
                    <a:pt x="270" y="312"/>
                  </a:lnTo>
                  <a:lnTo>
                    <a:pt x="270" y="312"/>
                  </a:lnTo>
                  <a:lnTo>
                    <a:pt x="272" y="308"/>
                  </a:lnTo>
                  <a:lnTo>
                    <a:pt x="270" y="308"/>
                  </a:lnTo>
                  <a:lnTo>
                    <a:pt x="270" y="308"/>
                  </a:lnTo>
                  <a:lnTo>
                    <a:pt x="270" y="306"/>
                  </a:lnTo>
                  <a:lnTo>
                    <a:pt x="270" y="306"/>
                  </a:lnTo>
                  <a:lnTo>
                    <a:pt x="270" y="304"/>
                  </a:lnTo>
                  <a:lnTo>
                    <a:pt x="270" y="304"/>
                  </a:lnTo>
                  <a:lnTo>
                    <a:pt x="270" y="304"/>
                  </a:lnTo>
                  <a:lnTo>
                    <a:pt x="270" y="304"/>
                  </a:lnTo>
                  <a:lnTo>
                    <a:pt x="270" y="300"/>
                  </a:lnTo>
                  <a:lnTo>
                    <a:pt x="270" y="300"/>
                  </a:lnTo>
                  <a:lnTo>
                    <a:pt x="272" y="296"/>
                  </a:lnTo>
                  <a:lnTo>
                    <a:pt x="272" y="296"/>
                  </a:lnTo>
                  <a:lnTo>
                    <a:pt x="272" y="294"/>
                  </a:lnTo>
                  <a:lnTo>
                    <a:pt x="272" y="294"/>
                  </a:lnTo>
                  <a:lnTo>
                    <a:pt x="272" y="292"/>
                  </a:lnTo>
                  <a:lnTo>
                    <a:pt x="272" y="292"/>
                  </a:lnTo>
                  <a:lnTo>
                    <a:pt x="272" y="290"/>
                  </a:lnTo>
                  <a:lnTo>
                    <a:pt x="272" y="290"/>
                  </a:lnTo>
                  <a:lnTo>
                    <a:pt x="272" y="288"/>
                  </a:lnTo>
                  <a:lnTo>
                    <a:pt x="272" y="288"/>
                  </a:lnTo>
                  <a:lnTo>
                    <a:pt x="272" y="286"/>
                  </a:lnTo>
                  <a:lnTo>
                    <a:pt x="272" y="286"/>
                  </a:lnTo>
                  <a:lnTo>
                    <a:pt x="272" y="284"/>
                  </a:lnTo>
                  <a:lnTo>
                    <a:pt x="272" y="284"/>
                  </a:lnTo>
                  <a:lnTo>
                    <a:pt x="272" y="282"/>
                  </a:lnTo>
                  <a:lnTo>
                    <a:pt x="272" y="282"/>
                  </a:lnTo>
                  <a:lnTo>
                    <a:pt x="274" y="282"/>
                  </a:lnTo>
                  <a:lnTo>
                    <a:pt x="274" y="282"/>
                  </a:lnTo>
                  <a:lnTo>
                    <a:pt x="274" y="280"/>
                  </a:lnTo>
                  <a:lnTo>
                    <a:pt x="274" y="280"/>
                  </a:lnTo>
                  <a:lnTo>
                    <a:pt x="274" y="280"/>
                  </a:lnTo>
                  <a:lnTo>
                    <a:pt x="274" y="278"/>
                  </a:lnTo>
                  <a:lnTo>
                    <a:pt x="274" y="278"/>
                  </a:lnTo>
                  <a:lnTo>
                    <a:pt x="278" y="274"/>
                  </a:lnTo>
                  <a:lnTo>
                    <a:pt x="278" y="274"/>
                  </a:lnTo>
                  <a:lnTo>
                    <a:pt x="278" y="270"/>
                  </a:lnTo>
                  <a:lnTo>
                    <a:pt x="276" y="268"/>
                  </a:lnTo>
                  <a:lnTo>
                    <a:pt x="276" y="268"/>
                  </a:lnTo>
                  <a:lnTo>
                    <a:pt x="276" y="266"/>
                  </a:lnTo>
                  <a:lnTo>
                    <a:pt x="276" y="266"/>
                  </a:lnTo>
                  <a:lnTo>
                    <a:pt x="276" y="264"/>
                  </a:lnTo>
                  <a:lnTo>
                    <a:pt x="276" y="264"/>
                  </a:lnTo>
                  <a:lnTo>
                    <a:pt x="276" y="262"/>
                  </a:lnTo>
                  <a:lnTo>
                    <a:pt x="276" y="262"/>
                  </a:lnTo>
                  <a:lnTo>
                    <a:pt x="276" y="260"/>
                  </a:lnTo>
                  <a:lnTo>
                    <a:pt x="276" y="260"/>
                  </a:lnTo>
                  <a:lnTo>
                    <a:pt x="278" y="258"/>
                  </a:lnTo>
                  <a:lnTo>
                    <a:pt x="278" y="258"/>
                  </a:lnTo>
                  <a:lnTo>
                    <a:pt x="278" y="256"/>
                  </a:lnTo>
                  <a:lnTo>
                    <a:pt x="278" y="256"/>
                  </a:lnTo>
                  <a:lnTo>
                    <a:pt x="278" y="254"/>
                  </a:lnTo>
                  <a:lnTo>
                    <a:pt x="278" y="254"/>
                  </a:lnTo>
                  <a:lnTo>
                    <a:pt x="278" y="252"/>
                  </a:lnTo>
                  <a:lnTo>
                    <a:pt x="280" y="252"/>
                  </a:lnTo>
                  <a:lnTo>
                    <a:pt x="282" y="254"/>
                  </a:lnTo>
                  <a:lnTo>
                    <a:pt x="282" y="252"/>
                  </a:lnTo>
                  <a:lnTo>
                    <a:pt x="282" y="252"/>
                  </a:lnTo>
                  <a:lnTo>
                    <a:pt x="282" y="250"/>
                  </a:lnTo>
                  <a:lnTo>
                    <a:pt x="282" y="250"/>
                  </a:lnTo>
                  <a:lnTo>
                    <a:pt x="282" y="248"/>
                  </a:lnTo>
                  <a:lnTo>
                    <a:pt x="282" y="248"/>
                  </a:lnTo>
                  <a:lnTo>
                    <a:pt x="284" y="244"/>
                  </a:lnTo>
                  <a:lnTo>
                    <a:pt x="284" y="244"/>
                  </a:lnTo>
                  <a:lnTo>
                    <a:pt x="282" y="240"/>
                  </a:lnTo>
                  <a:lnTo>
                    <a:pt x="282" y="240"/>
                  </a:lnTo>
                  <a:lnTo>
                    <a:pt x="282" y="240"/>
                  </a:lnTo>
                  <a:lnTo>
                    <a:pt x="282" y="240"/>
                  </a:lnTo>
                  <a:lnTo>
                    <a:pt x="284" y="236"/>
                  </a:lnTo>
                  <a:lnTo>
                    <a:pt x="284" y="236"/>
                  </a:lnTo>
                  <a:lnTo>
                    <a:pt x="286" y="236"/>
                  </a:lnTo>
                  <a:lnTo>
                    <a:pt x="286" y="236"/>
                  </a:lnTo>
                  <a:lnTo>
                    <a:pt x="286" y="234"/>
                  </a:lnTo>
                  <a:lnTo>
                    <a:pt x="286" y="234"/>
                  </a:lnTo>
                  <a:lnTo>
                    <a:pt x="286" y="232"/>
                  </a:lnTo>
                  <a:lnTo>
                    <a:pt x="286" y="232"/>
                  </a:lnTo>
                  <a:lnTo>
                    <a:pt x="286" y="230"/>
                  </a:lnTo>
                  <a:lnTo>
                    <a:pt x="286" y="230"/>
                  </a:lnTo>
                  <a:lnTo>
                    <a:pt x="286" y="228"/>
                  </a:lnTo>
                  <a:lnTo>
                    <a:pt x="288" y="226"/>
                  </a:lnTo>
                  <a:lnTo>
                    <a:pt x="288" y="226"/>
                  </a:lnTo>
                  <a:lnTo>
                    <a:pt x="288" y="226"/>
                  </a:lnTo>
                  <a:lnTo>
                    <a:pt x="288" y="224"/>
                  </a:lnTo>
                  <a:lnTo>
                    <a:pt x="288" y="224"/>
                  </a:lnTo>
                  <a:lnTo>
                    <a:pt x="288" y="222"/>
                  </a:lnTo>
                  <a:lnTo>
                    <a:pt x="288" y="222"/>
                  </a:lnTo>
                  <a:lnTo>
                    <a:pt x="288" y="220"/>
                  </a:lnTo>
                  <a:lnTo>
                    <a:pt x="288" y="220"/>
                  </a:lnTo>
                  <a:lnTo>
                    <a:pt x="290" y="220"/>
                  </a:lnTo>
                  <a:lnTo>
                    <a:pt x="290" y="220"/>
                  </a:lnTo>
                  <a:lnTo>
                    <a:pt x="290" y="218"/>
                  </a:lnTo>
                  <a:lnTo>
                    <a:pt x="292" y="218"/>
                  </a:lnTo>
                  <a:lnTo>
                    <a:pt x="292" y="218"/>
                  </a:lnTo>
                  <a:lnTo>
                    <a:pt x="292" y="216"/>
                  </a:lnTo>
                  <a:lnTo>
                    <a:pt x="292" y="216"/>
                  </a:lnTo>
                  <a:lnTo>
                    <a:pt x="292" y="214"/>
                  </a:lnTo>
                  <a:lnTo>
                    <a:pt x="292" y="214"/>
                  </a:lnTo>
                  <a:lnTo>
                    <a:pt x="294" y="214"/>
                  </a:lnTo>
                  <a:lnTo>
                    <a:pt x="294" y="214"/>
                  </a:lnTo>
                  <a:lnTo>
                    <a:pt x="294" y="210"/>
                  </a:lnTo>
                  <a:lnTo>
                    <a:pt x="292" y="210"/>
                  </a:lnTo>
                  <a:lnTo>
                    <a:pt x="292" y="210"/>
                  </a:lnTo>
                  <a:lnTo>
                    <a:pt x="292" y="208"/>
                  </a:lnTo>
                  <a:lnTo>
                    <a:pt x="292" y="208"/>
                  </a:lnTo>
                  <a:lnTo>
                    <a:pt x="294" y="206"/>
                  </a:lnTo>
                  <a:lnTo>
                    <a:pt x="294" y="206"/>
                  </a:lnTo>
                  <a:lnTo>
                    <a:pt x="294" y="204"/>
                  </a:lnTo>
                  <a:lnTo>
                    <a:pt x="294" y="204"/>
                  </a:lnTo>
                  <a:lnTo>
                    <a:pt x="294" y="202"/>
                  </a:lnTo>
                  <a:lnTo>
                    <a:pt x="294" y="202"/>
                  </a:lnTo>
                  <a:lnTo>
                    <a:pt x="294" y="200"/>
                  </a:lnTo>
                  <a:lnTo>
                    <a:pt x="294" y="200"/>
                  </a:lnTo>
                  <a:lnTo>
                    <a:pt x="294" y="200"/>
                  </a:lnTo>
                  <a:lnTo>
                    <a:pt x="294" y="200"/>
                  </a:lnTo>
                  <a:lnTo>
                    <a:pt x="294" y="194"/>
                  </a:lnTo>
                  <a:lnTo>
                    <a:pt x="294" y="194"/>
                  </a:lnTo>
                  <a:lnTo>
                    <a:pt x="298" y="188"/>
                  </a:lnTo>
                  <a:lnTo>
                    <a:pt x="298" y="188"/>
                  </a:lnTo>
                  <a:lnTo>
                    <a:pt x="300" y="184"/>
                  </a:lnTo>
                  <a:lnTo>
                    <a:pt x="300" y="184"/>
                  </a:lnTo>
                  <a:lnTo>
                    <a:pt x="300" y="182"/>
                  </a:lnTo>
                  <a:lnTo>
                    <a:pt x="302" y="180"/>
                  </a:lnTo>
                  <a:lnTo>
                    <a:pt x="302" y="180"/>
                  </a:lnTo>
                  <a:lnTo>
                    <a:pt x="302" y="178"/>
                  </a:lnTo>
                  <a:lnTo>
                    <a:pt x="302" y="178"/>
                  </a:lnTo>
                  <a:lnTo>
                    <a:pt x="302" y="176"/>
                  </a:lnTo>
                  <a:lnTo>
                    <a:pt x="302" y="176"/>
                  </a:lnTo>
                  <a:lnTo>
                    <a:pt x="302" y="174"/>
                  </a:lnTo>
                  <a:lnTo>
                    <a:pt x="302" y="174"/>
                  </a:lnTo>
                  <a:lnTo>
                    <a:pt x="302" y="172"/>
                  </a:lnTo>
                  <a:lnTo>
                    <a:pt x="304" y="170"/>
                  </a:lnTo>
                  <a:lnTo>
                    <a:pt x="304" y="170"/>
                  </a:lnTo>
                  <a:lnTo>
                    <a:pt x="304" y="168"/>
                  </a:lnTo>
                  <a:lnTo>
                    <a:pt x="304" y="168"/>
                  </a:lnTo>
                  <a:lnTo>
                    <a:pt x="306" y="166"/>
                  </a:lnTo>
                  <a:lnTo>
                    <a:pt x="306" y="166"/>
                  </a:lnTo>
                  <a:lnTo>
                    <a:pt x="306" y="164"/>
                  </a:lnTo>
                  <a:lnTo>
                    <a:pt x="306" y="164"/>
                  </a:lnTo>
                  <a:lnTo>
                    <a:pt x="306" y="162"/>
                  </a:lnTo>
                  <a:lnTo>
                    <a:pt x="306" y="162"/>
                  </a:lnTo>
                  <a:lnTo>
                    <a:pt x="308" y="160"/>
                  </a:lnTo>
                  <a:lnTo>
                    <a:pt x="308" y="160"/>
                  </a:lnTo>
                  <a:lnTo>
                    <a:pt x="308" y="158"/>
                  </a:lnTo>
                  <a:lnTo>
                    <a:pt x="308" y="158"/>
                  </a:lnTo>
                  <a:lnTo>
                    <a:pt x="308" y="156"/>
                  </a:lnTo>
                  <a:lnTo>
                    <a:pt x="308" y="156"/>
                  </a:lnTo>
                  <a:lnTo>
                    <a:pt x="310" y="156"/>
                  </a:lnTo>
                  <a:lnTo>
                    <a:pt x="310" y="156"/>
                  </a:lnTo>
                  <a:lnTo>
                    <a:pt x="310" y="154"/>
                  </a:lnTo>
                  <a:lnTo>
                    <a:pt x="308" y="152"/>
                  </a:lnTo>
                  <a:lnTo>
                    <a:pt x="308" y="152"/>
                  </a:lnTo>
                  <a:lnTo>
                    <a:pt x="308" y="150"/>
                  </a:lnTo>
                  <a:lnTo>
                    <a:pt x="308" y="150"/>
                  </a:lnTo>
                  <a:lnTo>
                    <a:pt x="310" y="150"/>
                  </a:lnTo>
                  <a:lnTo>
                    <a:pt x="310" y="150"/>
                  </a:lnTo>
                  <a:lnTo>
                    <a:pt x="312" y="150"/>
                  </a:lnTo>
                  <a:lnTo>
                    <a:pt x="312" y="150"/>
                  </a:lnTo>
                  <a:lnTo>
                    <a:pt x="312" y="146"/>
                  </a:lnTo>
                  <a:lnTo>
                    <a:pt x="312" y="146"/>
                  </a:lnTo>
                  <a:lnTo>
                    <a:pt x="314" y="146"/>
                  </a:lnTo>
                  <a:lnTo>
                    <a:pt x="314" y="146"/>
                  </a:lnTo>
                  <a:lnTo>
                    <a:pt x="314" y="144"/>
                  </a:lnTo>
                  <a:lnTo>
                    <a:pt x="314" y="144"/>
                  </a:lnTo>
                  <a:lnTo>
                    <a:pt x="314" y="142"/>
                  </a:lnTo>
                  <a:lnTo>
                    <a:pt x="316" y="140"/>
                  </a:lnTo>
                  <a:lnTo>
                    <a:pt x="316" y="140"/>
                  </a:lnTo>
                  <a:lnTo>
                    <a:pt x="316" y="140"/>
                  </a:lnTo>
                  <a:lnTo>
                    <a:pt x="316" y="138"/>
                  </a:lnTo>
                  <a:lnTo>
                    <a:pt x="316" y="138"/>
                  </a:lnTo>
                  <a:lnTo>
                    <a:pt x="316" y="136"/>
                  </a:lnTo>
                  <a:lnTo>
                    <a:pt x="316" y="136"/>
                  </a:lnTo>
                  <a:lnTo>
                    <a:pt x="316" y="134"/>
                  </a:lnTo>
                  <a:lnTo>
                    <a:pt x="316" y="134"/>
                  </a:lnTo>
                  <a:lnTo>
                    <a:pt x="318" y="130"/>
                  </a:lnTo>
                  <a:lnTo>
                    <a:pt x="320" y="126"/>
                  </a:lnTo>
                  <a:lnTo>
                    <a:pt x="324" y="120"/>
                  </a:lnTo>
                  <a:lnTo>
                    <a:pt x="324" y="120"/>
                  </a:lnTo>
                  <a:lnTo>
                    <a:pt x="324" y="118"/>
                  </a:lnTo>
                  <a:lnTo>
                    <a:pt x="324" y="118"/>
                  </a:lnTo>
                  <a:lnTo>
                    <a:pt x="326" y="116"/>
                  </a:lnTo>
                  <a:lnTo>
                    <a:pt x="328" y="116"/>
                  </a:lnTo>
                  <a:lnTo>
                    <a:pt x="328" y="114"/>
                  </a:lnTo>
                  <a:lnTo>
                    <a:pt x="328" y="114"/>
                  </a:lnTo>
                  <a:lnTo>
                    <a:pt x="328" y="112"/>
                  </a:lnTo>
                  <a:lnTo>
                    <a:pt x="328" y="112"/>
                  </a:lnTo>
                  <a:lnTo>
                    <a:pt x="328" y="110"/>
                  </a:lnTo>
                  <a:lnTo>
                    <a:pt x="328" y="110"/>
                  </a:lnTo>
                  <a:lnTo>
                    <a:pt x="330" y="104"/>
                  </a:lnTo>
                  <a:lnTo>
                    <a:pt x="332" y="96"/>
                  </a:lnTo>
                  <a:lnTo>
                    <a:pt x="342" y="88"/>
                  </a:lnTo>
                  <a:lnTo>
                    <a:pt x="342" y="88"/>
                  </a:lnTo>
                  <a:lnTo>
                    <a:pt x="350" y="78"/>
                  </a:lnTo>
                  <a:lnTo>
                    <a:pt x="350" y="78"/>
                  </a:lnTo>
                  <a:lnTo>
                    <a:pt x="350" y="76"/>
                  </a:lnTo>
                  <a:lnTo>
                    <a:pt x="350" y="76"/>
                  </a:lnTo>
                  <a:lnTo>
                    <a:pt x="352" y="74"/>
                  </a:lnTo>
                  <a:lnTo>
                    <a:pt x="352" y="74"/>
                  </a:lnTo>
                  <a:lnTo>
                    <a:pt x="352" y="74"/>
                  </a:lnTo>
                  <a:lnTo>
                    <a:pt x="354" y="72"/>
                  </a:lnTo>
                  <a:lnTo>
                    <a:pt x="354" y="72"/>
                  </a:lnTo>
                  <a:lnTo>
                    <a:pt x="358" y="70"/>
                  </a:lnTo>
                  <a:lnTo>
                    <a:pt x="358" y="70"/>
                  </a:lnTo>
                  <a:lnTo>
                    <a:pt x="362" y="66"/>
                  </a:lnTo>
                  <a:lnTo>
                    <a:pt x="360" y="66"/>
                  </a:lnTo>
                  <a:lnTo>
                    <a:pt x="360" y="66"/>
                  </a:lnTo>
                  <a:lnTo>
                    <a:pt x="362" y="66"/>
                  </a:lnTo>
                  <a:lnTo>
                    <a:pt x="362" y="66"/>
                  </a:lnTo>
                  <a:lnTo>
                    <a:pt x="362" y="66"/>
                  </a:lnTo>
                  <a:lnTo>
                    <a:pt x="364" y="64"/>
                  </a:lnTo>
                  <a:lnTo>
                    <a:pt x="364" y="64"/>
                  </a:lnTo>
                  <a:lnTo>
                    <a:pt x="366" y="62"/>
                  </a:lnTo>
                  <a:lnTo>
                    <a:pt x="366" y="62"/>
                  </a:lnTo>
                  <a:lnTo>
                    <a:pt x="366" y="62"/>
                  </a:lnTo>
                  <a:lnTo>
                    <a:pt x="370" y="58"/>
                  </a:lnTo>
                  <a:lnTo>
                    <a:pt x="370" y="58"/>
                  </a:lnTo>
                  <a:lnTo>
                    <a:pt x="368" y="56"/>
                  </a:lnTo>
                  <a:lnTo>
                    <a:pt x="368" y="56"/>
                  </a:lnTo>
                  <a:lnTo>
                    <a:pt x="370" y="54"/>
                  </a:lnTo>
                  <a:lnTo>
                    <a:pt x="370" y="54"/>
                  </a:lnTo>
                  <a:lnTo>
                    <a:pt x="372" y="54"/>
                  </a:lnTo>
                  <a:lnTo>
                    <a:pt x="372" y="54"/>
                  </a:lnTo>
                  <a:lnTo>
                    <a:pt x="376" y="50"/>
                  </a:lnTo>
                  <a:lnTo>
                    <a:pt x="376" y="50"/>
                  </a:lnTo>
                  <a:lnTo>
                    <a:pt x="380" y="48"/>
                  </a:lnTo>
                  <a:lnTo>
                    <a:pt x="380" y="48"/>
                  </a:lnTo>
                  <a:lnTo>
                    <a:pt x="384" y="46"/>
                  </a:lnTo>
                  <a:lnTo>
                    <a:pt x="384" y="46"/>
                  </a:lnTo>
                  <a:lnTo>
                    <a:pt x="386" y="46"/>
                  </a:lnTo>
                  <a:lnTo>
                    <a:pt x="386" y="46"/>
                  </a:lnTo>
                  <a:lnTo>
                    <a:pt x="390" y="46"/>
                  </a:lnTo>
                  <a:lnTo>
                    <a:pt x="390" y="46"/>
                  </a:lnTo>
                  <a:lnTo>
                    <a:pt x="394" y="46"/>
                  </a:lnTo>
                  <a:lnTo>
                    <a:pt x="394" y="46"/>
                  </a:lnTo>
                  <a:lnTo>
                    <a:pt x="396" y="46"/>
                  </a:lnTo>
                  <a:lnTo>
                    <a:pt x="396" y="46"/>
                  </a:lnTo>
                  <a:lnTo>
                    <a:pt x="398" y="46"/>
                  </a:lnTo>
                  <a:lnTo>
                    <a:pt x="398" y="46"/>
                  </a:lnTo>
                  <a:lnTo>
                    <a:pt x="400" y="46"/>
                  </a:lnTo>
                  <a:lnTo>
                    <a:pt x="400" y="46"/>
                  </a:lnTo>
                  <a:lnTo>
                    <a:pt x="404" y="46"/>
                  </a:lnTo>
                  <a:lnTo>
                    <a:pt x="406" y="48"/>
                  </a:lnTo>
                  <a:lnTo>
                    <a:pt x="410" y="52"/>
                  </a:lnTo>
                  <a:lnTo>
                    <a:pt x="410" y="52"/>
                  </a:lnTo>
                  <a:lnTo>
                    <a:pt x="410" y="54"/>
                  </a:lnTo>
                  <a:lnTo>
                    <a:pt x="410" y="54"/>
                  </a:lnTo>
                  <a:lnTo>
                    <a:pt x="412" y="58"/>
                  </a:lnTo>
                  <a:lnTo>
                    <a:pt x="412" y="58"/>
                  </a:lnTo>
                  <a:lnTo>
                    <a:pt x="412" y="62"/>
                  </a:lnTo>
                  <a:lnTo>
                    <a:pt x="412" y="62"/>
                  </a:lnTo>
                  <a:lnTo>
                    <a:pt x="412" y="62"/>
                  </a:lnTo>
                  <a:lnTo>
                    <a:pt x="412" y="62"/>
                  </a:lnTo>
                  <a:lnTo>
                    <a:pt x="414" y="68"/>
                  </a:lnTo>
                  <a:lnTo>
                    <a:pt x="414" y="68"/>
                  </a:lnTo>
                  <a:lnTo>
                    <a:pt x="414" y="68"/>
                  </a:lnTo>
                  <a:lnTo>
                    <a:pt x="414" y="68"/>
                  </a:lnTo>
                  <a:lnTo>
                    <a:pt x="414" y="70"/>
                  </a:lnTo>
                  <a:lnTo>
                    <a:pt x="414" y="70"/>
                  </a:lnTo>
                  <a:lnTo>
                    <a:pt x="414" y="70"/>
                  </a:lnTo>
                  <a:lnTo>
                    <a:pt x="416" y="70"/>
                  </a:lnTo>
                  <a:lnTo>
                    <a:pt x="416" y="70"/>
                  </a:lnTo>
                  <a:lnTo>
                    <a:pt x="418" y="72"/>
                  </a:lnTo>
                  <a:lnTo>
                    <a:pt x="420" y="72"/>
                  </a:lnTo>
                  <a:lnTo>
                    <a:pt x="422" y="72"/>
                  </a:lnTo>
                  <a:lnTo>
                    <a:pt x="422" y="72"/>
                  </a:lnTo>
                  <a:lnTo>
                    <a:pt x="422" y="70"/>
                  </a:lnTo>
                  <a:lnTo>
                    <a:pt x="422" y="70"/>
                  </a:lnTo>
                  <a:lnTo>
                    <a:pt x="424" y="68"/>
                  </a:lnTo>
                  <a:lnTo>
                    <a:pt x="428" y="66"/>
                  </a:lnTo>
                  <a:lnTo>
                    <a:pt x="430" y="64"/>
                  </a:lnTo>
                  <a:lnTo>
                    <a:pt x="432" y="60"/>
                  </a:lnTo>
                  <a:lnTo>
                    <a:pt x="432" y="60"/>
                  </a:lnTo>
                  <a:lnTo>
                    <a:pt x="434" y="56"/>
                  </a:lnTo>
                  <a:lnTo>
                    <a:pt x="434" y="56"/>
                  </a:lnTo>
                  <a:lnTo>
                    <a:pt x="434" y="54"/>
                  </a:lnTo>
                  <a:lnTo>
                    <a:pt x="434" y="54"/>
                  </a:lnTo>
                  <a:lnTo>
                    <a:pt x="434" y="52"/>
                  </a:lnTo>
                  <a:lnTo>
                    <a:pt x="434" y="52"/>
                  </a:lnTo>
                  <a:lnTo>
                    <a:pt x="434" y="50"/>
                  </a:lnTo>
                  <a:lnTo>
                    <a:pt x="434" y="50"/>
                  </a:lnTo>
                  <a:lnTo>
                    <a:pt x="434" y="48"/>
                  </a:lnTo>
                  <a:lnTo>
                    <a:pt x="434" y="48"/>
                  </a:lnTo>
                  <a:lnTo>
                    <a:pt x="432" y="46"/>
                  </a:lnTo>
                  <a:lnTo>
                    <a:pt x="432" y="46"/>
                  </a:lnTo>
                  <a:lnTo>
                    <a:pt x="432" y="44"/>
                  </a:lnTo>
                  <a:lnTo>
                    <a:pt x="432" y="44"/>
                  </a:lnTo>
                  <a:lnTo>
                    <a:pt x="432" y="42"/>
                  </a:lnTo>
                  <a:lnTo>
                    <a:pt x="432" y="42"/>
                  </a:lnTo>
                  <a:lnTo>
                    <a:pt x="430" y="40"/>
                  </a:lnTo>
                  <a:lnTo>
                    <a:pt x="430" y="40"/>
                  </a:lnTo>
                  <a:lnTo>
                    <a:pt x="428" y="36"/>
                  </a:lnTo>
                  <a:lnTo>
                    <a:pt x="428" y="36"/>
                  </a:lnTo>
                  <a:lnTo>
                    <a:pt x="422" y="28"/>
                  </a:lnTo>
                  <a:lnTo>
                    <a:pt x="422" y="28"/>
                  </a:lnTo>
                  <a:lnTo>
                    <a:pt x="422" y="26"/>
                  </a:lnTo>
                  <a:lnTo>
                    <a:pt x="422" y="26"/>
                  </a:lnTo>
                  <a:lnTo>
                    <a:pt x="420" y="24"/>
                  </a:lnTo>
                  <a:lnTo>
                    <a:pt x="420" y="24"/>
                  </a:lnTo>
                  <a:lnTo>
                    <a:pt x="418" y="24"/>
                  </a:lnTo>
                  <a:lnTo>
                    <a:pt x="418" y="24"/>
                  </a:lnTo>
                  <a:lnTo>
                    <a:pt x="410" y="18"/>
                  </a:lnTo>
                  <a:lnTo>
                    <a:pt x="410" y="20"/>
                  </a:lnTo>
                  <a:lnTo>
                    <a:pt x="410" y="20"/>
                  </a:lnTo>
                  <a:lnTo>
                    <a:pt x="410" y="16"/>
                  </a:lnTo>
                  <a:lnTo>
                    <a:pt x="408" y="16"/>
                  </a:lnTo>
                  <a:lnTo>
                    <a:pt x="408" y="16"/>
                  </a:lnTo>
                  <a:lnTo>
                    <a:pt x="406" y="16"/>
                  </a:lnTo>
                  <a:lnTo>
                    <a:pt x="406" y="16"/>
                  </a:lnTo>
                  <a:lnTo>
                    <a:pt x="404" y="16"/>
                  </a:lnTo>
                  <a:lnTo>
                    <a:pt x="404" y="16"/>
                  </a:lnTo>
                  <a:lnTo>
                    <a:pt x="404" y="14"/>
                  </a:lnTo>
                  <a:lnTo>
                    <a:pt x="404" y="14"/>
                  </a:lnTo>
                  <a:lnTo>
                    <a:pt x="400" y="14"/>
                  </a:lnTo>
                  <a:lnTo>
                    <a:pt x="400" y="14"/>
                  </a:lnTo>
                  <a:lnTo>
                    <a:pt x="400" y="12"/>
                  </a:lnTo>
                  <a:lnTo>
                    <a:pt x="400" y="12"/>
                  </a:lnTo>
                  <a:lnTo>
                    <a:pt x="396" y="12"/>
                  </a:lnTo>
                  <a:lnTo>
                    <a:pt x="396" y="12"/>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grpSp>
      <p:sp>
        <p:nvSpPr>
          <p:cNvPr id="59" name="文本占位符 25"/>
          <p:cNvSpPr>
            <a:spLocks noGrp="1"/>
          </p:cNvSpPr>
          <p:nvPr>
            <p:ph type="body" sz="quarter" idx="11"/>
          </p:nvPr>
        </p:nvSpPr>
        <p:spPr>
          <a:xfrm>
            <a:off x="459593" y="99832"/>
            <a:ext cx="3886387" cy="430679"/>
          </a:xfrm>
          <a:prstGeom prst="rect">
            <a:avLst/>
          </a:prstGeom>
        </p:spPr>
        <p:txBody>
          <a:bodyPr/>
          <a:lstStyle>
            <a:lvl1pPr marL="0" indent="0" algn="l" defTabSz="914400" rtl="0" eaLnBrk="1" latinLnBrk="0" hangingPunct="1">
              <a:buFontTx/>
              <a:buNone/>
              <a:defRPr lang="zh-CN" altLang="en-US" sz="2400" b="1" kern="1200" dirty="0" smtClean="0">
                <a:solidFill>
                  <a:schemeClr val="bg1">
                    <a:lumMod val="95000"/>
                  </a:schemeClr>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内容页3">
    <p:spTree>
      <p:nvGrpSpPr>
        <p:cNvPr id="1" name=""/>
        <p:cNvGrpSpPr/>
        <p:nvPr/>
      </p:nvGrpSpPr>
      <p:grpSpPr>
        <a:xfrm>
          <a:off x="0" y="0"/>
          <a:ext cx="0" cy="0"/>
          <a:chOff x="0" y="0"/>
          <a:chExt cx="0" cy="0"/>
        </a:xfrm>
      </p:grpSpPr>
      <p:sp>
        <p:nvSpPr>
          <p:cNvPr id="2" name="矩形 1"/>
          <p:cNvSpPr/>
          <p:nvPr userDrawn="1"/>
        </p:nvSpPr>
        <p:spPr>
          <a:xfrm>
            <a:off x="0" y="548640"/>
            <a:ext cx="12192000" cy="59851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5" name="矩形 4"/>
          <p:cNvSpPr/>
          <p:nvPr userDrawn="1"/>
        </p:nvSpPr>
        <p:spPr>
          <a:xfrm>
            <a:off x="0" y="0"/>
            <a:ext cx="12192000" cy="5985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矩形 5"/>
          <p:cNvSpPr/>
          <p:nvPr userDrawn="1"/>
        </p:nvSpPr>
        <p:spPr>
          <a:xfrm>
            <a:off x="6599762" y="133582"/>
            <a:ext cx="597968"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200" b="0" kern="120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绪论</a:t>
            </a:r>
          </a:p>
        </p:txBody>
      </p:sp>
      <p:sp>
        <p:nvSpPr>
          <p:cNvPr id="8" name="矩形 7"/>
          <p:cNvSpPr/>
          <p:nvPr userDrawn="1"/>
        </p:nvSpPr>
        <p:spPr>
          <a:xfrm>
            <a:off x="7233205" y="175685"/>
            <a:ext cx="912743" cy="3609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200" b="0" kern="120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系统架构</a:t>
            </a:r>
          </a:p>
        </p:txBody>
      </p:sp>
      <p:sp>
        <p:nvSpPr>
          <p:cNvPr id="9" name="矩形 8"/>
          <p:cNvSpPr/>
          <p:nvPr userDrawn="1"/>
        </p:nvSpPr>
        <p:spPr>
          <a:xfrm>
            <a:off x="8145949" y="162562"/>
            <a:ext cx="917134" cy="4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200" b="0" kern="120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程序设计</a:t>
            </a:r>
          </a:p>
        </p:txBody>
      </p:sp>
      <p:sp>
        <p:nvSpPr>
          <p:cNvPr id="10" name="矩形 9"/>
          <p:cNvSpPr/>
          <p:nvPr userDrawn="1"/>
        </p:nvSpPr>
        <p:spPr>
          <a:xfrm>
            <a:off x="9004091" y="133582"/>
            <a:ext cx="1251613"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400" b="1" kern="12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功能介绍</a:t>
            </a:r>
          </a:p>
        </p:txBody>
      </p:sp>
      <p:sp>
        <p:nvSpPr>
          <p:cNvPr id="11" name="矩形 10"/>
          <p:cNvSpPr/>
          <p:nvPr userDrawn="1"/>
        </p:nvSpPr>
        <p:spPr>
          <a:xfrm>
            <a:off x="10238432" y="133582"/>
            <a:ext cx="1273859"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总结</a:t>
            </a:r>
          </a:p>
        </p:txBody>
      </p:sp>
      <p:sp>
        <p:nvSpPr>
          <p:cNvPr id="12" name="任意多边形 11"/>
          <p:cNvSpPr/>
          <p:nvPr userDrawn="1"/>
        </p:nvSpPr>
        <p:spPr>
          <a:xfrm>
            <a:off x="9496893" y="0"/>
            <a:ext cx="266008" cy="229317"/>
          </a:xfrm>
          <a:custGeom>
            <a:avLst/>
            <a:gdLst>
              <a:gd name="connsiteX0" fmla="*/ 0 w 266008"/>
              <a:gd name="connsiteY0" fmla="*/ 0 h 229317"/>
              <a:gd name="connsiteX1" fmla="*/ 266008 w 266008"/>
              <a:gd name="connsiteY1" fmla="*/ 0 h 229317"/>
              <a:gd name="connsiteX2" fmla="*/ 133004 w 266008"/>
              <a:gd name="connsiteY2" fmla="*/ 229317 h 229317"/>
              <a:gd name="connsiteX3" fmla="*/ 0 w 266008"/>
              <a:gd name="connsiteY3" fmla="*/ 0 h 229317"/>
            </a:gdLst>
            <a:ahLst/>
            <a:cxnLst>
              <a:cxn ang="0">
                <a:pos x="connsiteX0" y="connsiteY0"/>
              </a:cxn>
              <a:cxn ang="0">
                <a:pos x="connsiteX1" y="connsiteY1"/>
              </a:cxn>
              <a:cxn ang="0">
                <a:pos x="connsiteX2" y="connsiteY2"/>
              </a:cxn>
              <a:cxn ang="0">
                <a:pos x="connsiteX3" y="connsiteY3"/>
              </a:cxn>
            </a:cxnLst>
            <a:rect l="l" t="t" r="r" b="b"/>
            <a:pathLst>
              <a:path w="266008" h="229317">
                <a:moveTo>
                  <a:pt x="0" y="0"/>
                </a:moveTo>
                <a:lnTo>
                  <a:pt x="266008" y="0"/>
                </a:lnTo>
                <a:lnTo>
                  <a:pt x="133004" y="229317"/>
                </a:lnTo>
                <a:lnTo>
                  <a:pt x="0" y="0"/>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sz="1000" b="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4</a:t>
            </a:r>
            <a:endParaRPr lang="zh-CN" altLang="en-US" sz="1000" b="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矩形 12"/>
          <p:cNvSpPr/>
          <p:nvPr userDrawn="1"/>
        </p:nvSpPr>
        <p:spPr>
          <a:xfrm>
            <a:off x="0" y="6367549"/>
            <a:ext cx="12192000" cy="490451"/>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14" name="文本框 13"/>
          <p:cNvSpPr txBox="1"/>
          <p:nvPr userDrawn="1"/>
        </p:nvSpPr>
        <p:spPr>
          <a:xfrm>
            <a:off x="211251" y="6465073"/>
            <a:ext cx="3835373" cy="312420"/>
          </a:xfrm>
          <a:prstGeom prst="rect">
            <a:avLst/>
          </a:prstGeom>
          <a:noFill/>
        </p:spPr>
        <p:txBody>
          <a:bodyPr wrap="square" rtlCol="0">
            <a:spAutoFit/>
          </a:bodyPr>
          <a:lstStyle/>
          <a:p>
            <a:pPr>
              <a:lnSpc>
                <a:spcPct val="120000"/>
              </a:lnSpc>
            </a:pPr>
            <a:r>
              <a:rPr lang="zh-CN" altLang="en-US" sz="1200" dirty="0">
                <a:solidFill>
                  <a:schemeClr val="bg1"/>
                </a:solidFill>
                <a:latin typeface="微软雅黑" panose="020B0503020204020204" pitchFamily="34" charset="-122"/>
                <a:ea typeface="微软雅黑" panose="020B0503020204020204" pitchFamily="34" charset="-122"/>
                <a:sym typeface="+mn-ea"/>
              </a:rPr>
              <a:t>计算机与信息学院</a:t>
            </a:r>
            <a:endParaRPr lang="zh-CN" altLang="en-US" sz="1200" b="0" dirty="0">
              <a:solidFill>
                <a:schemeClr val="bg1"/>
              </a:solidFill>
              <a:latin typeface="微软雅黑" panose="020B0503020204020204" pitchFamily="34" charset="-122"/>
              <a:ea typeface="微软雅黑" panose="020B0503020204020204" pitchFamily="34" charset="-122"/>
            </a:endParaRPr>
          </a:p>
        </p:txBody>
      </p:sp>
      <p:grpSp>
        <p:nvGrpSpPr>
          <p:cNvPr id="60" name="组合 59"/>
          <p:cNvGrpSpPr/>
          <p:nvPr userDrawn="1"/>
        </p:nvGrpSpPr>
        <p:grpSpPr>
          <a:xfrm>
            <a:off x="317202" y="718050"/>
            <a:ext cx="380741" cy="322530"/>
            <a:chOff x="5790315" y="2761153"/>
            <a:chExt cx="1650625" cy="1262026"/>
          </a:xfrm>
          <a:solidFill>
            <a:srgbClr val="16A287"/>
          </a:solidFill>
        </p:grpSpPr>
        <p:sp>
          <p:nvSpPr>
            <p:cNvPr id="61" name="Freeform 8"/>
            <p:cNvSpPr/>
            <p:nvPr/>
          </p:nvSpPr>
          <p:spPr bwMode="auto">
            <a:xfrm>
              <a:off x="5790315" y="3534653"/>
              <a:ext cx="358992" cy="481124"/>
            </a:xfrm>
            <a:custGeom>
              <a:avLst/>
              <a:gdLst>
                <a:gd name="T0" fmla="*/ 172 w 194"/>
                <a:gd name="T1" fmla="*/ 22 h 260"/>
                <a:gd name="T2" fmla="*/ 164 w 194"/>
                <a:gd name="T3" fmla="*/ 38 h 260"/>
                <a:gd name="T4" fmla="*/ 166 w 194"/>
                <a:gd name="T5" fmla="*/ 48 h 260"/>
                <a:gd name="T6" fmla="*/ 144 w 194"/>
                <a:gd name="T7" fmla="*/ 76 h 260"/>
                <a:gd name="T8" fmla="*/ 130 w 194"/>
                <a:gd name="T9" fmla="*/ 102 h 260"/>
                <a:gd name="T10" fmla="*/ 124 w 194"/>
                <a:gd name="T11" fmla="*/ 106 h 260"/>
                <a:gd name="T12" fmla="*/ 126 w 194"/>
                <a:gd name="T13" fmla="*/ 116 h 260"/>
                <a:gd name="T14" fmla="*/ 112 w 194"/>
                <a:gd name="T15" fmla="*/ 124 h 260"/>
                <a:gd name="T16" fmla="*/ 116 w 194"/>
                <a:gd name="T17" fmla="*/ 130 h 260"/>
                <a:gd name="T18" fmla="*/ 128 w 194"/>
                <a:gd name="T19" fmla="*/ 124 h 260"/>
                <a:gd name="T20" fmla="*/ 130 w 194"/>
                <a:gd name="T21" fmla="*/ 116 h 260"/>
                <a:gd name="T22" fmla="*/ 136 w 194"/>
                <a:gd name="T23" fmla="*/ 106 h 260"/>
                <a:gd name="T24" fmla="*/ 138 w 194"/>
                <a:gd name="T25" fmla="*/ 118 h 260"/>
                <a:gd name="T26" fmla="*/ 132 w 194"/>
                <a:gd name="T27" fmla="*/ 126 h 260"/>
                <a:gd name="T28" fmla="*/ 122 w 194"/>
                <a:gd name="T29" fmla="*/ 138 h 260"/>
                <a:gd name="T30" fmla="*/ 112 w 194"/>
                <a:gd name="T31" fmla="*/ 150 h 260"/>
                <a:gd name="T32" fmla="*/ 98 w 194"/>
                <a:gd name="T33" fmla="*/ 150 h 260"/>
                <a:gd name="T34" fmla="*/ 92 w 194"/>
                <a:gd name="T35" fmla="*/ 160 h 260"/>
                <a:gd name="T36" fmla="*/ 94 w 194"/>
                <a:gd name="T37" fmla="*/ 166 h 260"/>
                <a:gd name="T38" fmla="*/ 82 w 194"/>
                <a:gd name="T39" fmla="*/ 170 h 260"/>
                <a:gd name="T40" fmla="*/ 72 w 194"/>
                <a:gd name="T41" fmla="*/ 170 h 260"/>
                <a:gd name="T42" fmla="*/ 80 w 194"/>
                <a:gd name="T43" fmla="*/ 172 h 260"/>
                <a:gd name="T44" fmla="*/ 66 w 194"/>
                <a:gd name="T45" fmla="*/ 186 h 260"/>
                <a:gd name="T46" fmla="*/ 64 w 194"/>
                <a:gd name="T47" fmla="*/ 194 h 260"/>
                <a:gd name="T48" fmla="*/ 52 w 194"/>
                <a:gd name="T49" fmla="*/ 190 h 260"/>
                <a:gd name="T50" fmla="*/ 26 w 194"/>
                <a:gd name="T51" fmla="*/ 226 h 260"/>
                <a:gd name="T52" fmla="*/ 4 w 194"/>
                <a:gd name="T53" fmla="*/ 256 h 260"/>
                <a:gd name="T54" fmla="*/ 20 w 194"/>
                <a:gd name="T55" fmla="*/ 254 h 260"/>
                <a:gd name="T56" fmla="*/ 22 w 194"/>
                <a:gd name="T57" fmla="*/ 258 h 260"/>
                <a:gd name="T58" fmla="*/ 30 w 194"/>
                <a:gd name="T59" fmla="*/ 254 h 260"/>
                <a:gd name="T60" fmla="*/ 38 w 194"/>
                <a:gd name="T61" fmla="*/ 250 h 260"/>
                <a:gd name="T62" fmla="*/ 48 w 194"/>
                <a:gd name="T63" fmla="*/ 252 h 260"/>
                <a:gd name="T64" fmla="*/ 48 w 194"/>
                <a:gd name="T65" fmla="*/ 248 h 260"/>
                <a:gd name="T66" fmla="*/ 58 w 194"/>
                <a:gd name="T67" fmla="*/ 236 h 260"/>
                <a:gd name="T68" fmla="*/ 68 w 194"/>
                <a:gd name="T69" fmla="*/ 228 h 260"/>
                <a:gd name="T70" fmla="*/ 74 w 194"/>
                <a:gd name="T71" fmla="*/ 222 h 260"/>
                <a:gd name="T72" fmla="*/ 82 w 194"/>
                <a:gd name="T73" fmla="*/ 220 h 260"/>
                <a:gd name="T74" fmla="*/ 80 w 194"/>
                <a:gd name="T75" fmla="*/ 212 h 260"/>
                <a:gd name="T76" fmla="*/ 90 w 194"/>
                <a:gd name="T77" fmla="*/ 204 h 260"/>
                <a:gd name="T78" fmla="*/ 96 w 194"/>
                <a:gd name="T79" fmla="*/ 196 h 260"/>
                <a:gd name="T80" fmla="*/ 104 w 194"/>
                <a:gd name="T81" fmla="*/ 182 h 260"/>
                <a:gd name="T82" fmla="*/ 114 w 194"/>
                <a:gd name="T83" fmla="*/ 174 h 260"/>
                <a:gd name="T84" fmla="*/ 120 w 194"/>
                <a:gd name="T85" fmla="*/ 168 h 260"/>
                <a:gd name="T86" fmla="*/ 124 w 194"/>
                <a:gd name="T87" fmla="*/ 158 h 260"/>
                <a:gd name="T88" fmla="*/ 132 w 194"/>
                <a:gd name="T89" fmla="*/ 150 h 260"/>
                <a:gd name="T90" fmla="*/ 140 w 194"/>
                <a:gd name="T91" fmla="*/ 138 h 260"/>
                <a:gd name="T92" fmla="*/ 156 w 194"/>
                <a:gd name="T93" fmla="*/ 112 h 260"/>
                <a:gd name="T94" fmla="*/ 162 w 194"/>
                <a:gd name="T95" fmla="*/ 100 h 260"/>
                <a:gd name="T96" fmla="*/ 166 w 194"/>
                <a:gd name="T97" fmla="*/ 88 h 260"/>
                <a:gd name="T98" fmla="*/ 172 w 194"/>
                <a:gd name="T99" fmla="*/ 82 h 260"/>
                <a:gd name="T100" fmla="*/ 174 w 194"/>
                <a:gd name="T101" fmla="*/ 76 h 260"/>
                <a:gd name="T102" fmla="*/ 176 w 194"/>
                <a:gd name="T103" fmla="*/ 62 h 260"/>
                <a:gd name="T104" fmla="*/ 186 w 194"/>
                <a:gd name="T105" fmla="*/ 52 h 260"/>
                <a:gd name="T106" fmla="*/ 182 w 194"/>
                <a:gd name="T107" fmla="*/ 40 h 260"/>
                <a:gd name="T108" fmla="*/ 186 w 194"/>
                <a:gd name="T109" fmla="*/ 32 h 260"/>
                <a:gd name="T110" fmla="*/ 192 w 194"/>
                <a:gd name="T111" fmla="*/ 22 h 260"/>
                <a:gd name="T112" fmla="*/ 192 w 194"/>
                <a:gd name="T113" fmla="*/ 14 h 260"/>
                <a:gd name="T114" fmla="*/ 190 w 194"/>
                <a:gd name="T115" fmla="*/ 4 h 260"/>
                <a:gd name="T116" fmla="*/ 178 w 194"/>
                <a:gd name="T117" fmla="*/ 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4" h="260">
                  <a:moveTo>
                    <a:pt x="178" y="4"/>
                  </a:moveTo>
                  <a:lnTo>
                    <a:pt x="178" y="4"/>
                  </a:lnTo>
                  <a:lnTo>
                    <a:pt x="176" y="12"/>
                  </a:lnTo>
                  <a:lnTo>
                    <a:pt x="174" y="14"/>
                  </a:lnTo>
                  <a:lnTo>
                    <a:pt x="174" y="14"/>
                  </a:lnTo>
                  <a:lnTo>
                    <a:pt x="172" y="16"/>
                  </a:lnTo>
                  <a:lnTo>
                    <a:pt x="172" y="16"/>
                  </a:lnTo>
                  <a:lnTo>
                    <a:pt x="172" y="20"/>
                  </a:lnTo>
                  <a:lnTo>
                    <a:pt x="172" y="20"/>
                  </a:lnTo>
                  <a:lnTo>
                    <a:pt x="172" y="22"/>
                  </a:lnTo>
                  <a:lnTo>
                    <a:pt x="172" y="22"/>
                  </a:lnTo>
                  <a:lnTo>
                    <a:pt x="172" y="24"/>
                  </a:lnTo>
                  <a:lnTo>
                    <a:pt x="172" y="24"/>
                  </a:lnTo>
                  <a:lnTo>
                    <a:pt x="170" y="26"/>
                  </a:lnTo>
                  <a:lnTo>
                    <a:pt x="170" y="26"/>
                  </a:lnTo>
                  <a:lnTo>
                    <a:pt x="170" y="28"/>
                  </a:lnTo>
                  <a:lnTo>
                    <a:pt x="168" y="30"/>
                  </a:lnTo>
                  <a:lnTo>
                    <a:pt x="168" y="30"/>
                  </a:lnTo>
                  <a:lnTo>
                    <a:pt x="166" y="32"/>
                  </a:lnTo>
                  <a:lnTo>
                    <a:pt x="166" y="34"/>
                  </a:lnTo>
                  <a:lnTo>
                    <a:pt x="166" y="34"/>
                  </a:lnTo>
                  <a:lnTo>
                    <a:pt x="164" y="38"/>
                  </a:lnTo>
                  <a:lnTo>
                    <a:pt x="164" y="38"/>
                  </a:lnTo>
                  <a:lnTo>
                    <a:pt x="164" y="38"/>
                  </a:lnTo>
                  <a:lnTo>
                    <a:pt x="162" y="44"/>
                  </a:lnTo>
                  <a:lnTo>
                    <a:pt x="162" y="44"/>
                  </a:lnTo>
                  <a:lnTo>
                    <a:pt x="162" y="44"/>
                  </a:lnTo>
                  <a:lnTo>
                    <a:pt x="162" y="48"/>
                  </a:lnTo>
                  <a:lnTo>
                    <a:pt x="162" y="48"/>
                  </a:lnTo>
                  <a:lnTo>
                    <a:pt x="164" y="48"/>
                  </a:lnTo>
                  <a:lnTo>
                    <a:pt x="164" y="48"/>
                  </a:lnTo>
                  <a:lnTo>
                    <a:pt x="166" y="48"/>
                  </a:lnTo>
                  <a:lnTo>
                    <a:pt x="166" y="48"/>
                  </a:lnTo>
                  <a:lnTo>
                    <a:pt x="168" y="52"/>
                  </a:lnTo>
                  <a:lnTo>
                    <a:pt x="168" y="52"/>
                  </a:lnTo>
                  <a:lnTo>
                    <a:pt x="170" y="52"/>
                  </a:lnTo>
                  <a:lnTo>
                    <a:pt x="170" y="52"/>
                  </a:lnTo>
                  <a:lnTo>
                    <a:pt x="168" y="54"/>
                  </a:lnTo>
                  <a:lnTo>
                    <a:pt x="168" y="54"/>
                  </a:lnTo>
                  <a:lnTo>
                    <a:pt x="158" y="64"/>
                  </a:lnTo>
                  <a:lnTo>
                    <a:pt x="146" y="74"/>
                  </a:lnTo>
                  <a:lnTo>
                    <a:pt x="146" y="74"/>
                  </a:lnTo>
                  <a:lnTo>
                    <a:pt x="144" y="76"/>
                  </a:lnTo>
                  <a:lnTo>
                    <a:pt x="144" y="76"/>
                  </a:lnTo>
                  <a:lnTo>
                    <a:pt x="144" y="78"/>
                  </a:lnTo>
                  <a:lnTo>
                    <a:pt x="144" y="78"/>
                  </a:lnTo>
                  <a:lnTo>
                    <a:pt x="146" y="80"/>
                  </a:lnTo>
                  <a:lnTo>
                    <a:pt x="146" y="80"/>
                  </a:lnTo>
                  <a:lnTo>
                    <a:pt x="144" y="84"/>
                  </a:lnTo>
                  <a:lnTo>
                    <a:pt x="144" y="84"/>
                  </a:lnTo>
                  <a:lnTo>
                    <a:pt x="138" y="92"/>
                  </a:lnTo>
                  <a:lnTo>
                    <a:pt x="130" y="100"/>
                  </a:lnTo>
                  <a:lnTo>
                    <a:pt x="130" y="100"/>
                  </a:lnTo>
                  <a:lnTo>
                    <a:pt x="130" y="102"/>
                  </a:lnTo>
                  <a:lnTo>
                    <a:pt x="130" y="102"/>
                  </a:lnTo>
                  <a:lnTo>
                    <a:pt x="130" y="104"/>
                  </a:lnTo>
                  <a:lnTo>
                    <a:pt x="130" y="104"/>
                  </a:lnTo>
                  <a:lnTo>
                    <a:pt x="132" y="106"/>
                  </a:lnTo>
                  <a:lnTo>
                    <a:pt x="132" y="106"/>
                  </a:lnTo>
                  <a:lnTo>
                    <a:pt x="134" y="106"/>
                  </a:lnTo>
                  <a:lnTo>
                    <a:pt x="134" y="106"/>
                  </a:lnTo>
                  <a:lnTo>
                    <a:pt x="128" y="106"/>
                  </a:lnTo>
                  <a:lnTo>
                    <a:pt x="128" y="106"/>
                  </a:lnTo>
                  <a:lnTo>
                    <a:pt x="126" y="106"/>
                  </a:lnTo>
                  <a:lnTo>
                    <a:pt x="126" y="106"/>
                  </a:lnTo>
                  <a:lnTo>
                    <a:pt x="124" y="106"/>
                  </a:lnTo>
                  <a:lnTo>
                    <a:pt x="124" y="106"/>
                  </a:lnTo>
                  <a:lnTo>
                    <a:pt x="122" y="110"/>
                  </a:lnTo>
                  <a:lnTo>
                    <a:pt x="122" y="110"/>
                  </a:lnTo>
                  <a:lnTo>
                    <a:pt x="124" y="110"/>
                  </a:lnTo>
                  <a:lnTo>
                    <a:pt x="124" y="110"/>
                  </a:lnTo>
                  <a:lnTo>
                    <a:pt x="126" y="110"/>
                  </a:lnTo>
                  <a:lnTo>
                    <a:pt x="126" y="110"/>
                  </a:lnTo>
                  <a:lnTo>
                    <a:pt x="128" y="112"/>
                  </a:lnTo>
                  <a:lnTo>
                    <a:pt x="128" y="112"/>
                  </a:lnTo>
                  <a:lnTo>
                    <a:pt x="126" y="116"/>
                  </a:lnTo>
                  <a:lnTo>
                    <a:pt x="126" y="116"/>
                  </a:lnTo>
                  <a:lnTo>
                    <a:pt x="122" y="118"/>
                  </a:lnTo>
                  <a:lnTo>
                    <a:pt x="120" y="118"/>
                  </a:lnTo>
                  <a:lnTo>
                    <a:pt x="120" y="118"/>
                  </a:lnTo>
                  <a:lnTo>
                    <a:pt x="120" y="120"/>
                  </a:lnTo>
                  <a:lnTo>
                    <a:pt x="120" y="120"/>
                  </a:lnTo>
                  <a:lnTo>
                    <a:pt x="118" y="122"/>
                  </a:lnTo>
                  <a:lnTo>
                    <a:pt x="116" y="122"/>
                  </a:lnTo>
                  <a:lnTo>
                    <a:pt x="116" y="122"/>
                  </a:lnTo>
                  <a:lnTo>
                    <a:pt x="114" y="124"/>
                  </a:lnTo>
                  <a:lnTo>
                    <a:pt x="114" y="124"/>
                  </a:lnTo>
                  <a:lnTo>
                    <a:pt x="112" y="124"/>
                  </a:lnTo>
                  <a:lnTo>
                    <a:pt x="112" y="124"/>
                  </a:lnTo>
                  <a:lnTo>
                    <a:pt x="110" y="126"/>
                  </a:lnTo>
                  <a:lnTo>
                    <a:pt x="110" y="126"/>
                  </a:lnTo>
                  <a:lnTo>
                    <a:pt x="112" y="130"/>
                  </a:lnTo>
                  <a:lnTo>
                    <a:pt x="112" y="130"/>
                  </a:lnTo>
                  <a:lnTo>
                    <a:pt x="112" y="130"/>
                  </a:lnTo>
                  <a:lnTo>
                    <a:pt x="112" y="130"/>
                  </a:lnTo>
                  <a:lnTo>
                    <a:pt x="114" y="130"/>
                  </a:lnTo>
                  <a:lnTo>
                    <a:pt x="114" y="130"/>
                  </a:lnTo>
                  <a:lnTo>
                    <a:pt x="116" y="130"/>
                  </a:lnTo>
                  <a:lnTo>
                    <a:pt x="116" y="130"/>
                  </a:lnTo>
                  <a:lnTo>
                    <a:pt x="120" y="130"/>
                  </a:lnTo>
                  <a:lnTo>
                    <a:pt x="120" y="130"/>
                  </a:lnTo>
                  <a:lnTo>
                    <a:pt x="120" y="128"/>
                  </a:lnTo>
                  <a:lnTo>
                    <a:pt x="120" y="128"/>
                  </a:lnTo>
                  <a:lnTo>
                    <a:pt x="122" y="128"/>
                  </a:lnTo>
                  <a:lnTo>
                    <a:pt x="122" y="128"/>
                  </a:lnTo>
                  <a:lnTo>
                    <a:pt x="122" y="126"/>
                  </a:lnTo>
                  <a:lnTo>
                    <a:pt x="122" y="126"/>
                  </a:lnTo>
                  <a:lnTo>
                    <a:pt x="126" y="126"/>
                  </a:lnTo>
                  <a:lnTo>
                    <a:pt x="126" y="126"/>
                  </a:lnTo>
                  <a:lnTo>
                    <a:pt x="128" y="124"/>
                  </a:lnTo>
                  <a:lnTo>
                    <a:pt x="128" y="124"/>
                  </a:lnTo>
                  <a:lnTo>
                    <a:pt x="128" y="122"/>
                  </a:lnTo>
                  <a:lnTo>
                    <a:pt x="128" y="122"/>
                  </a:lnTo>
                  <a:lnTo>
                    <a:pt x="128" y="122"/>
                  </a:lnTo>
                  <a:lnTo>
                    <a:pt x="128" y="122"/>
                  </a:lnTo>
                  <a:lnTo>
                    <a:pt x="128" y="120"/>
                  </a:lnTo>
                  <a:lnTo>
                    <a:pt x="128" y="120"/>
                  </a:lnTo>
                  <a:lnTo>
                    <a:pt x="128" y="118"/>
                  </a:lnTo>
                  <a:lnTo>
                    <a:pt x="128" y="118"/>
                  </a:lnTo>
                  <a:lnTo>
                    <a:pt x="130" y="116"/>
                  </a:lnTo>
                  <a:lnTo>
                    <a:pt x="130" y="116"/>
                  </a:lnTo>
                  <a:lnTo>
                    <a:pt x="134" y="114"/>
                  </a:lnTo>
                  <a:lnTo>
                    <a:pt x="134" y="114"/>
                  </a:lnTo>
                  <a:lnTo>
                    <a:pt x="134" y="114"/>
                  </a:lnTo>
                  <a:lnTo>
                    <a:pt x="134" y="114"/>
                  </a:lnTo>
                  <a:lnTo>
                    <a:pt x="134" y="112"/>
                  </a:lnTo>
                  <a:lnTo>
                    <a:pt x="134" y="112"/>
                  </a:lnTo>
                  <a:lnTo>
                    <a:pt x="134" y="110"/>
                  </a:lnTo>
                  <a:lnTo>
                    <a:pt x="134" y="110"/>
                  </a:lnTo>
                  <a:lnTo>
                    <a:pt x="136" y="108"/>
                  </a:lnTo>
                  <a:lnTo>
                    <a:pt x="136" y="108"/>
                  </a:lnTo>
                  <a:lnTo>
                    <a:pt x="136" y="106"/>
                  </a:lnTo>
                  <a:lnTo>
                    <a:pt x="136" y="106"/>
                  </a:lnTo>
                  <a:lnTo>
                    <a:pt x="142" y="104"/>
                  </a:lnTo>
                  <a:lnTo>
                    <a:pt x="144" y="104"/>
                  </a:lnTo>
                  <a:lnTo>
                    <a:pt x="144" y="106"/>
                  </a:lnTo>
                  <a:lnTo>
                    <a:pt x="140" y="112"/>
                  </a:lnTo>
                  <a:lnTo>
                    <a:pt x="140" y="112"/>
                  </a:lnTo>
                  <a:lnTo>
                    <a:pt x="140" y="114"/>
                  </a:lnTo>
                  <a:lnTo>
                    <a:pt x="140" y="114"/>
                  </a:lnTo>
                  <a:lnTo>
                    <a:pt x="138" y="118"/>
                  </a:lnTo>
                  <a:lnTo>
                    <a:pt x="138" y="118"/>
                  </a:lnTo>
                  <a:lnTo>
                    <a:pt x="138" y="118"/>
                  </a:lnTo>
                  <a:lnTo>
                    <a:pt x="136" y="118"/>
                  </a:lnTo>
                  <a:lnTo>
                    <a:pt x="136" y="118"/>
                  </a:lnTo>
                  <a:lnTo>
                    <a:pt x="136" y="120"/>
                  </a:lnTo>
                  <a:lnTo>
                    <a:pt x="136" y="120"/>
                  </a:lnTo>
                  <a:lnTo>
                    <a:pt x="132" y="122"/>
                  </a:lnTo>
                  <a:lnTo>
                    <a:pt x="132" y="122"/>
                  </a:lnTo>
                  <a:lnTo>
                    <a:pt x="132" y="124"/>
                  </a:lnTo>
                  <a:lnTo>
                    <a:pt x="132" y="124"/>
                  </a:lnTo>
                  <a:lnTo>
                    <a:pt x="132" y="126"/>
                  </a:lnTo>
                  <a:lnTo>
                    <a:pt x="132" y="126"/>
                  </a:lnTo>
                  <a:lnTo>
                    <a:pt x="132" y="126"/>
                  </a:lnTo>
                  <a:lnTo>
                    <a:pt x="132" y="126"/>
                  </a:lnTo>
                  <a:lnTo>
                    <a:pt x="130" y="128"/>
                  </a:lnTo>
                  <a:lnTo>
                    <a:pt x="130" y="128"/>
                  </a:lnTo>
                  <a:lnTo>
                    <a:pt x="128" y="132"/>
                  </a:lnTo>
                  <a:lnTo>
                    <a:pt x="124" y="134"/>
                  </a:lnTo>
                  <a:lnTo>
                    <a:pt x="124" y="134"/>
                  </a:lnTo>
                  <a:lnTo>
                    <a:pt x="122" y="134"/>
                  </a:lnTo>
                  <a:lnTo>
                    <a:pt x="122" y="134"/>
                  </a:lnTo>
                  <a:lnTo>
                    <a:pt x="122" y="136"/>
                  </a:lnTo>
                  <a:lnTo>
                    <a:pt x="122" y="136"/>
                  </a:lnTo>
                  <a:lnTo>
                    <a:pt x="122" y="138"/>
                  </a:lnTo>
                  <a:lnTo>
                    <a:pt x="122" y="138"/>
                  </a:lnTo>
                  <a:lnTo>
                    <a:pt x="122" y="140"/>
                  </a:lnTo>
                  <a:lnTo>
                    <a:pt x="122" y="140"/>
                  </a:lnTo>
                  <a:lnTo>
                    <a:pt x="122" y="142"/>
                  </a:lnTo>
                  <a:lnTo>
                    <a:pt x="122" y="142"/>
                  </a:lnTo>
                  <a:lnTo>
                    <a:pt x="122" y="144"/>
                  </a:lnTo>
                  <a:lnTo>
                    <a:pt x="122" y="144"/>
                  </a:lnTo>
                  <a:lnTo>
                    <a:pt x="118" y="150"/>
                  </a:lnTo>
                  <a:lnTo>
                    <a:pt x="112" y="152"/>
                  </a:lnTo>
                  <a:lnTo>
                    <a:pt x="112" y="152"/>
                  </a:lnTo>
                  <a:lnTo>
                    <a:pt x="112" y="150"/>
                  </a:lnTo>
                  <a:lnTo>
                    <a:pt x="112" y="150"/>
                  </a:lnTo>
                  <a:lnTo>
                    <a:pt x="108" y="150"/>
                  </a:lnTo>
                  <a:lnTo>
                    <a:pt x="108" y="150"/>
                  </a:lnTo>
                  <a:lnTo>
                    <a:pt x="106" y="152"/>
                  </a:lnTo>
                  <a:lnTo>
                    <a:pt x="106" y="152"/>
                  </a:lnTo>
                  <a:lnTo>
                    <a:pt x="104" y="150"/>
                  </a:lnTo>
                  <a:lnTo>
                    <a:pt x="104" y="150"/>
                  </a:lnTo>
                  <a:lnTo>
                    <a:pt x="102" y="148"/>
                  </a:lnTo>
                  <a:lnTo>
                    <a:pt x="98" y="148"/>
                  </a:lnTo>
                  <a:lnTo>
                    <a:pt x="98" y="148"/>
                  </a:lnTo>
                  <a:lnTo>
                    <a:pt x="98" y="150"/>
                  </a:lnTo>
                  <a:lnTo>
                    <a:pt x="98" y="150"/>
                  </a:lnTo>
                  <a:lnTo>
                    <a:pt x="98" y="152"/>
                  </a:lnTo>
                  <a:lnTo>
                    <a:pt x="98" y="152"/>
                  </a:lnTo>
                  <a:lnTo>
                    <a:pt x="100" y="154"/>
                  </a:lnTo>
                  <a:lnTo>
                    <a:pt x="100" y="154"/>
                  </a:lnTo>
                  <a:lnTo>
                    <a:pt x="100" y="156"/>
                  </a:lnTo>
                  <a:lnTo>
                    <a:pt x="100" y="156"/>
                  </a:lnTo>
                  <a:lnTo>
                    <a:pt x="100" y="156"/>
                  </a:lnTo>
                  <a:lnTo>
                    <a:pt x="100" y="158"/>
                  </a:lnTo>
                  <a:lnTo>
                    <a:pt x="98" y="158"/>
                  </a:lnTo>
                  <a:lnTo>
                    <a:pt x="92" y="160"/>
                  </a:lnTo>
                  <a:lnTo>
                    <a:pt x="92" y="160"/>
                  </a:lnTo>
                  <a:lnTo>
                    <a:pt x="90" y="160"/>
                  </a:lnTo>
                  <a:lnTo>
                    <a:pt x="90" y="160"/>
                  </a:lnTo>
                  <a:lnTo>
                    <a:pt x="90" y="162"/>
                  </a:lnTo>
                  <a:lnTo>
                    <a:pt x="90" y="162"/>
                  </a:lnTo>
                  <a:lnTo>
                    <a:pt x="92" y="164"/>
                  </a:lnTo>
                  <a:lnTo>
                    <a:pt x="92" y="164"/>
                  </a:lnTo>
                  <a:lnTo>
                    <a:pt x="92" y="164"/>
                  </a:lnTo>
                  <a:lnTo>
                    <a:pt x="92" y="164"/>
                  </a:lnTo>
                  <a:lnTo>
                    <a:pt x="94" y="166"/>
                  </a:lnTo>
                  <a:lnTo>
                    <a:pt x="94" y="166"/>
                  </a:lnTo>
                  <a:lnTo>
                    <a:pt x="92" y="168"/>
                  </a:lnTo>
                  <a:lnTo>
                    <a:pt x="92" y="168"/>
                  </a:lnTo>
                  <a:lnTo>
                    <a:pt x="90" y="170"/>
                  </a:lnTo>
                  <a:lnTo>
                    <a:pt x="90" y="170"/>
                  </a:lnTo>
                  <a:lnTo>
                    <a:pt x="90" y="168"/>
                  </a:lnTo>
                  <a:lnTo>
                    <a:pt x="90" y="168"/>
                  </a:lnTo>
                  <a:lnTo>
                    <a:pt x="88" y="166"/>
                  </a:lnTo>
                  <a:lnTo>
                    <a:pt x="88" y="166"/>
                  </a:lnTo>
                  <a:lnTo>
                    <a:pt x="86" y="166"/>
                  </a:lnTo>
                  <a:lnTo>
                    <a:pt x="86" y="166"/>
                  </a:lnTo>
                  <a:lnTo>
                    <a:pt x="82" y="170"/>
                  </a:lnTo>
                  <a:lnTo>
                    <a:pt x="82" y="170"/>
                  </a:lnTo>
                  <a:lnTo>
                    <a:pt x="80" y="170"/>
                  </a:lnTo>
                  <a:lnTo>
                    <a:pt x="80" y="170"/>
                  </a:lnTo>
                  <a:lnTo>
                    <a:pt x="78" y="170"/>
                  </a:lnTo>
                  <a:lnTo>
                    <a:pt x="78" y="170"/>
                  </a:lnTo>
                  <a:lnTo>
                    <a:pt x="76" y="170"/>
                  </a:lnTo>
                  <a:lnTo>
                    <a:pt x="76" y="170"/>
                  </a:lnTo>
                  <a:lnTo>
                    <a:pt x="74" y="170"/>
                  </a:lnTo>
                  <a:lnTo>
                    <a:pt x="74" y="170"/>
                  </a:lnTo>
                  <a:lnTo>
                    <a:pt x="72" y="170"/>
                  </a:lnTo>
                  <a:lnTo>
                    <a:pt x="72" y="170"/>
                  </a:lnTo>
                  <a:lnTo>
                    <a:pt x="68" y="170"/>
                  </a:lnTo>
                  <a:lnTo>
                    <a:pt x="68" y="170"/>
                  </a:lnTo>
                  <a:lnTo>
                    <a:pt x="70" y="172"/>
                  </a:lnTo>
                  <a:lnTo>
                    <a:pt x="70" y="172"/>
                  </a:lnTo>
                  <a:lnTo>
                    <a:pt x="70" y="172"/>
                  </a:lnTo>
                  <a:lnTo>
                    <a:pt x="70" y="172"/>
                  </a:lnTo>
                  <a:lnTo>
                    <a:pt x="72" y="174"/>
                  </a:lnTo>
                  <a:lnTo>
                    <a:pt x="76" y="174"/>
                  </a:lnTo>
                  <a:lnTo>
                    <a:pt x="76" y="174"/>
                  </a:lnTo>
                  <a:lnTo>
                    <a:pt x="76" y="174"/>
                  </a:lnTo>
                  <a:lnTo>
                    <a:pt x="80" y="172"/>
                  </a:lnTo>
                  <a:lnTo>
                    <a:pt x="80" y="172"/>
                  </a:lnTo>
                  <a:lnTo>
                    <a:pt x="80" y="174"/>
                  </a:lnTo>
                  <a:lnTo>
                    <a:pt x="80" y="174"/>
                  </a:lnTo>
                  <a:lnTo>
                    <a:pt x="80" y="178"/>
                  </a:lnTo>
                  <a:lnTo>
                    <a:pt x="78" y="180"/>
                  </a:lnTo>
                  <a:lnTo>
                    <a:pt x="74" y="182"/>
                  </a:lnTo>
                  <a:lnTo>
                    <a:pt x="68" y="184"/>
                  </a:lnTo>
                  <a:lnTo>
                    <a:pt x="68" y="184"/>
                  </a:lnTo>
                  <a:lnTo>
                    <a:pt x="66" y="184"/>
                  </a:lnTo>
                  <a:lnTo>
                    <a:pt x="66" y="184"/>
                  </a:lnTo>
                  <a:lnTo>
                    <a:pt x="66" y="186"/>
                  </a:lnTo>
                  <a:lnTo>
                    <a:pt x="66" y="186"/>
                  </a:lnTo>
                  <a:lnTo>
                    <a:pt x="66" y="188"/>
                  </a:lnTo>
                  <a:lnTo>
                    <a:pt x="66" y="188"/>
                  </a:lnTo>
                  <a:lnTo>
                    <a:pt x="64" y="188"/>
                  </a:lnTo>
                  <a:lnTo>
                    <a:pt x="64" y="188"/>
                  </a:lnTo>
                  <a:lnTo>
                    <a:pt x="64" y="190"/>
                  </a:lnTo>
                  <a:lnTo>
                    <a:pt x="64" y="190"/>
                  </a:lnTo>
                  <a:lnTo>
                    <a:pt x="64" y="192"/>
                  </a:lnTo>
                  <a:lnTo>
                    <a:pt x="64" y="192"/>
                  </a:lnTo>
                  <a:lnTo>
                    <a:pt x="64" y="194"/>
                  </a:lnTo>
                  <a:lnTo>
                    <a:pt x="64" y="194"/>
                  </a:lnTo>
                  <a:lnTo>
                    <a:pt x="62" y="194"/>
                  </a:lnTo>
                  <a:lnTo>
                    <a:pt x="62" y="194"/>
                  </a:lnTo>
                  <a:lnTo>
                    <a:pt x="60" y="194"/>
                  </a:lnTo>
                  <a:lnTo>
                    <a:pt x="60" y="194"/>
                  </a:lnTo>
                  <a:lnTo>
                    <a:pt x="58" y="194"/>
                  </a:lnTo>
                  <a:lnTo>
                    <a:pt x="58" y="194"/>
                  </a:lnTo>
                  <a:lnTo>
                    <a:pt x="56" y="192"/>
                  </a:lnTo>
                  <a:lnTo>
                    <a:pt x="56" y="192"/>
                  </a:lnTo>
                  <a:lnTo>
                    <a:pt x="56" y="190"/>
                  </a:lnTo>
                  <a:lnTo>
                    <a:pt x="56" y="190"/>
                  </a:lnTo>
                  <a:lnTo>
                    <a:pt x="52" y="190"/>
                  </a:lnTo>
                  <a:lnTo>
                    <a:pt x="52" y="190"/>
                  </a:lnTo>
                  <a:lnTo>
                    <a:pt x="50" y="192"/>
                  </a:lnTo>
                  <a:lnTo>
                    <a:pt x="50" y="192"/>
                  </a:lnTo>
                  <a:lnTo>
                    <a:pt x="48" y="196"/>
                  </a:lnTo>
                  <a:lnTo>
                    <a:pt x="44" y="200"/>
                  </a:lnTo>
                  <a:lnTo>
                    <a:pt x="44" y="200"/>
                  </a:lnTo>
                  <a:lnTo>
                    <a:pt x="42" y="202"/>
                  </a:lnTo>
                  <a:lnTo>
                    <a:pt x="42" y="202"/>
                  </a:lnTo>
                  <a:lnTo>
                    <a:pt x="42" y="206"/>
                  </a:lnTo>
                  <a:lnTo>
                    <a:pt x="42" y="206"/>
                  </a:lnTo>
                  <a:lnTo>
                    <a:pt x="26" y="226"/>
                  </a:lnTo>
                  <a:lnTo>
                    <a:pt x="6" y="244"/>
                  </a:lnTo>
                  <a:lnTo>
                    <a:pt x="6" y="244"/>
                  </a:lnTo>
                  <a:lnTo>
                    <a:pt x="4" y="246"/>
                  </a:lnTo>
                  <a:lnTo>
                    <a:pt x="4" y="246"/>
                  </a:lnTo>
                  <a:lnTo>
                    <a:pt x="4" y="246"/>
                  </a:lnTo>
                  <a:lnTo>
                    <a:pt x="2" y="250"/>
                  </a:lnTo>
                  <a:lnTo>
                    <a:pt x="0" y="252"/>
                  </a:lnTo>
                  <a:lnTo>
                    <a:pt x="2" y="252"/>
                  </a:lnTo>
                  <a:lnTo>
                    <a:pt x="2" y="252"/>
                  </a:lnTo>
                  <a:lnTo>
                    <a:pt x="4" y="256"/>
                  </a:lnTo>
                  <a:lnTo>
                    <a:pt x="4" y="256"/>
                  </a:lnTo>
                  <a:lnTo>
                    <a:pt x="4" y="258"/>
                  </a:lnTo>
                  <a:lnTo>
                    <a:pt x="6" y="260"/>
                  </a:lnTo>
                  <a:lnTo>
                    <a:pt x="12" y="260"/>
                  </a:lnTo>
                  <a:lnTo>
                    <a:pt x="12" y="260"/>
                  </a:lnTo>
                  <a:lnTo>
                    <a:pt x="14" y="260"/>
                  </a:lnTo>
                  <a:lnTo>
                    <a:pt x="14" y="260"/>
                  </a:lnTo>
                  <a:lnTo>
                    <a:pt x="18" y="258"/>
                  </a:lnTo>
                  <a:lnTo>
                    <a:pt x="18" y="258"/>
                  </a:lnTo>
                  <a:lnTo>
                    <a:pt x="18" y="258"/>
                  </a:lnTo>
                  <a:lnTo>
                    <a:pt x="18" y="258"/>
                  </a:lnTo>
                  <a:lnTo>
                    <a:pt x="20" y="254"/>
                  </a:lnTo>
                  <a:lnTo>
                    <a:pt x="20" y="254"/>
                  </a:lnTo>
                  <a:lnTo>
                    <a:pt x="24" y="252"/>
                  </a:lnTo>
                  <a:lnTo>
                    <a:pt x="24" y="252"/>
                  </a:lnTo>
                  <a:lnTo>
                    <a:pt x="24" y="252"/>
                  </a:lnTo>
                  <a:lnTo>
                    <a:pt x="26" y="252"/>
                  </a:lnTo>
                  <a:lnTo>
                    <a:pt x="26" y="252"/>
                  </a:lnTo>
                  <a:lnTo>
                    <a:pt x="24" y="254"/>
                  </a:lnTo>
                  <a:lnTo>
                    <a:pt x="24" y="254"/>
                  </a:lnTo>
                  <a:lnTo>
                    <a:pt x="22" y="254"/>
                  </a:lnTo>
                  <a:lnTo>
                    <a:pt x="22" y="254"/>
                  </a:lnTo>
                  <a:lnTo>
                    <a:pt x="22" y="258"/>
                  </a:lnTo>
                  <a:lnTo>
                    <a:pt x="22" y="258"/>
                  </a:lnTo>
                  <a:lnTo>
                    <a:pt x="22" y="258"/>
                  </a:lnTo>
                  <a:lnTo>
                    <a:pt x="22" y="258"/>
                  </a:lnTo>
                  <a:lnTo>
                    <a:pt x="22" y="260"/>
                  </a:lnTo>
                  <a:lnTo>
                    <a:pt x="26" y="260"/>
                  </a:lnTo>
                  <a:lnTo>
                    <a:pt x="26" y="260"/>
                  </a:lnTo>
                  <a:lnTo>
                    <a:pt x="26" y="258"/>
                  </a:lnTo>
                  <a:lnTo>
                    <a:pt x="26" y="258"/>
                  </a:lnTo>
                  <a:lnTo>
                    <a:pt x="28" y="258"/>
                  </a:lnTo>
                  <a:lnTo>
                    <a:pt x="30" y="254"/>
                  </a:lnTo>
                  <a:lnTo>
                    <a:pt x="30" y="254"/>
                  </a:lnTo>
                  <a:lnTo>
                    <a:pt x="30" y="254"/>
                  </a:lnTo>
                  <a:lnTo>
                    <a:pt x="34" y="254"/>
                  </a:lnTo>
                  <a:lnTo>
                    <a:pt x="34" y="254"/>
                  </a:lnTo>
                  <a:lnTo>
                    <a:pt x="34" y="254"/>
                  </a:lnTo>
                  <a:lnTo>
                    <a:pt x="34" y="254"/>
                  </a:lnTo>
                  <a:lnTo>
                    <a:pt x="36" y="250"/>
                  </a:lnTo>
                  <a:lnTo>
                    <a:pt x="36" y="250"/>
                  </a:lnTo>
                  <a:lnTo>
                    <a:pt x="36" y="250"/>
                  </a:lnTo>
                  <a:lnTo>
                    <a:pt x="36" y="250"/>
                  </a:lnTo>
                  <a:lnTo>
                    <a:pt x="38" y="250"/>
                  </a:lnTo>
                  <a:lnTo>
                    <a:pt x="38" y="250"/>
                  </a:lnTo>
                  <a:lnTo>
                    <a:pt x="40" y="254"/>
                  </a:lnTo>
                  <a:lnTo>
                    <a:pt x="40" y="254"/>
                  </a:lnTo>
                  <a:lnTo>
                    <a:pt x="42" y="256"/>
                  </a:lnTo>
                  <a:lnTo>
                    <a:pt x="44" y="256"/>
                  </a:lnTo>
                  <a:lnTo>
                    <a:pt x="44" y="256"/>
                  </a:lnTo>
                  <a:lnTo>
                    <a:pt x="44" y="254"/>
                  </a:lnTo>
                  <a:lnTo>
                    <a:pt x="44" y="254"/>
                  </a:lnTo>
                  <a:lnTo>
                    <a:pt x="44" y="254"/>
                  </a:lnTo>
                  <a:lnTo>
                    <a:pt x="44" y="254"/>
                  </a:lnTo>
                  <a:lnTo>
                    <a:pt x="48" y="252"/>
                  </a:lnTo>
                  <a:lnTo>
                    <a:pt x="48" y="252"/>
                  </a:lnTo>
                  <a:lnTo>
                    <a:pt x="50" y="252"/>
                  </a:lnTo>
                  <a:lnTo>
                    <a:pt x="50" y="252"/>
                  </a:lnTo>
                  <a:lnTo>
                    <a:pt x="52" y="250"/>
                  </a:lnTo>
                  <a:lnTo>
                    <a:pt x="52" y="250"/>
                  </a:lnTo>
                  <a:lnTo>
                    <a:pt x="52" y="248"/>
                  </a:lnTo>
                  <a:lnTo>
                    <a:pt x="52" y="248"/>
                  </a:lnTo>
                  <a:lnTo>
                    <a:pt x="52" y="246"/>
                  </a:lnTo>
                  <a:lnTo>
                    <a:pt x="52" y="246"/>
                  </a:lnTo>
                  <a:lnTo>
                    <a:pt x="48" y="246"/>
                  </a:lnTo>
                  <a:lnTo>
                    <a:pt x="48" y="246"/>
                  </a:lnTo>
                  <a:lnTo>
                    <a:pt x="48" y="248"/>
                  </a:lnTo>
                  <a:lnTo>
                    <a:pt x="48" y="248"/>
                  </a:lnTo>
                  <a:lnTo>
                    <a:pt x="46" y="248"/>
                  </a:lnTo>
                  <a:lnTo>
                    <a:pt x="46" y="248"/>
                  </a:lnTo>
                  <a:lnTo>
                    <a:pt x="44" y="246"/>
                  </a:lnTo>
                  <a:lnTo>
                    <a:pt x="44" y="244"/>
                  </a:lnTo>
                  <a:lnTo>
                    <a:pt x="44" y="244"/>
                  </a:lnTo>
                  <a:lnTo>
                    <a:pt x="50" y="240"/>
                  </a:lnTo>
                  <a:lnTo>
                    <a:pt x="56" y="236"/>
                  </a:lnTo>
                  <a:lnTo>
                    <a:pt x="56" y="236"/>
                  </a:lnTo>
                  <a:lnTo>
                    <a:pt x="58" y="236"/>
                  </a:lnTo>
                  <a:lnTo>
                    <a:pt x="58" y="236"/>
                  </a:lnTo>
                  <a:lnTo>
                    <a:pt x="64" y="236"/>
                  </a:lnTo>
                  <a:lnTo>
                    <a:pt x="64" y="236"/>
                  </a:lnTo>
                  <a:lnTo>
                    <a:pt x="64" y="234"/>
                  </a:lnTo>
                  <a:lnTo>
                    <a:pt x="64" y="234"/>
                  </a:lnTo>
                  <a:lnTo>
                    <a:pt x="66" y="234"/>
                  </a:lnTo>
                  <a:lnTo>
                    <a:pt x="66" y="234"/>
                  </a:lnTo>
                  <a:lnTo>
                    <a:pt x="66" y="230"/>
                  </a:lnTo>
                  <a:lnTo>
                    <a:pt x="64" y="226"/>
                  </a:lnTo>
                  <a:lnTo>
                    <a:pt x="64" y="226"/>
                  </a:lnTo>
                  <a:lnTo>
                    <a:pt x="68" y="228"/>
                  </a:lnTo>
                  <a:lnTo>
                    <a:pt x="68" y="228"/>
                  </a:lnTo>
                  <a:lnTo>
                    <a:pt x="68" y="228"/>
                  </a:lnTo>
                  <a:lnTo>
                    <a:pt x="68" y="228"/>
                  </a:lnTo>
                  <a:lnTo>
                    <a:pt x="70" y="230"/>
                  </a:lnTo>
                  <a:lnTo>
                    <a:pt x="72" y="230"/>
                  </a:lnTo>
                  <a:lnTo>
                    <a:pt x="72" y="230"/>
                  </a:lnTo>
                  <a:lnTo>
                    <a:pt x="74" y="228"/>
                  </a:lnTo>
                  <a:lnTo>
                    <a:pt x="74" y="228"/>
                  </a:lnTo>
                  <a:lnTo>
                    <a:pt x="74" y="228"/>
                  </a:lnTo>
                  <a:lnTo>
                    <a:pt x="74" y="228"/>
                  </a:lnTo>
                  <a:lnTo>
                    <a:pt x="76" y="224"/>
                  </a:lnTo>
                  <a:lnTo>
                    <a:pt x="74" y="222"/>
                  </a:lnTo>
                  <a:lnTo>
                    <a:pt x="74" y="222"/>
                  </a:lnTo>
                  <a:lnTo>
                    <a:pt x="74" y="222"/>
                  </a:lnTo>
                  <a:lnTo>
                    <a:pt x="74" y="222"/>
                  </a:lnTo>
                  <a:lnTo>
                    <a:pt x="76" y="220"/>
                  </a:lnTo>
                  <a:lnTo>
                    <a:pt x="76" y="220"/>
                  </a:lnTo>
                  <a:lnTo>
                    <a:pt x="78" y="220"/>
                  </a:lnTo>
                  <a:lnTo>
                    <a:pt x="78" y="220"/>
                  </a:lnTo>
                  <a:lnTo>
                    <a:pt x="80" y="220"/>
                  </a:lnTo>
                  <a:lnTo>
                    <a:pt x="80" y="220"/>
                  </a:lnTo>
                  <a:lnTo>
                    <a:pt x="82" y="220"/>
                  </a:lnTo>
                  <a:lnTo>
                    <a:pt x="82" y="220"/>
                  </a:lnTo>
                  <a:lnTo>
                    <a:pt x="82" y="218"/>
                  </a:lnTo>
                  <a:lnTo>
                    <a:pt x="80" y="216"/>
                  </a:lnTo>
                  <a:lnTo>
                    <a:pt x="80" y="216"/>
                  </a:lnTo>
                  <a:lnTo>
                    <a:pt x="80" y="216"/>
                  </a:lnTo>
                  <a:lnTo>
                    <a:pt x="80" y="216"/>
                  </a:lnTo>
                  <a:lnTo>
                    <a:pt x="76" y="212"/>
                  </a:lnTo>
                  <a:lnTo>
                    <a:pt x="76" y="212"/>
                  </a:lnTo>
                  <a:lnTo>
                    <a:pt x="80" y="212"/>
                  </a:lnTo>
                  <a:lnTo>
                    <a:pt x="80" y="212"/>
                  </a:lnTo>
                  <a:lnTo>
                    <a:pt x="80" y="212"/>
                  </a:lnTo>
                  <a:lnTo>
                    <a:pt x="80" y="212"/>
                  </a:lnTo>
                  <a:lnTo>
                    <a:pt x="82" y="208"/>
                  </a:lnTo>
                  <a:lnTo>
                    <a:pt x="82" y="208"/>
                  </a:lnTo>
                  <a:lnTo>
                    <a:pt x="82" y="208"/>
                  </a:lnTo>
                  <a:lnTo>
                    <a:pt x="82" y="208"/>
                  </a:lnTo>
                  <a:lnTo>
                    <a:pt x="86" y="206"/>
                  </a:lnTo>
                  <a:lnTo>
                    <a:pt x="86" y="206"/>
                  </a:lnTo>
                  <a:lnTo>
                    <a:pt x="86" y="206"/>
                  </a:lnTo>
                  <a:lnTo>
                    <a:pt x="86" y="206"/>
                  </a:lnTo>
                  <a:lnTo>
                    <a:pt x="88" y="206"/>
                  </a:lnTo>
                  <a:lnTo>
                    <a:pt x="88" y="206"/>
                  </a:lnTo>
                  <a:lnTo>
                    <a:pt x="90" y="204"/>
                  </a:lnTo>
                  <a:lnTo>
                    <a:pt x="90" y="204"/>
                  </a:lnTo>
                  <a:lnTo>
                    <a:pt x="90" y="202"/>
                  </a:lnTo>
                  <a:lnTo>
                    <a:pt x="88" y="202"/>
                  </a:lnTo>
                  <a:lnTo>
                    <a:pt x="88" y="202"/>
                  </a:lnTo>
                  <a:lnTo>
                    <a:pt x="88" y="200"/>
                  </a:lnTo>
                  <a:lnTo>
                    <a:pt x="88" y="200"/>
                  </a:lnTo>
                  <a:lnTo>
                    <a:pt x="86" y="198"/>
                  </a:lnTo>
                  <a:lnTo>
                    <a:pt x="86" y="198"/>
                  </a:lnTo>
                  <a:lnTo>
                    <a:pt x="92" y="198"/>
                  </a:lnTo>
                  <a:lnTo>
                    <a:pt x="96" y="196"/>
                  </a:lnTo>
                  <a:lnTo>
                    <a:pt x="96" y="196"/>
                  </a:lnTo>
                  <a:lnTo>
                    <a:pt x="98" y="194"/>
                  </a:lnTo>
                  <a:lnTo>
                    <a:pt x="98" y="194"/>
                  </a:lnTo>
                  <a:lnTo>
                    <a:pt x="98" y="192"/>
                  </a:lnTo>
                  <a:lnTo>
                    <a:pt x="98" y="192"/>
                  </a:lnTo>
                  <a:lnTo>
                    <a:pt x="100" y="190"/>
                  </a:lnTo>
                  <a:lnTo>
                    <a:pt x="100" y="190"/>
                  </a:lnTo>
                  <a:lnTo>
                    <a:pt x="104" y="188"/>
                  </a:lnTo>
                  <a:lnTo>
                    <a:pt x="104" y="184"/>
                  </a:lnTo>
                  <a:lnTo>
                    <a:pt x="104" y="184"/>
                  </a:lnTo>
                  <a:lnTo>
                    <a:pt x="104" y="182"/>
                  </a:lnTo>
                  <a:lnTo>
                    <a:pt x="104" y="182"/>
                  </a:lnTo>
                  <a:lnTo>
                    <a:pt x="108" y="182"/>
                  </a:lnTo>
                  <a:lnTo>
                    <a:pt x="108" y="182"/>
                  </a:lnTo>
                  <a:lnTo>
                    <a:pt x="108" y="180"/>
                  </a:lnTo>
                  <a:lnTo>
                    <a:pt x="108" y="180"/>
                  </a:lnTo>
                  <a:lnTo>
                    <a:pt x="108" y="178"/>
                  </a:lnTo>
                  <a:lnTo>
                    <a:pt x="108" y="178"/>
                  </a:lnTo>
                  <a:lnTo>
                    <a:pt x="112" y="178"/>
                  </a:lnTo>
                  <a:lnTo>
                    <a:pt x="112" y="178"/>
                  </a:lnTo>
                  <a:lnTo>
                    <a:pt x="112" y="176"/>
                  </a:lnTo>
                  <a:lnTo>
                    <a:pt x="112" y="176"/>
                  </a:lnTo>
                  <a:lnTo>
                    <a:pt x="114" y="174"/>
                  </a:lnTo>
                  <a:lnTo>
                    <a:pt x="114" y="174"/>
                  </a:lnTo>
                  <a:lnTo>
                    <a:pt x="114" y="172"/>
                  </a:lnTo>
                  <a:lnTo>
                    <a:pt x="114" y="172"/>
                  </a:lnTo>
                  <a:lnTo>
                    <a:pt x="116" y="172"/>
                  </a:lnTo>
                  <a:lnTo>
                    <a:pt x="116" y="172"/>
                  </a:lnTo>
                  <a:lnTo>
                    <a:pt x="116" y="170"/>
                  </a:lnTo>
                  <a:lnTo>
                    <a:pt x="116" y="170"/>
                  </a:lnTo>
                  <a:lnTo>
                    <a:pt x="118" y="170"/>
                  </a:lnTo>
                  <a:lnTo>
                    <a:pt x="118" y="170"/>
                  </a:lnTo>
                  <a:lnTo>
                    <a:pt x="120" y="168"/>
                  </a:lnTo>
                  <a:lnTo>
                    <a:pt x="120" y="168"/>
                  </a:lnTo>
                  <a:lnTo>
                    <a:pt x="120" y="166"/>
                  </a:lnTo>
                  <a:lnTo>
                    <a:pt x="120" y="166"/>
                  </a:lnTo>
                  <a:lnTo>
                    <a:pt x="120" y="164"/>
                  </a:lnTo>
                  <a:lnTo>
                    <a:pt x="120" y="164"/>
                  </a:lnTo>
                  <a:lnTo>
                    <a:pt x="122" y="164"/>
                  </a:lnTo>
                  <a:lnTo>
                    <a:pt x="122" y="164"/>
                  </a:lnTo>
                  <a:lnTo>
                    <a:pt x="124" y="162"/>
                  </a:lnTo>
                  <a:lnTo>
                    <a:pt x="124" y="160"/>
                  </a:lnTo>
                  <a:lnTo>
                    <a:pt x="124" y="160"/>
                  </a:lnTo>
                  <a:lnTo>
                    <a:pt x="124" y="158"/>
                  </a:lnTo>
                  <a:lnTo>
                    <a:pt x="124" y="158"/>
                  </a:lnTo>
                  <a:lnTo>
                    <a:pt x="124" y="156"/>
                  </a:lnTo>
                  <a:lnTo>
                    <a:pt x="124" y="156"/>
                  </a:lnTo>
                  <a:lnTo>
                    <a:pt x="128" y="154"/>
                  </a:lnTo>
                  <a:lnTo>
                    <a:pt x="128" y="154"/>
                  </a:lnTo>
                  <a:lnTo>
                    <a:pt x="128" y="154"/>
                  </a:lnTo>
                  <a:lnTo>
                    <a:pt x="128" y="154"/>
                  </a:lnTo>
                  <a:lnTo>
                    <a:pt x="130" y="152"/>
                  </a:lnTo>
                  <a:lnTo>
                    <a:pt x="130" y="152"/>
                  </a:lnTo>
                  <a:lnTo>
                    <a:pt x="130" y="150"/>
                  </a:lnTo>
                  <a:lnTo>
                    <a:pt x="130" y="150"/>
                  </a:lnTo>
                  <a:lnTo>
                    <a:pt x="132" y="150"/>
                  </a:lnTo>
                  <a:lnTo>
                    <a:pt x="132" y="150"/>
                  </a:lnTo>
                  <a:lnTo>
                    <a:pt x="132" y="148"/>
                  </a:lnTo>
                  <a:lnTo>
                    <a:pt x="132" y="148"/>
                  </a:lnTo>
                  <a:lnTo>
                    <a:pt x="136" y="144"/>
                  </a:lnTo>
                  <a:lnTo>
                    <a:pt x="136" y="144"/>
                  </a:lnTo>
                  <a:lnTo>
                    <a:pt x="136" y="142"/>
                  </a:lnTo>
                  <a:lnTo>
                    <a:pt x="136" y="142"/>
                  </a:lnTo>
                  <a:lnTo>
                    <a:pt x="138" y="140"/>
                  </a:lnTo>
                  <a:lnTo>
                    <a:pt x="138" y="140"/>
                  </a:lnTo>
                  <a:lnTo>
                    <a:pt x="140" y="138"/>
                  </a:lnTo>
                  <a:lnTo>
                    <a:pt x="140" y="138"/>
                  </a:lnTo>
                  <a:lnTo>
                    <a:pt x="140" y="138"/>
                  </a:lnTo>
                  <a:lnTo>
                    <a:pt x="140" y="138"/>
                  </a:lnTo>
                  <a:lnTo>
                    <a:pt x="142" y="136"/>
                  </a:lnTo>
                  <a:lnTo>
                    <a:pt x="142" y="136"/>
                  </a:lnTo>
                  <a:lnTo>
                    <a:pt x="144" y="134"/>
                  </a:lnTo>
                  <a:lnTo>
                    <a:pt x="144" y="134"/>
                  </a:lnTo>
                  <a:lnTo>
                    <a:pt x="148" y="128"/>
                  </a:lnTo>
                  <a:lnTo>
                    <a:pt x="154" y="122"/>
                  </a:lnTo>
                  <a:lnTo>
                    <a:pt x="154" y="122"/>
                  </a:lnTo>
                  <a:lnTo>
                    <a:pt x="156" y="112"/>
                  </a:lnTo>
                  <a:lnTo>
                    <a:pt x="156" y="112"/>
                  </a:lnTo>
                  <a:lnTo>
                    <a:pt x="160" y="110"/>
                  </a:lnTo>
                  <a:lnTo>
                    <a:pt x="160" y="108"/>
                  </a:lnTo>
                  <a:lnTo>
                    <a:pt x="160" y="108"/>
                  </a:lnTo>
                  <a:lnTo>
                    <a:pt x="158" y="106"/>
                  </a:lnTo>
                  <a:lnTo>
                    <a:pt x="158" y="106"/>
                  </a:lnTo>
                  <a:lnTo>
                    <a:pt x="158" y="104"/>
                  </a:lnTo>
                  <a:lnTo>
                    <a:pt x="158" y="104"/>
                  </a:lnTo>
                  <a:lnTo>
                    <a:pt x="160" y="102"/>
                  </a:lnTo>
                  <a:lnTo>
                    <a:pt x="160" y="102"/>
                  </a:lnTo>
                  <a:lnTo>
                    <a:pt x="162" y="100"/>
                  </a:lnTo>
                  <a:lnTo>
                    <a:pt x="162" y="100"/>
                  </a:lnTo>
                  <a:lnTo>
                    <a:pt x="162" y="98"/>
                  </a:lnTo>
                  <a:lnTo>
                    <a:pt x="162" y="98"/>
                  </a:lnTo>
                  <a:lnTo>
                    <a:pt x="162" y="96"/>
                  </a:lnTo>
                  <a:lnTo>
                    <a:pt x="162" y="96"/>
                  </a:lnTo>
                  <a:lnTo>
                    <a:pt x="164" y="94"/>
                  </a:lnTo>
                  <a:lnTo>
                    <a:pt x="164" y="94"/>
                  </a:lnTo>
                  <a:lnTo>
                    <a:pt x="164" y="92"/>
                  </a:lnTo>
                  <a:lnTo>
                    <a:pt x="164" y="92"/>
                  </a:lnTo>
                  <a:lnTo>
                    <a:pt x="164" y="90"/>
                  </a:lnTo>
                  <a:lnTo>
                    <a:pt x="164" y="90"/>
                  </a:lnTo>
                  <a:lnTo>
                    <a:pt x="166" y="88"/>
                  </a:lnTo>
                  <a:lnTo>
                    <a:pt x="166" y="88"/>
                  </a:lnTo>
                  <a:lnTo>
                    <a:pt x="166" y="86"/>
                  </a:lnTo>
                  <a:lnTo>
                    <a:pt x="166" y="86"/>
                  </a:lnTo>
                  <a:lnTo>
                    <a:pt x="166" y="84"/>
                  </a:lnTo>
                  <a:lnTo>
                    <a:pt x="166" y="84"/>
                  </a:lnTo>
                  <a:lnTo>
                    <a:pt x="166" y="82"/>
                  </a:lnTo>
                  <a:lnTo>
                    <a:pt x="166" y="82"/>
                  </a:lnTo>
                  <a:lnTo>
                    <a:pt x="168" y="82"/>
                  </a:lnTo>
                  <a:lnTo>
                    <a:pt x="168" y="82"/>
                  </a:lnTo>
                  <a:lnTo>
                    <a:pt x="172" y="82"/>
                  </a:lnTo>
                  <a:lnTo>
                    <a:pt x="172" y="82"/>
                  </a:lnTo>
                  <a:lnTo>
                    <a:pt x="172" y="80"/>
                  </a:lnTo>
                  <a:lnTo>
                    <a:pt x="172" y="80"/>
                  </a:lnTo>
                  <a:lnTo>
                    <a:pt x="174" y="80"/>
                  </a:lnTo>
                  <a:lnTo>
                    <a:pt x="174" y="80"/>
                  </a:lnTo>
                  <a:lnTo>
                    <a:pt x="174" y="80"/>
                  </a:lnTo>
                  <a:lnTo>
                    <a:pt x="174" y="80"/>
                  </a:lnTo>
                  <a:lnTo>
                    <a:pt x="176" y="78"/>
                  </a:lnTo>
                  <a:lnTo>
                    <a:pt x="176" y="78"/>
                  </a:lnTo>
                  <a:lnTo>
                    <a:pt x="176" y="76"/>
                  </a:lnTo>
                  <a:lnTo>
                    <a:pt x="174" y="76"/>
                  </a:lnTo>
                  <a:lnTo>
                    <a:pt x="174" y="76"/>
                  </a:lnTo>
                  <a:lnTo>
                    <a:pt x="172" y="76"/>
                  </a:lnTo>
                  <a:lnTo>
                    <a:pt x="172" y="76"/>
                  </a:lnTo>
                  <a:lnTo>
                    <a:pt x="170" y="74"/>
                  </a:lnTo>
                  <a:lnTo>
                    <a:pt x="170" y="72"/>
                  </a:lnTo>
                  <a:lnTo>
                    <a:pt x="170" y="72"/>
                  </a:lnTo>
                  <a:lnTo>
                    <a:pt x="174" y="66"/>
                  </a:lnTo>
                  <a:lnTo>
                    <a:pt x="174" y="66"/>
                  </a:lnTo>
                  <a:lnTo>
                    <a:pt x="174" y="64"/>
                  </a:lnTo>
                  <a:lnTo>
                    <a:pt x="174" y="64"/>
                  </a:lnTo>
                  <a:lnTo>
                    <a:pt x="176" y="62"/>
                  </a:lnTo>
                  <a:lnTo>
                    <a:pt x="176" y="62"/>
                  </a:lnTo>
                  <a:lnTo>
                    <a:pt x="176" y="60"/>
                  </a:lnTo>
                  <a:lnTo>
                    <a:pt x="176" y="60"/>
                  </a:lnTo>
                  <a:lnTo>
                    <a:pt x="180" y="56"/>
                  </a:lnTo>
                  <a:lnTo>
                    <a:pt x="182" y="56"/>
                  </a:lnTo>
                  <a:lnTo>
                    <a:pt x="182" y="56"/>
                  </a:lnTo>
                  <a:lnTo>
                    <a:pt x="184" y="56"/>
                  </a:lnTo>
                  <a:lnTo>
                    <a:pt x="184" y="56"/>
                  </a:lnTo>
                  <a:lnTo>
                    <a:pt x="186" y="54"/>
                  </a:lnTo>
                  <a:lnTo>
                    <a:pt x="186" y="54"/>
                  </a:lnTo>
                  <a:lnTo>
                    <a:pt x="186" y="52"/>
                  </a:lnTo>
                  <a:lnTo>
                    <a:pt x="186" y="52"/>
                  </a:lnTo>
                  <a:lnTo>
                    <a:pt x="186" y="50"/>
                  </a:lnTo>
                  <a:lnTo>
                    <a:pt x="186" y="50"/>
                  </a:lnTo>
                  <a:lnTo>
                    <a:pt x="180" y="50"/>
                  </a:lnTo>
                  <a:lnTo>
                    <a:pt x="180" y="50"/>
                  </a:lnTo>
                  <a:lnTo>
                    <a:pt x="180" y="48"/>
                  </a:lnTo>
                  <a:lnTo>
                    <a:pt x="180" y="48"/>
                  </a:lnTo>
                  <a:lnTo>
                    <a:pt x="180" y="44"/>
                  </a:lnTo>
                  <a:lnTo>
                    <a:pt x="180" y="44"/>
                  </a:lnTo>
                  <a:lnTo>
                    <a:pt x="182" y="42"/>
                  </a:lnTo>
                  <a:lnTo>
                    <a:pt x="182" y="42"/>
                  </a:lnTo>
                  <a:lnTo>
                    <a:pt x="182" y="40"/>
                  </a:lnTo>
                  <a:lnTo>
                    <a:pt x="182" y="40"/>
                  </a:lnTo>
                  <a:lnTo>
                    <a:pt x="182" y="38"/>
                  </a:lnTo>
                  <a:lnTo>
                    <a:pt x="182" y="38"/>
                  </a:lnTo>
                  <a:lnTo>
                    <a:pt x="182" y="38"/>
                  </a:lnTo>
                  <a:lnTo>
                    <a:pt x="182" y="38"/>
                  </a:lnTo>
                  <a:lnTo>
                    <a:pt x="184" y="34"/>
                  </a:lnTo>
                  <a:lnTo>
                    <a:pt x="184" y="34"/>
                  </a:lnTo>
                  <a:lnTo>
                    <a:pt x="184" y="34"/>
                  </a:lnTo>
                  <a:lnTo>
                    <a:pt x="184" y="34"/>
                  </a:lnTo>
                  <a:lnTo>
                    <a:pt x="186" y="32"/>
                  </a:lnTo>
                  <a:lnTo>
                    <a:pt x="186" y="32"/>
                  </a:lnTo>
                  <a:lnTo>
                    <a:pt x="188" y="32"/>
                  </a:lnTo>
                  <a:lnTo>
                    <a:pt x="188" y="32"/>
                  </a:lnTo>
                  <a:lnTo>
                    <a:pt x="188" y="30"/>
                  </a:lnTo>
                  <a:lnTo>
                    <a:pt x="188" y="30"/>
                  </a:lnTo>
                  <a:lnTo>
                    <a:pt x="190" y="28"/>
                  </a:lnTo>
                  <a:lnTo>
                    <a:pt x="190" y="28"/>
                  </a:lnTo>
                  <a:lnTo>
                    <a:pt x="190" y="26"/>
                  </a:lnTo>
                  <a:lnTo>
                    <a:pt x="190" y="26"/>
                  </a:lnTo>
                  <a:lnTo>
                    <a:pt x="190" y="24"/>
                  </a:lnTo>
                  <a:lnTo>
                    <a:pt x="190" y="24"/>
                  </a:lnTo>
                  <a:lnTo>
                    <a:pt x="192" y="22"/>
                  </a:lnTo>
                  <a:lnTo>
                    <a:pt x="192" y="22"/>
                  </a:lnTo>
                  <a:lnTo>
                    <a:pt x="192" y="20"/>
                  </a:lnTo>
                  <a:lnTo>
                    <a:pt x="192" y="20"/>
                  </a:lnTo>
                  <a:lnTo>
                    <a:pt x="192" y="18"/>
                  </a:lnTo>
                  <a:lnTo>
                    <a:pt x="192" y="18"/>
                  </a:lnTo>
                  <a:lnTo>
                    <a:pt x="192" y="16"/>
                  </a:lnTo>
                  <a:lnTo>
                    <a:pt x="192" y="16"/>
                  </a:lnTo>
                  <a:lnTo>
                    <a:pt x="192" y="14"/>
                  </a:lnTo>
                  <a:lnTo>
                    <a:pt x="192" y="14"/>
                  </a:lnTo>
                  <a:lnTo>
                    <a:pt x="192" y="14"/>
                  </a:lnTo>
                  <a:lnTo>
                    <a:pt x="192" y="14"/>
                  </a:lnTo>
                  <a:lnTo>
                    <a:pt x="194" y="10"/>
                  </a:lnTo>
                  <a:lnTo>
                    <a:pt x="192" y="10"/>
                  </a:lnTo>
                  <a:lnTo>
                    <a:pt x="192" y="10"/>
                  </a:lnTo>
                  <a:lnTo>
                    <a:pt x="192" y="8"/>
                  </a:lnTo>
                  <a:lnTo>
                    <a:pt x="192" y="8"/>
                  </a:lnTo>
                  <a:lnTo>
                    <a:pt x="192" y="6"/>
                  </a:lnTo>
                  <a:lnTo>
                    <a:pt x="192" y="6"/>
                  </a:lnTo>
                  <a:lnTo>
                    <a:pt x="190" y="4"/>
                  </a:lnTo>
                  <a:lnTo>
                    <a:pt x="190" y="4"/>
                  </a:lnTo>
                  <a:lnTo>
                    <a:pt x="190" y="4"/>
                  </a:lnTo>
                  <a:lnTo>
                    <a:pt x="190" y="4"/>
                  </a:lnTo>
                  <a:lnTo>
                    <a:pt x="188" y="2"/>
                  </a:lnTo>
                  <a:lnTo>
                    <a:pt x="188" y="2"/>
                  </a:lnTo>
                  <a:lnTo>
                    <a:pt x="188" y="2"/>
                  </a:lnTo>
                  <a:lnTo>
                    <a:pt x="188" y="2"/>
                  </a:lnTo>
                  <a:lnTo>
                    <a:pt x="184" y="0"/>
                  </a:lnTo>
                  <a:lnTo>
                    <a:pt x="184" y="0"/>
                  </a:lnTo>
                  <a:lnTo>
                    <a:pt x="182" y="2"/>
                  </a:lnTo>
                  <a:lnTo>
                    <a:pt x="182" y="2"/>
                  </a:lnTo>
                  <a:lnTo>
                    <a:pt x="180" y="2"/>
                  </a:lnTo>
                  <a:lnTo>
                    <a:pt x="180" y="2"/>
                  </a:lnTo>
                  <a:lnTo>
                    <a:pt x="178" y="4"/>
                  </a:lnTo>
                  <a:lnTo>
                    <a:pt x="178" y="4"/>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62" name="Freeform 42"/>
            <p:cNvSpPr/>
            <p:nvPr/>
          </p:nvSpPr>
          <p:spPr bwMode="auto">
            <a:xfrm>
              <a:off x="6674843" y="2894387"/>
              <a:ext cx="766097" cy="1121389"/>
            </a:xfrm>
            <a:custGeom>
              <a:avLst/>
              <a:gdLst>
                <a:gd name="T0" fmla="*/ 74 w 414"/>
                <a:gd name="T1" fmla="*/ 80 h 606"/>
                <a:gd name="T2" fmla="*/ 26 w 414"/>
                <a:gd name="T3" fmla="*/ 20 h 606"/>
                <a:gd name="T4" fmla="*/ 14 w 414"/>
                <a:gd name="T5" fmla="*/ 14 h 606"/>
                <a:gd name="T6" fmla="*/ 4 w 414"/>
                <a:gd name="T7" fmla="*/ 10 h 606"/>
                <a:gd name="T8" fmla="*/ 14 w 414"/>
                <a:gd name="T9" fmla="*/ 36 h 606"/>
                <a:gd name="T10" fmla="*/ 20 w 414"/>
                <a:gd name="T11" fmla="*/ 52 h 606"/>
                <a:gd name="T12" fmla="*/ 22 w 414"/>
                <a:gd name="T13" fmla="*/ 74 h 606"/>
                <a:gd name="T14" fmla="*/ 24 w 414"/>
                <a:gd name="T15" fmla="*/ 94 h 606"/>
                <a:gd name="T16" fmla="*/ 28 w 414"/>
                <a:gd name="T17" fmla="*/ 114 h 606"/>
                <a:gd name="T18" fmla="*/ 30 w 414"/>
                <a:gd name="T19" fmla="*/ 130 h 606"/>
                <a:gd name="T20" fmla="*/ 32 w 414"/>
                <a:gd name="T21" fmla="*/ 156 h 606"/>
                <a:gd name="T22" fmla="*/ 38 w 414"/>
                <a:gd name="T23" fmla="*/ 178 h 606"/>
                <a:gd name="T24" fmla="*/ 40 w 414"/>
                <a:gd name="T25" fmla="*/ 198 h 606"/>
                <a:gd name="T26" fmla="*/ 40 w 414"/>
                <a:gd name="T27" fmla="*/ 218 h 606"/>
                <a:gd name="T28" fmla="*/ 44 w 414"/>
                <a:gd name="T29" fmla="*/ 238 h 606"/>
                <a:gd name="T30" fmla="*/ 52 w 414"/>
                <a:gd name="T31" fmla="*/ 270 h 606"/>
                <a:gd name="T32" fmla="*/ 54 w 414"/>
                <a:gd name="T33" fmla="*/ 288 h 606"/>
                <a:gd name="T34" fmla="*/ 58 w 414"/>
                <a:gd name="T35" fmla="*/ 310 h 606"/>
                <a:gd name="T36" fmla="*/ 64 w 414"/>
                <a:gd name="T37" fmla="*/ 326 h 606"/>
                <a:gd name="T38" fmla="*/ 68 w 414"/>
                <a:gd name="T39" fmla="*/ 348 h 606"/>
                <a:gd name="T40" fmla="*/ 74 w 414"/>
                <a:gd name="T41" fmla="*/ 372 h 606"/>
                <a:gd name="T42" fmla="*/ 88 w 414"/>
                <a:gd name="T43" fmla="*/ 398 h 606"/>
                <a:gd name="T44" fmla="*/ 96 w 414"/>
                <a:gd name="T45" fmla="*/ 420 h 606"/>
                <a:gd name="T46" fmla="*/ 102 w 414"/>
                <a:gd name="T47" fmla="*/ 436 h 606"/>
                <a:gd name="T48" fmla="*/ 118 w 414"/>
                <a:gd name="T49" fmla="*/ 460 h 606"/>
                <a:gd name="T50" fmla="*/ 136 w 414"/>
                <a:gd name="T51" fmla="*/ 488 h 606"/>
                <a:gd name="T52" fmla="*/ 146 w 414"/>
                <a:gd name="T53" fmla="*/ 506 h 606"/>
                <a:gd name="T54" fmla="*/ 156 w 414"/>
                <a:gd name="T55" fmla="*/ 522 h 606"/>
                <a:gd name="T56" fmla="*/ 176 w 414"/>
                <a:gd name="T57" fmla="*/ 544 h 606"/>
                <a:gd name="T58" fmla="*/ 190 w 414"/>
                <a:gd name="T59" fmla="*/ 558 h 606"/>
                <a:gd name="T60" fmla="*/ 216 w 414"/>
                <a:gd name="T61" fmla="*/ 580 h 606"/>
                <a:gd name="T62" fmla="*/ 234 w 414"/>
                <a:gd name="T63" fmla="*/ 592 h 606"/>
                <a:gd name="T64" fmla="*/ 256 w 414"/>
                <a:gd name="T65" fmla="*/ 600 h 606"/>
                <a:gd name="T66" fmla="*/ 270 w 414"/>
                <a:gd name="T67" fmla="*/ 606 h 606"/>
                <a:gd name="T68" fmla="*/ 296 w 414"/>
                <a:gd name="T69" fmla="*/ 604 h 606"/>
                <a:gd name="T70" fmla="*/ 316 w 414"/>
                <a:gd name="T71" fmla="*/ 600 h 606"/>
                <a:gd name="T72" fmla="*/ 342 w 414"/>
                <a:gd name="T73" fmla="*/ 592 h 606"/>
                <a:gd name="T74" fmla="*/ 364 w 414"/>
                <a:gd name="T75" fmla="*/ 586 h 606"/>
                <a:gd name="T76" fmla="*/ 382 w 414"/>
                <a:gd name="T77" fmla="*/ 578 h 606"/>
                <a:gd name="T78" fmla="*/ 390 w 414"/>
                <a:gd name="T79" fmla="*/ 572 h 606"/>
                <a:gd name="T80" fmla="*/ 398 w 414"/>
                <a:gd name="T81" fmla="*/ 564 h 606"/>
                <a:gd name="T82" fmla="*/ 412 w 414"/>
                <a:gd name="T83" fmla="*/ 560 h 606"/>
                <a:gd name="T84" fmla="*/ 384 w 414"/>
                <a:gd name="T85" fmla="*/ 552 h 606"/>
                <a:gd name="T86" fmla="*/ 360 w 414"/>
                <a:gd name="T87" fmla="*/ 546 h 606"/>
                <a:gd name="T88" fmla="*/ 344 w 414"/>
                <a:gd name="T89" fmla="*/ 540 h 606"/>
                <a:gd name="T90" fmla="*/ 330 w 414"/>
                <a:gd name="T91" fmla="*/ 528 h 606"/>
                <a:gd name="T92" fmla="*/ 298 w 414"/>
                <a:gd name="T93" fmla="*/ 506 h 606"/>
                <a:gd name="T94" fmla="*/ 274 w 414"/>
                <a:gd name="T95" fmla="*/ 478 h 606"/>
                <a:gd name="T96" fmla="*/ 264 w 414"/>
                <a:gd name="T97" fmla="*/ 464 h 606"/>
                <a:gd name="T98" fmla="*/ 246 w 414"/>
                <a:gd name="T99" fmla="*/ 436 h 606"/>
                <a:gd name="T100" fmla="*/ 228 w 414"/>
                <a:gd name="T101" fmla="*/ 410 h 606"/>
                <a:gd name="T102" fmla="*/ 190 w 414"/>
                <a:gd name="T103" fmla="*/ 346 h 606"/>
                <a:gd name="T104" fmla="*/ 180 w 414"/>
                <a:gd name="T105" fmla="*/ 322 h 606"/>
                <a:gd name="T106" fmla="*/ 166 w 414"/>
                <a:gd name="T107" fmla="*/ 294 h 606"/>
                <a:gd name="T108" fmla="*/ 152 w 414"/>
                <a:gd name="T109" fmla="*/ 264 h 606"/>
                <a:gd name="T110" fmla="*/ 136 w 414"/>
                <a:gd name="T111" fmla="*/ 230 h 606"/>
                <a:gd name="T112" fmla="*/ 120 w 414"/>
                <a:gd name="T113" fmla="*/ 190 h 606"/>
                <a:gd name="T114" fmla="*/ 116 w 414"/>
                <a:gd name="T115" fmla="*/ 172 h 606"/>
                <a:gd name="T116" fmla="*/ 112 w 414"/>
                <a:gd name="T117" fmla="*/ 162 h 606"/>
                <a:gd name="T118" fmla="*/ 100 w 414"/>
                <a:gd name="T119" fmla="*/ 134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4" h="606">
                  <a:moveTo>
                    <a:pt x="90" y="116"/>
                  </a:moveTo>
                  <a:lnTo>
                    <a:pt x="90" y="116"/>
                  </a:lnTo>
                  <a:lnTo>
                    <a:pt x="90" y="114"/>
                  </a:lnTo>
                  <a:lnTo>
                    <a:pt x="90" y="114"/>
                  </a:lnTo>
                  <a:lnTo>
                    <a:pt x="88" y="110"/>
                  </a:lnTo>
                  <a:lnTo>
                    <a:pt x="88" y="106"/>
                  </a:lnTo>
                  <a:lnTo>
                    <a:pt x="88" y="106"/>
                  </a:lnTo>
                  <a:lnTo>
                    <a:pt x="90" y="106"/>
                  </a:lnTo>
                  <a:lnTo>
                    <a:pt x="90" y="106"/>
                  </a:lnTo>
                  <a:lnTo>
                    <a:pt x="90" y="102"/>
                  </a:lnTo>
                  <a:lnTo>
                    <a:pt x="88" y="102"/>
                  </a:lnTo>
                  <a:lnTo>
                    <a:pt x="88" y="102"/>
                  </a:lnTo>
                  <a:lnTo>
                    <a:pt x="88" y="102"/>
                  </a:lnTo>
                  <a:lnTo>
                    <a:pt x="88" y="102"/>
                  </a:lnTo>
                  <a:lnTo>
                    <a:pt x="82" y="90"/>
                  </a:lnTo>
                  <a:lnTo>
                    <a:pt x="74" y="80"/>
                  </a:lnTo>
                  <a:lnTo>
                    <a:pt x="74" y="80"/>
                  </a:lnTo>
                  <a:lnTo>
                    <a:pt x="74" y="80"/>
                  </a:lnTo>
                  <a:lnTo>
                    <a:pt x="74" y="80"/>
                  </a:lnTo>
                  <a:lnTo>
                    <a:pt x="74" y="78"/>
                  </a:lnTo>
                  <a:lnTo>
                    <a:pt x="74" y="78"/>
                  </a:lnTo>
                  <a:lnTo>
                    <a:pt x="72" y="76"/>
                  </a:lnTo>
                  <a:lnTo>
                    <a:pt x="72" y="76"/>
                  </a:lnTo>
                  <a:lnTo>
                    <a:pt x="60" y="62"/>
                  </a:lnTo>
                  <a:lnTo>
                    <a:pt x="52" y="46"/>
                  </a:lnTo>
                  <a:lnTo>
                    <a:pt x="42" y="32"/>
                  </a:lnTo>
                  <a:lnTo>
                    <a:pt x="32" y="18"/>
                  </a:lnTo>
                  <a:lnTo>
                    <a:pt x="32" y="18"/>
                  </a:lnTo>
                  <a:lnTo>
                    <a:pt x="32" y="16"/>
                  </a:lnTo>
                  <a:lnTo>
                    <a:pt x="32" y="16"/>
                  </a:lnTo>
                  <a:lnTo>
                    <a:pt x="30" y="16"/>
                  </a:lnTo>
                  <a:lnTo>
                    <a:pt x="28" y="18"/>
                  </a:lnTo>
                  <a:lnTo>
                    <a:pt x="28" y="18"/>
                  </a:lnTo>
                  <a:lnTo>
                    <a:pt x="28" y="18"/>
                  </a:lnTo>
                  <a:lnTo>
                    <a:pt x="28" y="18"/>
                  </a:lnTo>
                  <a:lnTo>
                    <a:pt x="26" y="20"/>
                  </a:lnTo>
                  <a:lnTo>
                    <a:pt x="26" y="20"/>
                  </a:lnTo>
                  <a:lnTo>
                    <a:pt x="26" y="20"/>
                  </a:lnTo>
                  <a:lnTo>
                    <a:pt x="24" y="20"/>
                  </a:lnTo>
                  <a:lnTo>
                    <a:pt x="24" y="20"/>
                  </a:lnTo>
                  <a:lnTo>
                    <a:pt x="22" y="18"/>
                  </a:lnTo>
                  <a:lnTo>
                    <a:pt x="22" y="18"/>
                  </a:lnTo>
                  <a:lnTo>
                    <a:pt x="20" y="18"/>
                  </a:lnTo>
                  <a:lnTo>
                    <a:pt x="18" y="20"/>
                  </a:lnTo>
                  <a:lnTo>
                    <a:pt x="18" y="20"/>
                  </a:lnTo>
                  <a:lnTo>
                    <a:pt x="18" y="20"/>
                  </a:lnTo>
                  <a:lnTo>
                    <a:pt x="16" y="20"/>
                  </a:lnTo>
                  <a:lnTo>
                    <a:pt x="16" y="20"/>
                  </a:lnTo>
                  <a:lnTo>
                    <a:pt x="16" y="18"/>
                  </a:lnTo>
                  <a:lnTo>
                    <a:pt x="16" y="18"/>
                  </a:lnTo>
                  <a:lnTo>
                    <a:pt x="14" y="16"/>
                  </a:lnTo>
                  <a:lnTo>
                    <a:pt x="14" y="16"/>
                  </a:lnTo>
                  <a:lnTo>
                    <a:pt x="14" y="14"/>
                  </a:lnTo>
                  <a:lnTo>
                    <a:pt x="14" y="14"/>
                  </a:lnTo>
                  <a:lnTo>
                    <a:pt x="6" y="2"/>
                  </a:lnTo>
                  <a:lnTo>
                    <a:pt x="6" y="2"/>
                  </a:lnTo>
                  <a:lnTo>
                    <a:pt x="6" y="2"/>
                  </a:lnTo>
                  <a:lnTo>
                    <a:pt x="6" y="2"/>
                  </a:lnTo>
                  <a:lnTo>
                    <a:pt x="2" y="0"/>
                  </a:lnTo>
                  <a:lnTo>
                    <a:pt x="2" y="0"/>
                  </a:lnTo>
                  <a:lnTo>
                    <a:pt x="2" y="2"/>
                  </a:lnTo>
                  <a:lnTo>
                    <a:pt x="0" y="2"/>
                  </a:lnTo>
                  <a:lnTo>
                    <a:pt x="0" y="2"/>
                  </a:lnTo>
                  <a:lnTo>
                    <a:pt x="0" y="4"/>
                  </a:lnTo>
                  <a:lnTo>
                    <a:pt x="0" y="4"/>
                  </a:lnTo>
                  <a:lnTo>
                    <a:pt x="0" y="6"/>
                  </a:lnTo>
                  <a:lnTo>
                    <a:pt x="0" y="6"/>
                  </a:lnTo>
                  <a:lnTo>
                    <a:pt x="2" y="10"/>
                  </a:lnTo>
                  <a:lnTo>
                    <a:pt x="2" y="10"/>
                  </a:lnTo>
                  <a:lnTo>
                    <a:pt x="2" y="10"/>
                  </a:lnTo>
                  <a:lnTo>
                    <a:pt x="2" y="10"/>
                  </a:lnTo>
                  <a:lnTo>
                    <a:pt x="4" y="10"/>
                  </a:lnTo>
                  <a:lnTo>
                    <a:pt x="4" y="12"/>
                  </a:lnTo>
                  <a:lnTo>
                    <a:pt x="4" y="12"/>
                  </a:lnTo>
                  <a:lnTo>
                    <a:pt x="4" y="14"/>
                  </a:lnTo>
                  <a:lnTo>
                    <a:pt x="4" y="14"/>
                  </a:lnTo>
                  <a:lnTo>
                    <a:pt x="6" y="18"/>
                  </a:lnTo>
                  <a:lnTo>
                    <a:pt x="6" y="18"/>
                  </a:lnTo>
                  <a:lnTo>
                    <a:pt x="6" y="18"/>
                  </a:lnTo>
                  <a:lnTo>
                    <a:pt x="6" y="18"/>
                  </a:lnTo>
                  <a:lnTo>
                    <a:pt x="10" y="20"/>
                  </a:lnTo>
                  <a:lnTo>
                    <a:pt x="10" y="22"/>
                  </a:lnTo>
                  <a:lnTo>
                    <a:pt x="10" y="26"/>
                  </a:lnTo>
                  <a:lnTo>
                    <a:pt x="12" y="30"/>
                  </a:lnTo>
                  <a:lnTo>
                    <a:pt x="12" y="30"/>
                  </a:lnTo>
                  <a:lnTo>
                    <a:pt x="12" y="32"/>
                  </a:lnTo>
                  <a:lnTo>
                    <a:pt x="12" y="32"/>
                  </a:lnTo>
                  <a:lnTo>
                    <a:pt x="12" y="34"/>
                  </a:lnTo>
                  <a:lnTo>
                    <a:pt x="12" y="34"/>
                  </a:lnTo>
                  <a:lnTo>
                    <a:pt x="14" y="36"/>
                  </a:lnTo>
                  <a:lnTo>
                    <a:pt x="14" y="36"/>
                  </a:lnTo>
                  <a:lnTo>
                    <a:pt x="16" y="36"/>
                  </a:lnTo>
                  <a:lnTo>
                    <a:pt x="16" y="38"/>
                  </a:lnTo>
                  <a:lnTo>
                    <a:pt x="14" y="38"/>
                  </a:lnTo>
                  <a:lnTo>
                    <a:pt x="16" y="40"/>
                  </a:lnTo>
                  <a:lnTo>
                    <a:pt x="16" y="40"/>
                  </a:lnTo>
                  <a:lnTo>
                    <a:pt x="16" y="40"/>
                  </a:lnTo>
                  <a:lnTo>
                    <a:pt x="16" y="40"/>
                  </a:lnTo>
                  <a:lnTo>
                    <a:pt x="16" y="44"/>
                  </a:lnTo>
                  <a:lnTo>
                    <a:pt x="16" y="44"/>
                  </a:lnTo>
                  <a:lnTo>
                    <a:pt x="18" y="46"/>
                  </a:lnTo>
                  <a:lnTo>
                    <a:pt x="18" y="46"/>
                  </a:lnTo>
                  <a:lnTo>
                    <a:pt x="18" y="48"/>
                  </a:lnTo>
                  <a:lnTo>
                    <a:pt x="18" y="48"/>
                  </a:lnTo>
                  <a:lnTo>
                    <a:pt x="18" y="52"/>
                  </a:lnTo>
                  <a:lnTo>
                    <a:pt x="18" y="52"/>
                  </a:lnTo>
                  <a:lnTo>
                    <a:pt x="20" y="52"/>
                  </a:lnTo>
                  <a:lnTo>
                    <a:pt x="20" y="52"/>
                  </a:lnTo>
                  <a:lnTo>
                    <a:pt x="20" y="54"/>
                  </a:lnTo>
                  <a:lnTo>
                    <a:pt x="20" y="56"/>
                  </a:lnTo>
                  <a:lnTo>
                    <a:pt x="20" y="56"/>
                  </a:lnTo>
                  <a:lnTo>
                    <a:pt x="22" y="56"/>
                  </a:lnTo>
                  <a:lnTo>
                    <a:pt x="22" y="56"/>
                  </a:lnTo>
                  <a:lnTo>
                    <a:pt x="22" y="58"/>
                  </a:lnTo>
                  <a:lnTo>
                    <a:pt x="22" y="58"/>
                  </a:lnTo>
                  <a:lnTo>
                    <a:pt x="22" y="60"/>
                  </a:lnTo>
                  <a:lnTo>
                    <a:pt x="22" y="60"/>
                  </a:lnTo>
                  <a:lnTo>
                    <a:pt x="22" y="62"/>
                  </a:lnTo>
                  <a:lnTo>
                    <a:pt x="22" y="62"/>
                  </a:lnTo>
                  <a:lnTo>
                    <a:pt x="22" y="66"/>
                  </a:lnTo>
                  <a:lnTo>
                    <a:pt x="22" y="66"/>
                  </a:lnTo>
                  <a:lnTo>
                    <a:pt x="22" y="68"/>
                  </a:lnTo>
                  <a:lnTo>
                    <a:pt x="22" y="68"/>
                  </a:lnTo>
                  <a:lnTo>
                    <a:pt x="22" y="70"/>
                  </a:lnTo>
                  <a:lnTo>
                    <a:pt x="22" y="70"/>
                  </a:lnTo>
                  <a:lnTo>
                    <a:pt x="22" y="74"/>
                  </a:lnTo>
                  <a:lnTo>
                    <a:pt x="22" y="74"/>
                  </a:lnTo>
                  <a:lnTo>
                    <a:pt x="22" y="78"/>
                  </a:lnTo>
                  <a:lnTo>
                    <a:pt x="22" y="78"/>
                  </a:lnTo>
                  <a:lnTo>
                    <a:pt x="22" y="78"/>
                  </a:lnTo>
                  <a:lnTo>
                    <a:pt x="22" y="78"/>
                  </a:lnTo>
                  <a:lnTo>
                    <a:pt x="22" y="78"/>
                  </a:lnTo>
                  <a:lnTo>
                    <a:pt x="24" y="78"/>
                  </a:lnTo>
                  <a:lnTo>
                    <a:pt x="24" y="78"/>
                  </a:lnTo>
                  <a:lnTo>
                    <a:pt x="28" y="80"/>
                  </a:lnTo>
                  <a:lnTo>
                    <a:pt x="26" y="84"/>
                  </a:lnTo>
                  <a:lnTo>
                    <a:pt x="26" y="86"/>
                  </a:lnTo>
                  <a:lnTo>
                    <a:pt x="26" y="90"/>
                  </a:lnTo>
                  <a:lnTo>
                    <a:pt x="26" y="90"/>
                  </a:lnTo>
                  <a:lnTo>
                    <a:pt x="26" y="90"/>
                  </a:lnTo>
                  <a:lnTo>
                    <a:pt x="26" y="90"/>
                  </a:lnTo>
                  <a:lnTo>
                    <a:pt x="26" y="92"/>
                  </a:lnTo>
                  <a:lnTo>
                    <a:pt x="26" y="94"/>
                  </a:lnTo>
                  <a:lnTo>
                    <a:pt x="24" y="94"/>
                  </a:lnTo>
                  <a:lnTo>
                    <a:pt x="24" y="94"/>
                  </a:lnTo>
                  <a:lnTo>
                    <a:pt x="24" y="96"/>
                  </a:lnTo>
                  <a:lnTo>
                    <a:pt x="26" y="98"/>
                  </a:lnTo>
                  <a:lnTo>
                    <a:pt x="26" y="98"/>
                  </a:lnTo>
                  <a:lnTo>
                    <a:pt x="26" y="98"/>
                  </a:lnTo>
                  <a:lnTo>
                    <a:pt x="26" y="98"/>
                  </a:lnTo>
                  <a:lnTo>
                    <a:pt x="28" y="98"/>
                  </a:lnTo>
                  <a:lnTo>
                    <a:pt x="28" y="100"/>
                  </a:lnTo>
                  <a:lnTo>
                    <a:pt x="28" y="104"/>
                  </a:lnTo>
                  <a:lnTo>
                    <a:pt x="28" y="104"/>
                  </a:lnTo>
                  <a:lnTo>
                    <a:pt x="28" y="104"/>
                  </a:lnTo>
                  <a:lnTo>
                    <a:pt x="26" y="106"/>
                  </a:lnTo>
                  <a:lnTo>
                    <a:pt x="26" y="106"/>
                  </a:lnTo>
                  <a:lnTo>
                    <a:pt x="24" y="106"/>
                  </a:lnTo>
                  <a:lnTo>
                    <a:pt x="26" y="108"/>
                  </a:lnTo>
                  <a:lnTo>
                    <a:pt x="28" y="112"/>
                  </a:lnTo>
                  <a:lnTo>
                    <a:pt x="28" y="112"/>
                  </a:lnTo>
                  <a:lnTo>
                    <a:pt x="28" y="114"/>
                  </a:lnTo>
                  <a:lnTo>
                    <a:pt x="28" y="114"/>
                  </a:lnTo>
                  <a:lnTo>
                    <a:pt x="28" y="114"/>
                  </a:lnTo>
                  <a:lnTo>
                    <a:pt x="28" y="116"/>
                  </a:lnTo>
                  <a:lnTo>
                    <a:pt x="28" y="116"/>
                  </a:lnTo>
                  <a:lnTo>
                    <a:pt x="26" y="120"/>
                  </a:lnTo>
                  <a:lnTo>
                    <a:pt x="26" y="122"/>
                  </a:lnTo>
                  <a:lnTo>
                    <a:pt x="26" y="122"/>
                  </a:lnTo>
                  <a:lnTo>
                    <a:pt x="26" y="124"/>
                  </a:lnTo>
                  <a:lnTo>
                    <a:pt x="26" y="126"/>
                  </a:lnTo>
                  <a:lnTo>
                    <a:pt x="26" y="126"/>
                  </a:lnTo>
                  <a:lnTo>
                    <a:pt x="28" y="126"/>
                  </a:lnTo>
                  <a:lnTo>
                    <a:pt x="28" y="126"/>
                  </a:lnTo>
                  <a:lnTo>
                    <a:pt x="28" y="128"/>
                  </a:lnTo>
                  <a:lnTo>
                    <a:pt x="28" y="128"/>
                  </a:lnTo>
                  <a:lnTo>
                    <a:pt x="30" y="128"/>
                  </a:lnTo>
                  <a:lnTo>
                    <a:pt x="30" y="128"/>
                  </a:lnTo>
                  <a:lnTo>
                    <a:pt x="30" y="130"/>
                  </a:lnTo>
                  <a:lnTo>
                    <a:pt x="30" y="130"/>
                  </a:lnTo>
                  <a:lnTo>
                    <a:pt x="30" y="130"/>
                  </a:lnTo>
                  <a:lnTo>
                    <a:pt x="30" y="132"/>
                  </a:lnTo>
                  <a:lnTo>
                    <a:pt x="30" y="132"/>
                  </a:lnTo>
                  <a:lnTo>
                    <a:pt x="30" y="138"/>
                  </a:lnTo>
                  <a:lnTo>
                    <a:pt x="32" y="142"/>
                  </a:lnTo>
                  <a:lnTo>
                    <a:pt x="32" y="142"/>
                  </a:lnTo>
                  <a:lnTo>
                    <a:pt x="32" y="144"/>
                  </a:lnTo>
                  <a:lnTo>
                    <a:pt x="32" y="144"/>
                  </a:lnTo>
                  <a:lnTo>
                    <a:pt x="32" y="146"/>
                  </a:lnTo>
                  <a:lnTo>
                    <a:pt x="32" y="146"/>
                  </a:lnTo>
                  <a:lnTo>
                    <a:pt x="32" y="146"/>
                  </a:lnTo>
                  <a:lnTo>
                    <a:pt x="32" y="146"/>
                  </a:lnTo>
                  <a:lnTo>
                    <a:pt x="32" y="148"/>
                  </a:lnTo>
                  <a:lnTo>
                    <a:pt x="32" y="148"/>
                  </a:lnTo>
                  <a:lnTo>
                    <a:pt x="30" y="150"/>
                  </a:lnTo>
                  <a:lnTo>
                    <a:pt x="30" y="150"/>
                  </a:lnTo>
                  <a:lnTo>
                    <a:pt x="30" y="152"/>
                  </a:lnTo>
                  <a:lnTo>
                    <a:pt x="32" y="156"/>
                  </a:lnTo>
                  <a:lnTo>
                    <a:pt x="32" y="156"/>
                  </a:lnTo>
                  <a:lnTo>
                    <a:pt x="34" y="156"/>
                  </a:lnTo>
                  <a:lnTo>
                    <a:pt x="34" y="156"/>
                  </a:lnTo>
                  <a:lnTo>
                    <a:pt x="34" y="156"/>
                  </a:lnTo>
                  <a:lnTo>
                    <a:pt x="36" y="158"/>
                  </a:lnTo>
                  <a:lnTo>
                    <a:pt x="36" y="158"/>
                  </a:lnTo>
                  <a:lnTo>
                    <a:pt x="38" y="164"/>
                  </a:lnTo>
                  <a:lnTo>
                    <a:pt x="36" y="168"/>
                  </a:lnTo>
                  <a:lnTo>
                    <a:pt x="34" y="170"/>
                  </a:lnTo>
                  <a:lnTo>
                    <a:pt x="34" y="170"/>
                  </a:lnTo>
                  <a:lnTo>
                    <a:pt x="34" y="172"/>
                  </a:lnTo>
                  <a:lnTo>
                    <a:pt x="34" y="174"/>
                  </a:lnTo>
                  <a:lnTo>
                    <a:pt x="34" y="174"/>
                  </a:lnTo>
                  <a:lnTo>
                    <a:pt x="36" y="174"/>
                  </a:lnTo>
                  <a:lnTo>
                    <a:pt x="36" y="174"/>
                  </a:lnTo>
                  <a:lnTo>
                    <a:pt x="38" y="176"/>
                  </a:lnTo>
                  <a:lnTo>
                    <a:pt x="38" y="176"/>
                  </a:lnTo>
                  <a:lnTo>
                    <a:pt x="38" y="178"/>
                  </a:lnTo>
                  <a:lnTo>
                    <a:pt x="38" y="180"/>
                  </a:lnTo>
                  <a:lnTo>
                    <a:pt x="38" y="180"/>
                  </a:lnTo>
                  <a:lnTo>
                    <a:pt x="38" y="180"/>
                  </a:lnTo>
                  <a:lnTo>
                    <a:pt x="38" y="180"/>
                  </a:lnTo>
                  <a:lnTo>
                    <a:pt x="38" y="182"/>
                  </a:lnTo>
                  <a:lnTo>
                    <a:pt x="38" y="182"/>
                  </a:lnTo>
                  <a:lnTo>
                    <a:pt x="38" y="184"/>
                  </a:lnTo>
                  <a:lnTo>
                    <a:pt x="38" y="184"/>
                  </a:lnTo>
                  <a:lnTo>
                    <a:pt x="38" y="186"/>
                  </a:lnTo>
                  <a:lnTo>
                    <a:pt x="38" y="186"/>
                  </a:lnTo>
                  <a:lnTo>
                    <a:pt x="38" y="188"/>
                  </a:lnTo>
                  <a:lnTo>
                    <a:pt x="38" y="188"/>
                  </a:lnTo>
                  <a:lnTo>
                    <a:pt x="38" y="194"/>
                  </a:lnTo>
                  <a:lnTo>
                    <a:pt x="38" y="194"/>
                  </a:lnTo>
                  <a:lnTo>
                    <a:pt x="40" y="196"/>
                  </a:lnTo>
                  <a:lnTo>
                    <a:pt x="40" y="196"/>
                  </a:lnTo>
                  <a:lnTo>
                    <a:pt x="40" y="198"/>
                  </a:lnTo>
                  <a:lnTo>
                    <a:pt x="40" y="198"/>
                  </a:lnTo>
                  <a:lnTo>
                    <a:pt x="40" y="202"/>
                  </a:lnTo>
                  <a:lnTo>
                    <a:pt x="40" y="202"/>
                  </a:lnTo>
                  <a:lnTo>
                    <a:pt x="42" y="204"/>
                  </a:lnTo>
                  <a:lnTo>
                    <a:pt x="42" y="204"/>
                  </a:lnTo>
                  <a:lnTo>
                    <a:pt x="42" y="204"/>
                  </a:lnTo>
                  <a:lnTo>
                    <a:pt x="42" y="206"/>
                  </a:lnTo>
                  <a:lnTo>
                    <a:pt x="42" y="206"/>
                  </a:lnTo>
                  <a:lnTo>
                    <a:pt x="44" y="206"/>
                  </a:lnTo>
                  <a:lnTo>
                    <a:pt x="44" y="206"/>
                  </a:lnTo>
                  <a:lnTo>
                    <a:pt x="44" y="210"/>
                  </a:lnTo>
                  <a:lnTo>
                    <a:pt x="44" y="210"/>
                  </a:lnTo>
                  <a:lnTo>
                    <a:pt x="44" y="210"/>
                  </a:lnTo>
                  <a:lnTo>
                    <a:pt x="44" y="212"/>
                  </a:lnTo>
                  <a:lnTo>
                    <a:pt x="44" y="212"/>
                  </a:lnTo>
                  <a:lnTo>
                    <a:pt x="42" y="216"/>
                  </a:lnTo>
                  <a:lnTo>
                    <a:pt x="40" y="216"/>
                  </a:lnTo>
                  <a:lnTo>
                    <a:pt x="40" y="216"/>
                  </a:lnTo>
                  <a:lnTo>
                    <a:pt x="40" y="218"/>
                  </a:lnTo>
                  <a:lnTo>
                    <a:pt x="40" y="218"/>
                  </a:lnTo>
                  <a:lnTo>
                    <a:pt x="42" y="222"/>
                  </a:lnTo>
                  <a:lnTo>
                    <a:pt x="42" y="222"/>
                  </a:lnTo>
                  <a:lnTo>
                    <a:pt x="42" y="222"/>
                  </a:lnTo>
                  <a:lnTo>
                    <a:pt x="42" y="222"/>
                  </a:lnTo>
                  <a:lnTo>
                    <a:pt x="44" y="224"/>
                  </a:lnTo>
                  <a:lnTo>
                    <a:pt x="44" y="224"/>
                  </a:lnTo>
                  <a:lnTo>
                    <a:pt x="44" y="226"/>
                  </a:lnTo>
                  <a:lnTo>
                    <a:pt x="44" y="228"/>
                  </a:lnTo>
                  <a:lnTo>
                    <a:pt x="44" y="228"/>
                  </a:lnTo>
                  <a:lnTo>
                    <a:pt x="44" y="228"/>
                  </a:lnTo>
                  <a:lnTo>
                    <a:pt x="44" y="232"/>
                  </a:lnTo>
                  <a:lnTo>
                    <a:pt x="42" y="234"/>
                  </a:lnTo>
                  <a:lnTo>
                    <a:pt x="42" y="234"/>
                  </a:lnTo>
                  <a:lnTo>
                    <a:pt x="42" y="236"/>
                  </a:lnTo>
                  <a:lnTo>
                    <a:pt x="44" y="238"/>
                  </a:lnTo>
                  <a:lnTo>
                    <a:pt x="44" y="238"/>
                  </a:lnTo>
                  <a:lnTo>
                    <a:pt x="44" y="238"/>
                  </a:lnTo>
                  <a:lnTo>
                    <a:pt x="44" y="238"/>
                  </a:lnTo>
                  <a:lnTo>
                    <a:pt x="46" y="240"/>
                  </a:lnTo>
                  <a:lnTo>
                    <a:pt x="46" y="240"/>
                  </a:lnTo>
                  <a:lnTo>
                    <a:pt x="50" y="244"/>
                  </a:lnTo>
                  <a:lnTo>
                    <a:pt x="50" y="244"/>
                  </a:lnTo>
                  <a:lnTo>
                    <a:pt x="50" y="250"/>
                  </a:lnTo>
                  <a:lnTo>
                    <a:pt x="48" y="256"/>
                  </a:lnTo>
                  <a:lnTo>
                    <a:pt x="48" y="256"/>
                  </a:lnTo>
                  <a:lnTo>
                    <a:pt x="48" y="258"/>
                  </a:lnTo>
                  <a:lnTo>
                    <a:pt x="48" y="258"/>
                  </a:lnTo>
                  <a:lnTo>
                    <a:pt x="50" y="264"/>
                  </a:lnTo>
                  <a:lnTo>
                    <a:pt x="50" y="264"/>
                  </a:lnTo>
                  <a:lnTo>
                    <a:pt x="50" y="266"/>
                  </a:lnTo>
                  <a:lnTo>
                    <a:pt x="50" y="266"/>
                  </a:lnTo>
                  <a:lnTo>
                    <a:pt x="50" y="270"/>
                  </a:lnTo>
                  <a:lnTo>
                    <a:pt x="50" y="270"/>
                  </a:lnTo>
                  <a:lnTo>
                    <a:pt x="52" y="270"/>
                  </a:lnTo>
                  <a:lnTo>
                    <a:pt x="52" y="270"/>
                  </a:lnTo>
                  <a:lnTo>
                    <a:pt x="52" y="270"/>
                  </a:lnTo>
                  <a:lnTo>
                    <a:pt x="52" y="272"/>
                  </a:lnTo>
                  <a:lnTo>
                    <a:pt x="52" y="272"/>
                  </a:lnTo>
                  <a:lnTo>
                    <a:pt x="54" y="272"/>
                  </a:lnTo>
                  <a:lnTo>
                    <a:pt x="54" y="272"/>
                  </a:lnTo>
                  <a:lnTo>
                    <a:pt x="52" y="274"/>
                  </a:lnTo>
                  <a:lnTo>
                    <a:pt x="52" y="274"/>
                  </a:lnTo>
                  <a:lnTo>
                    <a:pt x="52" y="276"/>
                  </a:lnTo>
                  <a:lnTo>
                    <a:pt x="52" y="276"/>
                  </a:lnTo>
                  <a:lnTo>
                    <a:pt x="52" y="280"/>
                  </a:lnTo>
                  <a:lnTo>
                    <a:pt x="54" y="282"/>
                  </a:lnTo>
                  <a:lnTo>
                    <a:pt x="54" y="282"/>
                  </a:lnTo>
                  <a:lnTo>
                    <a:pt x="56" y="284"/>
                  </a:lnTo>
                  <a:lnTo>
                    <a:pt x="56" y="284"/>
                  </a:lnTo>
                  <a:lnTo>
                    <a:pt x="54" y="286"/>
                  </a:lnTo>
                  <a:lnTo>
                    <a:pt x="54" y="286"/>
                  </a:lnTo>
                  <a:lnTo>
                    <a:pt x="54" y="286"/>
                  </a:lnTo>
                  <a:lnTo>
                    <a:pt x="54" y="288"/>
                  </a:lnTo>
                  <a:lnTo>
                    <a:pt x="54" y="288"/>
                  </a:lnTo>
                  <a:lnTo>
                    <a:pt x="56" y="288"/>
                  </a:lnTo>
                  <a:lnTo>
                    <a:pt x="56" y="290"/>
                  </a:lnTo>
                  <a:lnTo>
                    <a:pt x="56" y="294"/>
                  </a:lnTo>
                  <a:lnTo>
                    <a:pt x="56" y="294"/>
                  </a:lnTo>
                  <a:lnTo>
                    <a:pt x="56" y="298"/>
                  </a:lnTo>
                  <a:lnTo>
                    <a:pt x="56" y="298"/>
                  </a:lnTo>
                  <a:lnTo>
                    <a:pt x="56" y="300"/>
                  </a:lnTo>
                  <a:lnTo>
                    <a:pt x="56" y="300"/>
                  </a:lnTo>
                  <a:lnTo>
                    <a:pt x="56" y="302"/>
                  </a:lnTo>
                  <a:lnTo>
                    <a:pt x="56" y="304"/>
                  </a:lnTo>
                  <a:lnTo>
                    <a:pt x="56" y="304"/>
                  </a:lnTo>
                  <a:lnTo>
                    <a:pt x="56" y="306"/>
                  </a:lnTo>
                  <a:lnTo>
                    <a:pt x="56" y="306"/>
                  </a:lnTo>
                  <a:lnTo>
                    <a:pt x="56" y="310"/>
                  </a:lnTo>
                  <a:lnTo>
                    <a:pt x="56" y="310"/>
                  </a:lnTo>
                  <a:lnTo>
                    <a:pt x="58" y="310"/>
                  </a:lnTo>
                  <a:lnTo>
                    <a:pt x="58" y="310"/>
                  </a:lnTo>
                  <a:lnTo>
                    <a:pt x="60" y="312"/>
                  </a:lnTo>
                  <a:lnTo>
                    <a:pt x="60" y="312"/>
                  </a:lnTo>
                  <a:lnTo>
                    <a:pt x="60" y="312"/>
                  </a:lnTo>
                  <a:lnTo>
                    <a:pt x="60" y="314"/>
                  </a:lnTo>
                  <a:lnTo>
                    <a:pt x="60" y="314"/>
                  </a:lnTo>
                  <a:lnTo>
                    <a:pt x="62" y="318"/>
                  </a:lnTo>
                  <a:lnTo>
                    <a:pt x="62" y="318"/>
                  </a:lnTo>
                  <a:lnTo>
                    <a:pt x="62" y="318"/>
                  </a:lnTo>
                  <a:lnTo>
                    <a:pt x="62" y="318"/>
                  </a:lnTo>
                  <a:lnTo>
                    <a:pt x="64" y="318"/>
                  </a:lnTo>
                  <a:lnTo>
                    <a:pt x="64" y="320"/>
                  </a:lnTo>
                  <a:lnTo>
                    <a:pt x="64" y="320"/>
                  </a:lnTo>
                  <a:lnTo>
                    <a:pt x="64" y="322"/>
                  </a:lnTo>
                  <a:lnTo>
                    <a:pt x="64" y="322"/>
                  </a:lnTo>
                  <a:lnTo>
                    <a:pt x="64" y="324"/>
                  </a:lnTo>
                  <a:lnTo>
                    <a:pt x="62" y="326"/>
                  </a:lnTo>
                  <a:lnTo>
                    <a:pt x="62" y="326"/>
                  </a:lnTo>
                  <a:lnTo>
                    <a:pt x="64" y="326"/>
                  </a:lnTo>
                  <a:lnTo>
                    <a:pt x="64" y="326"/>
                  </a:lnTo>
                  <a:lnTo>
                    <a:pt x="64" y="328"/>
                  </a:lnTo>
                  <a:lnTo>
                    <a:pt x="64" y="328"/>
                  </a:lnTo>
                  <a:lnTo>
                    <a:pt x="66" y="332"/>
                  </a:lnTo>
                  <a:lnTo>
                    <a:pt x="62" y="336"/>
                  </a:lnTo>
                  <a:lnTo>
                    <a:pt x="62" y="336"/>
                  </a:lnTo>
                  <a:lnTo>
                    <a:pt x="60" y="338"/>
                  </a:lnTo>
                  <a:lnTo>
                    <a:pt x="60" y="338"/>
                  </a:lnTo>
                  <a:lnTo>
                    <a:pt x="60" y="342"/>
                  </a:lnTo>
                  <a:lnTo>
                    <a:pt x="60" y="342"/>
                  </a:lnTo>
                  <a:lnTo>
                    <a:pt x="62" y="344"/>
                  </a:lnTo>
                  <a:lnTo>
                    <a:pt x="62" y="344"/>
                  </a:lnTo>
                  <a:lnTo>
                    <a:pt x="62" y="346"/>
                  </a:lnTo>
                  <a:lnTo>
                    <a:pt x="62" y="346"/>
                  </a:lnTo>
                  <a:lnTo>
                    <a:pt x="64" y="346"/>
                  </a:lnTo>
                  <a:lnTo>
                    <a:pt x="64" y="346"/>
                  </a:lnTo>
                  <a:lnTo>
                    <a:pt x="64" y="348"/>
                  </a:lnTo>
                  <a:lnTo>
                    <a:pt x="68" y="348"/>
                  </a:lnTo>
                  <a:lnTo>
                    <a:pt x="68" y="348"/>
                  </a:lnTo>
                  <a:lnTo>
                    <a:pt x="70" y="348"/>
                  </a:lnTo>
                  <a:lnTo>
                    <a:pt x="70" y="348"/>
                  </a:lnTo>
                  <a:lnTo>
                    <a:pt x="72" y="350"/>
                  </a:lnTo>
                  <a:lnTo>
                    <a:pt x="72" y="352"/>
                  </a:lnTo>
                  <a:lnTo>
                    <a:pt x="70" y="356"/>
                  </a:lnTo>
                  <a:lnTo>
                    <a:pt x="70" y="356"/>
                  </a:lnTo>
                  <a:lnTo>
                    <a:pt x="70" y="358"/>
                  </a:lnTo>
                  <a:lnTo>
                    <a:pt x="70" y="358"/>
                  </a:lnTo>
                  <a:lnTo>
                    <a:pt x="70" y="362"/>
                  </a:lnTo>
                  <a:lnTo>
                    <a:pt x="70" y="362"/>
                  </a:lnTo>
                  <a:lnTo>
                    <a:pt x="72" y="366"/>
                  </a:lnTo>
                  <a:lnTo>
                    <a:pt x="72" y="366"/>
                  </a:lnTo>
                  <a:lnTo>
                    <a:pt x="76" y="370"/>
                  </a:lnTo>
                  <a:lnTo>
                    <a:pt x="76" y="370"/>
                  </a:lnTo>
                  <a:lnTo>
                    <a:pt x="76" y="372"/>
                  </a:lnTo>
                  <a:lnTo>
                    <a:pt x="74" y="372"/>
                  </a:lnTo>
                  <a:lnTo>
                    <a:pt x="74" y="372"/>
                  </a:lnTo>
                  <a:lnTo>
                    <a:pt x="76" y="376"/>
                  </a:lnTo>
                  <a:lnTo>
                    <a:pt x="76" y="376"/>
                  </a:lnTo>
                  <a:lnTo>
                    <a:pt x="76" y="376"/>
                  </a:lnTo>
                  <a:lnTo>
                    <a:pt x="76" y="376"/>
                  </a:lnTo>
                  <a:lnTo>
                    <a:pt x="76" y="376"/>
                  </a:lnTo>
                  <a:lnTo>
                    <a:pt x="76" y="378"/>
                  </a:lnTo>
                  <a:lnTo>
                    <a:pt x="76" y="378"/>
                  </a:lnTo>
                  <a:lnTo>
                    <a:pt x="76" y="380"/>
                  </a:lnTo>
                  <a:lnTo>
                    <a:pt x="76" y="380"/>
                  </a:lnTo>
                  <a:lnTo>
                    <a:pt x="78" y="382"/>
                  </a:lnTo>
                  <a:lnTo>
                    <a:pt x="78" y="382"/>
                  </a:lnTo>
                  <a:lnTo>
                    <a:pt x="78" y="384"/>
                  </a:lnTo>
                  <a:lnTo>
                    <a:pt x="78" y="384"/>
                  </a:lnTo>
                  <a:lnTo>
                    <a:pt x="82" y="384"/>
                  </a:lnTo>
                  <a:lnTo>
                    <a:pt x="84" y="388"/>
                  </a:lnTo>
                  <a:lnTo>
                    <a:pt x="88" y="396"/>
                  </a:lnTo>
                  <a:lnTo>
                    <a:pt x="88" y="396"/>
                  </a:lnTo>
                  <a:lnTo>
                    <a:pt x="88" y="398"/>
                  </a:lnTo>
                  <a:lnTo>
                    <a:pt x="86" y="398"/>
                  </a:lnTo>
                  <a:lnTo>
                    <a:pt x="86" y="398"/>
                  </a:lnTo>
                  <a:lnTo>
                    <a:pt x="86" y="400"/>
                  </a:lnTo>
                  <a:lnTo>
                    <a:pt x="86" y="402"/>
                  </a:lnTo>
                  <a:lnTo>
                    <a:pt x="86" y="402"/>
                  </a:lnTo>
                  <a:lnTo>
                    <a:pt x="88" y="402"/>
                  </a:lnTo>
                  <a:lnTo>
                    <a:pt x="90" y="404"/>
                  </a:lnTo>
                  <a:lnTo>
                    <a:pt x="90" y="404"/>
                  </a:lnTo>
                  <a:lnTo>
                    <a:pt x="92" y="406"/>
                  </a:lnTo>
                  <a:lnTo>
                    <a:pt x="92" y="408"/>
                  </a:lnTo>
                  <a:lnTo>
                    <a:pt x="92" y="408"/>
                  </a:lnTo>
                  <a:lnTo>
                    <a:pt x="92" y="410"/>
                  </a:lnTo>
                  <a:lnTo>
                    <a:pt x="92" y="410"/>
                  </a:lnTo>
                  <a:lnTo>
                    <a:pt x="92" y="412"/>
                  </a:lnTo>
                  <a:lnTo>
                    <a:pt x="92" y="412"/>
                  </a:lnTo>
                  <a:lnTo>
                    <a:pt x="94" y="416"/>
                  </a:lnTo>
                  <a:lnTo>
                    <a:pt x="94" y="416"/>
                  </a:lnTo>
                  <a:lnTo>
                    <a:pt x="96" y="420"/>
                  </a:lnTo>
                  <a:lnTo>
                    <a:pt x="96" y="422"/>
                  </a:lnTo>
                  <a:lnTo>
                    <a:pt x="98" y="422"/>
                  </a:lnTo>
                  <a:lnTo>
                    <a:pt x="98" y="422"/>
                  </a:lnTo>
                  <a:lnTo>
                    <a:pt x="98" y="422"/>
                  </a:lnTo>
                  <a:lnTo>
                    <a:pt x="98" y="422"/>
                  </a:lnTo>
                  <a:lnTo>
                    <a:pt x="98" y="426"/>
                  </a:lnTo>
                  <a:lnTo>
                    <a:pt x="98" y="426"/>
                  </a:lnTo>
                  <a:lnTo>
                    <a:pt x="98" y="426"/>
                  </a:lnTo>
                  <a:lnTo>
                    <a:pt x="98" y="426"/>
                  </a:lnTo>
                  <a:lnTo>
                    <a:pt x="98" y="430"/>
                  </a:lnTo>
                  <a:lnTo>
                    <a:pt x="98" y="430"/>
                  </a:lnTo>
                  <a:lnTo>
                    <a:pt x="100" y="430"/>
                  </a:lnTo>
                  <a:lnTo>
                    <a:pt x="100" y="430"/>
                  </a:lnTo>
                  <a:lnTo>
                    <a:pt x="100" y="432"/>
                  </a:lnTo>
                  <a:lnTo>
                    <a:pt x="100" y="432"/>
                  </a:lnTo>
                  <a:lnTo>
                    <a:pt x="100" y="436"/>
                  </a:lnTo>
                  <a:lnTo>
                    <a:pt x="100" y="436"/>
                  </a:lnTo>
                  <a:lnTo>
                    <a:pt x="102" y="436"/>
                  </a:lnTo>
                  <a:lnTo>
                    <a:pt x="102" y="436"/>
                  </a:lnTo>
                  <a:lnTo>
                    <a:pt x="102" y="438"/>
                  </a:lnTo>
                  <a:lnTo>
                    <a:pt x="104" y="438"/>
                  </a:lnTo>
                  <a:lnTo>
                    <a:pt x="104" y="442"/>
                  </a:lnTo>
                  <a:lnTo>
                    <a:pt x="104" y="442"/>
                  </a:lnTo>
                  <a:lnTo>
                    <a:pt x="106" y="442"/>
                  </a:lnTo>
                  <a:lnTo>
                    <a:pt x="106" y="442"/>
                  </a:lnTo>
                  <a:lnTo>
                    <a:pt x="108" y="444"/>
                  </a:lnTo>
                  <a:lnTo>
                    <a:pt x="108" y="444"/>
                  </a:lnTo>
                  <a:lnTo>
                    <a:pt x="110" y="444"/>
                  </a:lnTo>
                  <a:lnTo>
                    <a:pt x="110" y="444"/>
                  </a:lnTo>
                  <a:lnTo>
                    <a:pt x="110" y="448"/>
                  </a:lnTo>
                  <a:lnTo>
                    <a:pt x="110" y="448"/>
                  </a:lnTo>
                  <a:lnTo>
                    <a:pt x="112" y="452"/>
                  </a:lnTo>
                  <a:lnTo>
                    <a:pt x="116" y="458"/>
                  </a:lnTo>
                  <a:lnTo>
                    <a:pt x="116" y="458"/>
                  </a:lnTo>
                  <a:lnTo>
                    <a:pt x="118" y="460"/>
                  </a:lnTo>
                  <a:lnTo>
                    <a:pt x="118" y="460"/>
                  </a:lnTo>
                  <a:lnTo>
                    <a:pt x="118" y="464"/>
                  </a:lnTo>
                  <a:lnTo>
                    <a:pt x="118" y="464"/>
                  </a:lnTo>
                  <a:lnTo>
                    <a:pt x="120" y="464"/>
                  </a:lnTo>
                  <a:lnTo>
                    <a:pt x="120" y="464"/>
                  </a:lnTo>
                  <a:lnTo>
                    <a:pt x="122" y="464"/>
                  </a:lnTo>
                  <a:lnTo>
                    <a:pt x="124" y="466"/>
                  </a:lnTo>
                  <a:lnTo>
                    <a:pt x="128" y="472"/>
                  </a:lnTo>
                  <a:lnTo>
                    <a:pt x="128" y="472"/>
                  </a:lnTo>
                  <a:lnTo>
                    <a:pt x="130" y="474"/>
                  </a:lnTo>
                  <a:lnTo>
                    <a:pt x="130" y="474"/>
                  </a:lnTo>
                  <a:lnTo>
                    <a:pt x="130" y="478"/>
                  </a:lnTo>
                  <a:lnTo>
                    <a:pt x="130" y="478"/>
                  </a:lnTo>
                  <a:lnTo>
                    <a:pt x="132" y="478"/>
                  </a:lnTo>
                  <a:lnTo>
                    <a:pt x="132" y="478"/>
                  </a:lnTo>
                  <a:lnTo>
                    <a:pt x="134" y="480"/>
                  </a:lnTo>
                  <a:lnTo>
                    <a:pt x="134" y="484"/>
                  </a:lnTo>
                  <a:lnTo>
                    <a:pt x="134" y="484"/>
                  </a:lnTo>
                  <a:lnTo>
                    <a:pt x="136" y="488"/>
                  </a:lnTo>
                  <a:lnTo>
                    <a:pt x="136" y="488"/>
                  </a:lnTo>
                  <a:lnTo>
                    <a:pt x="138" y="488"/>
                  </a:lnTo>
                  <a:lnTo>
                    <a:pt x="138" y="488"/>
                  </a:lnTo>
                  <a:lnTo>
                    <a:pt x="138" y="488"/>
                  </a:lnTo>
                  <a:lnTo>
                    <a:pt x="138" y="490"/>
                  </a:lnTo>
                  <a:lnTo>
                    <a:pt x="138" y="490"/>
                  </a:lnTo>
                  <a:lnTo>
                    <a:pt x="138" y="492"/>
                  </a:lnTo>
                  <a:lnTo>
                    <a:pt x="138" y="492"/>
                  </a:lnTo>
                  <a:lnTo>
                    <a:pt x="138" y="494"/>
                  </a:lnTo>
                  <a:lnTo>
                    <a:pt x="138" y="494"/>
                  </a:lnTo>
                  <a:lnTo>
                    <a:pt x="140" y="498"/>
                  </a:lnTo>
                  <a:lnTo>
                    <a:pt x="140" y="498"/>
                  </a:lnTo>
                  <a:lnTo>
                    <a:pt x="142" y="500"/>
                  </a:lnTo>
                  <a:lnTo>
                    <a:pt x="142" y="500"/>
                  </a:lnTo>
                  <a:lnTo>
                    <a:pt x="144" y="500"/>
                  </a:lnTo>
                  <a:lnTo>
                    <a:pt x="144" y="502"/>
                  </a:lnTo>
                  <a:lnTo>
                    <a:pt x="144" y="502"/>
                  </a:lnTo>
                  <a:lnTo>
                    <a:pt x="146" y="506"/>
                  </a:lnTo>
                  <a:lnTo>
                    <a:pt x="146" y="506"/>
                  </a:lnTo>
                  <a:lnTo>
                    <a:pt x="148" y="506"/>
                  </a:lnTo>
                  <a:lnTo>
                    <a:pt x="148" y="506"/>
                  </a:lnTo>
                  <a:lnTo>
                    <a:pt x="150" y="508"/>
                  </a:lnTo>
                  <a:lnTo>
                    <a:pt x="150" y="508"/>
                  </a:lnTo>
                  <a:lnTo>
                    <a:pt x="150" y="510"/>
                  </a:lnTo>
                  <a:lnTo>
                    <a:pt x="150" y="510"/>
                  </a:lnTo>
                  <a:lnTo>
                    <a:pt x="150" y="512"/>
                  </a:lnTo>
                  <a:lnTo>
                    <a:pt x="150" y="512"/>
                  </a:lnTo>
                  <a:lnTo>
                    <a:pt x="148" y="514"/>
                  </a:lnTo>
                  <a:lnTo>
                    <a:pt x="148" y="514"/>
                  </a:lnTo>
                  <a:lnTo>
                    <a:pt x="150" y="516"/>
                  </a:lnTo>
                  <a:lnTo>
                    <a:pt x="150" y="516"/>
                  </a:lnTo>
                  <a:lnTo>
                    <a:pt x="150" y="516"/>
                  </a:lnTo>
                  <a:lnTo>
                    <a:pt x="150" y="516"/>
                  </a:lnTo>
                  <a:lnTo>
                    <a:pt x="154" y="518"/>
                  </a:lnTo>
                  <a:lnTo>
                    <a:pt x="156" y="522"/>
                  </a:lnTo>
                  <a:lnTo>
                    <a:pt x="156" y="522"/>
                  </a:lnTo>
                  <a:lnTo>
                    <a:pt x="156" y="522"/>
                  </a:lnTo>
                  <a:lnTo>
                    <a:pt x="156" y="522"/>
                  </a:lnTo>
                  <a:lnTo>
                    <a:pt x="158" y="524"/>
                  </a:lnTo>
                  <a:lnTo>
                    <a:pt x="158" y="526"/>
                  </a:lnTo>
                  <a:lnTo>
                    <a:pt x="158" y="526"/>
                  </a:lnTo>
                  <a:lnTo>
                    <a:pt x="158" y="526"/>
                  </a:lnTo>
                  <a:lnTo>
                    <a:pt x="158" y="526"/>
                  </a:lnTo>
                  <a:lnTo>
                    <a:pt x="164" y="528"/>
                  </a:lnTo>
                  <a:lnTo>
                    <a:pt x="166" y="532"/>
                  </a:lnTo>
                  <a:lnTo>
                    <a:pt x="168" y="536"/>
                  </a:lnTo>
                  <a:lnTo>
                    <a:pt x="168" y="538"/>
                  </a:lnTo>
                  <a:lnTo>
                    <a:pt x="168" y="538"/>
                  </a:lnTo>
                  <a:lnTo>
                    <a:pt x="172" y="542"/>
                  </a:lnTo>
                  <a:lnTo>
                    <a:pt x="172" y="542"/>
                  </a:lnTo>
                  <a:lnTo>
                    <a:pt x="174" y="542"/>
                  </a:lnTo>
                  <a:lnTo>
                    <a:pt x="176" y="544"/>
                  </a:lnTo>
                  <a:lnTo>
                    <a:pt x="176" y="544"/>
                  </a:lnTo>
                  <a:lnTo>
                    <a:pt x="176" y="544"/>
                  </a:lnTo>
                  <a:lnTo>
                    <a:pt x="176" y="544"/>
                  </a:lnTo>
                  <a:lnTo>
                    <a:pt x="182" y="546"/>
                  </a:lnTo>
                  <a:lnTo>
                    <a:pt x="182" y="546"/>
                  </a:lnTo>
                  <a:lnTo>
                    <a:pt x="184" y="548"/>
                  </a:lnTo>
                  <a:lnTo>
                    <a:pt x="184" y="548"/>
                  </a:lnTo>
                  <a:lnTo>
                    <a:pt x="184" y="548"/>
                  </a:lnTo>
                  <a:lnTo>
                    <a:pt x="184" y="550"/>
                  </a:lnTo>
                  <a:lnTo>
                    <a:pt x="184" y="550"/>
                  </a:lnTo>
                  <a:lnTo>
                    <a:pt x="186" y="550"/>
                  </a:lnTo>
                  <a:lnTo>
                    <a:pt x="184" y="552"/>
                  </a:lnTo>
                  <a:lnTo>
                    <a:pt x="184" y="552"/>
                  </a:lnTo>
                  <a:lnTo>
                    <a:pt x="186" y="554"/>
                  </a:lnTo>
                  <a:lnTo>
                    <a:pt x="186" y="554"/>
                  </a:lnTo>
                  <a:lnTo>
                    <a:pt x="188" y="556"/>
                  </a:lnTo>
                  <a:lnTo>
                    <a:pt x="188" y="556"/>
                  </a:lnTo>
                  <a:lnTo>
                    <a:pt x="188" y="556"/>
                  </a:lnTo>
                  <a:lnTo>
                    <a:pt x="190" y="558"/>
                  </a:lnTo>
                  <a:lnTo>
                    <a:pt x="190" y="558"/>
                  </a:lnTo>
                  <a:lnTo>
                    <a:pt x="192" y="558"/>
                  </a:lnTo>
                  <a:lnTo>
                    <a:pt x="192" y="558"/>
                  </a:lnTo>
                  <a:lnTo>
                    <a:pt x="194" y="560"/>
                  </a:lnTo>
                  <a:lnTo>
                    <a:pt x="194" y="560"/>
                  </a:lnTo>
                  <a:lnTo>
                    <a:pt x="196" y="562"/>
                  </a:lnTo>
                  <a:lnTo>
                    <a:pt x="196" y="562"/>
                  </a:lnTo>
                  <a:lnTo>
                    <a:pt x="198" y="562"/>
                  </a:lnTo>
                  <a:lnTo>
                    <a:pt x="200" y="564"/>
                  </a:lnTo>
                  <a:lnTo>
                    <a:pt x="202" y="566"/>
                  </a:lnTo>
                  <a:lnTo>
                    <a:pt x="200" y="566"/>
                  </a:lnTo>
                  <a:lnTo>
                    <a:pt x="200" y="566"/>
                  </a:lnTo>
                  <a:lnTo>
                    <a:pt x="206" y="570"/>
                  </a:lnTo>
                  <a:lnTo>
                    <a:pt x="206" y="570"/>
                  </a:lnTo>
                  <a:lnTo>
                    <a:pt x="208" y="570"/>
                  </a:lnTo>
                  <a:lnTo>
                    <a:pt x="208" y="570"/>
                  </a:lnTo>
                  <a:lnTo>
                    <a:pt x="212" y="572"/>
                  </a:lnTo>
                  <a:lnTo>
                    <a:pt x="214" y="576"/>
                  </a:lnTo>
                  <a:lnTo>
                    <a:pt x="216" y="580"/>
                  </a:lnTo>
                  <a:lnTo>
                    <a:pt x="220" y="584"/>
                  </a:lnTo>
                  <a:lnTo>
                    <a:pt x="220" y="584"/>
                  </a:lnTo>
                  <a:lnTo>
                    <a:pt x="222" y="584"/>
                  </a:lnTo>
                  <a:lnTo>
                    <a:pt x="222" y="584"/>
                  </a:lnTo>
                  <a:lnTo>
                    <a:pt x="222" y="584"/>
                  </a:lnTo>
                  <a:lnTo>
                    <a:pt x="224" y="586"/>
                  </a:lnTo>
                  <a:lnTo>
                    <a:pt x="224" y="586"/>
                  </a:lnTo>
                  <a:lnTo>
                    <a:pt x="226" y="586"/>
                  </a:lnTo>
                  <a:lnTo>
                    <a:pt x="226" y="586"/>
                  </a:lnTo>
                  <a:lnTo>
                    <a:pt x="226" y="588"/>
                  </a:lnTo>
                  <a:lnTo>
                    <a:pt x="226" y="588"/>
                  </a:lnTo>
                  <a:lnTo>
                    <a:pt x="228" y="588"/>
                  </a:lnTo>
                  <a:lnTo>
                    <a:pt x="228" y="588"/>
                  </a:lnTo>
                  <a:lnTo>
                    <a:pt x="230" y="588"/>
                  </a:lnTo>
                  <a:lnTo>
                    <a:pt x="232" y="588"/>
                  </a:lnTo>
                  <a:lnTo>
                    <a:pt x="230" y="588"/>
                  </a:lnTo>
                  <a:lnTo>
                    <a:pt x="230" y="588"/>
                  </a:lnTo>
                  <a:lnTo>
                    <a:pt x="234" y="592"/>
                  </a:lnTo>
                  <a:lnTo>
                    <a:pt x="234" y="592"/>
                  </a:lnTo>
                  <a:lnTo>
                    <a:pt x="236" y="592"/>
                  </a:lnTo>
                  <a:lnTo>
                    <a:pt x="236" y="592"/>
                  </a:lnTo>
                  <a:lnTo>
                    <a:pt x="238" y="596"/>
                  </a:lnTo>
                  <a:lnTo>
                    <a:pt x="238" y="596"/>
                  </a:lnTo>
                  <a:lnTo>
                    <a:pt x="242" y="596"/>
                  </a:lnTo>
                  <a:lnTo>
                    <a:pt x="244" y="598"/>
                  </a:lnTo>
                  <a:lnTo>
                    <a:pt x="244" y="598"/>
                  </a:lnTo>
                  <a:lnTo>
                    <a:pt x="246" y="598"/>
                  </a:lnTo>
                  <a:lnTo>
                    <a:pt x="248" y="600"/>
                  </a:lnTo>
                  <a:lnTo>
                    <a:pt x="248" y="600"/>
                  </a:lnTo>
                  <a:lnTo>
                    <a:pt x="250" y="600"/>
                  </a:lnTo>
                  <a:lnTo>
                    <a:pt x="250" y="600"/>
                  </a:lnTo>
                  <a:lnTo>
                    <a:pt x="252" y="600"/>
                  </a:lnTo>
                  <a:lnTo>
                    <a:pt x="252" y="600"/>
                  </a:lnTo>
                  <a:lnTo>
                    <a:pt x="254" y="600"/>
                  </a:lnTo>
                  <a:lnTo>
                    <a:pt x="254" y="600"/>
                  </a:lnTo>
                  <a:lnTo>
                    <a:pt x="256" y="600"/>
                  </a:lnTo>
                  <a:lnTo>
                    <a:pt x="256" y="600"/>
                  </a:lnTo>
                  <a:lnTo>
                    <a:pt x="258" y="600"/>
                  </a:lnTo>
                  <a:lnTo>
                    <a:pt x="258" y="600"/>
                  </a:lnTo>
                  <a:lnTo>
                    <a:pt x="260" y="602"/>
                  </a:lnTo>
                  <a:lnTo>
                    <a:pt x="260" y="602"/>
                  </a:lnTo>
                  <a:lnTo>
                    <a:pt x="262" y="604"/>
                  </a:lnTo>
                  <a:lnTo>
                    <a:pt x="262" y="604"/>
                  </a:lnTo>
                  <a:lnTo>
                    <a:pt x="264" y="604"/>
                  </a:lnTo>
                  <a:lnTo>
                    <a:pt x="264" y="604"/>
                  </a:lnTo>
                  <a:lnTo>
                    <a:pt x="266" y="604"/>
                  </a:lnTo>
                  <a:lnTo>
                    <a:pt x="266" y="604"/>
                  </a:lnTo>
                  <a:lnTo>
                    <a:pt x="268" y="604"/>
                  </a:lnTo>
                  <a:lnTo>
                    <a:pt x="268" y="604"/>
                  </a:lnTo>
                  <a:lnTo>
                    <a:pt x="268" y="604"/>
                  </a:lnTo>
                  <a:lnTo>
                    <a:pt x="268" y="604"/>
                  </a:lnTo>
                  <a:lnTo>
                    <a:pt x="268" y="604"/>
                  </a:lnTo>
                  <a:lnTo>
                    <a:pt x="270" y="606"/>
                  </a:lnTo>
                  <a:lnTo>
                    <a:pt x="270" y="606"/>
                  </a:lnTo>
                  <a:lnTo>
                    <a:pt x="270" y="606"/>
                  </a:lnTo>
                  <a:lnTo>
                    <a:pt x="272" y="606"/>
                  </a:lnTo>
                  <a:lnTo>
                    <a:pt x="272" y="606"/>
                  </a:lnTo>
                  <a:lnTo>
                    <a:pt x="280" y="604"/>
                  </a:lnTo>
                  <a:lnTo>
                    <a:pt x="280" y="604"/>
                  </a:lnTo>
                  <a:lnTo>
                    <a:pt x="282" y="604"/>
                  </a:lnTo>
                  <a:lnTo>
                    <a:pt x="282" y="604"/>
                  </a:lnTo>
                  <a:lnTo>
                    <a:pt x="282" y="604"/>
                  </a:lnTo>
                  <a:lnTo>
                    <a:pt x="284" y="604"/>
                  </a:lnTo>
                  <a:lnTo>
                    <a:pt x="284" y="604"/>
                  </a:lnTo>
                  <a:lnTo>
                    <a:pt x="286" y="604"/>
                  </a:lnTo>
                  <a:lnTo>
                    <a:pt x="286" y="604"/>
                  </a:lnTo>
                  <a:lnTo>
                    <a:pt x="288" y="604"/>
                  </a:lnTo>
                  <a:lnTo>
                    <a:pt x="288" y="604"/>
                  </a:lnTo>
                  <a:lnTo>
                    <a:pt x="296" y="604"/>
                  </a:lnTo>
                  <a:lnTo>
                    <a:pt x="296" y="604"/>
                  </a:lnTo>
                  <a:lnTo>
                    <a:pt x="296" y="604"/>
                  </a:lnTo>
                  <a:lnTo>
                    <a:pt x="296" y="604"/>
                  </a:lnTo>
                  <a:lnTo>
                    <a:pt x="298" y="600"/>
                  </a:lnTo>
                  <a:lnTo>
                    <a:pt x="298" y="600"/>
                  </a:lnTo>
                  <a:lnTo>
                    <a:pt x="300" y="600"/>
                  </a:lnTo>
                  <a:lnTo>
                    <a:pt x="302" y="600"/>
                  </a:lnTo>
                  <a:lnTo>
                    <a:pt x="302" y="600"/>
                  </a:lnTo>
                  <a:lnTo>
                    <a:pt x="302" y="602"/>
                  </a:lnTo>
                  <a:lnTo>
                    <a:pt x="302" y="602"/>
                  </a:lnTo>
                  <a:lnTo>
                    <a:pt x="304" y="602"/>
                  </a:lnTo>
                  <a:lnTo>
                    <a:pt x="304" y="602"/>
                  </a:lnTo>
                  <a:lnTo>
                    <a:pt x="306" y="602"/>
                  </a:lnTo>
                  <a:lnTo>
                    <a:pt x="306" y="600"/>
                  </a:lnTo>
                  <a:lnTo>
                    <a:pt x="306" y="600"/>
                  </a:lnTo>
                  <a:lnTo>
                    <a:pt x="308" y="600"/>
                  </a:lnTo>
                  <a:lnTo>
                    <a:pt x="310" y="600"/>
                  </a:lnTo>
                  <a:lnTo>
                    <a:pt x="310" y="600"/>
                  </a:lnTo>
                  <a:lnTo>
                    <a:pt x="312" y="600"/>
                  </a:lnTo>
                  <a:lnTo>
                    <a:pt x="312" y="600"/>
                  </a:lnTo>
                  <a:lnTo>
                    <a:pt x="316" y="600"/>
                  </a:lnTo>
                  <a:lnTo>
                    <a:pt x="316" y="600"/>
                  </a:lnTo>
                  <a:lnTo>
                    <a:pt x="318" y="600"/>
                  </a:lnTo>
                  <a:lnTo>
                    <a:pt x="318" y="600"/>
                  </a:lnTo>
                  <a:lnTo>
                    <a:pt x="320" y="598"/>
                  </a:lnTo>
                  <a:lnTo>
                    <a:pt x="320" y="598"/>
                  </a:lnTo>
                  <a:lnTo>
                    <a:pt x="322" y="596"/>
                  </a:lnTo>
                  <a:lnTo>
                    <a:pt x="326" y="598"/>
                  </a:lnTo>
                  <a:lnTo>
                    <a:pt x="330" y="598"/>
                  </a:lnTo>
                  <a:lnTo>
                    <a:pt x="330" y="598"/>
                  </a:lnTo>
                  <a:lnTo>
                    <a:pt x="334" y="596"/>
                  </a:lnTo>
                  <a:lnTo>
                    <a:pt x="334" y="596"/>
                  </a:lnTo>
                  <a:lnTo>
                    <a:pt x="336" y="594"/>
                  </a:lnTo>
                  <a:lnTo>
                    <a:pt x="336" y="594"/>
                  </a:lnTo>
                  <a:lnTo>
                    <a:pt x="338" y="594"/>
                  </a:lnTo>
                  <a:lnTo>
                    <a:pt x="338" y="594"/>
                  </a:lnTo>
                  <a:lnTo>
                    <a:pt x="342" y="592"/>
                  </a:lnTo>
                  <a:lnTo>
                    <a:pt x="342" y="592"/>
                  </a:lnTo>
                  <a:lnTo>
                    <a:pt x="342" y="592"/>
                  </a:lnTo>
                  <a:lnTo>
                    <a:pt x="342" y="592"/>
                  </a:lnTo>
                  <a:lnTo>
                    <a:pt x="344" y="590"/>
                  </a:lnTo>
                  <a:lnTo>
                    <a:pt x="346" y="590"/>
                  </a:lnTo>
                  <a:lnTo>
                    <a:pt x="346" y="592"/>
                  </a:lnTo>
                  <a:lnTo>
                    <a:pt x="346" y="592"/>
                  </a:lnTo>
                  <a:lnTo>
                    <a:pt x="348" y="594"/>
                  </a:lnTo>
                  <a:lnTo>
                    <a:pt x="350" y="592"/>
                  </a:lnTo>
                  <a:lnTo>
                    <a:pt x="350" y="592"/>
                  </a:lnTo>
                  <a:lnTo>
                    <a:pt x="350" y="592"/>
                  </a:lnTo>
                  <a:lnTo>
                    <a:pt x="350" y="592"/>
                  </a:lnTo>
                  <a:lnTo>
                    <a:pt x="352" y="590"/>
                  </a:lnTo>
                  <a:lnTo>
                    <a:pt x="352" y="592"/>
                  </a:lnTo>
                  <a:lnTo>
                    <a:pt x="352" y="592"/>
                  </a:lnTo>
                  <a:lnTo>
                    <a:pt x="356" y="590"/>
                  </a:lnTo>
                  <a:lnTo>
                    <a:pt x="356" y="590"/>
                  </a:lnTo>
                  <a:lnTo>
                    <a:pt x="362" y="588"/>
                  </a:lnTo>
                  <a:lnTo>
                    <a:pt x="362" y="588"/>
                  </a:lnTo>
                  <a:lnTo>
                    <a:pt x="364" y="586"/>
                  </a:lnTo>
                  <a:lnTo>
                    <a:pt x="364" y="586"/>
                  </a:lnTo>
                  <a:lnTo>
                    <a:pt x="366" y="584"/>
                  </a:lnTo>
                  <a:lnTo>
                    <a:pt x="366" y="584"/>
                  </a:lnTo>
                  <a:lnTo>
                    <a:pt x="370" y="582"/>
                  </a:lnTo>
                  <a:lnTo>
                    <a:pt x="370" y="582"/>
                  </a:lnTo>
                  <a:lnTo>
                    <a:pt x="372" y="582"/>
                  </a:lnTo>
                  <a:lnTo>
                    <a:pt x="372" y="582"/>
                  </a:lnTo>
                  <a:lnTo>
                    <a:pt x="374" y="582"/>
                  </a:lnTo>
                  <a:lnTo>
                    <a:pt x="374" y="582"/>
                  </a:lnTo>
                  <a:lnTo>
                    <a:pt x="378" y="582"/>
                  </a:lnTo>
                  <a:lnTo>
                    <a:pt x="378" y="582"/>
                  </a:lnTo>
                  <a:lnTo>
                    <a:pt x="378" y="580"/>
                  </a:lnTo>
                  <a:lnTo>
                    <a:pt x="378" y="580"/>
                  </a:lnTo>
                  <a:lnTo>
                    <a:pt x="380" y="578"/>
                  </a:lnTo>
                  <a:lnTo>
                    <a:pt x="380" y="578"/>
                  </a:lnTo>
                  <a:lnTo>
                    <a:pt x="382" y="578"/>
                  </a:lnTo>
                  <a:lnTo>
                    <a:pt x="382" y="578"/>
                  </a:lnTo>
                  <a:lnTo>
                    <a:pt x="382" y="578"/>
                  </a:lnTo>
                  <a:lnTo>
                    <a:pt x="382" y="580"/>
                  </a:lnTo>
                  <a:lnTo>
                    <a:pt x="382" y="580"/>
                  </a:lnTo>
                  <a:lnTo>
                    <a:pt x="384" y="582"/>
                  </a:lnTo>
                  <a:lnTo>
                    <a:pt x="388" y="582"/>
                  </a:lnTo>
                  <a:lnTo>
                    <a:pt x="388" y="582"/>
                  </a:lnTo>
                  <a:lnTo>
                    <a:pt x="388" y="580"/>
                  </a:lnTo>
                  <a:lnTo>
                    <a:pt x="388" y="580"/>
                  </a:lnTo>
                  <a:lnTo>
                    <a:pt x="388" y="580"/>
                  </a:lnTo>
                  <a:lnTo>
                    <a:pt x="390" y="580"/>
                  </a:lnTo>
                  <a:lnTo>
                    <a:pt x="390" y="580"/>
                  </a:lnTo>
                  <a:lnTo>
                    <a:pt x="392" y="578"/>
                  </a:lnTo>
                  <a:lnTo>
                    <a:pt x="392" y="578"/>
                  </a:lnTo>
                  <a:lnTo>
                    <a:pt x="392" y="576"/>
                  </a:lnTo>
                  <a:lnTo>
                    <a:pt x="392" y="576"/>
                  </a:lnTo>
                  <a:lnTo>
                    <a:pt x="392" y="574"/>
                  </a:lnTo>
                  <a:lnTo>
                    <a:pt x="392" y="574"/>
                  </a:lnTo>
                  <a:lnTo>
                    <a:pt x="390" y="572"/>
                  </a:lnTo>
                  <a:lnTo>
                    <a:pt x="390" y="572"/>
                  </a:lnTo>
                  <a:lnTo>
                    <a:pt x="390" y="572"/>
                  </a:lnTo>
                  <a:lnTo>
                    <a:pt x="390" y="572"/>
                  </a:lnTo>
                  <a:lnTo>
                    <a:pt x="386" y="570"/>
                  </a:lnTo>
                  <a:lnTo>
                    <a:pt x="386" y="570"/>
                  </a:lnTo>
                  <a:lnTo>
                    <a:pt x="386" y="568"/>
                  </a:lnTo>
                  <a:lnTo>
                    <a:pt x="386" y="568"/>
                  </a:lnTo>
                  <a:lnTo>
                    <a:pt x="388" y="566"/>
                  </a:lnTo>
                  <a:lnTo>
                    <a:pt x="390" y="566"/>
                  </a:lnTo>
                  <a:lnTo>
                    <a:pt x="392" y="566"/>
                  </a:lnTo>
                  <a:lnTo>
                    <a:pt x="392" y="566"/>
                  </a:lnTo>
                  <a:lnTo>
                    <a:pt x="392" y="566"/>
                  </a:lnTo>
                  <a:lnTo>
                    <a:pt x="394" y="564"/>
                  </a:lnTo>
                  <a:lnTo>
                    <a:pt x="394" y="562"/>
                  </a:lnTo>
                  <a:lnTo>
                    <a:pt x="394" y="562"/>
                  </a:lnTo>
                  <a:lnTo>
                    <a:pt x="396" y="562"/>
                  </a:lnTo>
                  <a:lnTo>
                    <a:pt x="396" y="562"/>
                  </a:lnTo>
                  <a:lnTo>
                    <a:pt x="396" y="564"/>
                  </a:lnTo>
                  <a:lnTo>
                    <a:pt x="398" y="564"/>
                  </a:lnTo>
                  <a:lnTo>
                    <a:pt x="398" y="564"/>
                  </a:lnTo>
                  <a:lnTo>
                    <a:pt x="402" y="564"/>
                  </a:lnTo>
                  <a:lnTo>
                    <a:pt x="402" y="564"/>
                  </a:lnTo>
                  <a:lnTo>
                    <a:pt x="406" y="564"/>
                  </a:lnTo>
                  <a:lnTo>
                    <a:pt x="406" y="564"/>
                  </a:lnTo>
                  <a:lnTo>
                    <a:pt x="408" y="564"/>
                  </a:lnTo>
                  <a:lnTo>
                    <a:pt x="408" y="564"/>
                  </a:lnTo>
                  <a:lnTo>
                    <a:pt x="410" y="566"/>
                  </a:lnTo>
                  <a:lnTo>
                    <a:pt x="412" y="566"/>
                  </a:lnTo>
                  <a:lnTo>
                    <a:pt x="414" y="566"/>
                  </a:lnTo>
                  <a:lnTo>
                    <a:pt x="414" y="566"/>
                  </a:lnTo>
                  <a:lnTo>
                    <a:pt x="414" y="564"/>
                  </a:lnTo>
                  <a:lnTo>
                    <a:pt x="414" y="564"/>
                  </a:lnTo>
                  <a:lnTo>
                    <a:pt x="414" y="562"/>
                  </a:lnTo>
                  <a:lnTo>
                    <a:pt x="414" y="562"/>
                  </a:lnTo>
                  <a:lnTo>
                    <a:pt x="412" y="562"/>
                  </a:lnTo>
                  <a:lnTo>
                    <a:pt x="412" y="562"/>
                  </a:lnTo>
                  <a:lnTo>
                    <a:pt x="412" y="560"/>
                  </a:lnTo>
                  <a:lnTo>
                    <a:pt x="412" y="560"/>
                  </a:lnTo>
                  <a:lnTo>
                    <a:pt x="408" y="558"/>
                  </a:lnTo>
                  <a:lnTo>
                    <a:pt x="408" y="558"/>
                  </a:lnTo>
                  <a:lnTo>
                    <a:pt x="404" y="558"/>
                  </a:lnTo>
                  <a:lnTo>
                    <a:pt x="404" y="558"/>
                  </a:lnTo>
                  <a:lnTo>
                    <a:pt x="404" y="558"/>
                  </a:lnTo>
                  <a:lnTo>
                    <a:pt x="404" y="558"/>
                  </a:lnTo>
                  <a:lnTo>
                    <a:pt x="400" y="558"/>
                  </a:lnTo>
                  <a:lnTo>
                    <a:pt x="400" y="558"/>
                  </a:lnTo>
                  <a:lnTo>
                    <a:pt x="400" y="556"/>
                  </a:lnTo>
                  <a:lnTo>
                    <a:pt x="400" y="556"/>
                  </a:lnTo>
                  <a:lnTo>
                    <a:pt x="400" y="556"/>
                  </a:lnTo>
                  <a:lnTo>
                    <a:pt x="396" y="556"/>
                  </a:lnTo>
                  <a:lnTo>
                    <a:pt x="396" y="556"/>
                  </a:lnTo>
                  <a:lnTo>
                    <a:pt x="394" y="554"/>
                  </a:lnTo>
                  <a:lnTo>
                    <a:pt x="394" y="554"/>
                  </a:lnTo>
                  <a:lnTo>
                    <a:pt x="390" y="552"/>
                  </a:lnTo>
                  <a:lnTo>
                    <a:pt x="384" y="552"/>
                  </a:lnTo>
                  <a:lnTo>
                    <a:pt x="384" y="552"/>
                  </a:lnTo>
                  <a:lnTo>
                    <a:pt x="384" y="550"/>
                  </a:lnTo>
                  <a:lnTo>
                    <a:pt x="384" y="550"/>
                  </a:lnTo>
                  <a:lnTo>
                    <a:pt x="378" y="550"/>
                  </a:lnTo>
                  <a:lnTo>
                    <a:pt x="378" y="550"/>
                  </a:lnTo>
                  <a:lnTo>
                    <a:pt x="376" y="548"/>
                  </a:lnTo>
                  <a:lnTo>
                    <a:pt x="374" y="546"/>
                  </a:lnTo>
                  <a:lnTo>
                    <a:pt x="374" y="546"/>
                  </a:lnTo>
                  <a:lnTo>
                    <a:pt x="370" y="546"/>
                  </a:lnTo>
                  <a:lnTo>
                    <a:pt x="370" y="546"/>
                  </a:lnTo>
                  <a:lnTo>
                    <a:pt x="368" y="546"/>
                  </a:lnTo>
                  <a:lnTo>
                    <a:pt x="368" y="546"/>
                  </a:lnTo>
                  <a:lnTo>
                    <a:pt x="366" y="546"/>
                  </a:lnTo>
                  <a:lnTo>
                    <a:pt x="366" y="546"/>
                  </a:lnTo>
                  <a:lnTo>
                    <a:pt x="364" y="548"/>
                  </a:lnTo>
                  <a:lnTo>
                    <a:pt x="364" y="546"/>
                  </a:lnTo>
                  <a:lnTo>
                    <a:pt x="364" y="546"/>
                  </a:lnTo>
                  <a:lnTo>
                    <a:pt x="360" y="546"/>
                  </a:lnTo>
                  <a:lnTo>
                    <a:pt x="360" y="546"/>
                  </a:lnTo>
                  <a:lnTo>
                    <a:pt x="360" y="544"/>
                  </a:lnTo>
                  <a:lnTo>
                    <a:pt x="360" y="544"/>
                  </a:lnTo>
                  <a:lnTo>
                    <a:pt x="358" y="544"/>
                  </a:lnTo>
                  <a:lnTo>
                    <a:pt x="358" y="544"/>
                  </a:lnTo>
                  <a:lnTo>
                    <a:pt x="358" y="542"/>
                  </a:lnTo>
                  <a:lnTo>
                    <a:pt x="358" y="542"/>
                  </a:lnTo>
                  <a:lnTo>
                    <a:pt x="354" y="542"/>
                  </a:lnTo>
                  <a:lnTo>
                    <a:pt x="354" y="542"/>
                  </a:lnTo>
                  <a:lnTo>
                    <a:pt x="352" y="542"/>
                  </a:lnTo>
                  <a:lnTo>
                    <a:pt x="352" y="542"/>
                  </a:lnTo>
                  <a:lnTo>
                    <a:pt x="352" y="540"/>
                  </a:lnTo>
                  <a:lnTo>
                    <a:pt x="352" y="540"/>
                  </a:lnTo>
                  <a:lnTo>
                    <a:pt x="348" y="540"/>
                  </a:lnTo>
                  <a:lnTo>
                    <a:pt x="348" y="540"/>
                  </a:lnTo>
                  <a:lnTo>
                    <a:pt x="348" y="540"/>
                  </a:lnTo>
                  <a:lnTo>
                    <a:pt x="348" y="540"/>
                  </a:lnTo>
                  <a:lnTo>
                    <a:pt x="344" y="540"/>
                  </a:lnTo>
                  <a:lnTo>
                    <a:pt x="344" y="538"/>
                  </a:lnTo>
                  <a:lnTo>
                    <a:pt x="344" y="538"/>
                  </a:lnTo>
                  <a:lnTo>
                    <a:pt x="342" y="536"/>
                  </a:lnTo>
                  <a:lnTo>
                    <a:pt x="342" y="536"/>
                  </a:lnTo>
                  <a:lnTo>
                    <a:pt x="340" y="534"/>
                  </a:lnTo>
                  <a:lnTo>
                    <a:pt x="338" y="536"/>
                  </a:lnTo>
                  <a:lnTo>
                    <a:pt x="338" y="536"/>
                  </a:lnTo>
                  <a:lnTo>
                    <a:pt x="336" y="536"/>
                  </a:lnTo>
                  <a:lnTo>
                    <a:pt x="336" y="536"/>
                  </a:lnTo>
                  <a:lnTo>
                    <a:pt x="336" y="534"/>
                  </a:lnTo>
                  <a:lnTo>
                    <a:pt x="336" y="534"/>
                  </a:lnTo>
                  <a:lnTo>
                    <a:pt x="332" y="534"/>
                  </a:lnTo>
                  <a:lnTo>
                    <a:pt x="332" y="534"/>
                  </a:lnTo>
                  <a:lnTo>
                    <a:pt x="332" y="532"/>
                  </a:lnTo>
                  <a:lnTo>
                    <a:pt x="332" y="532"/>
                  </a:lnTo>
                  <a:lnTo>
                    <a:pt x="330" y="530"/>
                  </a:lnTo>
                  <a:lnTo>
                    <a:pt x="330" y="530"/>
                  </a:lnTo>
                  <a:lnTo>
                    <a:pt x="330" y="528"/>
                  </a:lnTo>
                  <a:lnTo>
                    <a:pt x="330" y="528"/>
                  </a:lnTo>
                  <a:lnTo>
                    <a:pt x="328" y="528"/>
                  </a:lnTo>
                  <a:lnTo>
                    <a:pt x="328" y="526"/>
                  </a:lnTo>
                  <a:lnTo>
                    <a:pt x="328" y="526"/>
                  </a:lnTo>
                  <a:lnTo>
                    <a:pt x="324" y="524"/>
                  </a:lnTo>
                  <a:lnTo>
                    <a:pt x="324" y="524"/>
                  </a:lnTo>
                  <a:lnTo>
                    <a:pt x="316" y="522"/>
                  </a:lnTo>
                  <a:lnTo>
                    <a:pt x="316" y="522"/>
                  </a:lnTo>
                  <a:lnTo>
                    <a:pt x="310" y="518"/>
                  </a:lnTo>
                  <a:lnTo>
                    <a:pt x="306" y="512"/>
                  </a:lnTo>
                  <a:lnTo>
                    <a:pt x="306" y="512"/>
                  </a:lnTo>
                  <a:lnTo>
                    <a:pt x="304" y="508"/>
                  </a:lnTo>
                  <a:lnTo>
                    <a:pt x="304" y="508"/>
                  </a:lnTo>
                  <a:lnTo>
                    <a:pt x="302" y="508"/>
                  </a:lnTo>
                  <a:lnTo>
                    <a:pt x="300" y="508"/>
                  </a:lnTo>
                  <a:lnTo>
                    <a:pt x="300" y="508"/>
                  </a:lnTo>
                  <a:lnTo>
                    <a:pt x="298" y="506"/>
                  </a:lnTo>
                  <a:lnTo>
                    <a:pt x="298" y="506"/>
                  </a:lnTo>
                  <a:lnTo>
                    <a:pt x="294" y="502"/>
                  </a:lnTo>
                  <a:lnTo>
                    <a:pt x="294" y="502"/>
                  </a:lnTo>
                  <a:lnTo>
                    <a:pt x="292" y="500"/>
                  </a:lnTo>
                  <a:lnTo>
                    <a:pt x="292" y="498"/>
                  </a:lnTo>
                  <a:lnTo>
                    <a:pt x="292" y="494"/>
                  </a:lnTo>
                  <a:lnTo>
                    <a:pt x="292" y="494"/>
                  </a:lnTo>
                  <a:lnTo>
                    <a:pt x="286" y="492"/>
                  </a:lnTo>
                  <a:lnTo>
                    <a:pt x="286" y="492"/>
                  </a:lnTo>
                  <a:lnTo>
                    <a:pt x="284" y="490"/>
                  </a:lnTo>
                  <a:lnTo>
                    <a:pt x="284" y="490"/>
                  </a:lnTo>
                  <a:lnTo>
                    <a:pt x="282" y="488"/>
                  </a:lnTo>
                  <a:lnTo>
                    <a:pt x="282" y="488"/>
                  </a:lnTo>
                  <a:lnTo>
                    <a:pt x="282" y="486"/>
                  </a:lnTo>
                  <a:lnTo>
                    <a:pt x="282" y="486"/>
                  </a:lnTo>
                  <a:lnTo>
                    <a:pt x="278" y="484"/>
                  </a:lnTo>
                  <a:lnTo>
                    <a:pt x="278" y="484"/>
                  </a:lnTo>
                  <a:lnTo>
                    <a:pt x="276" y="482"/>
                  </a:lnTo>
                  <a:lnTo>
                    <a:pt x="274" y="478"/>
                  </a:lnTo>
                  <a:lnTo>
                    <a:pt x="274" y="478"/>
                  </a:lnTo>
                  <a:lnTo>
                    <a:pt x="274" y="476"/>
                  </a:lnTo>
                  <a:lnTo>
                    <a:pt x="274" y="476"/>
                  </a:lnTo>
                  <a:lnTo>
                    <a:pt x="274" y="472"/>
                  </a:lnTo>
                  <a:lnTo>
                    <a:pt x="274" y="472"/>
                  </a:lnTo>
                  <a:lnTo>
                    <a:pt x="272" y="470"/>
                  </a:lnTo>
                  <a:lnTo>
                    <a:pt x="272" y="470"/>
                  </a:lnTo>
                  <a:lnTo>
                    <a:pt x="272" y="470"/>
                  </a:lnTo>
                  <a:lnTo>
                    <a:pt x="272" y="470"/>
                  </a:lnTo>
                  <a:lnTo>
                    <a:pt x="272" y="470"/>
                  </a:lnTo>
                  <a:lnTo>
                    <a:pt x="268" y="468"/>
                  </a:lnTo>
                  <a:lnTo>
                    <a:pt x="268" y="468"/>
                  </a:lnTo>
                  <a:lnTo>
                    <a:pt x="268" y="468"/>
                  </a:lnTo>
                  <a:lnTo>
                    <a:pt x="268" y="468"/>
                  </a:lnTo>
                  <a:lnTo>
                    <a:pt x="268" y="464"/>
                  </a:lnTo>
                  <a:lnTo>
                    <a:pt x="266" y="464"/>
                  </a:lnTo>
                  <a:lnTo>
                    <a:pt x="266" y="464"/>
                  </a:lnTo>
                  <a:lnTo>
                    <a:pt x="264" y="464"/>
                  </a:lnTo>
                  <a:lnTo>
                    <a:pt x="264" y="464"/>
                  </a:lnTo>
                  <a:lnTo>
                    <a:pt x="262" y="460"/>
                  </a:lnTo>
                  <a:lnTo>
                    <a:pt x="262" y="460"/>
                  </a:lnTo>
                  <a:lnTo>
                    <a:pt x="262" y="458"/>
                  </a:lnTo>
                  <a:lnTo>
                    <a:pt x="262" y="458"/>
                  </a:lnTo>
                  <a:lnTo>
                    <a:pt x="260" y="456"/>
                  </a:lnTo>
                  <a:lnTo>
                    <a:pt x="260" y="456"/>
                  </a:lnTo>
                  <a:lnTo>
                    <a:pt x="258" y="454"/>
                  </a:lnTo>
                  <a:lnTo>
                    <a:pt x="256" y="450"/>
                  </a:lnTo>
                  <a:lnTo>
                    <a:pt x="254" y="444"/>
                  </a:lnTo>
                  <a:lnTo>
                    <a:pt x="254" y="444"/>
                  </a:lnTo>
                  <a:lnTo>
                    <a:pt x="254" y="442"/>
                  </a:lnTo>
                  <a:lnTo>
                    <a:pt x="254" y="442"/>
                  </a:lnTo>
                  <a:lnTo>
                    <a:pt x="250" y="440"/>
                  </a:lnTo>
                  <a:lnTo>
                    <a:pt x="250" y="440"/>
                  </a:lnTo>
                  <a:lnTo>
                    <a:pt x="248" y="440"/>
                  </a:lnTo>
                  <a:lnTo>
                    <a:pt x="248" y="440"/>
                  </a:lnTo>
                  <a:lnTo>
                    <a:pt x="246" y="436"/>
                  </a:lnTo>
                  <a:lnTo>
                    <a:pt x="244" y="432"/>
                  </a:lnTo>
                  <a:lnTo>
                    <a:pt x="244" y="432"/>
                  </a:lnTo>
                  <a:lnTo>
                    <a:pt x="242" y="432"/>
                  </a:lnTo>
                  <a:lnTo>
                    <a:pt x="242" y="432"/>
                  </a:lnTo>
                  <a:lnTo>
                    <a:pt x="240" y="430"/>
                  </a:lnTo>
                  <a:lnTo>
                    <a:pt x="240" y="430"/>
                  </a:lnTo>
                  <a:lnTo>
                    <a:pt x="238" y="428"/>
                  </a:lnTo>
                  <a:lnTo>
                    <a:pt x="238" y="428"/>
                  </a:lnTo>
                  <a:lnTo>
                    <a:pt x="232" y="418"/>
                  </a:lnTo>
                  <a:lnTo>
                    <a:pt x="232" y="418"/>
                  </a:lnTo>
                  <a:lnTo>
                    <a:pt x="232" y="416"/>
                  </a:lnTo>
                  <a:lnTo>
                    <a:pt x="232" y="416"/>
                  </a:lnTo>
                  <a:lnTo>
                    <a:pt x="228" y="414"/>
                  </a:lnTo>
                  <a:lnTo>
                    <a:pt x="228" y="414"/>
                  </a:lnTo>
                  <a:lnTo>
                    <a:pt x="228" y="412"/>
                  </a:lnTo>
                  <a:lnTo>
                    <a:pt x="228" y="412"/>
                  </a:lnTo>
                  <a:lnTo>
                    <a:pt x="228" y="412"/>
                  </a:lnTo>
                  <a:lnTo>
                    <a:pt x="228" y="410"/>
                  </a:lnTo>
                  <a:lnTo>
                    <a:pt x="228" y="410"/>
                  </a:lnTo>
                  <a:lnTo>
                    <a:pt x="228" y="408"/>
                  </a:lnTo>
                  <a:lnTo>
                    <a:pt x="228" y="408"/>
                  </a:lnTo>
                  <a:lnTo>
                    <a:pt x="226" y="406"/>
                  </a:lnTo>
                  <a:lnTo>
                    <a:pt x="226" y="406"/>
                  </a:lnTo>
                  <a:lnTo>
                    <a:pt x="218" y="396"/>
                  </a:lnTo>
                  <a:lnTo>
                    <a:pt x="218" y="396"/>
                  </a:lnTo>
                  <a:lnTo>
                    <a:pt x="200" y="360"/>
                  </a:lnTo>
                  <a:lnTo>
                    <a:pt x="200" y="360"/>
                  </a:lnTo>
                  <a:lnTo>
                    <a:pt x="200" y="358"/>
                  </a:lnTo>
                  <a:lnTo>
                    <a:pt x="200" y="358"/>
                  </a:lnTo>
                  <a:lnTo>
                    <a:pt x="200" y="356"/>
                  </a:lnTo>
                  <a:lnTo>
                    <a:pt x="198" y="354"/>
                  </a:lnTo>
                  <a:lnTo>
                    <a:pt x="198" y="354"/>
                  </a:lnTo>
                  <a:lnTo>
                    <a:pt x="198" y="352"/>
                  </a:lnTo>
                  <a:lnTo>
                    <a:pt x="198" y="352"/>
                  </a:lnTo>
                  <a:lnTo>
                    <a:pt x="196" y="348"/>
                  </a:lnTo>
                  <a:lnTo>
                    <a:pt x="190" y="346"/>
                  </a:lnTo>
                  <a:lnTo>
                    <a:pt x="190" y="346"/>
                  </a:lnTo>
                  <a:lnTo>
                    <a:pt x="190" y="346"/>
                  </a:lnTo>
                  <a:lnTo>
                    <a:pt x="190" y="346"/>
                  </a:lnTo>
                  <a:lnTo>
                    <a:pt x="188" y="342"/>
                  </a:lnTo>
                  <a:lnTo>
                    <a:pt x="188" y="342"/>
                  </a:lnTo>
                  <a:lnTo>
                    <a:pt x="188" y="342"/>
                  </a:lnTo>
                  <a:lnTo>
                    <a:pt x="188" y="342"/>
                  </a:lnTo>
                  <a:lnTo>
                    <a:pt x="188" y="338"/>
                  </a:lnTo>
                  <a:lnTo>
                    <a:pt x="184" y="334"/>
                  </a:lnTo>
                  <a:lnTo>
                    <a:pt x="184" y="334"/>
                  </a:lnTo>
                  <a:lnTo>
                    <a:pt x="182" y="332"/>
                  </a:lnTo>
                  <a:lnTo>
                    <a:pt x="180" y="328"/>
                  </a:lnTo>
                  <a:lnTo>
                    <a:pt x="180" y="328"/>
                  </a:lnTo>
                  <a:lnTo>
                    <a:pt x="180" y="326"/>
                  </a:lnTo>
                  <a:lnTo>
                    <a:pt x="180" y="326"/>
                  </a:lnTo>
                  <a:lnTo>
                    <a:pt x="180" y="324"/>
                  </a:lnTo>
                  <a:lnTo>
                    <a:pt x="180" y="324"/>
                  </a:lnTo>
                  <a:lnTo>
                    <a:pt x="180" y="322"/>
                  </a:lnTo>
                  <a:lnTo>
                    <a:pt x="180" y="322"/>
                  </a:lnTo>
                  <a:lnTo>
                    <a:pt x="178" y="320"/>
                  </a:lnTo>
                  <a:lnTo>
                    <a:pt x="176" y="316"/>
                  </a:lnTo>
                  <a:lnTo>
                    <a:pt x="176" y="316"/>
                  </a:lnTo>
                  <a:lnTo>
                    <a:pt x="178" y="314"/>
                  </a:lnTo>
                  <a:lnTo>
                    <a:pt x="178" y="314"/>
                  </a:lnTo>
                  <a:lnTo>
                    <a:pt x="176" y="310"/>
                  </a:lnTo>
                  <a:lnTo>
                    <a:pt x="172" y="306"/>
                  </a:lnTo>
                  <a:lnTo>
                    <a:pt x="172" y="306"/>
                  </a:lnTo>
                  <a:lnTo>
                    <a:pt x="170" y="304"/>
                  </a:lnTo>
                  <a:lnTo>
                    <a:pt x="170" y="300"/>
                  </a:lnTo>
                  <a:lnTo>
                    <a:pt x="170" y="300"/>
                  </a:lnTo>
                  <a:lnTo>
                    <a:pt x="170" y="300"/>
                  </a:lnTo>
                  <a:lnTo>
                    <a:pt x="170" y="300"/>
                  </a:lnTo>
                  <a:lnTo>
                    <a:pt x="170" y="296"/>
                  </a:lnTo>
                  <a:lnTo>
                    <a:pt x="168" y="294"/>
                  </a:lnTo>
                  <a:lnTo>
                    <a:pt x="168" y="294"/>
                  </a:lnTo>
                  <a:lnTo>
                    <a:pt x="166" y="294"/>
                  </a:lnTo>
                  <a:lnTo>
                    <a:pt x="166" y="294"/>
                  </a:lnTo>
                  <a:lnTo>
                    <a:pt x="164" y="290"/>
                  </a:lnTo>
                  <a:lnTo>
                    <a:pt x="158" y="290"/>
                  </a:lnTo>
                  <a:lnTo>
                    <a:pt x="158" y="290"/>
                  </a:lnTo>
                  <a:lnTo>
                    <a:pt x="160" y="288"/>
                  </a:lnTo>
                  <a:lnTo>
                    <a:pt x="160" y="288"/>
                  </a:lnTo>
                  <a:lnTo>
                    <a:pt x="160" y="284"/>
                  </a:lnTo>
                  <a:lnTo>
                    <a:pt x="160" y="284"/>
                  </a:lnTo>
                  <a:lnTo>
                    <a:pt x="160" y="282"/>
                  </a:lnTo>
                  <a:lnTo>
                    <a:pt x="160" y="282"/>
                  </a:lnTo>
                  <a:lnTo>
                    <a:pt x="160" y="280"/>
                  </a:lnTo>
                  <a:lnTo>
                    <a:pt x="160" y="280"/>
                  </a:lnTo>
                  <a:lnTo>
                    <a:pt x="158" y="276"/>
                  </a:lnTo>
                  <a:lnTo>
                    <a:pt x="158" y="276"/>
                  </a:lnTo>
                  <a:lnTo>
                    <a:pt x="152" y="266"/>
                  </a:lnTo>
                  <a:lnTo>
                    <a:pt x="152" y="266"/>
                  </a:lnTo>
                  <a:lnTo>
                    <a:pt x="152" y="264"/>
                  </a:lnTo>
                  <a:lnTo>
                    <a:pt x="152" y="264"/>
                  </a:lnTo>
                  <a:lnTo>
                    <a:pt x="152" y="262"/>
                  </a:lnTo>
                  <a:lnTo>
                    <a:pt x="152" y="262"/>
                  </a:lnTo>
                  <a:lnTo>
                    <a:pt x="150" y="258"/>
                  </a:lnTo>
                  <a:lnTo>
                    <a:pt x="150" y="258"/>
                  </a:lnTo>
                  <a:lnTo>
                    <a:pt x="142" y="246"/>
                  </a:lnTo>
                  <a:lnTo>
                    <a:pt x="142" y="246"/>
                  </a:lnTo>
                  <a:lnTo>
                    <a:pt x="142" y="244"/>
                  </a:lnTo>
                  <a:lnTo>
                    <a:pt x="142" y="244"/>
                  </a:lnTo>
                  <a:lnTo>
                    <a:pt x="142" y="242"/>
                  </a:lnTo>
                  <a:lnTo>
                    <a:pt x="142" y="242"/>
                  </a:lnTo>
                  <a:lnTo>
                    <a:pt x="140" y="238"/>
                  </a:lnTo>
                  <a:lnTo>
                    <a:pt x="140" y="238"/>
                  </a:lnTo>
                  <a:lnTo>
                    <a:pt x="132" y="230"/>
                  </a:lnTo>
                  <a:lnTo>
                    <a:pt x="132" y="230"/>
                  </a:lnTo>
                  <a:lnTo>
                    <a:pt x="134" y="230"/>
                  </a:lnTo>
                  <a:lnTo>
                    <a:pt x="134" y="230"/>
                  </a:lnTo>
                  <a:lnTo>
                    <a:pt x="136" y="230"/>
                  </a:lnTo>
                  <a:lnTo>
                    <a:pt x="136" y="230"/>
                  </a:lnTo>
                  <a:lnTo>
                    <a:pt x="136" y="226"/>
                  </a:lnTo>
                  <a:lnTo>
                    <a:pt x="134" y="224"/>
                  </a:lnTo>
                  <a:lnTo>
                    <a:pt x="134" y="224"/>
                  </a:lnTo>
                  <a:lnTo>
                    <a:pt x="130" y="222"/>
                  </a:lnTo>
                  <a:lnTo>
                    <a:pt x="126" y="216"/>
                  </a:lnTo>
                  <a:lnTo>
                    <a:pt x="122" y="204"/>
                  </a:lnTo>
                  <a:lnTo>
                    <a:pt x="122" y="204"/>
                  </a:lnTo>
                  <a:lnTo>
                    <a:pt x="122" y="202"/>
                  </a:lnTo>
                  <a:lnTo>
                    <a:pt x="122" y="202"/>
                  </a:lnTo>
                  <a:lnTo>
                    <a:pt x="120" y="200"/>
                  </a:lnTo>
                  <a:lnTo>
                    <a:pt x="120" y="200"/>
                  </a:lnTo>
                  <a:lnTo>
                    <a:pt x="120" y="198"/>
                  </a:lnTo>
                  <a:lnTo>
                    <a:pt x="120" y="198"/>
                  </a:lnTo>
                  <a:lnTo>
                    <a:pt x="120" y="194"/>
                  </a:lnTo>
                  <a:lnTo>
                    <a:pt x="120" y="192"/>
                  </a:lnTo>
                  <a:lnTo>
                    <a:pt x="120" y="192"/>
                  </a:lnTo>
                  <a:lnTo>
                    <a:pt x="120" y="190"/>
                  </a:lnTo>
                  <a:lnTo>
                    <a:pt x="120" y="190"/>
                  </a:lnTo>
                  <a:lnTo>
                    <a:pt x="120" y="186"/>
                  </a:lnTo>
                  <a:lnTo>
                    <a:pt x="120" y="186"/>
                  </a:lnTo>
                  <a:lnTo>
                    <a:pt x="118" y="184"/>
                  </a:lnTo>
                  <a:lnTo>
                    <a:pt x="118" y="184"/>
                  </a:lnTo>
                  <a:lnTo>
                    <a:pt x="118" y="182"/>
                  </a:lnTo>
                  <a:lnTo>
                    <a:pt x="118" y="182"/>
                  </a:lnTo>
                  <a:lnTo>
                    <a:pt x="116" y="182"/>
                  </a:lnTo>
                  <a:lnTo>
                    <a:pt x="116" y="182"/>
                  </a:lnTo>
                  <a:lnTo>
                    <a:pt x="116" y="180"/>
                  </a:lnTo>
                  <a:lnTo>
                    <a:pt x="116" y="180"/>
                  </a:lnTo>
                  <a:lnTo>
                    <a:pt x="116" y="178"/>
                  </a:lnTo>
                  <a:lnTo>
                    <a:pt x="116" y="178"/>
                  </a:lnTo>
                  <a:lnTo>
                    <a:pt x="116" y="176"/>
                  </a:lnTo>
                  <a:lnTo>
                    <a:pt x="116" y="176"/>
                  </a:lnTo>
                  <a:lnTo>
                    <a:pt x="116" y="176"/>
                  </a:lnTo>
                  <a:lnTo>
                    <a:pt x="116" y="176"/>
                  </a:lnTo>
                  <a:lnTo>
                    <a:pt x="118" y="174"/>
                  </a:lnTo>
                  <a:lnTo>
                    <a:pt x="116" y="172"/>
                  </a:lnTo>
                  <a:lnTo>
                    <a:pt x="116" y="172"/>
                  </a:lnTo>
                  <a:lnTo>
                    <a:pt x="116" y="172"/>
                  </a:lnTo>
                  <a:lnTo>
                    <a:pt x="116" y="172"/>
                  </a:lnTo>
                  <a:lnTo>
                    <a:pt x="116" y="172"/>
                  </a:lnTo>
                  <a:lnTo>
                    <a:pt x="114" y="168"/>
                  </a:lnTo>
                  <a:lnTo>
                    <a:pt x="114" y="168"/>
                  </a:lnTo>
                  <a:lnTo>
                    <a:pt x="112" y="168"/>
                  </a:lnTo>
                  <a:lnTo>
                    <a:pt x="112" y="168"/>
                  </a:lnTo>
                  <a:lnTo>
                    <a:pt x="112" y="168"/>
                  </a:lnTo>
                  <a:lnTo>
                    <a:pt x="112" y="168"/>
                  </a:lnTo>
                  <a:lnTo>
                    <a:pt x="112" y="166"/>
                  </a:lnTo>
                  <a:lnTo>
                    <a:pt x="112" y="166"/>
                  </a:lnTo>
                  <a:lnTo>
                    <a:pt x="112" y="166"/>
                  </a:lnTo>
                  <a:lnTo>
                    <a:pt x="114" y="164"/>
                  </a:lnTo>
                  <a:lnTo>
                    <a:pt x="112" y="164"/>
                  </a:lnTo>
                  <a:lnTo>
                    <a:pt x="112" y="164"/>
                  </a:lnTo>
                  <a:lnTo>
                    <a:pt x="112" y="162"/>
                  </a:lnTo>
                  <a:lnTo>
                    <a:pt x="112" y="162"/>
                  </a:lnTo>
                  <a:lnTo>
                    <a:pt x="106" y="158"/>
                  </a:lnTo>
                  <a:lnTo>
                    <a:pt x="104" y="152"/>
                  </a:lnTo>
                  <a:lnTo>
                    <a:pt x="104" y="152"/>
                  </a:lnTo>
                  <a:lnTo>
                    <a:pt x="104" y="150"/>
                  </a:lnTo>
                  <a:lnTo>
                    <a:pt x="104" y="150"/>
                  </a:lnTo>
                  <a:lnTo>
                    <a:pt x="104" y="148"/>
                  </a:lnTo>
                  <a:lnTo>
                    <a:pt x="104" y="148"/>
                  </a:lnTo>
                  <a:lnTo>
                    <a:pt x="104" y="146"/>
                  </a:lnTo>
                  <a:lnTo>
                    <a:pt x="104" y="146"/>
                  </a:lnTo>
                  <a:lnTo>
                    <a:pt x="100" y="142"/>
                  </a:lnTo>
                  <a:lnTo>
                    <a:pt x="100" y="142"/>
                  </a:lnTo>
                  <a:lnTo>
                    <a:pt x="100" y="140"/>
                  </a:lnTo>
                  <a:lnTo>
                    <a:pt x="100" y="140"/>
                  </a:lnTo>
                  <a:lnTo>
                    <a:pt x="100" y="138"/>
                  </a:lnTo>
                  <a:lnTo>
                    <a:pt x="100" y="138"/>
                  </a:lnTo>
                  <a:lnTo>
                    <a:pt x="100" y="136"/>
                  </a:lnTo>
                  <a:lnTo>
                    <a:pt x="100" y="136"/>
                  </a:lnTo>
                  <a:lnTo>
                    <a:pt x="100" y="134"/>
                  </a:lnTo>
                  <a:lnTo>
                    <a:pt x="98" y="132"/>
                  </a:lnTo>
                  <a:lnTo>
                    <a:pt x="98" y="132"/>
                  </a:lnTo>
                  <a:lnTo>
                    <a:pt x="96" y="132"/>
                  </a:lnTo>
                  <a:lnTo>
                    <a:pt x="96" y="132"/>
                  </a:lnTo>
                  <a:lnTo>
                    <a:pt x="96" y="130"/>
                  </a:lnTo>
                  <a:lnTo>
                    <a:pt x="96" y="130"/>
                  </a:lnTo>
                  <a:lnTo>
                    <a:pt x="94" y="128"/>
                  </a:lnTo>
                  <a:lnTo>
                    <a:pt x="94" y="128"/>
                  </a:lnTo>
                  <a:lnTo>
                    <a:pt x="94" y="128"/>
                  </a:lnTo>
                  <a:lnTo>
                    <a:pt x="92" y="124"/>
                  </a:lnTo>
                  <a:lnTo>
                    <a:pt x="92" y="120"/>
                  </a:lnTo>
                  <a:lnTo>
                    <a:pt x="92" y="120"/>
                  </a:lnTo>
                  <a:lnTo>
                    <a:pt x="92" y="118"/>
                  </a:lnTo>
                  <a:lnTo>
                    <a:pt x="92" y="118"/>
                  </a:lnTo>
                  <a:lnTo>
                    <a:pt x="90" y="116"/>
                  </a:lnTo>
                  <a:lnTo>
                    <a:pt x="90" y="116"/>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63" name="Freeform 43"/>
            <p:cNvSpPr/>
            <p:nvPr/>
          </p:nvSpPr>
          <p:spPr bwMode="auto">
            <a:xfrm>
              <a:off x="5890241" y="2761153"/>
              <a:ext cx="803107" cy="1262026"/>
            </a:xfrm>
            <a:custGeom>
              <a:avLst/>
              <a:gdLst>
                <a:gd name="T0" fmla="*/ 362 w 434"/>
                <a:gd name="T1" fmla="*/ 0 h 682"/>
                <a:gd name="T2" fmla="*/ 316 w 434"/>
                <a:gd name="T3" fmla="*/ 26 h 682"/>
                <a:gd name="T4" fmla="*/ 284 w 434"/>
                <a:gd name="T5" fmla="*/ 54 h 682"/>
                <a:gd name="T6" fmla="*/ 258 w 434"/>
                <a:gd name="T7" fmla="*/ 86 h 682"/>
                <a:gd name="T8" fmla="*/ 232 w 434"/>
                <a:gd name="T9" fmla="*/ 128 h 682"/>
                <a:gd name="T10" fmla="*/ 214 w 434"/>
                <a:gd name="T11" fmla="*/ 170 h 682"/>
                <a:gd name="T12" fmla="*/ 204 w 434"/>
                <a:gd name="T13" fmla="*/ 194 h 682"/>
                <a:gd name="T14" fmla="*/ 190 w 434"/>
                <a:gd name="T15" fmla="*/ 218 h 682"/>
                <a:gd name="T16" fmla="*/ 176 w 434"/>
                <a:gd name="T17" fmla="*/ 250 h 682"/>
                <a:gd name="T18" fmla="*/ 160 w 434"/>
                <a:gd name="T19" fmla="*/ 304 h 682"/>
                <a:gd name="T20" fmla="*/ 154 w 434"/>
                <a:gd name="T21" fmla="*/ 332 h 682"/>
                <a:gd name="T22" fmla="*/ 148 w 434"/>
                <a:gd name="T23" fmla="*/ 362 h 682"/>
                <a:gd name="T24" fmla="*/ 138 w 434"/>
                <a:gd name="T25" fmla="*/ 382 h 682"/>
                <a:gd name="T26" fmla="*/ 128 w 434"/>
                <a:gd name="T27" fmla="*/ 410 h 682"/>
                <a:gd name="T28" fmla="*/ 150 w 434"/>
                <a:gd name="T29" fmla="*/ 400 h 682"/>
                <a:gd name="T30" fmla="*/ 158 w 434"/>
                <a:gd name="T31" fmla="*/ 378 h 682"/>
                <a:gd name="T32" fmla="*/ 172 w 434"/>
                <a:gd name="T33" fmla="*/ 360 h 682"/>
                <a:gd name="T34" fmla="*/ 166 w 434"/>
                <a:gd name="T35" fmla="*/ 384 h 682"/>
                <a:gd name="T36" fmla="*/ 148 w 434"/>
                <a:gd name="T37" fmla="*/ 426 h 682"/>
                <a:gd name="T38" fmla="*/ 136 w 434"/>
                <a:gd name="T39" fmla="*/ 468 h 682"/>
                <a:gd name="T40" fmla="*/ 128 w 434"/>
                <a:gd name="T41" fmla="*/ 494 h 682"/>
                <a:gd name="T42" fmla="*/ 122 w 434"/>
                <a:gd name="T43" fmla="*/ 522 h 682"/>
                <a:gd name="T44" fmla="*/ 106 w 434"/>
                <a:gd name="T45" fmla="*/ 548 h 682"/>
                <a:gd name="T46" fmla="*/ 28 w 434"/>
                <a:gd name="T47" fmla="*/ 648 h 682"/>
                <a:gd name="T48" fmla="*/ 2 w 434"/>
                <a:gd name="T49" fmla="*/ 682 h 682"/>
                <a:gd name="T50" fmla="*/ 62 w 434"/>
                <a:gd name="T51" fmla="*/ 642 h 682"/>
                <a:gd name="T52" fmla="*/ 92 w 434"/>
                <a:gd name="T53" fmla="*/ 614 h 682"/>
                <a:gd name="T54" fmla="*/ 108 w 434"/>
                <a:gd name="T55" fmla="*/ 602 h 682"/>
                <a:gd name="T56" fmla="*/ 80 w 434"/>
                <a:gd name="T57" fmla="*/ 648 h 682"/>
                <a:gd name="T58" fmla="*/ 64 w 434"/>
                <a:gd name="T59" fmla="*/ 668 h 682"/>
                <a:gd name="T60" fmla="*/ 84 w 434"/>
                <a:gd name="T61" fmla="*/ 668 h 682"/>
                <a:gd name="T62" fmla="*/ 110 w 434"/>
                <a:gd name="T63" fmla="*/ 646 h 682"/>
                <a:gd name="T64" fmla="*/ 130 w 434"/>
                <a:gd name="T65" fmla="*/ 634 h 682"/>
                <a:gd name="T66" fmla="*/ 140 w 434"/>
                <a:gd name="T67" fmla="*/ 616 h 682"/>
                <a:gd name="T68" fmla="*/ 154 w 434"/>
                <a:gd name="T69" fmla="*/ 602 h 682"/>
                <a:gd name="T70" fmla="*/ 178 w 434"/>
                <a:gd name="T71" fmla="*/ 594 h 682"/>
                <a:gd name="T72" fmla="*/ 188 w 434"/>
                <a:gd name="T73" fmla="*/ 576 h 682"/>
                <a:gd name="T74" fmla="*/ 206 w 434"/>
                <a:gd name="T75" fmla="*/ 546 h 682"/>
                <a:gd name="T76" fmla="*/ 222 w 434"/>
                <a:gd name="T77" fmla="*/ 510 h 682"/>
                <a:gd name="T78" fmla="*/ 228 w 434"/>
                <a:gd name="T79" fmla="*/ 484 h 682"/>
                <a:gd name="T80" fmla="*/ 234 w 434"/>
                <a:gd name="T81" fmla="*/ 460 h 682"/>
                <a:gd name="T82" fmla="*/ 242 w 434"/>
                <a:gd name="T83" fmla="*/ 434 h 682"/>
                <a:gd name="T84" fmla="*/ 248 w 434"/>
                <a:gd name="T85" fmla="*/ 408 h 682"/>
                <a:gd name="T86" fmla="*/ 254 w 434"/>
                <a:gd name="T87" fmla="*/ 386 h 682"/>
                <a:gd name="T88" fmla="*/ 260 w 434"/>
                <a:gd name="T89" fmla="*/ 360 h 682"/>
                <a:gd name="T90" fmla="*/ 266 w 434"/>
                <a:gd name="T91" fmla="*/ 336 h 682"/>
                <a:gd name="T92" fmla="*/ 272 w 434"/>
                <a:gd name="T93" fmla="*/ 308 h 682"/>
                <a:gd name="T94" fmla="*/ 272 w 434"/>
                <a:gd name="T95" fmla="*/ 286 h 682"/>
                <a:gd name="T96" fmla="*/ 276 w 434"/>
                <a:gd name="T97" fmla="*/ 262 h 682"/>
                <a:gd name="T98" fmla="*/ 282 w 434"/>
                <a:gd name="T99" fmla="*/ 240 h 682"/>
                <a:gd name="T100" fmla="*/ 290 w 434"/>
                <a:gd name="T101" fmla="*/ 220 h 682"/>
                <a:gd name="T102" fmla="*/ 294 w 434"/>
                <a:gd name="T103" fmla="*/ 200 h 682"/>
                <a:gd name="T104" fmla="*/ 304 w 434"/>
                <a:gd name="T105" fmla="*/ 168 h 682"/>
                <a:gd name="T106" fmla="*/ 310 w 434"/>
                <a:gd name="T107" fmla="*/ 150 h 682"/>
                <a:gd name="T108" fmla="*/ 324 w 434"/>
                <a:gd name="T109" fmla="*/ 120 h 682"/>
                <a:gd name="T110" fmla="*/ 354 w 434"/>
                <a:gd name="T111" fmla="*/ 72 h 682"/>
                <a:gd name="T112" fmla="*/ 372 w 434"/>
                <a:gd name="T113" fmla="*/ 54 h 682"/>
                <a:gd name="T114" fmla="*/ 410 w 434"/>
                <a:gd name="T115" fmla="*/ 52 h 682"/>
                <a:gd name="T116" fmla="*/ 422 w 434"/>
                <a:gd name="T117" fmla="*/ 70 h 682"/>
                <a:gd name="T118" fmla="*/ 432 w 434"/>
                <a:gd name="T119" fmla="*/ 42 h 682"/>
                <a:gd name="T120" fmla="*/ 404 w 434"/>
                <a:gd name="T121" fmla="*/ 16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4" h="682">
                  <a:moveTo>
                    <a:pt x="396" y="12"/>
                  </a:moveTo>
                  <a:lnTo>
                    <a:pt x="396" y="12"/>
                  </a:lnTo>
                  <a:lnTo>
                    <a:pt x="394" y="12"/>
                  </a:lnTo>
                  <a:lnTo>
                    <a:pt x="394" y="12"/>
                  </a:lnTo>
                  <a:lnTo>
                    <a:pt x="386" y="6"/>
                  </a:lnTo>
                  <a:lnTo>
                    <a:pt x="386" y="6"/>
                  </a:lnTo>
                  <a:lnTo>
                    <a:pt x="384" y="6"/>
                  </a:lnTo>
                  <a:lnTo>
                    <a:pt x="384" y="6"/>
                  </a:lnTo>
                  <a:lnTo>
                    <a:pt x="382" y="6"/>
                  </a:lnTo>
                  <a:lnTo>
                    <a:pt x="382" y="6"/>
                  </a:lnTo>
                  <a:lnTo>
                    <a:pt x="380" y="6"/>
                  </a:lnTo>
                  <a:lnTo>
                    <a:pt x="380" y="6"/>
                  </a:lnTo>
                  <a:lnTo>
                    <a:pt x="376" y="4"/>
                  </a:lnTo>
                  <a:lnTo>
                    <a:pt x="368" y="4"/>
                  </a:lnTo>
                  <a:lnTo>
                    <a:pt x="368" y="4"/>
                  </a:lnTo>
                  <a:lnTo>
                    <a:pt x="368" y="4"/>
                  </a:lnTo>
                  <a:lnTo>
                    <a:pt x="366" y="4"/>
                  </a:lnTo>
                  <a:lnTo>
                    <a:pt x="366" y="2"/>
                  </a:lnTo>
                  <a:lnTo>
                    <a:pt x="366" y="2"/>
                  </a:lnTo>
                  <a:lnTo>
                    <a:pt x="366" y="2"/>
                  </a:lnTo>
                  <a:lnTo>
                    <a:pt x="366" y="0"/>
                  </a:lnTo>
                  <a:lnTo>
                    <a:pt x="362" y="0"/>
                  </a:lnTo>
                  <a:lnTo>
                    <a:pt x="362" y="0"/>
                  </a:lnTo>
                  <a:lnTo>
                    <a:pt x="360" y="0"/>
                  </a:lnTo>
                  <a:lnTo>
                    <a:pt x="360" y="0"/>
                  </a:lnTo>
                  <a:lnTo>
                    <a:pt x="356" y="2"/>
                  </a:lnTo>
                  <a:lnTo>
                    <a:pt x="356" y="2"/>
                  </a:lnTo>
                  <a:lnTo>
                    <a:pt x="354" y="2"/>
                  </a:lnTo>
                  <a:lnTo>
                    <a:pt x="354" y="4"/>
                  </a:lnTo>
                  <a:lnTo>
                    <a:pt x="354" y="4"/>
                  </a:lnTo>
                  <a:lnTo>
                    <a:pt x="352" y="4"/>
                  </a:lnTo>
                  <a:lnTo>
                    <a:pt x="352" y="4"/>
                  </a:lnTo>
                  <a:lnTo>
                    <a:pt x="350" y="4"/>
                  </a:lnTo>
                  <a:lnTo>
                    <a:pt x="350" y="4"/>
                  </a:lnTo>
                  <a:lnTo>
                    <a:pt x="344" y="6"/>
                  </a:lnTo>
                  <a:lnTo>
                    <a:pt x="344" y="6"/>
                  </a:lnTo>
                  <a:lnTo>
                    <a:pt x="332" y="16"/>
                  </a:lnTo>
                  <a:lnTo>
                    <a:pt x="326" y="20"/>
                  </a:lnTo>
                  <a:lnTo>
                    <a:pt x="318" y="24"/>
                  </a:lnTo>
                  <a:lnTo>
                    <a:pt x="318" y="24"/>
                  </a:lnTo>
                  <a:lnTo>
                    <a:pt x="316" y="26"/>
                  </a:lnTo>
                  <a:lnTo>
                    <a:pt x="316" y="26"/>
                  </a:lnTo>
                  <a:lnTo>
                    <a:pt x="316" y="26"/>
                  </a:lnTo>
                  <a:lnTo>
                    <a:pt x="316" y="26"/>
                  </a:lnTo>
                  <a:lnTo>
                    <a:pt x="316" y="28"/>
                  </a:lnTo>
                  <a:lnTo>
                    <a:pt x="316" y="28"/>
                  </a:lnTo>
                  <a:lnTo>
                    <a:pt x="316" y="30"/>
                  </a:lnTo>
                  <a:lnTo>
                    <a:pt x="316" y="30"/>
                  </a:lnTo>
                  <a:lnTo>
                    <a:pt x="316" y="32"/>
                  </a:lnTo>
                  <a:lnTo>
                    <a:pt x="316" y="32"/>
                  </a:lnTo>
                  <a:lnTo>
                    <a:pt x="314" y="36"/>
                  </a:lnTo>
                  <a:lnTo>
                    <a:pt x="308" y="36"/>
                  </a:lnTo>
                  <a:lnTo>
                    <a:pt x="308" y="36"/>
                  </a:lnTo>
                  <a:lnTo>
                    <a:pt x="304" y="36"/>
                  </a:lnTo>
                  <a:lnTo>
                    <a:pt x="304" y="36"/>
                  </a:lnTo>
                  <a:lnTo>
                    <a:pt x="302" y="38"/>
                  </a:lnTo>
                  <a:lnTo>
                    <a:pt x="298" y="42"/>
                  </a:lnTo>
                  <a:lnTo>
                    <a:pt x="298" y="42"/>
                  </a:lnTo>
                  <a:lnTo>
                    <a:pt x="298" y="44"/>
                  </a:lnTo>
                  <a:lnTo>
                    <a:pt x="298" y="44"/>
                  </a:lnTo>
                  <a:lnTo>
                    <a:pt x="296" y="46"/>
                  </a:lnTo>
                  <a:lnTo>
                    <a:pt x="296" y="46"/>
                  </a:lnTo>
                  <a:lnTo>
                    <a:pt x="292" y="50"/>
                  </a:lnTo>
                  <a:lnTo>
                    <a:pt x="292" y="50"/>
                  </a:lnTo>
                  <a:lnTo>
                    <a:pt x="284" y="54"/>
                  </a:lnTo>
                  <a:lnTo>
                    <a:pt x="284" y="54"/>
                  </a:lnTo>
                  <a:lnTo>
                    <a:pt x="278" y="58"/>
                  </a:lnTo>
                  <a:lnTo>
                    <a:pt x="278" y="58"/>
                  </a:lnTo>
                  <a:lnTo>
                    <a:pt x="276" y="62"/>
                  </a:lnTo>
                  <a:lnTo>
                    <a:pt x="276" y="62"/>
                  </a:lnTo>
                  <a:lnTo>
                    <a:pt x="276" y="66"/>
                  </a:lnTo>
                  <a:lnTo>
                    <a:pt x="276" y="66"/>
                  </a:lnTo>
                  <a:lnTo>
                    <a:pt x="274" y="66"/>
                  </a:lnTo>
                  <a:lnTo>
                    <a:pt x="274" y="66"/>
                  </a:lnTo>
                  <a:lnTo>
                    <a:pt x="270" y="70"/>
                  </a:lnTo>
                  <a:lnTo>
                    <a:pt x="270" y="70"/>
                  </a:lnTo>
                  <a:lnTo>
                    <a:pt x="270" y="70"/>
                  </a:lnTo>
                  <a:lnTo>
                    <a:pt x="270" y="70"/>
                  </a:lnTo>
                  <a:lnTo>
                    <a:pt x="266" y="74"/>
                  </a:lnTo>
                  <a:lnTo>
                    <a:pt x="266" y="74"/>
                  </a:lnTo>
                  <a:lnTo>
                    <a:pt x="262" y="80"/>
                  </a:lnTo>
                  <a:lnTo>
                    <a:pt x="262" y="80"/>
                  </a:lnTo>
                  <a:lnTo>
                    <a:pt x="260" y="84"/>
                  </a:lnTo>
                  <a:lnTo>
                    <a:pt x="260" y="84"/>
                  </a:lnTo>
                  <a:lnTo>
                    <a:pt x="260" y="84"/>
                  </a:lnTo>
                  <a:lnTo>
                    <a:pt x="260" y="84"/>
                  </a:lnTo>
                  <a:lnTo>
                    <a:pt x="258" y="86"/>
                  </a:lnTo>
                  <a:lnTo>
                    <a:pt x="258" y="86"/>
                  </a:lnTo>
                  <a:lnTo>
                    <a:pt x="254" y="94"/>
                  </a:lnTo>
                  <a:lnTo>
                    <a:pt x="248" y="96"/>
                  </a:lnTo>
                  <a:lnTo>
                    <a:pt x="248" y="96"/>
                  </a:lnTo>
                  <a:lnTo>
                    <a:pt x="244" y="100"/>
                  </a:lnTo>
                  <a:lnTo>
                    <a:pt x="244" y="100"/>
                  </a:lnTo>
                  <a:lnTo>
                    <a:pt x="244" y="104"/>
                  </a:lnTo>
                  <a:lnTo>
                    <a:pt x="244" y="104"/>
                  </a:lnTo>
                  <a:lnTo>
                    <a:pt x="244" y="106"/>
                  </a:lnTo>
                  <a:lnTo>
                    <a:pt x="244" y="106"/>
                  </a:lnTo>
                  <a:lnTo>
                    <a:pt x="244" y="108"/>
                  </a:lnTo>
                  <a:lnTo>
                    <a:pt x="244" y="108"/>
                  </a:lnTo>
                  <a:lnTo>
                    <a:pt x="240" y="112"/>
                  </a:lnTo>
                  <a:lnTo>
                    <a:pt x="240" y="112"/>
                  </a:lnTo>
                  <a:lnTo>
                    <a:pt x="240" y="116"/>
                  </a:lnTo>
                  <a:lnTo>
                    <a:pt x="240" y="116"/>
                  </a:lnTo>
                  <a:lnTo>
                    <a:pt x="238" y="118"/>
                  </a:lnTo>
                  <a:lnTo>
                    <a:pt x="238" y="118"/>
                  </a:lnTo>
                  <a:lnTo>
                    <a:pt x="236" y="120"/>
                  </a:lnTo>
                  <a:lnTo>
                    <a:pt x="236" y="120"/>
                  </a:lnTo>
                  <a:lnTo>
                    <a:pt x="234" y="126"/>
                  </a:lnTo>
                  <a:lnTo>
                    <a:pt x="234" y="126"/>
                  </a:lnTo>
                  <a:lnTo>
                    <a:pt x="232" y="128"/>
                  </a:lnTo>
                  <a:lnTo>
                    <a:pt x="232" y="128"/>
                  </a:lnTo>
                  <a:lnTo>
                    <a:pt x="232" y="130"/>
                  </a:lnTo>
                  <a:lnTo>
                    <a:pt x="228" y="138"/>
                  </a:lnTo>
                  <a:lnTo>
                    <a:pt x="228" y="138"/>
                  </a:lnTo>
                  <a:lnTo>
                    <a:pt x="226" y="140"/>
                  </a:lnTo>
                  <a:lnTo>
                    <a:pt x="226" y="144"/>
                  </a:lnTo>
                  <a:lnTo>
                    <a:pt x="226" y="144"/>
                  </a:lnTo>
                  <a:lnTo>
                    <a:pt x="222" y="150"/>
                  </a:lnTo>
                  <a:lnTo>
                    <a:pt x="222" y="150"/>
                  </a:lnTo>
                  <a:lnTo>
                    <a:pt x="222" y="150"/>
                  </a:lnTo>
                  <a:lnTo>
                    <a:pt x="222" y="150"/>
                  </a:lnTo>
                  <a:lnTo>
                    <a:pt x="218" y="156"/>
                  </a:lnTo>
                  <a:lnTo>
                    <a:pt x="218" y="156"/>
                  </a:lnTo>
                  <a:lnTo>
                    <a:pt x="218" y="156"/>
                  </a:lnTo>
                  <a:lnTo>
                    <a:pt x="218" y="158"/>
                  </a:lnTo>
                  <a:lnTo>
                    <a:pt x="218" y="158"/>
                  </a:lnTo>
                  <a:lnTo>
                    <a:pt x="216" y="164"/>
                  </a:lnTo>
                  <a:lnTo>
                    <a:pt x="216" y="164"/>
                  </a:lnTo>
                  <a:lnTo>
                    <a:pt x="216" y="166"/>
                  </a:lnTo>
                  <a:lnTo>
                    <a:pt x="216" y="166"/>
                  </a:lnTo>
                  <a:lnTo>
                    <a:pt x="216" y="168"/>
                  </a:lnTo>
                  <a:lnTo>
                    <a:pt x="214" y="170"/>
                  </a:lnTo>
                  <a:lnTo>
                    <a:pt x="212" y="172"/>
                  </a:lnTo>
                  <a:lnTo>
                    <a:pt x="212" y="174"/>
                  </a:lnTo>
                  <a:lnTo>
                    <a:pt x="212" y="174"/>
                  </a:lnTo>
                  <a:lnTo>
                    <a:pt x="210" y="178"/>
                  </a:lnTo>
                  <a:lnTo>
                    <a:pt x="210" y="178"/>
                  </a:lnTo>
                  <a:lnTo>
                    <a:pt x="210" y="180"/>
                  </a:lnTo>
                  <a:lnTo>
                    <a:pt x="210" y="180"/>
                  </a:lnTo>
                  <a:lnTo>
                    <a:pt x="210" y="180"/>
                  </a:lnTo>
                  <a:lnTo>
                    <a:pt x="210" y="180"/>
                  </a:lnTo>
                  <a:lnTo>
                    <a:pt x="206" y="184"/>
                  </a:lnTo>
                  <a:lnTo>
                    <a:pt x="206" y="184"/>
                  </a:lnTo>
                  <a:lnTo>
                    <a:pt x="204" y="186"/>
                  </a:lnTo>
                  <a:lnTo>
                    <a:pt x="204" y="186"/>
                  </a:lnTo>
                  <a:lnTo>
                    <a:pt x="204" y="188"/>
                  </a:lnTo>
                  <a:lnTo>
                    <a:pt x="204" y="188"/>
                  </a:lnTo>
                  <a:lnTo>
                    <a:pt x="204" y="192"/>
                  </a:lnTo>
                  <a:lnTo>
                    <a:pt x="204" y="192"/>
                  </a:lnTo>
                  <a:lnTo>
                    <a:pt x="204" y="194"/>
                  </a:lnTo>
                  <a:lnTo>
                    <a:pt x="204" y="194"/>
                  </a:lnTo>
                  <a:lnTo>
                    <a:pt x="206" y="192"/>
                  </a:lnTo>
                  <a:lnTo>
                    <a:pt x="206" y="192"/>
                  </a:lnTo>
                  <a:lnTo>
                    <a:pt x="204" y="194"/>
                  </a:lnTo>
                  <a:lnTo>
                    <a:pt x="204" y="194"/>
                  </a:lnTo>
                  <a:lnTo>
                    <a:pt x="206" y="194"/>
                  </a:lnTo>
                  <a:lnTo>
                    <a:pt x="206" y="194"/>
                  </a:lnTo>
                  <a:lnTo>
                    <a:pt x="202" y="198"/>
                  </a:lnTo>
                  <a:lnTo>
                    <a:pt x="202" y="198"/>
                  </a:lnTo>
                  <a:lnTo>
                    <a:pt x="202" y="202"/>
                  </a:lnTo>
                  <a:lnTo>
                    <a:pt x="202" y="202"/>
                  </a:lnTo>
                  <a:lnTo>
                    <a:pt x="202" y="204"/>
                  </a:lnTo>
                  <a:lnTo>
                    <a:pt x="202" y="204"/>
                  </a:lnTo>
                  <a:lnTo>
                    <a:pt x="200" y="206"/>
                  </a:lnTo>
                  <a:lnTo>
                    <a:pt x="200" y="206"/>
                  </a:lnTo>
                  <a:lnTo>
                    <a:pt x="200" y="208"/>
                  </a:lnTo>
                  <a:lnTo>
                    <a:pt x="200" y="208"/>
                  </a:lnTo>
                  <a:lnTo>
                    <a:pt x="200" y="210"/>
                  </a:lnTo>
                  <a:lnTo>
                    <a:pt x="200" y="210"/>
                  </a:lnTo>
                  <a:lnTo>
                    <a:pt x="194" y="212"/>
                  </a:lnTo>
                  <a:lnTo>
                    <a:pt x="194" y="212"/>
                  </a:lnTo>
                  <a:lnTo>
                    <a:pt x="194" y="214"/>
                  </a:lnTo>
                  <a:lnTo>
                    <a:pt x="192" y="214"/>
                  </a:lnTo>
                  <a:lnTo>
                    <a:pt x="192" y="214"/>
                  </a:lnTo>
                  <a:lnTo>
                    <a:pt x="190" y="218"/>
                  </a:lnTo>
                  <a:lnTo>
                    <a:pt x="190" y="218"/>
                  </a:lnTo>
                  <a:lnTo>
                    <a:pt x="190" y="218"/>
                  </a:lnTo>
                  <a:lnTo>
                    <a:pt x="188" y="222"/>
                  </a:lnTo>
                  <a:lnTo>
                    <a:pt x="188" y="222"/>
                  </a:lnTo>
                  <a:lnTo>
                    <a:pt x="188" y="226"/>
                  </a:lnTo>
                  <a:lnTo>
                    <a:pt x="188" y="226"/>
                  </a:lnTo>
                  <a:lnTo>
                    <a:pt x="188" y="228"/>
                  </a:lnTo>
                  <a:lnTo>
                    <a:pt x="188" y="228"/>
                  </a:lnTo>
                  <a:lnTo>
                    <a:pt x="186" y="228"/>
                  </a:lnTo>
                  <a:lnTo>
                    <a:pt x="186" y="228"/>
                  </a:lnTo>
                  <a:lnTo>
                    <a:pt x="184" y="232"/>
                  </a:lnTo>
                  <a:lnTo>
                    <a:pt x="184" y="232"/>
                  </a:lnTo>
                  <a:lnTo>
                    <a:pt x="182" y="234"/>
                  </a:lnTo>
                  <a:lnTo>
                    <a:pt x="184" y="236"/>
                  </a:lnTo>
                  <a:lnTo>
                    <a:pt x="184" y="236"/>
                  </a:lnTo>
                  <a:lnTo>
                    <a:pt x="184" y="236"/>
                  </a:lnTo>
                  <a:lnTo>
                    <a:pt x="184" y="236"/>
                  </a:lnTo>
                  <a:lnTo>
                    <a:pt x="184" y="236"/>
                  </a:lnTo>
                  <a:lnTo>
                    <a:pt x="184" y="236"/>
                  </a:lnTo>
                  <a:lnTo>
                    <a:pt x="184" y="242"/>
                  </a:lnTo>
                  <a:lnTo>
                    <a:pt x="182" y="246"/>
                  </a:lnTo>
                  <a:lnTo>
                    <a:pt x="176" y="250"/>
                  </a:lnTo>
                  <a:lnTo>
                    <a:pt x="176" y="250"/>
                  </a:lnTo>
                  <a:lnTo>
                    <a:pt x="174" y="254"/>
                  </a:lnTo>
                  <a:lnTo>
                    <a:pt x="174" y="260"/>
                  </a:lnTo>
                  <a:lnTo>
                    <a:pt x="174" y="260"/>
                  </a:lnTo>
                  <a:lnTo>
                    <a:pt x="172" y="262"/>
                  </a:lnTo>
                  <a:lnTo>
                    <a:pt x="172" y="266"/>
                  </a:lnTo>
                  <a:lnTo>
                    <a:pt x="172" y="266"/>
                  </a:lnTo>
                  <a:lnTo>
                    <a:pt x="172" y="268"/>
                  </a:lnTo>
                  <a:lnTo>
                    <a:pt x="172" y="268"/>
                  </a:lnTo>
                  <a:lnTo>
                    <a:pt x="170" y="270"/>
                  </a:lnTo>
                  <a:lnTo>
                    <a:pt x="170" y="270"/>
                  </a:lnTo>
                  <a:lnTo>
                    <a:pt x="170" y="276"/>
                  </a:lnTo>
                  <a:lnTo>
                    <a:pt x="170" y="276"/>
                  </a:lnTo>
                  <a:lnTo>
                    <a:pt x="170" y="278"/>
                  </a:lnTo>
                  <a:lnTo>
                    <a:pt x="170" y="278"/>
                  </a:lnTo>
                  <a:lnTo>
                    <a:pt x="168" y="282"/>
                  </a:lnTo>
                  <a:lnTo>
                    <a:pt x="168" y="282"/>
                  </a:lnTo>
                  <a:lnTo>
                    <a:pt x="168" y="282"/>
                  </a:lnTo>
                  <a:lnTo>
                    <a:pt x="168" y="282"/>
                  </a:lnTo>
                  <a:lnTo>
                    <a:pt x="168" y="282"/>
                  </a:lnTo>
                  <a:lnTo>
                    <a:pt x="162" y="300"/>
                  </a:lnTo>
                  <a:lnTo>
                    <a:pt x="162" y="300"/>
                  </a:lnTo>
                  <a:lnTo>
                    <a:pt x="160" y="304"/>
                  </a:lnTo>
                  <a:lnTo>
                    <a:pt x="160" y="308"/>
                  </a:lnTo>
                  <a:lnTo>
                    <a:pt x="160" y="308"/>
                  </a:lnTo>
                  <a:lnTo>
                    <a:pt x="160" y="308"/>
                  </a:lnTo>
                  <a:lnTo>
                    <a:pt x="160" y="308"/>
                  </a:lnTo>
                  <a:lnTo>
                    <a:pt x="160" y="308"/>
                  </a:lnTo>
                  <a:lnTo>
                    <a:pt x="158" y="310"/>
                  </a:lnTo>
                  <a:lnTo>
                    <a:pt x="158" y="310"/>
                  </a:lnTo>
                  <a:lnTo>
                    <a:pt x="158" y="312"/>
                  </a:lnTo>
                  <a:lnTo>
                    <a:pt x="158" y="312"/>
                  </a:lnTo>
                  <a:lnTo>
                    <a:pt x="158" y="314"/>
                  </a:lnTo>
                  <a:lnTo>
                    <a:pt x="156" y="316"/>
                  </a:lnTo>
                  <a:lnTo>
                    <a:pt x="156" y="316"/>
                  </a:lnTo>
                  <a:lnTo>
                    <a:pt x="154" y="316"/>
                  </a:lnTo>
                  <a:lnTo>
                    <a:pt x="152" y="316"/>
                  </a:lnTo>
                  <a:lnTo>
                    <a:pt x="152" y="320"/>
                  </a:lnTo>
                  <a:lnTo>
                    <a:pt x="154" y="326"/>
                  </a:lnTo>
                  <a:lnTo>
                    <a:pt x="154" y="326"/>
                  </a:lnTo>
                  <a:lnTo>
                    <a:pt x="154" y="328"/>
                  </a:lnTo>
                  <a:lnTo>
                    <a:pt x="154" y="330"/>
                  </a:lnTo>
                  <a:lnTo>
                    <a:pt x="154" y="330"/>
                  </a:lnTo>
                  <a:lnTo>
                    <a:pt x="154" y="332"/>
                  </a:lnTo>
                  <a:lnTo>
                    <a:pt x="154" y="332"/>
                  </a:lnTo>
                  <a:lnTo>
                    <a:pt x="154" y="334"/>
                  </a:lnTo>
                  <a:lnTo>
                    <a:pt x="154" y="334"/>
                  </a:lnTo>
                  <a:lnTo>
                    <a:pt x="152" y="340"/>
                  </a:lnTo>
                  <a:lnTo>
                    <a:pt x="150" y="344"/>
                  </a:lnTo>
                  <a:lnTo>
                    <a:pt x="150" y="344"/>
                  </a:lnTo>
                  <a:lnTo>
                    <a:pt x="150" y="346"/>
                  </a:lnTo>
                  <a:lnTo>
                    <a:pt x="150" y="346"/>
                  </a:lnTo>
                  <a:lnTo>
                    <a:pt x="148" y="348"/>
                  </a:lnTo>
                  <a:lnTo>
                    <a:pt x="146" y="348"/>
                  </a:lnTo>
                  <a:lnTo>
                    <a:pt x="146" y="348"/>
                  </a:lnTo>
                  <a:lnTo>
                    <a:pt x="146" y="350"/>
                  </a:lnTo>
                  <a:lnTo>
                    <a:pt x="148" y="352"/>
                  </a:lnTo>
                  <a:lnTo>
                    <a:pt x="148" y="352"/>
                  </a:lnTo>
                  <a:lnTo>
                    <a:pt x="150" y="354"/>
                  </a:lnTo>
                  <a:lnTo>
                    <a:pt x="150" y="354"/>
                  </a:lnTo>
                  <a:lnTo>
                    <a:pt x="150" y="358"/>
                  </a:lnTo>
                  <a:lnTo>
                    <a:pt x="150" y="358"/>
                  </a:lnTo>
                  <a:lnTo>
                    <a:pt x="150" y="358"/>
                  </a:lnTo>
                  <a:lnTo>
                    <a:pt x="150" y="358"/>
                  </a:lnTo>
                  <a:lnTo>
                    <a:pt x="152" y="358"/>
                  </a:lnTo>
                  <a:lnTo>
                    <a:pt x="152" y="360"/>
                  </a:lnTo>
                  <a:lnTo>
                    <a:pt x="148" y="362"/>
                  </a:lnTo>
                  <a:lnTo>
                    <a:pt x="148" y="362"/>
                  </a:lnTo>
                  <a:lnTo>
                    <a:pt x="142" y="362"/>
                  </a:lnTo>
                  <a:lnTo>
                    <a:pt x="142" y="362"/>
                  </a:lnTo>
                  <a:lnTo>
                    <a:pt x="142" y="362"/>
                  </a:lnTo>
                  <a:lnTo>
                    <a:pt x="142" y="362"/>
                  </a:lnTo>
                  <a:lnTo>
                    <a:pt x="142" y="364"/>
                  </a:lnTo>
                  <a:lnTo>
                    <a:pt x="142" y="364"/>
                  </a:lnTo>
                  <a:lnTo>
                    <a:pt x="142" y="366"/>
                  </a:lnTo>
                  <a:lnTo>
                    <a:pt x="140" y="366"/>
                  </a:lnTo>
                  <a:lnTo>
                    <a:pt x="140" y="366"/>
                  </a:lnTo>
                  <a:lnTo>
                    <a:pt x="138" y="368"/>
                  </a:lnTo>
                  <a:lnTo>
                    <a:pt x="138" y="370"/>
                  </a:lnTo>
                  <a:lnTo>
                    <a:pt x="138" y="372"/>
                  </a:lnTo>
                  <a:lnTo>
                    <a:pt x="138" y="372"/>
                  </a:lnTo>
                  <a:lnTo>
                    <a:pt x="138" y="374"/>
                  </a:lnTo>
                  <a:lnTo>
                    <a:pt x="138" y="374"/>
                  </a:lnTo>
                  <a:lnTo>
                    <a:pt x="138" y="376"/>
                  </a:lnTo>
                  <a:lnTo>
                    <a:pt x="138" y="376"/>
                  </a:lnTo>
                  <a:lnTo>
                    <a:pt x="138" y="380"/>
                  </a:lnTo>
                  <a:lnTo>
                    <a:pt x="138" y="380"/>
                  </a:lnTo>
                  <a:lnTo>
                    <a:pt x="138" y="382"/>
                  </a:lnTo>
                  <a:lnTo>
                    <a:pt x="138" y="382"/>
                  </a:lnTo>
                  <a:lnTo>
                    <a:pt x="138" y="384"/>
                  </a:lnTo>
                  <a:lnTo>
                    <a:pt x="138" y="384"/>
                  </a:lnTo>
                  <a:lnTo>
                    <a:pt x="138" y="390"/>
                  </a:lnTo>
                  <a:lnTo>
                    <a:pt x="134" y="392"/>
                  </a:lnTo>
                  <a:lnTo>
                    <a:pt x="134" y="392"/>
                  </a:lnTo>
                  <a:lnTo>
                    <a:pt x="134" y="392"/>
                  </a:lnTo>
                  <a:lnTo>
                    <a:pt x="134" y="394"/>
                  </a:lnTo>
                  <a:lnTo>
                    <a:pt x="132" y="396"/>
                  </a:lnTo>
                  <a:lnTo>
                    <a:pt x="132" y="396"/>
                  </a:lnTo>
                  <a:lnTo>
                    <a:pt x="130" y="396"/>
                  </a:lnTo>
                  <a:lnTo>
                    <a:pt x="130" y="400"/>
                  </a:lnTo>
                  <a:lnTo>
                    <a:pt x="130" y="404"/>
                  </a:lnTo>
                  <a:lnTo>
                    <a:pt x="130" y="404"/>
                  </a:lnTo>
                  <a:lnTo>
                    <a:pt x="130" y="404"/>
                  </a:lnTo>
                  <a:lnTo>
                    <a:pt x="130" y="406"/>
                  </a:lnTo>
                  <a:lnTo>
                    <a:pt x="132" y="408"/>
                  </a:lnTo>
                  <a:lnTo>
                    <a:pt x="132" y="408"/>
                  </a:lnTo>
                  <a:lnTo>
                    <a:pt x="130" y="410"/>
                  </a:lnTo>
                  <a:lnTo>
                    <a:pt x="130" y="410"/>
                  </a:lnTo>
                  <a:lnTo>
                    <a:pt x="128" y="410"/>
                  </a:lnTo>
                  <a:lnTo>
                    <a:pt x="128" y="410"/>
                  </a:lnTo>
                  <a:lnTo>
                    <a:pt x="128" y="410"/>
                  </a:lnTo>
                  <a:lnTo>
                    <a:pt x="128" y="414"/>
                  </a:lnTo>
                  <a:lnTo>
                    <a:pt x="128" y="414"/>
                  </a:lnTo>
                  <a:lnTo>
                    <a:pt x="128" y="414"/>
                  </a:lnTo>
                  <a:lnTo>
                    <a:pt x="128" y="414"/>
                  </a:lnTo>
                  <a:lnTo>
                    <a:pt x="128" y="416"/>
                  </a:lnTo>
                  <a:lnTo>
                    <a:pt x="132" y="416"/>
                  </a:lnTo>
                  <a:lnTo>
                    <a:pt x="132" y="416"/>
                  </a:lnTo>
                  <a:lnTo>
                    <a:pt x="134" y="416"/>
                  </a:lnTo>
                  <a:lnTo>
                    <a:pt x="134" y="416"/>
                  </a:lnTo>
                  <a:lnTo>
                    <a:pt x="138" y="416"/>
                  </a:lnTo>
                  <a:lnTo>
                    <a:pt x="140" y="416"/>
                  </a:lnTo>
                  <a:lnTo>
                    <a:pt x="142" y="414"/>
                  </a:lnTo>
                  <a:lnTo>
                    <a:pt x="142" y="414"/>
                  </a:lnTo>
                  <a:lnTo>
                    <a:pt x="142" y="414"/>
                  </a:lnTo>
                  <a:lnTo>
                    <a:pt x="142" y="414"/>
                  </a:lnTo>
                  <a:lnTo>
                    <a:pt x="144" y="410"/>
                  </a:lnTo>
                  <a:lnTo>
                    <a:pt x="144" y="410"/>
                  </a:lnTo>
                  <a:lnTo>
                    <a:pt x="146" y="408"/>
                  </a:lnTo>
                  <a:lnTo>
                    <a:pt x="146" y="408"/>
                  </a:lnTo>
                  <a:lnTo>
                    <a:pt x="150" y="404"/>
                  </a:lnTo>
                  <a:lnTo>
                    <a:pt x="150" y="400"/>
                  </a:lnTo>
                  <a:lnTo>
                    <a:pt x="150" y="400"/>
                  </a:lnTo>
                  <a:lnTo>
                    <a:pt x="150" y="398"/>
                  </a:lnTo>
                  <a:lnTo>
                    <a:pt x="150" y="398"/>
                  </a:lnTo>
                  <a:lnTo>
                    <a:pt x="150" y="396"/>
                  </a:lnTo>
                  <a:lnTo>
                    <a:pt x="150" y="396"/>
                  </a:lnTo>
                  <a:lnTo>
                    <a:pt x="152" y="394"/>
                  </a:lnTo>
                  <a:lnTo>
                    <a:pt x="152" y="394"/>
                  </a:lnTo>
                  <a:lnTo>
                    <a:pt x="152" y="392"/>
                  </a:lnTo>
                  <a:lnTo>
                    <a:pt x="152" y="392"/>
                  </a:lnTo>
                  <a:lnTo>
                    <a:pt x="154" y="388"/>
                  </a:lnTo>
                  <a:lnTo>
                    <a:pt x="154" y="388"/>
                  </a:lnTo>
                  <a:lnTo>
                    <a:pt x="154" y="388"/>
                  </a:lnTo>
                  <a:lnTo>
                    <a:pt x="154" y="388"/>
                  </a:lnTo>
                  <a:lnTo>
                    <a:pt x="154" y="386"/>
                  </a:lnTo>
                  <a:lnTo>
                    <a:pt x="154" y="386"/>
                  </a:lnTo>
                  <a:lnTo>
                    <a:pt x="156" y="384"/>
                  </a:lnTo>
                  <a:lnTo>
                    <a:pt x="156" y="384"/>
                  </a:lnTo>
                  <a:lnTo>
                    <a:pt x="156" y="382"/>
                  </a:lnTo>
                  <a:lnTo>
                    <a:pt x="156" y="382"/>
                  </a:lnTo>
                  <a:lnTo>
                    <a:pt x="156" y="380"/>
                  </a:lnTo>
                  <a:lnTo>
                    <a:pt x="156" y="380"/>
                  </a:lnTo>
                  <a:lnTo>
                    <a:pt x="158" y="378"/>
                  </a:lnTo>
                  <a:lnTo>
                    <a:pt x="158" y="378"/>
                  </a:lnTo>
                  <a:lnTo>
                    <a:pt x="158" y="378"/>
                  </a:lnTo>
                  <a:lnTo>
                    <a:pt x="160" y="370"/>
                  </a:lnTo>
                  <a:lnTo>
                    <a:pt x="160" y="362"/>
                  </a:lnTo>
                  <a:lnTo>
                    <a:pt x="160" y="362"/>
                  </a:lnTo>
                  <a:lnTo>
                    <a:pt x="160" y="360"/>
                  </a:lnTo>
                  <a:lnTo>
                    <a:pt x="162" y="360"/>
                  </a:lnTo>
                  <a:lnTo>
                    <a:pt x="162" y="360"/>
                  </a:lnTo>
                  <a:lnTo>
                    <a:pt x="164" y="358"/>
                  </a:lnTo>
                  <a:lnTo>
                    <a:pt x="164" y="358"/>
                  </a:lnTo>
                  <a:lnTo>
                    <a:pt x="164" y="358"/>
                  </a:lnTo>
                  <a:lnTo>
                    <a:pt x="164" y="358"/>
                  </a:lnTo>
                  <a:lnTo>
                    <a:pt x="164" y="356"/>
                  </a:lnTo>
                  <a:lnTo>
                    <a:pt x="166" y="354"/>
                  </a:lnTo>
                  <a:lnTo>
                    <a:pt x="166" y="354"/>
                  </a:lnTo>
                  <a:lnTo>
                    <a:pt x="166" y="354"/>
                  </a:lnTo>
                  <a:lnTo>
                    <a:pt x="166" y="352"/>
                  </a:lnTo>
                  <a:lnTo>
                    <a:pt x="166" y="352"/>
                  </a:lnTo>
                  <a:lnTo>
                    <a:pt x="166" y="352"/>
                  </a:lnTo>
                  <a:lnTo>
                    <a:pt x="168" y="354"/>
                  </a:lnTo>
                  <a:lnTo>
                    <a:pt x="172" y="360"/>
                  </a:lnTo>
                  <a:lnTo>
                    <a:pt x="172" y="360"/>
                  </a:lnTo>
                  <a:lnTo>
                    <a:pt x="172" y="360"/>
                  </a:lnTo>
                  <a:lnTo>
                    <a:pt x="172" y="360"/>
                  </a:lnTo>
                  <a:lnTo>
                    <a:pt x="170" y="362"/>
                  </a:lnTo>
                  <a:lnTo>
                    <a:pt x="170" y="362"/>
                  </a:lnTo>
                  <a:lnTo>
                    <a:pt x="170" y="362"/>
                  </a:lnTo>
                  <a:lnTo>
                    <a:pt x="168" y="362"/>
                  </a:lnTo>
                  <a:lnTo>
                    <a:pt x="168" y="362"/>
                  </a:lnTo>
                  <a:lnTo>
                    <a:pt x="168" y="362"/>
                  </a:lnTo>
                  <a:lnTo>
                    <a:pt x="164" y="366"/>
                  </a:lnTo>
                  <a:lnTo>
                    <a:pt x="164" y="366"/>
                  </a:lnTo>
                  <a:lnTo>
                    <a:pt x="162" y="366"/>
                  </a:lnTo>
                  <a:lnTo>
                    <a:pt x="162" y="368"/>
                  </a:lnTo>
                  <a:lnTo>
                    <a:pt x="164" y="370"/>
                  </a:lnTo>
                  <a:lnTo>
                    <a:pt x="164" y="370"/>
                  </a:lnTo>
                  <a:lnTo>
                    <a:pt x="164" y="374"/>
                  </a:lnTo>
                  <a:lnTo>
                    <a:pt x="164" y="374"/>
                  </a:lnTo>
                  <a:lnTo>
                    <a:pt x="164" y="374"/>
                  </a:lnTo>
                  <a:lnTo>
                    <a:pt x="164" y="374"/>
                  </a:lnTo>
                  <a:lnTo>
                    <a:pt x="166" y="382"/>
                  </a:lnTo>
                  <a:lnTo>
                    <a:pt x="166" y="382"/>
                  </a:lnTo>
                  <a:lnTo>
                    <a:pt x="166" y="384"/>
                  </a:lnTo>
                  <a:lnTo>
                    <a:pt x="166" y="384"/>
                  </a:lnTo>
                  <a:lnTo>
                    <a:pt x="166" y="384"/>
                  </a:lnTo>
                  <a:lnTo>
                    <a:pt x="158" y="400"/>
                  </a:lnTo>
                  <a:lnTo>
                    <a:pt x="158" y="400"/>
                  </a:lnTo>
                  <a:lnTo>
                    <a:pt x="158" y="402"/>
                  </a:lnTo>
                  <a:lnTo>
                    <a:pt x="158" y="402"/>
                  </a:lnTo>
                  <a:lnTo>
                    <a:pt x="158" y="404"/>
                  </a:lnTo>
                  <a:lnTo>
                    <a:pt x="158" y="404"/>
                  </a:lnTo>
                  <a:lnTo>
                    <a:pt x="158" y="404"/>
                  </a:lnTo>
                  <a:lnTo>
                    <a:pt x="158" y="404"/>
                  </a:lnTo>
                  <a:lnTo>
                    <a:pt x="158" y="408"/>
                  </a:lnTo>
                  <a:lnTo>
                    <a:pt x="158" y="408"/>
                  </a:lnTo>
                  <a:lnTo>
                    <a:pt x="158" y="410"/>
                  </a:lnTo>
                  <a:lnTo>
                    <a:pt x="158" y="410"/>
                  </a:lnTo>
                  <a:lnTo>
                    <a:pt x="156" y="410"/>
                  </a:lnTo>
                  <a:lnTo>
                    <a:pt x="156" y="410"/>
                  </a:lnTo>
                  <a:lnTo>
                    <a:pt x="150" y="418"/>
                  </a:lnTo>
                  <a:lnTo>
                    <a:pt x="150" y="418"/>
                  </a:lnTo>
                  <a:lnTo>
                    <a:pt x="148" y="420"/>
                  </a:lnTo>
                  <a:lnTo>
                    <a:pt x="148" y="422"/>
                  </a:lnTo>
                  <a:lnTo>
                    <a:pt x="148" y="422"/>
                  </a:lnTo>
                  <a:lnTo>
                    <a:pt x="148" y="424"/>
                  </a:lnTo>
                  <a:lnTo>
                    <a:pt x="148" y="424"/>
                  </a:lnTo>
                  <a:lnTo>
                    <a:pt x="148" y="426"/>
                  </a:lnTo>
                  <a:lnTo>
                    <a:pt x="148" y="426"/>
                  </a:lnTo>
                  <a:lnTo>
                    <a:pt x="146" y="426"/>
                  </a:lnTo>
                  <a:lnTo>
                    <a:pt x="146" y="426"/>
                  </a:lnTo>
                  <a:lnTo>
                    <a:pt x="146" y="426"/>
                  </a:lnTo>
                  <a:lnTo>
                    <a:pt x="146" y="428"/>
                  </a:lnTo>
                  <a:lnTo>
                    <a:pt x="146" y="428"/>
                  </a:lnTo>
                  <a:lnTo>
                    <a:pt x="146" y="430"/>
                  </a:lnTo>
                  <a:lnTo>
                    <a:pt x="146" y="430"/>
                  </a:lnTo>
                  <a:lnTo>
                    <a:pt x="146" y="432"/>
                  </a:lnTo>
                  <a:lnTo>
                    <a:pt x="146" y="432"/>
                  </a:lnTo>
                  <a:lnTo>
                    <a:pt x="146" y="434"/>
                  </a:lnTo>
                  <a:lnTo>
                    <a:pt x="146" y="434"/>
                  </a:lnTo>
                  <a:lnTo>
                    <a:pt x="146" y="436"/>
                  </a:lnTo>
                  <a:lnTo>
                    <a:pt x="146" y="436"/>
                  </a:lnTo>
                  <a:lnTo>
                    <a:pt x="146" y="438"/>
                  </a:lnTo>
                  <a:lnTo>
                    <a:pt x="146" y="438"/>
                  </a:lnTo>
                  <a:lnTo>
                    <a:pt x="146" y="440"/>
                  </a:lnTo>
                  <a:lnTo>
                    <a:pt x="146" y="440"/>
                  </a:lnTo>
                  <a:lnTo>
                    <a:pt x="146" y="442"/>
                  </a:lnTo>
                  <a:lnTo>
                    <a:pt x="146" y="442"/>
                  </a:lnTo>
                  <a:lnTo>
                    <a:pt x="136" y="468"/>
                  </a:lnTo>
                  <a:lnTo>
                    <a:pt x="136" y="468"/>
                  </a:lnTo>
                  <a:lnTo>
                    <a:pt x="134" y="474"/>
                  </a:lnTo>
                  <a:lnTo>
                    <a:pt x="134" y="474"/>
                  </a:lnTo>
                  <a:lnTo>
                    <a:pt x="134" y="476"/>
                  </a:lnTo>
                  <a:lnTo>
                    <a:pt x="134" y="476"/>
                  </a:lnTo>
                  <a:lnTo>
                    <a:pt x="134" y="478"/>
                  </a:lnTo>
                  <a:lnTo>
                    <a:pt x="134" y="478"/>
                  </a:lnTo>
                  <a:lnTo>
                    <a:pt x="132" y="482"/>
                  </a:lnTo>
                  <a:lnTo>
                    <a:pt x="132" y="482"/>
                  </a:lnTo>
                  <a:lnTo>
                    <a:pt x="132" y="484"/>
                  </a:lnTo>
                  <a:lnTo>
                    <a:pt x="132" y="484"/>
                  </a:lnTo>
                  <a:lnTo>
                    <a:pt x="132" y="486"/>
                  </a:lnTo>
                  <a:lnTo>
                    <a:pt x="132" y="486"/>
                  </a:lnTo>
                  <a:lnTo>
                    <a:pt x="130" y="486"/>
                  </a:lnTo>
                  <a:lnTo>
                    <a:pt x="130" y="486"/>
                  </a:lnTo>
                  <a:lnTo>
                    <a:pt x="128" y="488"/>
                  </a:lnTo>
                  <a:lnTo>
                    <a:pt x="128" y="488"/>
                  </a:lnTo>
                  <a:lnTo>
                    <a:pt x="128" y="490"/>
                  </a:lnTo>
                  <a:lnTo>
                    <a:pt x="128" y="490"/>
                  </a:lnTo>
                  <a:lnTo>
                    <a:pt x="130" y="492"/>
                  </a:lnTo>
                  <a:lnTo>
                    <a:pt x="130" y="492"/>
                  </a:lnTo>
                  <a:lnTo>
                    <a:pt x="128" y="494"/>
                  </a:lnTo>
                  <a:lnTo>
                    <a:pt x="128" y="494"/>
                  </a:lnTo>
                  <a:lnTo>
                    <a:pt x="126" y="494"/>
                  </a:lnTo>
                  <a:lnTo>
                    <a:pt x="126" y="494"/>
                  </a:lnTo>
                  <a:lnTo>
                    <a:pt x="124" y="502"/>
                  </a:lnTo>
                  <a:lnTo>
                    <a:pt x="124" y="502"/>
                  </a:lnTo>
                  <a:lnTo>
                    <a:pt x="124" y="502"/>
                  </a:lnTo>
                  <a:lnTo>
                    <a:pt x="124" y="502"/>
                  </a:lnTo>
                  <a:lnTo>
                    <a:pt x="124" y="504"/>
                  </a:lnTo>
                  <a:lnTo>
                    <a:pt x="124" y="504"/>
                  </a:lnTo>
                  <a:lnTo>
                    <a:pt x="122" y="506"/>
                  </a:lnTo>
                  <a:lnTo>
                    <a:pt x="122" y="506"/>
                  </a:lnTo>
                  <a:lnTo>
                    <a:pt x="124" y="508"/>
                  </a:lnTo>
                  <a:lnTo>
                    <a:pt x="124" y="508"/>
                  </a:lnTo>
                  <a:lnTo>
                    <a:pt x="124" y="508"/>
                  </a:lnTo>
                  <a:lnTo>
                    <a:pt x="124" y="508"/>
                  </a:lnTo>
                  <a:lnTo>
                    <a:pt x="122" y="514"/>
                  </a:lnTo>
                  <a:lnTo>
                    <a:pt x="122" y="514"/>
                  </a:lnTo>
                  <a:lnTo>
                    <a:pt x="122" y="518"/>
                  </a:lnTo>
                  <a:lnTo>
                    <a:pt x="122" y="518"/>
                  </a:lnTo>
                  <a:lnTo>
                    <a:pt x="122" y="520"/>
                  </a:lnTo>
                  <a:lnTo>
                    <a:pt x="122" y="520"/>
                  </a:lnTo>
                  <a:lnTo>
                    <a:pt x="122" y="522"/>
                  </a:lnTo>
                  <a:lnTo>
                    <a:pt x="122" y="522"/>
                  </a:lnTo>
                  <a:lnTo>
                    <a:pt x="118" y="524"/>
                  </a:lnTo>
                  <a:lnTo>
                    <a:pt x="118" y="524"/>
                  </a:lnTo>
                  <a:lnTo>
                    <a:pt x="116" y="526"/>
                  </a:lnTo>
                  <a:lnTo>
                    <a:pt x="116" y="526"/>
                  </a:lnTo>
                  <a:lnTo>
                    <a:pt x="116" y="528"/>
                  </a:lnTo>
                  <a:lnTo>
                    <a:pt x="116" y="528"/>
                  </a:lnTo>
                  <a:lnTo>
                    <a:pt x="116" y="530"/>
                  </a:lnTo>
                  <a:lnTo>
                    <a:pt x="116" y="530"/>
                  </a:lnTo>
                  <a:lnTo>
                    <a:pt x="116" y="532"/>
                  </a:lnTo>
                  <a:lnTo>
                    <a:pt x="116" y="532"/>
                  </a:lnTo>
                  <a:lnTo>
                    <a:pt x="114" y="532"/>
                  </a:lnTo>
                  <a:lnTo>
                    <a:pt x="114" y="532"/>
                  </a:lnTo>
                  <a:lnTo>
                    <a:pt x="112" y="534"/>
                  </a:lnTo>
                  <a:lnTo>
                    <a:pt x="112" y="534"/>
                  </a:lnTo>
                  <a:lnTo>
                    <a:pt x="110" y="536"/>
                  </a:lnTo>
                  <a:lnTo>
                    <a:pt x="110" y="536"/>
                  </a:lnTo>
                  <a:lnTo>
                    <a:pt x="108" y="540"/>
                  </a:lnTo>
                  <a:lnTo>
                    <a:pt x="108" y="540"/>
                  </a:lnTo>
                  <a:lnTo>
                    <a:pt x="106" y="540"/>
                  </a:lnTo>
                  <a:lnTo>
                    <a:pt x="106" y="540"/>
                  </a:lnTo>
                  <a:lnTo>
                    <a:pt x="106" y="540"/>
                  </a:lnTo>
                  <a:lnTo>
                    <a:pt x="106" y="548"/>
                  </a:lnTo>
                  <a:lnTo>
                    <a:pt x="104" y="554"/>
                  </a:lnTo>
                  <a:lnTo>
                    <a:pt x="100" y="562"/>
                  </a:lnTo>
                  <a:lnTo>
                    <a:pt x="92" y="568"/>
                  </a:lnTo>
                  <a:lnTo>
                    <a:pt x="92" y="568"/>
                  </a:lnTo>
                  <a:lnTo>
                    <a:pt x="92" y="570"/>
                  </a:lnTo>
                  <a:lnTo>
                    <a:pt x="92" y="570"/>
                  </a:lnTo>
                  <a:lnTo>
                    <a:pt x="92" y="570"/>
                  </a:lnTo>
                  <a:lnTo>
                    <a:pt x="92" y="570"/>
                  </a:lnTo>
                  <a:lnTo>
                    <a:pt x="90" y="574"/>
                  </a:lnTo>
                  <a:lnTo>
                    <a:pt x="90" y="574"/>
                  </a:lnTo>
                  <a:lnTo>
                    <a:pt x="90" y="576"/>
                  </a:lnTo>
                  <a:lnTo>
                    <a:pt x="90" y="576"/>
                  </a:lnTo>
                  <a:lnTo>
                    <a:pt x="90" y="576"/>
                  </a:lnTo>
                  <a:lnTo>
                    <a:pt x="90" y="576"/>
                  </a:lnTo>
                  <a:lnTo>
                    <a:pt x="62" y="610"/>
                  </a:lnTo>
                  <a:lnTo>
                    <a:pt x="32" y="642"/>
                  </a:lnTo>
                  <a:lnTo>
                    <a:pt x="32" y="642"/>
                  </a:lnTo>
                  <a:lnTo>
                    <a:pt x="30" y="644"/>
                  </a:lnTo>
                  <a:lnTo>
                    <a:pt x="30" y="644"/>
                  </a:lnTo>
                  <a:lnTo>
                    <a:pt x="30" y="646"/>
                  </a:lnTo>
                  <a:lnTo>
                    <a:pt x="30" y="646"/>
                  </a:lnTo>
                  <a:lnTo>
                    <a:pt x="28" y="648"/>
                  </a:lnTo>
                  <a:lnTo>
                    <a:pt x="28" y="648"/>
                  </a:lnTo>
                  <a:lnTo>
                    <a:pt x="26" y="652"/>
                  </a:lnTo>
                  <a:lnTo>
                    <a:pt x="26" y="652"/>
                  </a:lnTo>
                  <a:lnTo>
                    <a:pt x="18" y="656"/>
                  </a:lnTo>
                  <a:lnTo>
                    <a:pt x="18" y="656"/>
                  </a:lnTo>
                  <a:lnTo>
                    <a:pt x="16" y="656"/>
                  </a:lnTo>
                  <a:lnTo>
                    <a:pt x="16" y="656"/>
                  </a:lnTo>
                  <a:lnTo>
                    <a:pt x="14" y="662"/>
                  </a:lnTo>
                  <a:lnTo>
                    <a:pt x="14" y="662"/>
                  </a:lnTo>
                  <a:lnTo>
                    <a:pt x="12" y="664"/>
                  </a:lnTo>
                  <a:lnTo>
                    <a:pt x="10" y="666"/>
                  </a:lnTo>
                  <a:lnTo>
                    <a:pt x="10" y="666"/>
                  </a:lnTo>
                  <a:lnTo>
                    <a:pt x="8" y="668"/>
                  </a:lnTo>
                  <a:lnTo>
                    <a:pt x="8" y="668"/>
                  </a:lnTo>
                  <a:lnTo>
                    <a:pt x="6" y="672"/>
                  </a:lnTo>
                  <a:lnTo>
                    <a:pt x="6" y="672"/>
                  </a:lnTo>
                  <a:lnTo>
                    <a:pt x="4" y="672"/>
                  </a:lnTo>
                  <a:lnTo>
                    <a:pt x="4" y="672"/>
                  </a:lnTo>
                  <a:lnTo>
                    <a:pt x="2" y="672"/>
                  </a:lnTo>
                  <a:lnTo>
                    <a:pt x="2" y="672"/>
                  </a:lnTo>
                  <a:lnTo>
                    <a:pt x="0" y="678"/>
                  </a:lnTo>
                  <a:lnTo>
                    <a:pt x="2" y="682"/>
                  </a:lnTo>
                  <a:lnTo>
                    <a:pt x="2" y="682"/>
                  </a:lnTo>
                  <a:lnTo>
                    <a:pt x="6" y="682"/>
                  </a:lnTo>
                  <a:lnTo>
                    <a:pt x="6" y="682"/>
                  </a:lnTo>
                  <a:lnTo>
                    <a:pt x="8" y="682"/>
                  </a:lnTo>
                  <a:lnTo>
                    <a:pt x="8" y="682"/>
                  </a:lnTo>
                  <a:lnTo>
                    <a:pt x="10" y="680"/>
                  </a:lnTo>
                  <a:lnTo>
                    <a:pt x="10" y="680"/>
                  </a:lnTo>
                  <a:lnTo>
                    <a:pt x="10" y="680"/>
                  </a:lnTo>
                  <a:lnTo>
                    <a:pt x="10" y="680"/>
                  </a:lnTo>
                  <a:lnTo>
                    <a:pt x="12" y="678"/>
                  </a:lnTo>
                  <a:lnTo>
                    <a:pt x="12" y="678"/>
                  </a:lnTo>
                  <a:lnTo>
                    <a:pt x="14" y="678"/>
                  </a:lnTo>
                  <a:lnTo>
                    <a:pt x="14" y="678"/>
                  </a:lnTo>
                  <a:lnTo>
                    <a:pt x="14" y="676"/>
                  </a:lnTo>
                  <a:lnTo>
                    <a:pt x="14" y="676"/>
                  </a:lnTo>
                  <a:lnTo>
                    <a:pt x="28" y="670"/>
                  </a:lnTo>
                  <a:lnTo>
                    <a:pt x="40" y="662"/>
                  </a:lnTo>
                  <a:lnTo>
                    <a:pt x="50" y="654"/>
                  </a:lnTo>
                  <a:lnTo>
                    <a:pt x="60" y="642"/>
                  </a:lnTo>
                  <a:lnTo>
                    <a:pt x="60" y="642"/>
                  </a:lnTo>
                  <a:lnTo>
                    <a:pt x="62" y="642"/>
                  </a:lnTo>
                  <a:lnTo>
                    <a:pt x="62" y="642"/>
                  </a:lnTo>
                  <a:lnTo>
                    <a:pt x="62" y="644"/>
                  </a:lnTo>
                  <a:lnTo>
                    <a:pt x="64" y="644"/>
                  </a:lnTo>
                  <a:lnTo>
                    <a:pt x="64" y="644"/>
                  </a:lnTo>
                  <a:lnTo>
                    <a:pt x="66" y="642"/>
                  </a:lnTo>
                  <a:lnTo>
                    <a:pt x="66" y="642"/>
                  </a:lnTo>
                  <a:lnTo>
                    <a:pt x="66" y="640"/>
                  </a:lnTo>
                  <a:lnTo>
                    <a:pt x="66" y="640"/>
                  </a:lnTo>
                  <a:lnTo>
                    <a:pt x="64" y="636"/>
                  </a:lnTo>
                  <a:lnTo>
                    <a:pt x="64" y="636"/>
                  </a:lnTo>
                  <a:lnTo>
                    <a:pt x="70" y="632"/>
                  </a:lnTo>
                  <a:lnTo>
                    <a:pt x="74" y="626"/>
                  </a:lnTo>
                  <a:lnTo>
                    <a:pt x="74" y="626"/>
                  </a:lnTo>
                  <a:lnTo>
                    <a:pt x="78" y="624"/>
                  </a:lnTo>
                  <a:lnTo>
                    <a:pt x="78" y="624"/>
                  </a:lnTo>
                  <a:lnTo>
                    <a:pt x="78" y="622"/>
                  </a:lnTo>
                  <a:lnTo>
                    <a:pt x="78" y="622"/>
                  </a:lnTo>
                  <a:lnTo>
                    <a:pt x="82" y="620"/>
                  </a:lnTo>
                  <a:lnTo>
                    <a:pt x="82" y="620"/>
                  </a:lnTo>
                  <a:lnTo>
                    <a:pt x="84" y="620"/>
                  </a:lnTo>
                  <a:lnTo>
                    <a:pt x="84" y="620"/>
                  </a:lnTo>
                  <a:lnTo>
                    <a:pt x="92" y="614"/>
                  </a:lnTo>
                  <a:lnTo>
                    <a:pt x="92" y="614"/>
                  </a:lnTo>
                  <a:lnTo>
                    <a:pt x="94" y="614"/>
                  </a:lnTo>
                  <a:lnTo>
                    <a:pt x="94" y="614"/>
                  </a:lnTo>
                  <a:lnTo>
                    <a:pt x="96" y="614"/>
                  </a:lnTo>
                  <a:lnTo>
                    <a:pt x="96" y="610"/>
                  </a:lnTo>
                  <a:lnTo>
                    <a:pt x="96" y="610"/>
                  </a:lnTo>
                  <a:lnTo>
                    <a:pt x="98" y="608"/>
                  </a:lnTo>
                  <a:lnTo>
                    <a:pt x="98" y="608"/>
                  </a:lnTo>
                  <a:lnTo>
                    <a:pt x="100" y="608"/>
                  </a:lnTo>
                  <a:lnTo>
                    <a:pt x="100" y="608"/>
                  </a:lnTo>
                  <a:lnTo>
                    <a:pt x="100" y="604"/>
                  </a:lnTo>
                  <a:lnTo>
                    <a:pt x="98" y="602"/>
                  </a:lnTo>
                  <a:lnTo>
                    <a:pt x="98" y="602"/>
                  </a:lnTo>
                  <a:lnTo>
                    <a:pt x="100" y="602"/>
                  </a:lnTo>
                  <a:lnTo>
                    <a:pt x="100" y="602"/>
                  </a:lnTo>
                  <a:lnTo>
                    <a:pt x="104" y="602"/>
                  </a:lnTo>
                  <a:lnTo>
                    <a:pt x="104" y="602"/>
                  </a:lnTo>
                  <a:lnTo>
                    <a:pt x="104" y="600"/>
                  </a:lnTo>
                  <a:lnTo>
                    <a:pt x="104" y="600"/>
                  </a:lnTo>
                  <a:lnTo>
                    <a:pt x="108" y="600"/>
                  </a:lnTo>
                  <a:lnTo>
                    <a:pt x="108" y="600"/>
                  </a:lnTo>
                  <a:lnTo>
                    <a:pt x="108" y="602"/>
                  </a:lnTo>
                  <a:lnTo>
                    <a:pt x="108" y="602"/>
                  </a:lnTo>
                  <a:lnTo>
                    <a:pt x="108" y="606"/>
                  </a:lnTo>
                  <a:lnTo>
                    <a:pt x="108" y="606"/>
                  </a:lnTo>
                  <a:lnTo>
                    <a:pt x="110" y="606"/>
                  </a:lnTo>
                  <a:lnTo>
                    <a:pt x="110" y="608"/>
                  </a:lnTo>
                  <a:lnTo>
                    <a:pt x="110" y="608"/>
                  </a:lnTo>
                  <a:lnTo>
                    <a:pt x="102" y="618"/>
                  </a:lnTo>
                  <a:lnTo>
                    <a:pt x="102" y="618"/>
                  </a:lnTo>
                  <a:lnTo>
                    <a:pt x="100" y="620"/>
                  </a:lnTo>
                  <a:lnTo>
                    <a:pt x="100" y="620"/>
                  </a:lnTo>
                  <a:lnTo>
                    <a:pt x="96" y="620"/>
                  </a:lnTo>
                  <a:lnTo>
                    <a:pt x="96" y="620"/>
                  </a:lnTo>
                  <a:lnTo>
                    <a:pt x="94" y="622"/>
                  </a:lnTo>
                  <a:lnTo>
                    <a:pt x="94" y="622"/>
                  </a:lnTo>
                  <a:lnTo>
                    <a:pt x="94" y="626"/>
                  </a:lnTo>
                  <a:lnTo>
                    <a:pt x="94" y="626"/>
                  </a:lnTo>
                  <a:lnTo>
                    <a:pt x="96" y="626"/>
                  </a:lnTo>
                  <a:lnTo>
                    <a:pt x="96" y="626"/>
                  </a:lnTo>
                  <a:lnTo>
                    <a:pt x="94" y="626"/>
                  </a:lnTo>
                  <a:lnTo>
                    <a:pt x="94" y="626"/>
                  </a:lnTo>
                  <a:lnTo>
                    <a:pt x="82" y="646"/>
                  </a:lnTo>
                  <a:lnTo>
                    <a:pt x="82" y="646"/>
                  </a:lnTo>
                  <a:lnTo>
                    <a:pt x="80" y="648"/>
                  </a:lnTo>
                  <a:lnTo>
                    <a:pt x="80" y="648"/>
                  </a:lnTo>
                  <a:lnTo>
                    <a:pt x="78" y="646"/>
                  </a:lnTo>
                  <a:lnTo>
                    <a:pt x="78" y="646"/>
                  </a:lnTo>
                  <a:lnTo>
                    <a:pt x="74" y="646"/>
                  </a:lnTo>
                  <a:lnTo>
                    <a:pt x="74" y="646"/>
                  </a:lnTo>
                  <a:lnTo>
                    <a:pt x="70" y="650"/>
                  </a:lnTo>
                  <a:lnTo>
                    <a:pt x="70" y="650"/>
                  </a:lnTo>
                  <a:lnTo>
                    <a:pt x="70" y="652"/>
                  </a:lnTo>
                  <a:lnTo>
                    <a:pt x="70" y="652"/>
                  </a:lnTo>
                  <a:lnTo>
                    <a:pt x="56" y="664"/>
                  </a:lnTo>
                  <a:lnTo>
                    <a:pt x="56" y="664"/>
                  </a:lnTo>
                  <a:lnTo>
                    <a:pt x="56" y="666"/>
                  </a:lnTo>
                  <a:lnTo>
                    <a:pt x="56" y="666"/>
                  </a:lnTo>
                  <a:lnTo>
                    <a:pt x="56" y="668"/>
                  </a:lnTo>
                  <a:lnTo>
                    <a:pt x="56" y="668"/>
                  </a:lnTo>
                  <a:lnTo>
                    <a:pt x="56" y="670"/>
                  </a:lnTo>
                  <a:lnTo>
                    <a:pt x="60" y="668"/>
                  </a:lnTo>
                  <a:lnTo>
                    <a:pt x="60" y="668"/>
                  </a:lnTo>
                  <a:lnTo>
                    <a:pt x="62" y="668"/>
                  </a:lnTo>
                  <a:lnTo>
                    <a:pt x="62" y="668"/>
                  </a:lnTo>
                  <a:lnTo>
                    <a:pt x="64" y="668"/>
                  </a:lnTo>
                  <a:lnTo>
                    <a:pt x="64" y="668"/>
                  </a:lnTo>
                  <a:lnTo>
                    <a:pt x="64" y="668"/>
                  </a:lnTo>
                  <a:lnTo>
                    <a:pt x="64" y="668"/>
                  </a:lnTo>
                  <a:lnTo>
                    <a:pt x="66" y="670"/>
                  </a:lnTo>
                  <a:lnTo>
                    <a:pt x="66" y="670"/>
                  </a:lnTo>
                  <a:lnTo>
                    <a:pt x="66" y="674"/>
                  </a:lnTo>
                  <a:lnTo>
                    <a:pt x="66" y="674"/>
                  </a:lnTo>
                  <a:lnTo>
                    <a:pt x="68" y="676"/>
                  </a:lnTo>
                  <a:lnTo>
                    <a:pt x="68" y="676"/>
                  </a:lnTo>
                  <a:lnTo>
                    <a:pt x="70" y="676"/>
                  </a:lnTo>
                  <a:lnTo>
                    <a:pt x="70" y="676"/>
                  </a:lnTo>
                  <a:lnTo>
                    <a:pt x="72" y="676"/>
                  </a:lnTo>
                  <a:lnTo>
                    <a:pt x="72" y="676"/>
                  </a:lnTo>
                  <a:lnTo>
                    <a:pt x="76" y="674"/>
                  </a:lnTo>
                  <a:lnTo>
                    <a:pt x="76" y="674"/>
                  </a:lnTo>
                  <a:lnTo>
                    <a:pt x="76" y="672"/>
                  </a:lnTo>
                  <a:lnTo>
                    <a:pt x="76" y="672"/>
                  </a:lnTo>
                  <a:lnTo>
                    <a:pt x="80" y="672"/>
                  </a:lnTo>
                  <a:lnTo>
                    <a:pt x="82" y="670"/>
                  </a:lnTo>
                  <a:lnTo>
                    <a:pt x="82" y="670"/>
                  </a:lnTo>
                  <a:lnTo>
                    <a:pt x="82" y="670"/>
                  </a:lnTo>
                  <a:lnTo>
                    <a:pt x="84" y="668"/>
                  </a:lnTo>
                  <a:lnTo>
                    <a:pt x="84" y="668"/>
                  </a:lnTo>
                  <a:lnTo>
                    <a:pt x="86" y="666"/>
                  </a:lnTo>
                  <a:lnTo>
                    <a:pt x="86" y="666"/>
                  </a:lnTo>
                  <a:lnTo>
                    <a:pt x="86" y="666"/>
                  </a:lnTo>
                  <a:lnTo>
                    <a:pt x="86" y="666"/>
                  </a:lnTo>
                  <a:lnTo>
                    <a:pt x="92" y="664"/>
                  </a:lnTo>
                  <a:lnTo>
                    <a:pt x="94" y="662"/>
                  </a:lnTo>
                  <a:lnTo>
                    <a:pt x="94" y="662"/>
                  </a:lnTo>
                  <a:lnTo>
                    <a:pt x="94" y="660"/>
                  </a:lnTo>
                  <a:lnTo>
                    <a:pt x="94" y="660"/>
                  </a:lnTo>
                  <a:lnTo>
                    <a:pt x="96" y="660"/>
                  </a:lnTo>
                  <a:lnTo>
                    <a:pt x="96" y="660"/>
                  </a:lnTo>
                  <a:lnTo>
                    <a:pt x="96" y="658"/>
                  </a:lnTo>
                  <a:lnTo>
                    <a:pt x="96" y="658"/>
                  </a:lnTo>
                  <a:lnTo>
                    <a:pt x="96" y="656"/>
                  </a:lnTo>
                  <a:lnTo>
                    <a:pt x="96" y="656"/>
                  </a:lnTo>
                  <a:lnTo>
                    <a:pt x="98" y="656"/>
                  </a:lnTo>
                  <a:lnTo>
                    <a:pt x="98" y="656"/>
                  </a:lnTo>
                  <a:lnTo>
                    <a:pt x="98" y="654"/>
                  </a:lnTo>
                  <a:lnTo>
                    <a:pt x="98" y="654"/>
                  </a:lnTo>
                  <a:lnTo>
                    <a:pt x="104" y="652"/>
                  </a:lnTo>
                  <a:lnTo>
                    <a:pt x="110" y="646"/>
                  </a:lnTo>
                  <a:lnTo>
                    <a:pt x="110" y="646"/>
                  </a:lnTo>
                  <a:lnTo>
                    <a:pt x="112" y="646"/>
                  </a:lnTo>
                  <a:lnTo>
                    <a:pt x="112" y="646"/>
                  </a:lnTo>
                  <a:lnTo>
                    <a:pt x="114" y="646"/>
                  </a:lnTo>
                  <a:lnTo>
                    <a:pt x="114" y="646"/>
                  </a:lnTo>
                  <a:lnTo>
                    <a:pt x="116" y="644"/>
                  </a:lnTo>
                  <a:lnTo>
                    <a:pt x="116" y="644"/>
                  </a:lnTo>
                  <a:lnTo>
                    <a:pt x="116" y="642"/>
                  </a:lnTo>
                  <a:lnTo>
                    <a:pt x="116" y="642"/>
                  </a:lnTo>
                  <a:lnTo>
                    <a:pt x="116" y="636"/>
                  </a:lnTo>
                  <a:lnTo>
                    <a:pt x="116" y="636"/>
                  </a:lnTo>
                  <a:lnTo>
                    <a:pt x="118" y="636"/>
                  </a:lnTo>
                  <a:lnTo>
                    <a:pt x="118" y="636"/>
                  </a:lnTo>
                  <a:lnTo>
                    <a:pt x="120" y="634"/>
                  </a:lnTo>
                  <a:lnTo>
                    <a:pt x="120" y="634"/>
                  </a:lnTo>
                  <a:lnTo>
                    <a:pt x="124" y="634"/>
                  </a:lnTo>
                  <a:lnTo>
                    <a:pt x="124" y="634"/>
                  </a:lnTo>
                  <a:lnTo>
                    <a:pt x="126" y="634"/>
                  </a:lnTo>
                  <a:lnTo>
                    <a:pt x="126" y="634"/>
                  </a:lnTo>
                  <a:lnTo>
                    <a:pt x="130" y="634"/>
                  </a:lnTo>
                  <a:lnTo>
                    <a:pt x="130" y="634"/>
                  </a:lnTo>
                  <a:lnTo>
                    <a:pt x="130" y="634"/>
                  </a:lnTo>
                  <a:lnTo>
                    <a:pt x="130" y="634"/>
                  </a:lnTo>
                  <a:lnTo>
                    <a:pt x="136" y="632"/>
                  </a:lnTo>
                  <a:lnTo>
                    <a:pt x="136" y="632"/>
                  </a:lnTo>
                  <a:lnTo>
                    <a:pt x="136" y="630"/>
                  </a:lnTo>
                  <a:lnTo>
                    <a:pt x="136" y="630"/>
                  </a:lnTo>
                  <a:lnTo>
                    <a:pt x="138" y="630"/>
                  </a:lnTo>
                  <a:lnTo>
                    <a:pt x="138" y="630"/>
                  </a:lnTo>
                  <a:lnTo>
                    <a:pt x="138" y="628"/>
                  </a:lnTo>
                  <a:lnTo>
                    <a:pt x="138" y="628"/>
                  </a:lnTo>
                  <a:lnTo>
                    <a:pt x="138" y="626"/>
                  </a:lnTo>
                  <a:lnTo>
                    <a:pt x="138" y="626"/>
                  </a:lnTo>
                  <a:lnTo>
                    <a:pt x="136" y="624"/>
                  </a:lnTo>
                  <a:lnTo>
                    <a:pt x="136" y="624"/>
                  </a:lnTo>
                  <a:lnTo>
                    <a:pt x="138" y="624"/>
                  </a:lnTo>
                  <a:lnTo>
                    <a:pt x="142" y="622"/>
                  </a:lnTo>
                  <a:lnTo>
                    <a:pt x="142" y="622"/>
                  </a:lnTo>
                  <a:lnTo>
                    <a:pt x="142" y="618"/>
                  </a:lnTo>
                  <a:lnTo>
                    <a:pt x="142" y="618"/>
                  </a:lnTo>
                  <a:lnTo>
                    <a:pt x="144" y="616"/>
                  </a:lnTo>
                  <a:lnTo>
                    <a:pt x="142" y="616"/>
                  </a:lnTo>
                  <a:lnTo>
                    <a:pt x="142" y="616"/>
                  </a:lnTo>
                  <a:lnTo>
                    <a:pt x="140" y="616"/>
                  </a:lnTo>
                  <a:lnTo>
                    <a:pt x="140" y="616"/>
                  </a:lnTo>
                  <a:lnTo>
                    <a:pt x="138" y="614"/>
                  </a:lnTo>
                  <a:lnTo>
                    <a:pt x="138" y="614"/>
                  </a:lnTo>
                  <a:lnTo>
                    <a:pt x="142" y="612"/>
                  </a:lnTo>
                  <a:lnTo>
                    <a:pt x="142" y="612"/>
                  </a:lnTo>
                  <a:lnTo>
                    <a:pt x="142" y="612"/>
                  </a:lnTo>
                  <a:lnTo>
                    <a:pt x="142" y="612"/>
                  </a:lnTo>
                  <a:lnTo>
                    <a:pt x="142" y="610"/>
                  </a:lnTo>
                  <a:lnTo>
                    <a:pt x="142" y="610"/>
                  </a:lnTo>
                  <a:lnTo>
                    <a:pt x="140" y="606"/>
                  </a:lnTo>
                  <a:lnTo>
                    <a:pt x="140" y="606"/>
                  </a:lnTo>
                  <a:lnTo>
                    <a:pt x="142" y="606"/>
                  </a:lnTo>
                  <a:lnTo>
                    <a:pt x="142" y="606"/>
                  </a:lnTo>
                  <a:lnTo>
                    <a:pt x="146" y="606"/>
                  </a:lnTo>
                  <a:lnTo>
                    <a:pt x="146" y="606"/>
                  </a:lnTo>
                  <a:lnTo>
                    <a:pt x="146" y="604"/>
                  </a:lnTo>
                  <a:lnTo>
                    <a:pt x="146" y="604"/>
                  </a:lnTo>
                  <a:lnTo>
                    <a:pt x="148" y="600"/>
                  </a:lnTo>
                  <a:lnTo>
                    <a:pt x="148" y="600"/>
                  </a:lnTo>
                  <a:lnTo>
                    <a:pt x="150" y="600"/>
                  </a:lnTo>
                  <a:lnTo>
                    <a:pt x="150" y="600"/>
                  </a:lnTo>
                  <a:lnTo>
                    <a:pt x="152" y="602"/>
                  </a:lnTo>
                  <a:lnTo>
                    <a:pt x="154" y="602"/>
                  </a:lnTo>
                  <a:lnTo>
                    <a:pt x="154" y="602"/>
                  </a:lnTo>
                  <a:lnTo>
                    <a:pt x="156" y="602"/>
                  </a:lnTo>
                  <a:lnTo>
                    <a:pt x="156" y="602"/>
                  </a:lnTo>
                  <a:lnTo>
                    <a:pt x="158" y="602"/>
                  </a:lnTo>
                  <a:lnTo>
                    <a:pt x="158" y="602"/>
                  </a:lnTo>
                  <a:lnTo>
                    <a:pt x="160" y="600"/>
                  </a:lnTo>
                  <a:lnTo>
                    <a:pt x="160" y="600"/>
                  </a:lnTo>
                  <a:lnTo>
                    <a:pt x="160" y="598"/>
                  </a:lnTo>
                  <a:lnTo>
                    <a:pt x="160" y="598"/>
                  </a:lnTo>
                  <a:lnTo>
                    <a:pt x="164" y="596"/>
                  </a:lnTo>
                  <a:lnTo>
                    <a:pt x="164" y="596"/>
                  </a:lnTo>
                  <a:lnTo>
                    <a:pt x="168" y="596"/>
                  </a:lnTo>
                  <a:lnTo>
                    <a:pt x="168" y="596"/>
                  </a:lnTo>
                  <a:lnTo>
                    <a:pt x="168" y="594"/>
                  </a:lnTo>
                  <a:lnTo>
                    <a:pt x="168" y="594"/>
                  </a:lnTo>
                  <a:lnTo>
                    <a:pt x="170" y="592"/>
                  </a:lnTo>
                  <a:lnTo>
                    <a:pt x="170" y="592"/>
                  </a:lnTo>
                  <a:lnTo>
                    <a:pt x="172" y="592"/>
                  </a:lnTo>
                  <a:lnTo>
                    <a:pt x="172" y="592"/>
                  </a:lnTo>
                  <a:lnTo>
                    <a:pt x="174" y="590"/>
                  </a:lnTo>
                  <a:lnTo>
                    <a:pt x="174" y="590"/>
                  </a:lnTo>
                  <a:lnTo>
                    <a:pt x="178" y="594"/>
                  </a:lnTo>
                  <a:lnTo>
                    <a:pt x="176" y="590"/>
                  </a:lnTo>
                  <a:lnTo>
                    <a:pt x="176" y="590"/>
                  </a:lnTo>
                  <a:lnTo>
                    <a:pt x="176" y="588"/>
                  </a:lnTo>
                  <a:lnTo>
                    <a:pt x="176" y="588"/>
                  </a:lnTo>
                  <a:lnTo>
                    <a:pt x="176" y="588"/>
                  </a:lnTo>
                  <a:lnTo>
                    <a:pt x="176" y="588"/>
                  </a:lnTo>
                  <a:lnTo>
                    <a:pt x="176" y="586"/>
                  </a:lnTo>
                  <a:lnTo>
                    <a:pt x="176" y="586"/>
                  </a:lnTo>
                  <a:lnTo>
                    <a:pt x="176" y="584"/>
                  </a:lnTo>
                  <a:lnTo>
                    <a:pt x="176" y="584"/>
                  </a:lnTo>
                  <a:lnTo>
                    <a:pt x="178" y="580"/>
                  </a:lnTo>
                  <a:lnTo>
                    <a:pt x="178" y="580"/>
                  </a:lnTo>
                  <a:lnTo>
                    <a:pt x="180" y="576"/>
                  </a:lnTo>
                  <a:lnTo>
                    <a:pt x="182" y="576"/>
                  </a:lnTo>
                  <a:lnTo>
                    <a:pt x="182" y="576"/>
                  </a:lnTo>
                  <a:lnTo>
                    <a:pt x="184" y="580"/>
                  </a:lnTo>
                  <a:lnTo>
                    <a:pt x="188" y="578"/>
                  </a:lnTo>
                  <a:lnTo>
                    <a:pt x="188" y="578"/>
                  </a:lnTo>
                  <a:lnTo>
                    <a:pt x="188" y="578"/>
                  </a:lnTo>
                  <a:lnTo>
                    <a:pt x="188" y="578"/>
                  </a:lnTo>
                  <a:lnTo>
                    <a:pt x="188" y="576"/>
                  </a:lnTo>
                  <a:lnTo>
                    <a:pt x="188" y="576"/>
                  </a:lnTo>
                  <a:lnTo>
                    <a:pt x="194" y="572"/>
                  </a:lnTo>
                  <a:lnTo>
                    <a:pt x="198" y="566"/>
                  </a:lnTo>
                  <a:lnTo>
                    <a:pt x="198" y="566"/>
                  </a:lnTo>
                  <a:lnTo>
                    <a:pt x="198" y="564"/>
                  </a:lnTo>
                  <a:lnTo>
                    <a:pt x="198" y="564"/>
                  </a:lnTo>
                  <a:lnTo>
                    <a:pt x="198" y="562"/>
                  </a:lnTo>
                  <a:lnTo>
                    <a:pt x="198" y="562"/>
                  </a:lnTo>
                  <a:lnTo>
                    <a:pt x="198" y="560"/>
                  </a:lnTo>
                  <a:lnTo>
                    <a:pt x="198" y="560"/>
                  </a:lnTo>
                  <a:lnTo>
                    <a:pt x="198" y="560"/>
                  </a:lnTo>
                  <a:lnTo>
                    <a:pt x="198" y="560"/>
                  </a:lnTo>
                  <a:lnTo>
                    <a:pt x="200" y="558"/>
                  </a:lnTo>
                  <a:lnTo>
                    <a:pt x="198" y="556"/>
                  </a:lnTo>
                  <a:lnTo>
                    <a:pt x="198" y="556"/>
                  </a:lnTo>
                  <a:lnTo>
                    <a:pt x="196" y="556"/>
                  </a:lnTo>
                  <a:lnTo>
                    <a:pt x="196" y="556"/>
                  </a:lnTo>
                  <a:lnTo>
                    <a:pt x="194" y="556"/>
                  </a:lnTo>
                  <a:lnTo>
                    <a:pt x="194" y="552"/>
                  </a:lnTo>
                  <a:lnTo>
                    <a:pt x="194" y="552"/>
                  </a:lnTo>
                  <a:lnTo>
                    <a:pt x="204" y="548"/>
                  </a:lnTo>
                  <a:lnTo>
                    <a:pt x="204" y="548"/>
                  </a:lnTo>
                  <a:lnTo>
                    <a:pt x="206" y="546"/>
                  </a:lnTo>
                  <a:lnTo>
                    <a:pt x="206" y="546"/>
                  </a:lnTo>
                  <a:lnTo>
                    <a:pt x="208" y="546"/>
                  </a:lnTo>
                  <a:lnTo>
                    <a:pt x="208" y="546"/>
                  </a:lnTo>
                  <a:lnTo>
                    <a:pt x="208" y="542"/>
                  </a:lnTo>
                  <a:lnTo>
                    <a:pt x="206" y="540"/>
                  </a:lnTo>
                  <a:lnTo>
                    <a:pt x="206" y="540"/>
                  </a:lnTo>
                  <a:lnTo>
                    <a:pt x="206" y="540"/>
                  </a:lnTo>
                  <a:lnTo>
                    <a:pt x="206" y="540"/>
                  </a:lnTo>
                  <a:lnTo>
                    <a:pt x="202" y="540"/>
                  </a:lnTo>
                  <a:lnTo>
                    <a:pt x="202" y="540"/>
                  </a:lnTo>
                  <a:lnTo>
                    <a:pt x="202" y="538"/>
                  </a:lnTo>
                  <a:lnTo>
                    <a:pt x="202" y="538"/>
                  </a:lnTo>
                  <a:lnTo>
                    <a:pt x="202" y="536"/>
                  </a:lnTo>
                  <a:lnTo>
                    <a:pt x="202" y="536"/>
                  </a:lnTo>
                  <a:lnTo>
                    <a:pt x="202" y="534"/>
                  </a:lnTo>
                  <a:lnTo>
                    <a:pt x="202" y="534"/>
                  </a:lnTo>
                  <a:lnTo>
                    <a:pt x="210" y="530"/>
                  </a:lnTo>
                  <a:lnTo>
                    <a:pt x="216" y="526"/>
                  </a:lnTo>
                  <a:lnTo>
                    <a:pt x="220" y="520"/>
                  </a:lnTo>
                  <a:lnTo>
                    <a:pt x="222" y="512"/>
                  </a:lnTo>
                  <a:lnTo>
                    <a:pt x="222" y="512"/>
                  </a:lnTo>
                  <a:lnTo>
                    <a:pt x="222" y="510"/>
                  </a:lnTo>
                  <a:lnTo>
                    <a:pt x="222" y="510"/>
                  </a:lnTo>
                  <a:lnTo>
                    <a:pt x="224" y="510"/>
                  </a:lnTo>
                  <a:lnTo>
                    <a:pt x="226" y="506"/>
                  </a:lnTo>
                  <a:lnTo>
                    <a:pt x="226" y="506"/>
                  </a:lnTo>
                  <a:lnTo>
                    <a:pt x="224" y="504"/>
                  </a:lnTo>
                  <a:lnTo>
                    <a:pt x="224" y="502"/>
                  </a:lnTo>
                  <a:lnTo>
                    <a:pt x="224" y="502"/>
                  </a:lnTo>
                  <a:lnTo>
                    <a:pt x="226" y="500"/>
                  </a:lnTo>
                  <a:lnTo>
                    <a:pt x="226" y="498"/>
                  </a:lnTo>
                  <a:lnTo>
                    <a:pt x="226" y="498"/>
                  </a:lnTo>
                  <a:lnTo>
                    <a:pt x="226" y="496"/>
                  </a:lnTo>
                  <a:lnTo>
                    <a:pt x="226" y="496"/>
                  </a:lnTo>
                  <a:lnTo>
                    <a:pt x="228" y="494"/>
                  </a:lnTo>
                  <a:lnTo>
                    <a:pt x="228" y="494"/>
                  </a:lnTo>
                  <a:lnTo>
                    <a:pt x="228" y="492"/>
                  </a:lnTo>
                  <a:lnTo>
                    <a:pt x="228" y="492"/>
                  </a:lnTo>
                  <a:lnTo>
                    <a:pt x="228" y="490"/>
                  </a:lnTo>
                  <a:lnTo>
                    <a:pt x="228" y="490"/>
                  </a:lnTo>
                  <a:lnTo>
                    <a:pt x="230" y="488"/>
                  </a:lnTo>
                  <a:lnTo>
                    <a:pt x="228" y="486"/>
                  </a:lnTo>
                  <a:lnTo>
                    <a:pt x="228" y="486"/>
                  </a:lnTo>
                  <a:lnTo>
                    <a:pt x="228" y="484"/>
                  </a:lnTo>
                  <a:lnTo>
                    <a:pt x="228" y="484"/>
                  </a:lnTo>
                  <a:lnTo>
                    <a:pt x="226" y="482"/>
                  </a:lnTo>
                  <a:lnTo>
                    <a:pt x="226" y="482"/>
                  </a:lnTo>
                  <a:lnTo>
                    <a:pt x="228" y="480"/>
                  </a:lnTo>
                  <a:lnTo>
                    <a:pt x="230" y="478"/>
                  </a:lnTo>
                  <a:lnTo>
                    <a:pt x="230" y="478"/>
                  </a:lnTo>
                  <a:lnTo>
                    <a:pt x="230" y="476"/>
                  </a:lnTo>
                  <a:lnTo>
                    <a:pt x="230" y="476"/>
                  </a:lnTo>
                  <a:lnTo>
                    <a:pt x="234" y="476"/>
                  </a:lnTo>
                  <a:lnTo>
                    <a:pt x="234" y="476"/>
                  </a:lnTo>
                  <a:lnTo>
                    <a:pt x="234" y="474"/>
                  </a:lnTo>
                  <a:lnTo>
                    <a:pt x="234" y="474"/>
                  </a:lnTo>
                  <a:lnTo>
                    <a:pt x="234" y="472"/>
                  </a:lnTo>
                  <a:lnTo>
                    <a:pt x="234" y="472"/>
                  </a:lnTo>
                  <a:lnTo>
                    <a:pt x="234" y="468"/>
                  </a:lnTo>
                  <a:lnTo>
                    <a:pt x="232" y="466"/>
                  </a:lnTo>
                  <a:lnTo>
                    <a:pt x="232" y="466"/>
                  </a:lnTo>
                  <a:lnTo>
                    <a:pt x="232" y="464"/>
                  </a:lnTo>
                  <a:lnTo>
                    <a:pt x="232" y="464"/>
                  </a:lnTo>
                  <a:lnTo>
                    <a:pt x="232" y="462"/>
                  </a:lnTo>
                  <a:lnTo>
                    <a:pt x="232" y="462"/>
                  </a:lnTo>
                  <a:lnTo>
                    <a:pt x="234" y="460"/>
                  </a:lnTo>
                  <a:lnTo>
                    <a:pt x="236" y="456"/>
                  </a:lnTo>
                  <a:lnTo>
                    <a:pt x="238" y="454"/>
                  </a:lnTo>
                  <a:lnTo>
                    <a:pt x="240" y="450"/>
                  </a:lnTo>
                  <a:lnTo>
                    <a:pt x="240" y="450"/>
                  </a:lnTo>
                  <a:lnTo>
                    <a:pt x="240" y="448"/>
                  </a:lnTo>
                  <a:lnTo>
                    <a:pt x="240" y="448"/>
                  </a:lnTo>
                  <a:lnTo>
                    <a:pt x="240" y="446"/>
                  </a:lnTo>
                  <a:lnTo>
                    <a:pt x="240" y="446"/>
                  </a:lnTo>
                  <a:lnTo>
                    <a:pt x="240" y="444"/>
                  </a:lnTo>
                  <a:lnTo>
                    <a:pt x="240" y="444"/>
                  </a:lnTo>
                  <a:lnTo>
                    <a:pt x="240" y="442"/>
                  </a:lnTo>
                  <a:lnTo>
                    <a:pt x="240" y="442"/>
                  </a:lnTo>
                  <a:lnTo>
                    <a:pt x="240" y="442"/>
                  </a:lnTo>
                  <a:lnTo>
                    <a:pt x="242" y="442"/>
                  </a:lnTo>
                  <a:lnTo>
                    <a:pt x="242" y="442"/>
                  </a:lnTo>
                  <a:lnTo>
                    <a:pt x="242" y="440"/>
                  </a:lnTo>
                  <a:lnTo>
                    <a:pt x="242" y="440"/>
                  </a:lnTo>
                  <a:lnTo>
                    <a:pt x="242" y="438"/>
                  </a:lnTo>
                  <a:lnTo>
                    <a:pt x="242" y="438"/>
                  </a:lnTo>
                  <a:lnTo>
                    <a:pt x="242" y="436"/>
                  </a:lnTo>
                  <a:lnTo>
                    <a:pt x="242" y="436"/>
                  </a:lnTo>
                  <a:lnTo>
                    <a:pt x="242" y="434"/>
                  </a:lnTo>
                  <a:lnTo>
                    <a:pt x="242" y="434"/>
                  </a:lnTo>
                  <a:lnTo>
                    <a:pt x="244" y="432"/>
                  </a:lnTo>
                  <a:lnTo>
                    <a:pt x="244" y="432"/>
                  </a:lnTo>
                  <a:lnTo>
                    <a:pt x="244" y="430"/>
                  </a:lnTo>
                  <a:lnTo>
                    <a:pt x="244" y="430"/>
                  </a:lnTo>
                  <a:lnTo>
                    <a:pt x="244" y="428"/>
                  </a:lnTo>
                  <a:lnTo>
                    <a:pt x="244" y="428"/>
                  </a:lnTo>
                  <a:lnTo>
                    <a:pt x="244" y="426"/>
                  </a:lnTo>
                  <a:lnTo>
                    <a:pt x="244" y="426"/>
                  </a:lnTo>
                  <a:lnTo>
                    <a:pt x="246" y="426"/>
                  </a:lnTo>
                  <a:lnTo>
                    <a:pt x="246" y="426"/>
                  </a:lnTo>
                  <a:lnTo>
                    <a:pt x="246" y="424"/>
                  </a:lnTo>
                  <a:lnTo>
                    <a:pt x="244" y="422"/>
                  </a:lnTo>
                  <a:lnTo>
                    <a:pt x="244" y="422"/>
                  </a:lnTo>
                  <a:lnTo>
                    <a:pt x="244" y="422"/>
                  </a:lnTo>
                  <a:lnTo>
                    <a:pt x="244" y="422"/>
                  </a:lnTo>
                  <a:lnTo>
                    <a:pt x="242" y="420"/>
                  </a:lnTo>
                  <a:lnTo>
                    <a:pt x="242" y="420"/>
                  </a:lnTo>
                  <a:lnTo>
                    <a:pt x="244" y="416"/>
                  </a:lnTo>
                  <a:lnTo>
                    <a:pt x="248" y="410"/>
                  </a:lnTo>
                  <a:lnTo>
                    <a:pt x="248" y="410"/>
                  </a:lnTo>
                  <a:lnTo>
                    <a:pt x="248" y="408"/>
                  </a:lnTo>
                  <a:lnTo>
                    <a:pt x="248" y="408"/>
                  </a:lnTo>
                  <a:lnTo>
                    <a:pt x="248" y="404"/>
                  </a:lnTo>
                  <a:lnTo>
                    <a:pt x="248" y="404"/>
                  </a:lnTo>
                  <a:lnTo>
                    <a:pt x="250" y="404"/>
                  </a:lnTo>
                  <a:lnTo>
                    <a:pt x="250" y="404"/>
                  </a:lnTo>
                  <a:lnTo>
                    <a:pt x="250" y="402"/>
                  </a:lnTo>
                  <a:lnTo>
                    <a:pt x="250" y="402"/>
                  </a:lnTo>
                  <a:lnTo>
                    <a:pt x="252" y="400"/>
                  </a:lnTo>
                  <a:lnTo>
                    <a:pt x="252" y="400"/>
                  </a:lnTo>
                  <a:lnTo>
                    <a:pt x="252" y="398"/>
                  </a:lnTo>
                  <a:lnTo>
                    <a:pt x="252" y="398"/>
                  </a:lnTo>
                  <a:lnTo>
                    <a:pt x="252" y="396"/>
                  </a:lnTo>
                  <a:lnTo>
                    <a:pt x="252" y="396"/>
                  </a:lnTo>
                  <a:lnTo>
                    <a:pt x="254" y="394"/>
                  </a:lnTo>
                  <a:lnTo>
                    <a:pt x="254" y="394"/>
                  </a:lnTo>
                  <a:lnTo>
                    <a:pt x="254" y="392"/>
                  </a:lnTo>
                  <a:lnTo>
                    <a:pt x="254" y="392"/>
                  </a:lnTo>
                  <a:lnTo>
                    <a:pt x="254" y="390"/>
                  </a:lnTo>
                  <a:lnTo>
                    <a:pt x="254" y="390"/>
                  </a:lnTo>
                  <a:lnTo>
                    <a:pt x="254" y="388"/>
                  </a:lnTo>
                  <a:lnTo>
                    <a:pt x="254" y="388"/>
                  </a:lnTo>
                  <a:lnTo>
                    <a:pt x="254" y="386"/>
                  </a:lnTo>
                  <a:lnTo>
                    <a:pt x="254" y="386"/>
                  </a:lnTo>
                  <a:lnTo>
                    <a:pt x="256" y="384"/>
                  </a:lnTo>
                  <a:lnTo>
                    <a:pt x="256" y="380"/>
                  </a:lnTo>
                  <a:lnTo>
                    <a:pt x="256" y="380"/>
                  </a:lnTo>
                  <a:lnTo>
                    <a:pt x="256" y="378"/>
                  </a:lnTo>
                  <a:lnTo>
                    <a:pt x="256" y="378"/>
                  </a:lnTo>
                  <a:lnTo>
                    <a:pt x="258" y="378"/>
                  </a:lnTo>
                  <a:lnTo>
                    <a:pt x="258" y="378"/>
                  </a:lnTo>
                  <a:lnTo>
                    <a:pt x="258" y="374"/>
                  </a:lnTo>
                  <a:lnTo>
                    <a:pt x="256" y="372"/>
                  </a:lnTo>
                  <a:lnTo>
                    <a:pt x="256" y="372"/>
                  </a:lnTo>
                  <a:lnTo>
                    <a:pt x="256" y="372"/>
                  </a:lnTo>
                  <a:lnTo>
                    <a:pt x="256" y="372"/>
                  </a:lnTo>
                  <a:lnTo>
                    <a:pt x="256" y="368"/>
                  </a:lnTo>
                  <a:lnTo>
                    <a:pt x="256" y="368"/>
                  </a:lnTo>
                  <a:lnTo>
                    <a:pt x="258" y="366"/>
                  </a:lnTo>
                  <a:lnTo>
                    <a:pt x="260" y="366"/>
                  </a:lnTo>
                  <a:lnTo>
                    <a:pt x="260" y="362"/>
                  </a:lnTo>
                  <a:lnTo>
                    <a:pt x="260" y="362"/>
                  </a:lnTo>
                  <a:lnTo>
                    <a:pt x="260" y="362"/>
                  </a:lnTo>
                  <a:lnTo>
                    <a:pt x="260" y="362"/>
                  </a:lnTo>
                  <a:lnTo>
                    <a:pt x="260" y="360"/>
                  </a:lnTo>
                  <a:lnTo>
                    <a:pt x="260" y="360"/>
                  </a:lnTo>
                  <a:lnTo>
                    <a:pt x="260" y="358"/>
                  </a:lnTo>
                  <a:lnTo>
                    <a:pt x="260" y="358"/>
                  </a:lnTo>
                  <a:lnTo>
                    <a:pt x="262" y="356"/>
                  </a:lnTo>
                  <a:lnTo>
                    <a:pt x="262" y="356"/>
                  </a:lnTo>
                  <a:lnTo>
                    <a:pt x="262" y="354"/>
                  </a:lnTo>
                  <a:lnTo>
                    <a:pt x="262" y="354"/>
                  </a:lnTo>
                  <a:lnTo>
                    <a:pt x="264" y="352"/>
                  </a:lnTo>
                  <a:lnTo>
                    <a:pt x="264" y="352"/>
                  </a:lnTo>
                  <a:lnTo>
                    <a:pt x="264" y="350"/>
                  </a:lnTo>
                  <a:lnTo>
                    <a:pt x="264" y="350"/>
                  </a:lnTo>
                  <a:lnTo>
                    <a:pt x="264" y="348"/>
                  </a:lnTo>
                  <a:lnTo>
                    <a:pt x="264" y="348"/>
                  </a:lnTo>
                  <a:lnTo>
                    <a:pt x="264" y="346"/>
                  </a:lnTo>
                  <a:lnTo>
                    <a:pt x="264" y="346"/>
                  </a:lnTo>
                  <a:lnTo>
                    <a:pt x="266" y="344"/>
                  </a:lnTo>
                  <a:lnTo>
                    <a:pt x="266" y="340"/>
                  </a:lnTo>
                  <a:lnTo>
                    <a:pt x="266" y="340"/>
                  </a:lnTo>
                  <a:lnTo>
                    <a:pt x="266" y="338"/>
                  </a:lnTo>
                  <a:lnTo>
                    <a:pt x="266" y="338"/>
                  </a:lnTo>
                  <a:lnTo>
                    <a:pt x="266" y="336"/>
                  </a:lnTo>
                  <a:lnTo>
                    <a:pt x="266" y="336"/>
                  </a:lnTo>
                  <a:lnTo>
                    <a:pt x="266" y="332"/>
                  </a:lnTo>
                  <a:lnTo>
                    <a:pt x="266" y="332"/>
                  </a:lnTo>
                  <a:lnTo>
                    <a:pt x="268" y="330"/>
                  </a:lnTo>
                  <a:lnTo>
                    <a:pt x="268" y="330"/>
                  </a:lnTo>
                  <a:lnTo>
                    <a:pt x="270" y="328"/>
                  </a:lnTo>
                  <a:lnTo>
                    <a:pt x="270" y="328"/>
                  </a:lnTo>
                  <a:lnTo>
                    <a:pt x="270" y="326"/>
                  </a:lnTo>
                  <a:lnTo>
                    <a:pt x="270" y="326"/>
                  </a:lnTo>
                  <a:lnTo>
                    <a:pt x="270" y="324"/>
                  </a:lnTo>
                  <a:lnTo>
                    <a:pt x="270" y="324"/>
                  </a:lnTo>
                  <a:lnTo>
                    <a:pt x="268" y="320"/>
                  </a:lnTo>
                  <a:lnTo>
                    <a:pt x="268" y="320"/>
                  </a:lnTo>
                  <a:lnTo>
                    <a:pt x="270" y="318"/>
                  </a:lnTo>
                  <a:lnTo>
                    <a:pt x="270" y="318"/>
                  </a:lnTo>
                  <a:lnTo>
                    <a:pt x="270" y="314"/>
                  </a:lnTo>
                  <a:lnTo>
                    <a:pt x="270" y="314"/>
                  </a:lnTo>
                  <a:lnTo>
                    <a:pt x="270" y="312"/>
                  </a:lnTo>
                  <a:lnTo>
                    <a:pt x="270" y="312"/>
                  </a:lnTo>
                  <a:lnTo>
                    <a:pt x="270" y="312"/>
                  </a:lnTo>
                  <a:lnTo>
                    <a:pt x="270" y="312"/>
                  </a:lnTo>
                  <a:lnTo>
                    <a:pt x="270" y="312"/>
                  </a:lnTo>
                  <a:lnTo>
                    <a:pt x="272" y="308"/>
                  </a:lnTo>
                  <a:lnTo>
                    <a:pt x="270" y="308"/>
                  </a:lnTo>
                  <a:lnTo>
                    <a:pt x="270" y="308"/>
                  </a:lnTo>
                  <a:lnTo>
                    <a:pt x="270" y="306"/>
                  </a:lnTo>
                  <a:lnTo>
                    <a:pt x="270" y="306"/>
                  </a:lnTo>
                  <a:lnTo>
                    <a:pt x="270" y="304"/>
                  </a:lnTo>
                  <a:lnTo>
                    <a:pt x="270" y="304"/>
                  </a:lnTo>
                  <a:lnTo>
                    <a:pt x="270" y="304"/>
                  </a:lnTo>
                  <a:lnTo>
                    <a:pt x="270" y="304"/>
                  </a:lnTo>
                  <a:lnTo>
                    <a:pt x="270" y="300"/>
                  </a:lnTo>
                  <a:lnTo>
                    <a:pt x="270" y="300"/>
                  </a:lnTo>
                  <a:lnTo>
                    <a:pt x="272" y="296"/>
                  </a:lnTo>
                  <a:lnTo>
                    <a:pt x="272" y="296"/>
                  </a:lnTo>
                  <a:lnTo>
                    <a:pt x="272" y="294"/>
                  </a:lnTo>
                  <a:lnTo>
                    <a:pt x="272" y="294"/>
                  </a:lnTo>
                  <a:lnTo>
                    <a:pt x="272" y="292"/>
                  </a:lnTo>
                  <a:lnTo>
                    <a:pt x="272" y="292"/>
                  </a:lnTo>
                  <a:lnTo>
                    <a:pt x="272" y="290"/>
                  </a:lnTo>
                  <a:lnTo>
                    <a:pt x="272" y="290"/>
                  </a:lnTo>
                  <a:lnTo>
                    <a:pt x="272" y="288"/>
                  </a:lnTo>
                  <a:lnTo>
                    <a:pt x="272" y="288"/>
                  </a:lnTo>
                  <a:lnTo>
                    <a:pt x="272" y="286"/>
                  </a:lnTo>
                  <a:lnTo>
                    <a:pt x="272" y="286"/>
                  </a:lnTo>
                  <a:lnTo>
                    <a:pt x="272" y="284"/>
                  </a:lnTo>
                  <a:lnTo>
                    <a:pt x="272" y="284"/>
                  </a:lnTo>
                  <a:lnTo>
                    <a:pt x="272" y="282"/>
                  </a:lnTo>
                  <a:lnTo>
                    <a:pt x="272" y="282"/>
                  </a:lnTo>
                  <a:lnTo>
                    <a:pt x="274" y="282"/>
                  </a:lnTo>
                  <a:lnTo>
                    <a:pt x="274" y="282"/>
                  </a:lnTo>
                  <a:lnTo>
                    <a:pt x="274" y="280"/>
                  </a:lnTo>
                  <a:lnTo>
                    <a:pt x="274" y="280"/>
                  </a:lnTo>
                  <a:lnTo>
                    <a:pt x="274" y="280"/>
                  </a:lnTo>
                  <a:lnTo>
                    <a:pt x="274" y="278"/>
                  </a:lnTo>
                  <a:lnTo>
                    <a:pt x="274" y="278"/>
                  </a:lnTo>
                  <a:lnTo>
                    <a:pt x="278" y="274"/>
                  </a:lnTo>
                  <a:lnTo>
                    <a:pt x="278" y="274"/>
                  </a:lnTo>
                  <a:lnTo>
                    <a:pt x="278" y="270"/>
                  </a:lnTo>
                  <a:lnTo>
                    <a:pt x="276" y="268"/>
                  </a:lnTo>
                  <a:lnTo>
                    <a:pt x="276" y="268"/>
                  </a:lnTo>
                  <a:lnTo>
                    <a:pt x="276" y="266"/>
                  </a:lnTo>
                  <a:lnTo>
                    <a:pt x="276" y="266"/>
                  </a:lnTo>
                  <a:lnTo>
                    <a:pt x="276" y="264"/>
                  </a:lnTo>
                  <a:lnTo>
                    <a:pt x="276" y="264"/>
                  </a:lnTo>
                  <a:lnTo>
                    <a:pt x="276" y="262"/>
                  </a:lnTo>
                  <a:lnTo>
                    <a:pt x="276" y="262"/>
                  </a:lnTo>
                  <a:lnTo>
                    <a:pt x="276" y="260"/>
                  </a:lnTo>
                  <a:lnTo>
                    <a:pt x="276" y="260"/>
                  </a:lnTo>
                  <a:lnTo>
                    <a:pt x="278" y="258"/>
                  </a:lnTo>
                  <a:lnTo>
                    <a:pt x="278" y="258"/>
                  </a:lnTo>
                  <a:lnTo>
                    <a:pt x="278" y="256"/>
                  </a:lnTo>
                  <a:lnTo>
                    <a:pt x="278" y="256"/>
                  </a:lnTo>
                  <a:lnTo>
                    <a:pt x="278" y="254"/>
                  </a:lnTo>
                  <a:lnTo>
                    <a:pt x="278" y="254"/>
                  </a:lnTo>
                  <a:lnTo>
                    <a:pt x="278" y="252"/>
                  </a:lnTo>
                  <a:lnTo>
                    <a:pt x="280" y="252"/>
                  </a:lnTo>
                  <a:lnTo>
                    <a:pt x="282" y="254"/>
                  </a:lnTo>
                  <a:lnTo>
                    <a:pt x="282" y="252"/>
                  </a:lnTo>
                  <a:lnTo>
                    <a:pt x="282" y="252"/>
                  </a:lnTo>
                  <a:lnTo>
                    <a:pt x="282" y="250"/>
                  </a:lnTo>
                  <a:lnTo>
                    <a:pt x="282" y="250"/>
                  </a:lnTo>
                  <a:lnTo>
                    <a:pt x="282" y="248"/>
                  </a:lnTo>
                  <a:lnTo>
                    <a:pt x="282" y="248"/>
                  </a:lnTo>
                  <a:lnTo>
                    <a:pt x="284" y="244"/>
                  </a:lnTo>
                  <a:lnTo>
                    <a:pt x="284" y="244"/>
                  </a:lnTo>
                  <a:lnTo>
                    <a:pt x="282" y="240"/>
                  </a:lnTo>
                  <a:lnTo>
                    <a:pt x="282" y="240"/>
                  </a:lnTo>
                  <a:lnTo>
                    <a:pt x="282" y="240"/>
                  </a:lnTo>
                  <a:lnTo>
                    <a:pt x="282" y="240"/>
                  </a:lnTo>
                  <a:lnTo>
                    <a:pt x="284" y="236"/>
                  </a:lnTo>
                  <a:lnTo>
                    <a:pt x="284" y="236"/>
                  </a:lnTo>
                  <a:lnTo>
                    <a:pt x="286" y="236"/>
                  </a:lnTo>
                  <a:lnTo>
                    <a:pt x="286" y="236"/>
                  </a:lnTo>
                  <a:lnTo>
                    <a:pt x="286" y="234"/>
                  </a:lnTo>
                  <a:lnTo>
                    <a:pt x="286" y="234"/>
                  </a:lnTo>
                  <a:lnTo>
                    <a:pt x="286" y="232"/>
                  </a:lnTo>
                  <a:lnTo>
                    <a:pt x="286" y="232"/>
                  </a:lnTo>
                  <a:lnTo>
                    <a:pt x="286" y="230"/>
                  </a:lnTo>
                  <a:lnTo>
                    <a:pt x="286" y="230"/>
                  </a:lnTo>
                  <a:lnTo>
                    <a:pt x="286" y="228"/>
                  </a:lnTo>
                  <a:lnTo>
                    <a:pt x="288" y="226"/>
                  </a:lnTo>
                  <a:lnTo>
                    <a:pt x="288" y="226"/>
                  </a:lnTo>
                  <a:lnTo>
                    <a:pt x="288" y="226"/>
                  </a:lnTo>
                  <a:lnTo>
                    <a:pt x="288" y="224"/>
                  </a:lnTo>
                  <a:lnTo>
                    <a:pt x="288" y="224"/>
                  </a:lnTo>
                  <a:lnTo>
                    <a:pt x="288" y="222"/>
                  </a:lnTo>
                  <a:lnTo>
                    <a:pt x="288" y="222"/>
                  </a:lnTo>
                  <a:lnTo>
                    <a:pt x="288" y="220"/>
                  </a:lnTo>
                  <a:lnTo>
                    <a:pt x="288" y="220"/>
                  </a:lnTo>
                  <a:lnTo>
                    <a:pt x="290" y="220"/>
                  </a:lnTo>
                  <a:lnTo>
                    <a:pt x="290" y="220"/>
                  </a:lnTo>
                  <a:lnTo>
                    <a:pt x="290" y="218"/>
                  </a:lnTo>
                  <a:lnTo>
                    <a:pt x="292" y="218"/>
                  </a:lnTo>
                  <a:lnTo>
                    <a:pt x="292" y="218"/>
                  </a:lnTo>
                  <a:lnTo>
                    <a:pt x="292" y="216"/>
                  </a:lnTo>
                  <a:lnTo>
                    <a:pt x="292" y="216"/>
                  </a:lnTo>
                  <a:lnTo>
                    <a:pt x="292" y="214"/>
                  </a:lnTo>
                  <a:lnTo>
                    <a:pt x="292" y="214"/>
                  </a:lnTo>
                  <a:lnTo>
                    <a:pt x="294" y="214"/>
                  </a:lnTo>
                  <a:lnTo>
                    <a:pt x="294" y="214"/>
                  </a:lnTo>
                  <a:lnTo>
                    <a:pt x="294" y="210"/>
                  </a:lnTo>
                  <a:lnTo>
                    <a:pt x="292" y="210"/>
                  </a:lnTo>
                  <a:lnTo>
                    <a:pt x="292" y="210"/>
                  </a:lnTo>
                  <a:lnTo>
                    <a:pt x="292" y="208"/>
                  </a:lnTo>
                  <a:lnTo>
                    <a:pt x="292" y="208"/>
                  </a:lnTo>
                  <a:lnTo>
                    <a:pt x="294" y="206"/>
                  </a:lnTo>
                  <a:lnTo>
                    <a:pt x="294" y="206"/>
                  </a:lnTo>
                  <a:lnTo>
                    <a:pt x="294" y="204"/>
                  </a:lnTo>
                  <a:lnTo>
                    <a:pt x="294" y="204"/>
                  </a:lnTo>
                  <a:lnTo>
                    <a:pt x="294" y="202"/>
                  </a:lnTo>
                  <a:lnTo>
                    <a:pt x="294" y="202"/>
                  </a:lnTo>
                  <a:lnTo>
                    <a:pt x="294" y="200"/>
                  </a:lnTo>
                  <a:lnTo>
                    <a:pt x="294" y="200"/>
                  </a:lnTo>
                  <a:lnTo>
                    <a:pt x="294" y="200"/>
                  </a:lnTo>
                  <a:lnTo>
                    <a:pt x="294" y="200"/>
                  </a:lnTo>
                  <a:lnTo>
                    <a:pt x="294" y="194"/>
                  </a:lnTo>
                  <a:lnTo>
                    <a:pt x="294" y="194"/>
                  </a:lnTo>
                  <a:lnTo>
                    <a:pt x="298" y="188"/>
                  </a:lnTo>
                  <a:lnTo>
                    <a:pt x="298" y="188"/>
                  </a:lnTo>
                  <a:lnTo>
                    <a:pt x="300" y="184"/>
                  </a:lnTo>
                  <a:lnTo>
                    <a:pt x="300" y="184"/>
                  </a:lnTo>
                  <a:lnTo>
                    <a:pt x="300" y="182"/>
                  </a:lnTo>
                  <a:lnTo>
                    <a:pt x="302" y="180"/>
                  </a:lnTo>
                  <a:lnTo>
                    <a:pt x="302" y="180"/>
                  </a:lnTo>
                  <a:lnTo>
                    <a:pt x="302" y="178"/>
                  </a:lnTo>
                  <a:lnTo>
                    <a:pt x="302" y="178"/>
                  </a:lnTo>
                  <a:lnTo>
                    <a:pt x="302" y="176"/>
                  </a:lnTo>
                  <a:lnTo>
                    <a:pt x="302" y="176"/>
                  </a:lnTo>
                  <a:lnTo>
                    <a:pt x="302" y="174"/>
                  </a:lnTo>
                  <a:lnTo>
                    <a:pt x="302" y="174"/>
                  </a:lnTo>
                  <a:lnTo>
                    <a:pt x="302" y="172"/>
                  </a:lnTo>
                  <a:lnTo>
                    <a:pt x="304" y="170"/>
                  </a:lnTo>
                  <a:lnTo>
                    <a:pt x="304" y="170"/>
                  </a:lnTo>
                  <a:lnTo>
                    <a:pt x="304" y="168"/>
                  </a:lnTo>
                  <a:lnTo>
                    <a:pt x="304" y="168"/>
                  </a:lnTo>
                  <a:lnTo>
                    <a:pt x="306" y="166"/>
                  </a:lnTo>
                  <a:lnTo>
                    <a:pt x="306" y="166"/>
                  </a:lnTo>
                  <a:lnTo>
                    <a:pt x="306" y="164"/>
                  </a:lnTo>
                  <a:lnTo>
                    <a:pt x="306" y="164"/>
                  </a:lnTo>
                  <a:lnTo>
                    <a:pt x="306" y="162"/>
                  </a:lnTo>
                  <a:lnTo>
                    <a:pt x="306" y="162"/>
                  </a:lnTo>
                  <a:lnTo>
                    <a:pt x="308" y="160"/>
                  </a:lnTo>
                  <a:lnTo>
                    <a:pt x="308" y="160"/>
                  </a:lnTo>
                  <a:lnTo>
                    <a:pt x="308" y="158"/>
                  </a:lnTo>
                  <a:lnTo>
                    <a:pt x="308" y="158"/>
                  </a:lnTo>
                  <a:lnTo>
                    <a:pt x="308" y="156"/>
                  </a:lnTo>
                  <a:lnTo>
                    <a:pt x="308" y="156"/>
                  </a:lnTo>
                  <a:lnTo>
                    <a:pt x="310" y="156"/>
                  </a:lnTo>
                  <a:lnTo>
                    <a:pt x="310" y="156"/>
                  </a:lnTo>
                  <a:lnTo>
                    <a:pt x="310" y="154"/>
                  </a:lnTo>
                  <a:lnTo>
                    <a:pt x="308" y="152"/>
                  </a:lnTo>
                  <a:lnTo>
                    <a:pt x="308" y="152"/>
                  </a:lnTo>
                  <a:lnTo>
                    <a:pt x="308" y="150"/>
                  </a:lnTo>
                  <a:lnTo>
                    <a:pt x="308" y="150"/>
                  </a:lnTo>
                  <a:lnTo>
                    <a:pt x="310" y="150"/>
                  </a:lnTo>
                  <a:lnTo>
                    <a:pt x="310" y="150"/>
                  </a:lnTo>
                  <a:lnTo>
                    <a:pt x="312" y="150"/>
                  </a:lnTo>
                  <a:lnTo>
                    <a:pt x="312" y="150"/>
                  </a:lnTo>
                  <a:lnTo>
                    <a:pt x="312" y="146"/>
                  </a:lnTo>
                  <a:lnTo>
                    <a:pt x="312" y="146"/>
                  </a:lnTo>
                  <a:lnTo>
                    <a:pt x="314" y="146"/>
                  </a:lnTo>
                  <a:lnTo>
                    <a:pt x="314" y="146"/>
                  </a:lnTo>
                  <a:lnTo>
                    <a:pt x="314" y="144"/>
                  </a:lnTo>
                  <a:lnTo>
                    <a:pt x="314" y="144"/>
                  </a:lnTo>
                  <a:lnTo>
                    <a:pt x="314" y="142"/>
                  </a:lnTo>
                  <a:lnTo>
                    <a:pt x="316" y="140"/>
                  </a:lnTo>
                  <a:lnTo>
                    <a:pt x="316" y="140"/>
                  </a:lnTo>
                  <a:lnTo>
                    <a:pt x="316" y="140"/>
                  </a:lnTo>
                  <a:lnTo>
                    <a:pt x="316" y="138"/>
                  </a:lnTo>
                  <a:lnTo>
                    <a:pt x="316" y="138"/>
                  </a:lnTo>
                  <a:lnTo>
                    <a:pt x="316" y="136"/>
                  </a:lnTo>
                  <a:lnTo>
                    <a:pt x="316" y="136"/>
                  </a:lnTo>
                  <a:lnTo>
                    <a:pt x="316" y="134"/>
                  </a:lnTo>
                  <a:lnTo>
                    <a:pt x="316" y="134"/>
                  </a:lnTo>
                  <a:lnTo>
                    <a:pt x="318" y="130"/>
                  </a:lnTo>
                  <a:lnTo>
                    <a:pt x="320" y="126"/>
                  </a:lnTo>
                  <a:lnTo>
                    <a:pt x="324" y="120"/>
                  </a:lnTo>
                  <a:lnTo>
                    <a:pt x="324" y="120"/>
                  </a:lnTo>
                  <a:lnTo>
                    <a:pt x="324" y="118"/>
                  </a:lnTo>
                  <a:lnTo>
                    <a:pt x="324" y="118"/>
                  </a:lnTo>
                  <a:lnTo>
                    <a:pt x="326" y="116"/>
                  </a:lnTo>
                  <a:lnTo>
                    <a:pt x="328" y="116"/>
                  </a:lnTo>
                  <a:lnTo>
                    <a:pt x="328" y="114"/>
                  </a:lnTo>
                  <a:lnTo>
                    <a:pt x="328" y="114"/>
                  </a:lnTo>
                  <a:lnTo>
                    <a:pt x="328" y="112"/>
                  </a:lnTo>
                  <a:lnTo>
                    <a:pt x="328" y="112"/>
                  </a:lnTo>
                  <a:lnTo>
                    <a:pt x="328" y="110"/>
                  </a:lnTo>
                  <a:lnTo>
                    <a:pt x="328" y="110"/>
                  </a:lnTo>
                  <a:lnTo>
                    <a:pt x="330" y="104"/>
                  </a:lnTo>
                  <a:lnTo>
                    <a:pt x="332" y="96"/>
                  </a:lnTo>
                  <a:lnTo>
                    <a:pt x="342" y="88"/>
                  </a:lnTo>
                  <a:lnTo>
                    <a:pt x="342" y="88"/>
                  </a:lnTo>
                  <a:lnTo>
                    <a:pt x="350" y="78"/>
                  </a:lnTo>
                  <a:lnTo>
                    <a:pt x="350" y="78"/>
                  </a:lnTo>
                  <a:lnTo>
                    <a:pt x="350" y="76"/>
                  </a:lnTo>
                  <a:lnTo>
                    <a:pt x="350" y="76"/>
                  </a:lnTo>
                  <a:lnTo>
                    <a:pt x="352" y="74"/>
                  </a:lnTo>
                  <a:lnTo>
                    <a:pt x="352" y="74"/>
                  </a:lnTo>
                  <a:lnTo>
                    <a:pt x="352" y="74"/>
                  </a:lnTo>
                  <a:lnTo>
                    <a:pt x="354" y="72"/>
                  </a:lnTo>
                  <a:lnTo>
                    <a:pt x="354" y="72"/>
                  </a:lnTo>
                  <a:lnTo>
                    <a:pt x="358" y="70"/>
                  </a:lnTo>
                  <a:lnTo>
                    <a:pt x="358" y="70"/>
                  </a:lnTo>
                  <a:lnTo>
                    <a:pt x="362" y="66"/>
                  </a:lnTo>
                  <a:lnTo>
                    <a:pt x="360" y="66"/>
                  </a:lnTo>
                  <a:lnTo>
                    <a:pt x="360" y="66"/>
                  </a:lnTo>
                  <a:lnTo>
                    <a:pt x="362" y="66"/>
                  </a:lnTo>
                  <a:lnTo>
                    <a:pt x="362" y="66"/>
                  </a:lnTo>
                  <a:lnTo>
                    <a:pt x="362" y="66"/>
                  </a:lnTo>
                  <a:lnTo>
                    <a:pt x="364" y="64"/>
                  </a:lnTo>
                  <a:lnTo>
                    <a:pt x="364" y="64"/>
                  </a:lnTo>
                  <a:lnTo>
                    <a:pt x="366" y="62"/>
                  </a:lnTo>
                  <a:lnTo>
                    <a:pt x="366" y="62"/>
                  </a:lnTo>
                  <a:lnTo>
                    <a:pt x="366" y="62"/>
                  </a:lnTo>
                  <a:lnTo>
                    <a:pt x="370" y="58"/>
                  </a:lnTo>
                  <a:lnTo>
                    <a:pt x="370" y="58"/>
                  </a:lnTo>
                  <a:lnTo>
                    <a:pt x="368" y="56"/>
                  </a:lnTo>
                  <a:lnTo>
                    <a:pt x="368" y="56"/>
                  </a:lnTo>
                  <a:lnTo>
                    <a:pt x="370" y="54"/>
                  </a:lnTo>
                  <a:lnTo>
                    <a:pt x="370" y="54"/>
                  </a:lnTo>
                  <a:lnTo>
                    <a:pt x="372" y="54"/>
                  </a:lnTo>
                  <a:lnTo>
                    <a:pt x="372" y="54"/>
                  </a:lnTo>
                  <a:lnTo>
                    <a:pt x="376" y="50"/>
                  </a:lnTo>
                  <a:lnTo>
                    <a:pt x="376" y="50"/>
                  </a:lnTo>
                  <a:lnTo>
                    <a:pt x="380" y="48"/>
                  </a:lnTo>
                  <a:lnTo>
                    <a:pt x="380" y="48"/>
                  </a:lnTo>
                  <a:lnTo>
                    <a:pt x="384" y="46"/>
                  </a:lnTo>
                  <a:lnTo>
                    <a:pt x="384" y="46"/>
                  </a:lnTo>
                  <a:lnTo>
                    <a:pt x="386" y="46"/>
                  </a:lnTo>
                  <a:lnTo>
                    <a:pt x="386" y="46"/>
                  </a:lnTo>
                  <a:lnTo>
                    <a:pt x="390" y="46"/>
                  </a:lnTo>
                  <a:lnTo>
                    <a:pt x="390" y="46"/>
                  </a:lnTo>
                  <a:lnTo>
                    <a:pt x="394" y="46"/>
                  </a:lnTo>
                  <a:lnTo>
                    <a:pt x="394" y="46"/>
                  </a:lnTo>
                  <a:lnTo>
                    <a:pt x="396" y="46"/>
                  </a:lnTo>
                  <a:lnTo>
                    <a:pt x="396" y="46"/>
                  </a:lnTo>
                  <a:lnTo>
                    <a:pt x="398" y="46"/>
                  </a:lnTo>
                  <a:lnTo>
                    <a:pt x="398" y="46"/>
                  </a:lnTo>
                  <a:lnTo>
                    <a:pt x="400" y="46"/>
                  </a:lnTo>
                  <a:lnTo>
                    <a:pt x="400" y="46"/>
                  </a:lnTo>
                  <a:lnTo>
                    <a:pt x="404" y="46"/>
                  </a:lnTo>
                  <a:lnTo>
                    <a:pt x="406" y="48"/>
                  </a:lnTo>
                  <a:lnTo>
                    <a:pt x="410" y="52"/>
                  </a:lnTo>
                  <a:lnTo>
                    <a:pt x="410" y="52"/>
                  </a:lnTo>
                  <a:lnTo>
                    <a:pt x="410" y="54"/>
                  </a:lnTo>
                  <a:lnTo>
                    <a:pt x="410" y="54"/>
                  </a:lnTo>
                  <a:lnTo>
                    <a:pt x="412" y="58"/>
                  </a:lnTo>
                  <a:lnTo>
                    <a:pt x="412" y="58"/>
                  </a:lnTo>
                  <a:lnTo>
                    <a:pt x="412" y="62"/>
                  </a:lnTo>
                  <a:lnTo>
                    <a:pt x="412" y="62"/>
                  </a:lnTo>
                  <a:lnTo>
                    <a:pt x="412" y="62"/>
                  </a:lnTo>
                  <a:lnTo>
                    <a:pt x="412" y="62"/>
                  </a:lnTo>
                  <a:lnTo>
                    <a:pt x="414" y="68"/>
                  </a:lnTo>
                  <a:lnTo>
                    <a:pt x="414" y="68"/>
                  </a:lnTo>
                  <a:lnTo>
                    <a:pt x="414" y="68"/>
                  </a:lnTo>
                  <a:lnTo>
                    <a:pt x="414" y="68"/>
                  </a:lnTo>
                  <a:lnTo>
                    <a:pt x="414" y="70"/>
                  </a:lnTo>
                  <a:lnTo>
                    <a:pt x="414" y="70"/>
                  </a:lnTo>
                  <a:lnTo>
                    <a:pt x="414" y="70"/>
                  </a:lnTo>
                  <a:lnTo>
                    <a:pt x="416" y="70"/>
                  </a:lnTo>
                  <a:lnTo>
                    <a:pt x="416" y="70"/>
                  </a:lnTo>
                  <a:lnTo>
                    <a:pt x="418" y="72"/>
                  </a:lnTo>
                  <a:lnTo>
                    <a:pt x="420" y="72"/>
                  </a:lnTo>
                  <a:lnTo>
                    <a:pt x="422" y="72"/>
                  </a:lnTo>
                  <a:lnTo>
                    <a:pt x="422" y="72"/>
                  </a:lnTo>
                  <a:lnTo>
                    <a:pt x="422" y="70"/>
                  </a:lnTo>
                  <a:lnTo>
                    <a:pt x="422" y="70"/>
                  </a:lnTo>
                  <a:lnTo>
                    <a:pt x="424" y="68"/>
                  </a:lnTo>
                  <a:lnTo>
                    <a:pt x="428" y="66"/>
                  </a:lnTo>
                  <a:lnTo>
                    <a:pt x="430" y="64"/>
                  </a:lnTo>
                  <a:lnTo>
                    <a:pt x="432" y="60"/>
                  </a:lnTo>
                  <a:lnTo>
                    <a:pt x="432" y="60"/>
                  </a:lnTo>
                  <a:lnTo>
                    <a:pt x="434" y="56"/>
                  </a:lnTo>
                  <a:lnTo>
                    <a:pt x="434" y="56"/>
                  </a:lnTo>
                  <a:lnTo>
                    <a:pt x="434" y="54"/>
                  </a:lnTo>
                  <a:lnTo>
                    <a:pt x="434" y="54"/>
                  </a:lnTo>
                  <a:lnTo>
                    <a:pt x="434" y="52"/>
                  </a:lnTo>
                  <a:lnTo>
                    <a:pt x="434" y="52"/>
                  </a:lnTo>
                  <a:lnTo>
                    <a:pt x="434" y="50"/>
                  </a:lnTo>
                  <a:lnTo>
                    <a:pt x="434" y="50"/>
                  </a:lnTo>
                  <a:lnTo>
                    <a:pt x="434" y="48"/>
                  </a:lnTo>
                  <a:lnTo>
                    <a:pt x="434" y="48"/>
                  </a:lnTo>
                  <a:lnTo>
                    <a:pt x="432" y="46"/>
                  </a:lnTo>
                  <a:lnTo>
                    <a:pt x="432" y="46"/>
                  </a:lnTo>
                  <a:lnTo>
                    <a:pt x="432" y="44"/>
                  </a:lnTo>
                  <a:lnTo>
                    <a:pt x="432" y="44"/>
                  </a:lnTo>
                  <a:lnTo>
                    <a:pt x="432" y="42"/>
                  </a:lnTo>
                  <a:lnTo>
                    <a:pt x="432" y="42"/>
                  </a:lnTo>
                  <a:lnTo>
                    <a:pt x="430" y="40"/>
                  </a:lnTo>
                  <a:lnTo>
                    <a:pt x="430" y="40"/>
                  </a:lnTo>
                  <a:lnTo>
                    <a:pt x="428" y="36"/>
                  </a:lnTo>
                  <a:lnTo>
                    <a:pt x="428" y="36"/>
                  </a:lnTo>
                  <a:lnTo>
                    <a:pt x="422" y="28"/>
                  </a:lnTo>
                  <a:lnTo>
                    <a:pt x="422" y="28"/>
                  </a:lnTo>
                  <a:lnTo>
                    <a:pt x="422" y="26"/>
                  </a:lnTo>
                  <a:lnTo>
                    <a:pt x="422" y="26"/>
                  </a:lnTo>
                  <a:lnTo>
                    <a:pt x="420" y="24"/>
                  </a:lnTo>
                  <a:lnTo>
                    <a:pt x="420" y="24"/>
                  </a:lnTo>
                  <a:lnTo>
                    <a:pt x="418" y="24"/>
                  </a:lnTo>
                  <a:lnTo>
                    <a:pt x="418" y="24"/>
                  </a:lnTo>
                  <a:lnTo>
                    <a:pt x="410" y="18"/>
                  </a:lnTo>
                  <a:lnTo>
                    <a:pt x="410" y="20"/>
                  </a:lnTo>
                  <a:lnTo>
                    <a:pt x="410" y="20"/>
                  </a:lnTo>
                  <a:lnTo>
                    <a:pt x="410" y="16"/>
                  </a:lnTo>
                  <a:lnTo>
                    <a:pt x="408" y="16"/>
                  </a:lnTo>
                  <a:lnTo>
                    <a:pt x="408" y="16"/>
                  </a:lnTo>
                  <a:lnTo>
                    <a:pt x="406" y="16"/>
                  </a:lnTo>
                  <a:lnTo>
                    <a:pt x="406" y="16"/>
                  </a:lnTo>
                  <a:lnTo>
                    <a:pt x="404" y="16"/>
                  </a:lnTo>
                  <a:lnTo>
                    <a:pt x="404" y="16"/>
                  </a:lnTo>
                  <a:lnTo>
                    <a:pt x="404" y="14"/>
                  </a:lnTo>
                  <a:lnTo>
                    <a:pt x="404" y="14"/>
                  </a:lnTo>
                  <a:lnTo>
                    <a:pt x="400" y="14"/>
                  </a:lnTo>
                  <a:lnTo>
                    <a:pt x="400" y="14"/>
                  </a:lnTo>
                  <a:lnTo>
                    <a:pt x="400" y="12"/>
                  </a:lnTo>
                  <a:lnTo>
                    <a:pt x="400" y="12"/>
                  </a:lnTo>
                  <a:lnTo>
                    <a:pt x="396" y="12"/>
                  </a:lnTo>
                  <a:lnTo>
                    <a:pt x="396" y="12"/>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grpSp>
      <p:sp>
        <p:nvSpPr>
          <p:cNvPr id="64" name="文本占位符 25"/>
          <p:cNvSpPr>
            <a:spLocks noGrp="1"/>
          </p:cNvSpPr>
          <p:nvPr>
            <p:ph type="body" sz="quarter" idx="10"/>
          </p:nvPr>
        </p:nvSpPr>
        <p:spPr>
          <a:xfrm>
            <a:off x="655541" y="680601"/>
            <a:ext cx="3886387" cy="430679"/>
          </a:xfrm>
          <a:prstGeom prst="rect">
            <a:avLst/>
          </a:prstGeom>
        </p:spPr>
        <p:txBody>
          <a:bodyPr/>
          <a:lstStyle>
            <a:lvl1pPr marL="0" indent="0" algn="l" defTabSz="914400" rtl="0" eaLnBrk="1" latinLnBrk="0" hangingPunct="1">
              <a:buFontTx/>
              <a:buNone/>
              <a:defRPr lang="zh-CN" altLang="en-US" sz="2400" b="1" kern="1200" dirty="0" smtClean="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内容页3">
    <p:spTree>
      <p:nvGrpSpPr>
        <p:cNvPr id="1" name=""/>
        <p:cNvGrpSpPr/>
        <p:nvPr/>
      </p:nvGrpSpPr>
      <p:grpSpPr>
        <a:xfrm>
          <a:off x="0" y="0"/>
          <a:ext cx="0" cy="0"/>
          <a:chOff x="0" y="0"/>
          <a:chExt cx="0" cy="0"/>
        </a:xfrm>
      </p:grpSpPr>
      <p:sp>
        <p:nvSpPr>
          <p:cNvPr id="2" name="矩形 1"/>
          <p:cNvSpPr/>
          <p:nvPr userDrawn="1"/>
        </p:nvSpPr>
        <p:spPr>
          <a:xfrm>
            <a:off x="0" y="548640"/>
            <a:ext cx="12192000" cy="59851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5" name="矩形 4"/>
          <p:cNvSpPr/>
          <p:nvPr userDrawn="1"/>
        </p:nvSpPr>
        <p:spPr>
          <a:xfrm>
            <a:off x="0" y="0"/>
            <a:ext cx="12192000" cy="5985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矩形 5"/>
          <p:cNvSpPr/>
          <p:nvPr userDrawn="1"/>
        </p:nvSpPr>
        <p:spPr>
          <a:xfrm>
            <a:off x="6599762" y="133582"/>
            <a:ext cx="597968"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200" b="0" kern="120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绪论</a:t>
            </a:r>
          </a:p>
        </p:txBody>
      </p:sp>
      <p:sp>
        <p:nvSpPr>
          <p:cNvPr id="8" name="矩形 7"/>
          <p:cNvSpPr/>
          <p:nvPr userDrawn="1"/>
        </p:nvSpPr>
        <p:spPr>
          <a:xfrm>
            <a:off x="7233205" y="175685"/>
            <a:ext cx="912743" cy="3609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200" b="0" kern="120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系统架构</a:t>
            </a:r>
          </a:p>
        </p:txBody>
      </p:sp>
      <p:sp>
        <p:nvSpPr>
          <p:cNvPr id="9" name="矩形 8"/>
          <p:cNvSpPr/>
          <p:nvPr userDrawn="1"/>
        </p:nvSpPr>
        <p:spPr>
          <a:xfrm>
            <a:off x="8145949" y="162562"/>
            <a:ext cx="917134" cy="4030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200" b="0" kern="120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程序设计</a:t>
            </a:r>
          </a:p>
        </p:txBody>
      </p:sp>
      <p:sp>
        <p:nvSpPr>
          <p:cNvPr id="10" name="矩形 9"/>
          <p:cNvSpPr/>
          <p:nvPr userDrawn="1"/>
        </p:nvSpPr>
        <p:spPr>
          <a:xfrm>
            <a:off x="9004091" y="133582"/>
            <a:ext cx="1251613"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200" b="0" kern="1200" dirty="0">
                <a:solidFill>
                  <a:schemeClr val="bg1">
                    <a:lumMod val="85000"/>
                  </a:schemeClr>
                </a:solidFill>
                <a:latin typeface="微软雅黑" panose="020B0503020204020204" pitchFamily="34" charset="-122"/>
                <a:ea typeface="微软雅黑" panose="020B0503020204020204" pitchFamily="34" charset="-122"/>
                <a:cs typeface="Arial" panose="020B0604020202020204" pitchFamily="34" charset="0"/>
              </a:rPr>
              <a:t>功能介绍</a:t>
            </a:r>
          </a:p>
        </p:txBody>
      </p:sp>
      <p:sp>
        <p:nvSpPr>
          <p:cNvPr id="11" name="矩形 10"/>
          <p:cNvSpPr/>
          <p:nvPr userDrawn="1"/>
        </p:nvSpPr>
        <p:spPr>
          <a:xfrm>
            <a:off x="10238432" y="133582"/>
            <a:ext cx="1474192"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r>
              <a:rPr lang="zh-CN" altLang="en-US" sz="1400" b="1" kern="12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总结</a:t>
            </a:r>
          </a:p>
        </p:txBody>
      </p:sp>
      <p:sp>
        <p:nvSpPr>
          <p:cNvPr id="12" name="任意多边形 11"/>
          <p:cNvSpPr/>
          <p:nvPr userDrawn="1"/>
        </p:nvSpPr>
        <p:spPr>
          <a:xfrm>
            <a:off x="10842524" y="0"/>
            <a:ext cx="266008" cy="229317"/>
          </a:xfrm>
          <a:custGeom>
            <a:avLst/>
            <a:gdLst>
              <a:gd name="connsiteX0" fmla="*/ 0 w 266008"/>
              <a:gd name="connsiteY0" fmla="*/ 0 h 229317"/>
              <a:gd name="connsiteX1" fmla="*/ 266008 w 266008"/>
              <a:gd name="connsiteY1" fmla="*/ 0 h 229317"/>
              <a:gd name="connsiteX2" fmla="*/ 133004 w 266008"/>
              <a:gd name="connsiteY2" fmla="*/ 229317 h 229317"/>
              <a:gd name="connsiteX3" fmla="*/ 0 w 266008"/>
              <a:gd name="connsiteY3" fmla="*/ 0 h 229317"/>
            </a:gdLst>
            <a:ahLst/>
            <a:cxnLst>
              <a:cxn ang="0">
                <a:pos x="connsiteX0" y="connsiteY0"/>
              </a:cxn>
              <a:cxn ang="0">
                <a:pos x="connsiteX1" y="connsiteY1"/>
              </a:cxn>
              <a:cxn ang="0">
                <a:pos x="connsiteX2" y="connsiteY2"/>
              </a:cxn>
              <a:cxn ang="0">
                <a:pos x="connsiteX3" y="connsiteY3"/>
              </a:cxn>
            </a:cxnLst>
            <a:rect l="l" t="t" r="r" b="b"/>
            <a:pathLst>
              <a:path w="266008" h="229317">
                <a:moveTo>
                  <a:pt x="0" y="0"/>
                </a:moveTo>
                <a:lnTo>
                  <a:pt x="266008" y="0"/>
                </a:lnTo>
                <a:lnTo>
                  <a:pt x="133004" y="229317"/>
                </a:lnTo>
                <a:lnTo>
                  <a:pt x="0" y="0"/>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n-US" altLang="zh-CN" sz="1000" b="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5</a:t>
            </a:r>
            <a:endParaRPr lang="zh-CN" altLang="en-US" sz="1000" b="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矩形 12"/>
          <p:cNvSpPr/>
          <p:nvPr userDrawn="1"/>
        </p:nvSpPr>
        <p:spPr>
          <a:xfrm>
            <a:off x="0" y="6367549"/>
            <a:ext cx="12192000" cy="490451"/>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14" name="文本框 13"/>
          <p:cNvSpPr txBox="1"/>
          <p:nvPr userDrawn="1"/>
        </p:nvSpPr>
        <p:spPr>
          <a:xfrm>
            <a:off x="211251" y="6465073"/>
            <a:ext cx="3835373" cy="312420"/>
          </a:xfrm>
          <a:prstGeom prst="rect">
            <a:avLst/>
          </a:prstGeom>
          <a:noFill/>
        </p:spPr>
        <p:txBody>
          <a:bodyPr wrap="square" rtlCol="0">
            <a:spAutoFit/>
          </a:bodyPr>
          <a:lstStyle/>
          <a:p>
            <a:pPr>
              <a:lnSpc>
                <a:spcPct val="120000"/>
              </a:lnSpc>
            </a:pPr>
            <a:r>
              <a:rPr lang="zh-CN" altLang="en-US" sz="1200" dirty="0">
                <a:solidFill>
                  <a:schemeClr val="bg1"/>
                </a:solidFill>
                <a:latin typeface="微软雅黑" panose="020B0503020204020204" pitchFamily="34" charset="-122"/>
                <a:ea typeface="微软雅黑" panose="020B0503020204020204" pitchFamily="34" charset="-122"/>
                <a:sym typeface="+mn-ea"/>
              </a:rPr>
              <a:t>计算机与信息学院</a:t>
            </a:r>
            <a:endParaRPr lang="zh-CN" altLang="en-US" sz="1200" b="0" dirty="0">
              <a:solidFill>
                <a:schemeClr val="bg1"/>
              </a:solidFill>
              <a:latin typeface="微软雅黑" panose="020B0503020204020204" pitchFamily="34" charset="-122"/>
              <a:ea typeface="微软雅黑" panose="020B0503020204020204" pitchFamily="34" charset="-122"/>
            </a:endParaRPr>
          </a:p>
        </p:txBody>
      </p:sp>
      <p:grpSp>
        <p:nvGrpSpPr>
          <p:cNvPr id="60" name="组合 59"/>
          <p:cNvGrpSpPr/>
          <p:nvPr userDrawn="1"/>
        </p:nvGrpSpPr>
        <p:grpSpPr>
          <a:xfrm>
            <a:off x="317202" y="718050"/>
            <a:ext cx="380741" cy="322530"/>
            <a:chOff x="5790315" y="2761153"/>
            <a:chExt cx="1650625" cy="1262026"/>
          </a:xfrm>
          <a:solidFill>
            <a:srgbClr val="16A287"/>
          </a:solidFill>
        </p:grpSpPr>
        <p:sp>
          <p:nvSpPr>
            <p:cNvPr id="61" name="Freeform 8"/>
            <p:cNvSpPr/>
            <p:nvPr/>
          </p:nvSpPr>
          <p:spPr bwMode="auto">
            <a:xfrm>
              <a:off x="5790315" y="3534653"/>
              <a:ext cx="358992" cy="481124"/>
            </a:xfrm>
            <a:custGeom>
              <a:avLst/>
              <a:gdLst>
                <a:gd name="T0" fmla="*/ 172 w 194"/>
                <a:gd name="T1" fmla="*/ 22 h 260"/>
                <a:gd name="T2" fmla="*/ 164 w 194"/>
                <a:gd name="T3" fmla="*/ 38 h 260"/>
                <a:gd name="T4" fmla="*/ 166 w 194"/>
                <a:gd name="T5" fmla="*/ 48 h 260"/>
                <a:gd name="T6" fmla="*/ 144 w 194"/>
                <a:gd name="T7" fmla="*/ 76 h 260"/>
                <a:gd name="T8" fmla="*/ 130 w 194"/>
                <a:gd name="T9" fmla="*/ 102 h 260"/>
                <a:gd name="T10" fmla="*/ 124 w 194"/>
                <a:gd name="T11" fmla="*/ 106 h 260"/>
                <a:gd name="T12" fmla="*/ 126 w 194"/>
                <a:gd name="T13" fmla="*/ 116 h 260"/>
                <a:gd name="T14" fmla="*/ 112 w 194"/>
                <a:gd name="T15" fmla="*/ 124 h 260"/>
                <a:gd name="T16" fmla="*/ 116 w 194"/>
                <a:gd name="T17" fmla="*/ 130 h 260"/>
                <a:gd name="T18" fmla="*/ 128 w 194"/>
                <a:gd name="T19" fmla="*/ 124 h 260"/>
                <a:gd name="T20" fmla="*/ 130 w 194"/>
                <a:gd name="T21" fmla="*/ 116 h 260"/>
                <a:gd name="T22" fmla="*/ 136 w 194"/>
                <a:gd name="T23" fmla="*/ 106 h 260"/>
                <a:gd name="T24" fmla="*/ 138 w 194"/>
                <a:gd name="T25" fmla="*/ 118 h 260"/>
                <a:gd name="T26" fmla="*/ 132 w 194"/>
                <a:gd name="T27" fmla="*/ 126 h 260"/>
                <a:gd name="T28" fmla="*/ 122 w 194"/>
                <a:gd name="T29" fmla="*/ 138 h 260"/>
                <a:gd name="T30" fmla="*/ 112 w 194"/>
                <a:gd name="T31" fmla="*/ 150 h 260"/>
                <a:gd name="T32" fmla="*/ 98 w 194"/>
                <a:gd name="T33" fmla="*/ 150 h 260"/>
                <a:gd name="T34" fmla="*/ 92 w 194"/>
                <a:gd name="T35" fmla="*/ 160 h 260"/>
                <a:gd name="T36" fmla="*/ 94 w 194"/>
                <a:gd name="T37" fmla="*/ 166 h 260"/>
                <a:gd name="T38" fmla="*/ 82 w 194"/>
                <a:gd name="T39" fmla="*/ 170 h 260"/>
                <a:gd name="T40" fmla="*/ 72 w 194"/>
                <a:gd name="T41" fmla="*/ 170 h 260"/>
                <a:gd name="T42" fmla="*/ 80 w 194"/>
                <a:gd name="T43" fmla="*/ 172 h 260"/>
                <a:gd name="T44" fmla="*/ 66 w 194"/>
                <a:gd name="T45" fmla="*/ 186 h 260"/>
                <a:gd name="T46" fmla="*/ 64 w 194"/>
                <a:gd name="T47" fmla="*/ 194 h 260"/>
                <a:gd name="T48" fmla="*/ 52 w 194"/>
                <a:gd name="T49" fmla="*/ 190 h 260"/>
                <a:gd name="T50" fmla="*/ 26 w 194"/>
                <a:gd name="T51" fmla="*/ 226 h 260"/>
                <a:gd name="T52" fmla="*/ 4 w 194"/>
                <a:gd name="T53" fmla="*/ 256 h 260"/>
                <a:gd name="T54" fmla="*/ 20 w 194"/>
                <a:gd name="T55" fmla="*/ 254 h 260"/>
                <a:gd name="T56" fmla="*/ 22 w 194"/>
                <a:gd name="T57" fmla="*/ 258 h 260"/>
                <a:gd name="T58" fmla="*/ 30 w 194"/>
                <a:gd name="T59" fmla="*/ 254 h 260"/>
                <a:gd name="T60" fmla="*/ 38 w 194"/>
                <a:gd name="T61" fmla="*/ 250 h 260"/>
                <a:gd name="T62" fmla="*/ 48 w 194"/>
                <a:gd name="T63" fmla="*/ 252 h 260"/>
                <a:gd name="T64" fmla="*/ 48 w 194"/>
                <a:gd name="T65" fmla="*/ 248 h 260"/>
                <a:gd name="T66" fmla="*/ 58 w 194"/>
                <a:gd name="T67" fmla="*/ 236 h 260"/>
                <a:gd name="T68" fmla="*/ 68 w 194"/>
                <a:gd name="T69" fmla="*/ 228 h 260"/>
                <a:gd name="T70" fmla="*/ 74 w 194"/>
                <a:gd name="T71" fmla="*/ 222 h 260"/>
                <a:gd name="T72" fmla="*/ 82 w 194"/>
                <a:gd name="T73" fmla="*/ 220 h 260"/>
                <a:gd name="T74" fmla="*/ 80 w 194"/>
                <a:gd name="T75" fmla="*/ 212 h 260"/>
                <a:gd name="T76" fmla="*/ 90 w 194"/>
                <a:gd name="T77" fmla="*/ 204 h 260"/>
                <a:gd name="T78" fmla="*/ 96 w 194"/>
                <a:gd name="T79" fmla="*/ 196 h 260"/>
                <a:gd name="T80" fmla="*/ 104 w 194"/>
                <a:gd name="T81" fmla="*/ 182 h 260"/>
                <a:gd name="T82" fmla="*/ 114 w 194"/>
                <a:gd name="T83" fmla="*/ 174 h 260"/>
                <a:gd name="T84" fmla="*/ 120 w 194"/>
                <a:gd name="T85" fmla="*/ 168 h 260"/>
                <a:gd name="T86" fmla="*/ 124 w 194"/>
                <a:gd name="T87" fmla="*/ 158 h 260"/>
                <a:gd name="T88" fmla="*/ 132 w 194"/>
                <a:gd name="T89" fmla="*/ 150 h 260"/>
                <a:gd name="T90" fmla="*/ 140 w 194"/>
                <a:gd name="T91" fmla="*/ 138 h 260"/>
                <a:gd name="T92" fmla="*/ 156 w 194"/>
                <a:gd name="T93" fmla="*/ 112 h 260"/>
                <a:gd name="T94" fmla="*/ 162 w 194"/>
                <a:gd name="T95" fmla="*/ 100 h 260"/>
                <a:gd name="T96" fmla="*/ 166 w 194"/>
                <a:gd name="T97" fmla="*/ 88 h 260"/>
                <a:gd name="T98" fmla="*/ 172 w 194"/>
                <a:gd name="T99" fmla="*/ 82 h 260"/>
                <a:gd name="T100" fmla="*/ 174 w 194"/>
                <a:gd name="T101" fmla="*/ 76 h 260"/>
                <a:gd name="T102" fmla="*/ 176 w 194"/>
                <a:gd name="T103" fmla="*/ 62 h 260"/>
                <a:gd name="T104" fmla="*/ 186 w 194"/>
                <a:gd name="T105" fmla="*/ 52 h 260"/>
                <a:gd name="T106" fmla="*/ 182 w 194"/>
                <a:gd name="T107" fmla="*/ 40 h 260"/>
                <a:gd name="T108" fmla="*/ 186 w 194"/>
                <a:gd name="T109" fmla="*/ 32 h 260"/>
                <a:gd name="T110" fmla="*/ 192 w 194"/>
                <a:gd name="T111" fmla="*/ 22 h 260"/>
                <a:gd name="T112" fmla="*/ 192 w 194"/>
                <a:gd name="T113" fmla="*/ 14 h 260"/>
                <a:gd name="T114" fmla="*/ 190 w 194"/>
                <a:gd name="T115" fmla="*/ 4 h 260"/>
                <a:gd name="T116" fmla="*/ 178 w 194"/>
                <a:gd name="T117" fmla="*/ 4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4" h="260">
                  <a:moveTo>
                    <a:pt x="178" y="4"/>
                  </a:moveTo>
                  <a:lnTo>
                    <a:pt x="178" y="4"/>
                  </a:lnTo>
                  <a:lnTo>
                    <a:pt x="176" y="12"/>
                  </a:lnTo>
                  <a:lnTo>
                    <a:pt x="174" y="14"/>
                  </a:lnTo>
                  <a:lnTo>
                    <a:pt x="174" y="14"/>
                  </a:lnTo>
                  <a:lnTo>
                    <a:pt x="172" y="16"/>
                  </a:lnTo>
                  <a:lnTo>
                    <a:pt x="172" y="16"/>
                  </a:lnTo>
                  <a:lnTo>
                    <a:pt x="172" y="20"/>
                  </a:lnTo>
                  <a:lnTo>
                    <a:pt x="172" y="20"/>
                  </a:lnTo>
                  <a:lnTo>
                    <a:pt x="172" y="22"/>
                  </a:lnTo>
                  <a:lnTo>
                    <a:pt x="172" y="22"/>
                  </a:lnTo>
                  <a:lnTo>
                    <a:pt x="172" y="24"/>
                  </a:lnTo>
                  <a:lnTo>
                    <a:pt x="172" y="24"/>
                  </a:lnTo>
                  <a:lnTo>
                    <a:pt x="170" y="26"/>
                  </a:lnTo>
                  <a:lnTo>
                    <a:pt x="170" y="26"/>
                  </a:lnTo>
                  <a:lnTo>
                    <a:pt x="170" y="28"/>
                  </a:lnTo>
                  <a:lnTo>
                    <a:pt x="168" y="30"/>
                  </a:lnTo>
                  <a:lnTo>
                    <a:pt x="168" y="30"/>
                  </a:lnTo>
                  <a:lnTo>
                    <a:pt x="166" y="32"/>
                  </a:lnTo>
                  <a:lnTo>
                    <a:pt x="166" y="34"/>
                  </a:lnTo>
                  <a:lnTo>
                    <a:pt x="166" y="34"/>
                  </a:lnTo>
                  <a:lnTo>
                    <a:pt x="164" y="38"/>
                  </a:lnTo>
                  <a:lnTo>
                    <a:pt x="164" y="38"/>
                  </a:lnTo>
                  <a:lnTo>
                    <a:pt x="164" y="38"/>
                  </a:lnTo>
                  <a:lnTo>
                    <a:pt x="162" y="44"/>
                  </a:lnTo>
                  <a:lnTo>
                    <a:pt x="162" y="44"/>
                  </a:lnTo>
                  <a:lnTo>
                    <a:pt x="162" y="44"/>
                  </a:lnTo>
                  <a:lnTo>
                    <a:pt x="162" y="48"/>
                  </a:lnTo>
                  <a:lnTo>
                    <a:pt x="162" y="48"/>
                  </a:lnTo>
                  <a:lnTo>
                    <a:pt x="164" y="48"/>
                  </a:lnTo>
                  <a:lnTo>
                    <a:pt x="164" y="48"/>
                  </a:lnTo>
                  <a:lnTo>
                    <a:pt x="166" y="48"/>
                  </a:lnTo>
                  <a:lnTo>
                    <a:pt x="166" y="48"/>
                  </a:lnTo>
                  <a:lnTo>
                    <a:pt x="168" y="52"/>
                  </a:lnTo>
                  <a:lnTo>
                    <a:pt x="168" y="52"/>
                  </a:lnTo>
                  <a:lnTo>
                    <a:pt x="170" y="52"/>
                  </a:lnTo>
                  <a:lnTo>
                    <a:pt x="170" y="52"/>
                  </a:lnTo>
                  <a:lnTo>
                    <a:pt x="168" y="54"/>
                  </a:lnTo>
                  <a:lnTo>
                    <a:pt x="168" y="54"/>
                  </a:lnTo>
                  <a:lnTo>
                    <a:pt x="158" y="64"/>
                  </a:lnTo>
                  <a:lnTo>
                    <a:pt x="146" y="74"/>
                  </a:lnTo>
                  <a:lnTo>
                    <a:pt x="146" y="74"/>
                  </a:lnTo>
                  <a:lnTo>
                    <a:pt x="144" y="76"/>
                  </a:lnTo>
                  <a:lnTo>
                    <a:pt x="144" y="76"/>
                  </a:lnTo>
                  <a:lnTo>
                    <a:pt x="144" y="78"/>
                  </a:lnTo>
                  <a:lnTo>
                    <a:pt x="144" y="78"/>
                  </a:lnTo>
                  <a:lnTo>
                    <a:pt x="146" y="80"/>
                  </a:lnTo>
                  <a:lnTo>
                    <a:pt x="146" y="80"/>
                  </a:lnTo>
                  <a:lnTo>
                    <a:pt x="144" y="84"/>
                  </a:lnTo>
                  <a:lnTo>
                    <a:pt x="144" y="84"/>
                  </a:lnTo>
                  <a:lnTo>
                    <a:pt x="138" y="92"/>
                  </a:lnTo>
                  <a:lnTo>
                    <a:pt x="130" y="100"/>
                  </a:lnTo>
                  <a:lnTo>
                    <a:pt x="130" y="100"/>
                  </a:lnTo>
                  <a:lnTo>
                    <a:pt x="130" y="102"/>
                  </a:lnTo>
                  <a:lnTo>
                    <a:pt x="130" y="102"/>
                  </a:lnTo>
                  <a:lnTo>
                    <a:pt x="130" y="104"/>
                  </a:lnTo>
                  <a:lnTo>
                    <a:pt x="130" y="104"/>
                  </a:lnTo>
                  <a:lnTo>
                    <a:pt x="132" y="106"/>
                  </a:lnTo>
                  <a:lnTo>
                    <a:pt x="132" y="106"/>
                  </a:lnTo>
                  <a:lnTo>
                    <a:pt x="134" y="106"/>
                  </a:lnTo>
                  <a:lnTo>
                    <a:pt x="134" y="106"/>
                  </a:lnTo>
                  <a:lnTo>
                    <a:pt x="128" y="106"/>
                  </a:lnTo>
                  <a:lnTo>
                    <a:pt x="128" y="106"/>
                  </a:lnTo>
                  <a:lnTo>
                    <a:pt x="126" y="106"/>
                  </a:lnTo>
                  <a:lnTo>
                    <a:pt x="126" y="106"/>
                  </a:lnTo>
                  <a:lnTo>
                    <a:pt x="124" y="106"/>
                  </a:lnTo>
                  <a:lnTo>
                    <a:pt x="124" y="106"/>
                  </a:lnTo>
                  <a:lnTo>
                    <a:pt x="122" y="110"/>
                  </a:lnTo>
                  <a:lnTo>
                    <a:pt x="122" y="110"/>
                  </a:lnTo>
                  <a:lnTo>
                    <a:pt x="124" y="110"/>
                  </a:lnTo>
                  <a:lnTo>
                    <a:pt x="124" y="110"/>
                  </a:lnTo>
                  <a:lnTo>
                    <a:pt x="126" y="110"/>
                  </a:lnTo>
                  <a:lnTo>
                    <a:pt x="126" y="110"/>
                  </a:lnTo>
                  <a:lnTo>
                    <a:pt x="128" y="112"/>
                  </a:lnTo>
                  <a:lnTo>
                    <a:pt x="128" y="112"/>
                  </a:lnTo>
                  <a:lnTo>
                    <a:pt x="126" y="116"/>
                  </a:lnTo>
                  <a:lnTo>
                    <a:pt x="126" y="116"/>
                  </a:lnTo>
                  <a:lnTo>
                    <a:pt x="122" y="118"/>
                  </a:lnTo>
                  <a:lnTo>
                    <a:pt x="120" y="118"/>
                  </a:lnTo>
                  <a:lnTo>
                    <a:pt x="120" y="118"/>
                  </a:lnTo>
                  <a:lnTo>
                    <a:pt x="120" y="120"/>
                  </a:lnTo>
                  <a:lnTo>
                    <a:pt x="120" y="120"/>
                  </a:lnTo>
                  <a:lnTo>
                    <a:pt x="118" y="122"/>
                  </a:lnTo>
                  <a:lnTo>
                    <a:pt x="116" y="122"/>
                  </a:lnTo>
                  <a:lnTo>
                    <a:pt x="116" y="122"/>
                  </a:lnTo>
                  <a:lnTo>
                    <a:pt x="114" y="124"/>
                  </a:lnTo>
                  <a:lnTo>
                    <a:pt x="114" y="124"/>
                  </a:lnTo>
                  <a:lnTo>
                    <a:pt x="112" y="124"/>
                  </a:lnTo>
                  <a:lnTo>
                    <a:pt x="112" y="124"/>
                  </a:lnTo>
                  <a:lnTo>
                    <a:pt x="110" y="126"/>
                  </a:lnTo>
                  <a:lnTo>
                    <a:pt x="110" y="126"/>
                  </a:lnTo>
                  <a:lnTo>
                    <a:pt x="112" y="130"/>
                  </a:lnTo>
                  <a:lnTo>
                    <a:pt x="112" y="130"/>
                  </a:lnTo>
                  <a:lnTo>
                    <a:pt x="112" y="130"/>
                  </a:lnTo>
                  <a:lnTo>
                    <a:pt x="112" y="130"/>
                  </a:lnTo>
                  <a:lnTo>
                    <a:pt x="114" y="130"/>
                  </a:lnTo>
                  <a:lnTo>
                    <a:pt x="114" y="130"/>
                  </a:lnTo>
                  <a:lnTo>
                    <a:pt x="116" y="130"/>
                  </a:lnTo>
                  <a:lnTo>
                    <a:pt x="116" y="130"/>
                  </a:lnTo>
                  <a:lnTo>
                    <a:pt x="120" y="130"/>
                  </a:lnTo>
                  <a:lnTo>
                    <a:pt x="120" y="130"/>
                  </a:lnTo>
                  <a:lnTo>
                    <a:pt x="120" y="128"/>
                  </a:lnTo>
                  <a:lnTo>
                    <a:pt x="120" y="128"/>
                  </a:lnTo>
                  <a:lnTo>
                    <a:pt x="122" y="128"/>
                  </a:lnTo>
                  <a:lnTo>
                    <a:pt x="122" y="128"/>
                  </a:lnTo>
                  <a:lnTo>
                    <a:pt x="122" y="126"/>
                  </a:lnTo>
                  <a:lnTo>
                    <a:pt x="122" y="126"/>
                  </a:lnTo>
                  <a:lnTo>
                    <a:pt x="126" y="126"/>
                  </a:lnTo>
                  <a:lnTo>
                    <a:pt x="126" y="126"/>
                  </a:lnTo>
                  <a:lnTo>
                    <a:pt x="128" y="124"/>
                  </a:lnTo>
                  <a:lnTo>
                    <a:pt x="128" y="124"/>
                  </a:lnTo>
                  <a:lnTo>
                    <a:pt x="128" y="122"/>
                  </a:lnTo>
                  <a:lnTo>
                    <a:pt x="128" y="122"/>
                  </a:lnTo>
                  <a:lnTo>
                    <a:pt x="128" y="122"/>
                  </a:lnTo>
                  <a:lnTo>
                    <a:pt x="128" y="122"/>
                  </a:lnTo>
                  <a:lnTo>
                    <a:pt x="128" y="120"/>
                  </a:lnTo>
                  <a:lnTo>
                    <a:pt x="128" y="120"/>
                  </a:lnTo>
                  <a:lnTo>
                    <a:pt x="128" y="118"/>
                  </a:lnTo>
                  <a:lnTo>
                    <a:pt x="128" y="118"/>
                  </a:lnTo>
                  <a:lnTo>
                    <a:pt x="130" y="116"/>
                  </a:lnTo>
                  <a:lnTo>
                    <a:pt x="130" y="116"/>
                  </a:lnTo>
                  <a:lnTo>
                    <a:pt x="134" y="114"/>
                  </a:lnTo>
                  <a:lnTo>
                    <a:pt x="134" y="114"/>
                  </a:lnTo>
                  <a:lnTo>
                    <a:pt x="134" y="114"/>
                  </a:lnTo>
                  <a:lnTo>
                    <a:pt x="134" y="114"/>
                  </a:lnTo>
                  <a:lnTo>
                    <a:pt x="134" y="112"/>
                  </a:lnTo>
                  <a:lnTo>
                    <a:pt x="134" y="112"/>
                  </a:lnTo>
                  <a:lnTo>
                    <a:pt x="134" y="110"/>
                  </a:lnTo>
                  <a:lnTo>
                    <a:pt x="134" y="110"/>
                  </a:lnTo>
                  <a:lnTo>
                    <a:pt x="136" y="108"/>
                  </a:lnTo>
                  <a:lnTo>
                    <a:pt x="136" y="108"/>
                  </a:lnTo>
                  <a:lnTo>
                    <a:pt x="136" y="106"/>
                  </a:lnTo>
                  <a:lnTo>
                    <a:pt x="136" y="106"/>
                  </a:lnTo>
                  <a:lnTo>
                    <a:pt x="142" y="104"/>
                  </a:lnTo>
                  <a:lnTo>
                    <a:pt x="144" y="104"/>
                  </a:lnTo>
                  <a:lnTo>
                    <a:pt x="144" y="106"/>
                  </a:lnTo>
                  <a:lnTo>
                    <a:pt x="140" y="112"/>
                  </a:lnTo>
                  <a:lnTo>
                    <a:pt x="140" y="112"/>
                  </a:lnTo>
                  <a:lnTo>
                    <a:pt x="140" y="114"/>
                  </a:lnTo>
                  <a:lnTo>
                    <a:pt x="140" y="114"/>
                  </a:lnTo>
                  <a:lnTo>
                    <a:pt x="138" y="118"/>
                  </a:lnTo>
                  <a:lnTo>
                    <a:pt x="138" y="118"/>
                  </a:lnTo>
                  <a:lnTo>
                    <a:pt x="138" y="118"/>
                  </a:lnTo>
                  <a:lnTo>
                    <a:pt x="136" y="118"/>
                  </a:lnTo>
                  <a:lnTo>
                    <a:pt x="136" y="118"/>
                  </a:lnTo>
                  <a:lnTo>
                    <a:pt x="136" y="120"/>
                  </a:lnTo>
                  <a:lnTo>
                    <a:pt x="136" y="120"/>
                  </a:lnTo>
                  <a:lnTo>
                    <a:pt x="132" y="122"/>
                  </a:lnTo>
                  <a:lnTo>
                    <a:pt x="132" y="122"/>
                  </a:lnTo>
                  <a:lnTo>
                    <a:pt x="132" y="124"/>
                  </a:lnTo>
                  <a:lnTo>
                    <a:pt x="132" y="124"/>
                  </a:lnTo>
                  <a:lnTo>
                    <a:pt x="132" y="126"/>
                  </a:lnTo>
                  <a:lnTo>
                    <a:pt x="132" y="126"/>
                  </a:lnTo>
                  <a:lnTo>
                    <a:pt x="132" y="126"/>
                  </a:lnTo>
                  <a:lnTo>
                    <a:pt x="132" y="126"/>
                  </a:lnTo>
                  <a:lnTo>
                    <a:pt x="130" y="128"/>
                  </a:lnTo>
                  <a:lnTo>
                    <a:pt x="130" y="128"/>
                  </a:lnTo>
                  <a:lnTo>
                    <a:pt x="128" y="132"/>
                  </a:lnTo>
                  <a:lnTo>
                    <a:pt x="124" y="134"/>
                  </a:lnTo>
                  <a:lnTo>
                    <a:pt x="124" y="134"/>
                  </a:lnTo>
                  <a:lnTo>
                    <a:pt x="122" y="134"/>
                  </a:lnTo>
                  <a:lnTo>
                    <a:pt x="122" y="134"/>
                  </a:lnTo>
                  <a:lnTo>
                    <a:pt x="122" y="136"/>
                  </a:lnTo>
                  <a:lnTo>
                    <a:pt x="122" y="136"/>
                  </a:lnTo>
                  <a:lnTo>
                    <a:pt x="122" y="138"/>
                  </a:lnTo>
                  <a:lnTo>
                    <a:pt x="122" y="138"/>
                  </a:lnTo>
                  <a:lnTo>
                    <a:pt x="122" y="140"/>
                  </a:lnTo>
                  <a:lnTo>
                    <a:pt x="122" y="140"/>
                  </a:lnTo>
                  <a:lnTo>
                    <a:pt x="122" y="142"/>
                  </a:lnTo>
                  <a:lnTo>
                    <a:pt x="122" y="142"/>
                  </a:lnTo>
                  <a:lnTo>
                    <a:pt x="122" y="144"/>
                  </a:lnTo>
                  <a:lnTo>
                    <a:pt x="122" y="144"/>
                  </a:lnTo>
                  <a:lnTo>
                    <a:pt x="118" y="150"/>
                  </a:lnTo>
                  <a:lnTo>
                    <a:pt x="112" y="152"/>
                  </a:lnTo>
                  <a:lnTo>
                    <a:pt x="112" y="152"/>
                  </a:lnTo>
                  <a:lnTo>
                    <a:pt x="112" y="150"/>
                  </a:lnTo>
                  <a:lnTo>
                    <a:pt x="112" y="150"/>
                  </a:lnTo>
                  <a:lnTo>
                    <a:pt x="108" y="150"/>
                  </a:lnTo>
                  <a:lnTo>
                    <a:pt x="108" y="150"/>
                  </a:lnTo>
                  <a:lnTo>
                    <a:pt x="106" y="152"/>
                  </a:lnTo>
                  <a:lnTo>
                    <a:pt x="106" y="152"/>
                  </a:lnTo>
                  <a:lnTo>
                    <a:pt x="104" y="150"/>
                  </a:lnTo>
                  <a:lnTo>
                    <a:pt x="104" y="150"/>
                  </a:lnTo>
                  <a:lnTo>
                    <a:pt x="102" y="148"/>
                  </a:lnTo>
                  <a:lnTo>
                    <a:pt x="98" y="148"/>
                  </a:lnTo>
                  <a:lnTo>
                    <a:pt x="98" y="148"/>
                  </a:lnTo>
                  <a:lnTo>
                    <a:pt x="98" y="150"/>
                  </a:lnTo>
                  <a:lnTo>
                    <a:pt x="98" y="150"/>
                  </a:lnTo>
                  <a:lnTo>
                    <a:pt x="98" y="152"/>
                  </a:lnTo>
                  <a:lnTo>
                    <a:pt x="98" y="152"/>
                  </a:lnTo>
                  <a:lnTo>
                    <a:pt x="100" y="154"/>
                  </a:lnTo>
                  <a:lnTo>
                    <a:pt x="100" y="154"/>
                  </a:lnTo>
                  <a:lnTo>
                    <a:pt x="100" y="156"/>
                  </a:lnTo>
                  <a:lnTo>
                    <a:pt x="100" y="156"/>
                  </a:lnTo>
                  <a:lnTo>
                    <a:pt x="100" y="156"/>
                  </a:lnTo>
                  <a:lnTo>
                    <a:pt x="100" y="158"/>
                  </a:lnTo>
                  <a:lnTo>
                    <a:pt x="98" y="158"/>
                  </a:lnTo>
                  <a:lnTo>
                    <a:pt x="92" y="160"/>
                  </a:lnTo>
                  <a:lnTo>
                    <a:pt x="92" y="160"/>
                  </a:lnTo>
                  <a:lnTo>
                    <a:pt x="90" y="160"/>
                  </a:lnTo>
                  <a:lnTo>
                    <a:pt x="90" y="160"/>
                  </a:lnTo>
                  <a:lnTo>
                    <a:pt x="90" y="162"/>
                  </a:lnTo>
                  <a:lnTo>
                    <a:pt x="90" y="162"/>
                  </a:lnTo>
                  <a:lnTo>
                    <a:pt x="92" y="164"/>
                  </a:lnTo>
                  <a:lnTo>
                    <a:pt x="92" y="164"/>
                  </a:lnTo>
                  <a:lnTo>
                    <a:pt x="92" y="164"/>
                  </a:lnTo>
                  <a:lnTo>
                    <a:pt x="92" y="164"/>
                  </a:lnTo>
                  <a:lnTo>
                    <a:pt x="94" y="166"/>
                  </a:lnTo>
                  <a:lnTo>
                    <a:pt x="94" y="166"/>
                  </a:lnTo>
                  <a:lnTo>
                    <a:pt x="92" y="168"/>
                  </a:lnTo>
                  <a:lnTo>
                    <a:pt x="92" y="168"/>
                  </a:lnTo>
                  <a:lnTo>
                    <a:pt x="90" y="170"/>
                  </a:lnTo>
                  <a:lnTo>
                    <a:pt x="90" y="170"/>
                  </a:lnTo>
                  <a:lnTo>
                    <a:pt x="90" y="168"/>
                  </a:lnTo>
                  <a:lnTo>
                    <a:pt x="90" y="168"/>
                  </a:lnTo>
                  <a:lnTo>
                    <a:pt x="88" y="166"/>
                  </a:lnTo>
                  <a:lnTo>
                    <a:pt x="88" y="166"/>
                  </a:lnTo>
                  <a:lnTo>
                    <a:pt x="86" y="166"/>
                  </a:lnTo>
                  <a:lnTo>
                    <a:pt x="86" y="166"/>
                  </a:lnTo>
                  <a:lnTo>
                    <a:pt x="82" y="170"/>
                  </a:lnTo>
                  <a:lnTo>
                    <a:pt x="82" y="170"/>
                  </a:lnTo>
                  <a:lnTo>
                    <a:pt x="80" y="170"/>
                  </a:lnTo>
                  <a:lnTo>
                    <a:pt x="80" y="170"/>
                  </a:lnTo>
                  <a:lnTo>
                    <a:pt x="78" y="170"/>
                  </a:lnTo>
                  <a:lnTo>
                    <a:pt x="78" y="170"/>
                  </a:lnTo>
                  <a:lnTo>
                    <a:pt x="76" y="170"/>
                  </a:lnTo>
                  <a:lnTo>
                    <a:pt x="76" y="170"/>
                  </a:lnTo>
                  <a:lnTo>
                    <a:pt x="74" y="170"/>
                  </a:lnTo>
                  <a:lnTo>
                    <a:pt x="74" y="170"/>
                  </a:lnTo>
                  <a:lnTo>
                    <a:pt x="72" y="170"/>
                  </a:lnTo>
                  <a:lnTo>
                    <a:pt x="72" y="170"/>
                  </a:lnTo>
                  <a:lnTo>
                    <a:pt x="68" y="170"/>
                  </a:lnTo>
                  <a:lnTo>
                    <a:pt x="68" y="170"/>
                  </a:lnTo>
                  <a:lnTo>
                    <a:pt x="70" y="172"/>
                  </a:lnTo>
                  <a:lnTo>
                    <a:pt x="70" y="172"/>
                  </a:lnTo>
                  <a:lnTo>
                    <a:pt x="70" y="172"/>
                  </a:lnTo>
                  <a:lnTo>
                    <a:pt x="70" y="172"/>
                  </a:lnTo>
                  <a:lnTo>
                    <a:pt x="72" y="174"/>
                  </a:lnTo>
                  <a:lnTo>
                    <a:pt x="76" y="174"/>
                  </a:lnTo>
                  <a:lnTo>
                    <a:pt x="76" y="174"/>
                  </a:lnTo>
                  <a:lnTo>
                    <a:pt x="76" y="174"/>
                  </a:lnTo>
                  <a:lnTo>
                    <a:pt x="80" y="172"/>
                  </a:lnTo>
                  <a:lnTo>
                    <a:pt x="80" y="172"/>
                  </a:lnTo>
                  <a:lnTo>
                    <a:pt x="80" y="174"/>
                  </a:lnTo>
                  <a:lnTo>
                    <a:pt x="80" y="174"/>
                  </a:lnTo>
                  <a:lnTo>
                    <a:pt x="80" y="178"/>
                  </a:lnTo>
                  <a:lnTo>
                    <a:pt x="78" y="180"/>
                  </a:lnTo>
                  <a:lnTo>
                    <a:pt x="74" y="182"/>
                  </a:lnTo>
                  <a:lnTo>
                    <a:pt x="68" y="184"/>
                  </a:lnTo>
                  <a:lnTo>
                    <a:pt x="68" y="184"/>
                  </a:lnTo>
                  <a:lnTo>
                    <a:pt x="66" y="184"/>
                  </a:lnTo>
                  <a:lnTo>
                    <a:pt x="66" y="184"/>
                  </a:lnTo>
                  <a:lnTo>
                    <a:pt x="66" y="186"/>
                  </a:lnTo>
                  <a:lnTo>
                    <a:pt x="66" y="186"/>
                  </a:lnTo>
                  <a:lnTo>
                    <a:pt x="66" y="188"/>
                  </a:lnTo>
                  <a:lnTo>
                    <a:pt x="66" y="188"/>
                  </a:lnTo>
                  <a:lnTo>
                    <a:pt x="64" y="188"/>
                  </a:lnTo>
                  <a:lnTo>
                    <a:pt x="64" y="188"/>
                  </a:lnTo>
                  <a:lnTo>
                    <a:pt x="64" y="190"/>
                  </a:lnTo>
                  <a:lnTo>
                    <a:pt x="64" y="190"/>
                  </a:lnTo>
                  <a:lnTo>
                    <a:pt x="64" y="192"/>
                  </a:lnTo>
                  <a:lnTo>
                    <a:pt x="64" y="192"/>
                  </a:lnTo>
                  <a:lnTo>
                    <a:pt x="64" y="194"/>
                  </a:lnTo>
                  <a:lnTo>
                    <a:pt x="64" y="194"/>
                  </a:lnTo>
                  <a:lnTo>
                    <a:pt x="62" y="194"/>
                  </a:lnTo>
                  <a:lnTo>
                    <a:pt x="62" y="194"/>
                  </a:lnTo>
                  <a:lnTo>
                    <a:pt x="60" y="194"/>
                  </a:lnTo>
                  <a:lnTo>
                    <a:pt x="60" y="194"/>
                  </a:lnTo>
                  <a:lnTo>
                    <a:pt x="58" y="194"/>
                  </a:lnTo>
                  <a:lnTo>
                    <a:pt x="58" y="194"/>
                  </a:lnTo>
                  <a:lnTo>
                    <a:pt x="56" y="192"/>
                  </a:lnTo>
                  <a:lnTo>
                    <a:pt x="56" y="192"/>
                  </a:lnTo>
                  <a:lnTo>
                    <a:pt x="56" y="190"/>
                  </a:lnTo>
                  <a:lnTo>
                    <a:pt x="56" y="190"/>
                  </a:lnTo>
                  <a:lnTo>
                    <a:pt x="52" y="190"/>
                  </a:lnTo>
                  <a:lnTo>
                    <a:pt x="52" y="190"/>
                  </a:lnTo>
                  <a:lnTo>
                    <a:pt x="50" y="192"/>
                  </a:lnTo>
                  <a:lnTo>
                    <a:pt x="50" y="192"/>
                  </a:lnTo>
                  <a:lnTo>
                    <a:pt x="48" y="196"/>
                  </a:lnTo>
                  <a:lnTo>
                    <a:pt x="44" y="200"/>
                  </a:lnTo>
                  <a:lnTo>
                    <a:pt x="44" y="200"/>
                  </a:lnTo>
                  <a:lnTo>
                    <a:pt x="42" y="202"/>
                  </a:lnTo>
                  <a:lnTo>
                    <a:pt x="42" y="202"/>
                  </a:lnTo>
                  <a:lnTo>
                    <a:pt x="42" y="206"/>
                  </a:lnTo>
                  <a:lnTo>
                    <a:pt x="42" y="206"/>
                  </a:lnTo>
                  <a:lnTo>
                    <a:pt x="26" y="226"/>
                  </a:lnTo>
                  <a:lnTo>
                    <a:pt x="6" y="244"/>
                  </a:lnTo>
                  <a:lnTo>
                    <a:pt x="6" y="244"/>
                  </a:lnTo>
                  <a:lnTo>
                    <a:pt x="4" y="246"/>
                  </a:lnTo>
                  <a:lnTo>
                    <a:pt x="4" y="246"/>
                  </a:lnTo>
                  <a:lnTo>
                    <a:pt x="4" y="246"/>
                  </a:lnTo>
                  <a:lnTo>
                    <a:pt x="2" y="250"/>
                  </a:lnTo>
                  <a:lnTo>
                    <a:pt x="0" y="252"/>
                  </a:lnTo>
                  <a:lnTo>
                    <a:pt x="2" y="252"/>
                  </a:lnTo>
                  <a:lnTo>
                    <a:pt x="2" y="252"/>
                  </a:lnTo>
                  <a:lnTo>
                    <a:pt x="4" y="256"/>
                  </a:lnTo>
                  <a:lnTo>
                    <a:pt x="4" y="256"/>
                  </a:lnTo>
                  <a:lnTo>
                    <a:pt x="4" y="258"/>
                  </a:lnTo>
                  <a:lnTo>
                    <a:pt x="6" y="260"/>
                  </a:lnTo>
                  <a:lnTo>
                    <a:pt x="12" y="260"/>
                  </a:lnTo>
                  <a:lnTo>
                    <a:pt x="12" y="260"/>
                  </a:lnTo>
                  <a:lnTo>
                    <a:pt x="14" y="260"/>
                  </a:lnTo>
                  <a:lnTo>
                    <a:pt x="14" y="260"/>
                  </a:lnTo>
                  <a:lnTo>
                    <a:pt x="18" y="258"/>
                  </a:lnTo>
                  <a:lnTo>
                    <a:pt x="18" y="258"/>
                  </a:lnTo>
                  <a:lnTo>
                    <a:pt x="18" y="258"/>
                  </a:lnTo>
                  <a:lnTo>
                    <a:pt x="18" y="258"/>
                  </a:lnTo>
                  <a:lnTo>
                    <a:pt x="20" y="254"/>
                  </a:lnTo>
                  <a:lnTo>
                    <a:pt x="20" y="254"/>
                  </a:lnTo>
                  <a:lnTo>
                    <a:pt x="24" y="252"/>
                  </a:lnTo>
                  <a:lnTo>
                    <a:pt x="24" y="252"/>
                  </a:lnTo>
                  <a:lnTo>
                    <a:pt x="24" y="252"/>
                  </a:lnTo>
                  <a:lnTo>
                    <a:pt x="26" y="252"/>
                  </a:lnTo>
                  <a:lnTo>
                    <a:pt x="26" y="252"/>
                  </a:lnTo>
                  <a:lnTo>
                    <a:pt x="24" y="254"/>
                  </a:lnTo>
                  <a:lnTo>
                    <a:pt x="24" y="254"/>
                  </a:lnTo>
                  <a:lnTo>
                    <a:pt x="22" y="254"/>
                  </a:lnTo>
                  <a:lnTo>
                    <a:pt x="22" y="254"/>
                  </a:lnTo>
                  <a:lnTo>
                    <a:pt x="22" y="258"/>
                  </a:lnTo>
                  <a:lnTo>
                    <a:pt x="22" y="258"/>
                  </a:lnTo>
                  <a:lnTo>
                    <a:pt x="22" y="258"/>
                  </a:lnTo>
                  <a:lnTo>
                    <a:pt x="22" y="258"/>
                  </a:lnTo>
                  <a:lnTo>
                    <a:pt x="22" y="260"/>
                  </a:lnTo>
                  <a:lnTo>
                    <a:pt x="26" y="260"/>
                  </a:lnTo>
                  <a:lnTo>
                    <a:pt x="26" y="260"/>
                  </a:lnTo>
                  <a:lnTo>
                    <a:pt x="26" y="258"/>
                  </a:lnTo>
                  <a:lnTo>
                    <a:pt x="26" y="258"/>
                  </a:lnTo>
                  <a:lnTo>
                    <a:pt x="28" y="258"/>
                  </a:lnTo>
                  <a:lnTo>
                    <a:pt x="30" y="254"/>
                  </a:lnTo>
                  <a:lnTo>
                    <a:pt x="30" y="254"/>
                  </a:lnTo>
                  <a:lnTo>
                    <a:pt x="30" y="254"/>
                  </a:lnTo>
                  <a:lnTo>
                    <a:pt x="34" y="254"/>
                  </a:lnTo>
                  <a:lnTo>
                    <a:pt x="34" y="254"/>
                  </a:lnTo>
                  <a:lnTo>
                    <a:pt x="34" y="254"/>
                  </a:lnTo>
                  <a:lnTo>
                    <a:pt x="34" y="254"/>
                  </a:lnTo>
                  <a:lnTo>
                    <a:pt x="36" y="250"/>
                  </a:lnTo>
                  <a:lnTo>
                    <a:pt x="36" y="250"/>
                  </a:lnTo>
                  <a:lnTo>
                    <a:pt x="36" y="250"/>
                  </a:lnTo>
                  <a:lnTo>
                    <a:pt x="36" y="250"/>
                  </a:lnTo>
                  <a:lnTo>
                    <a:pt x="38" y="250"/>
                  </a:lnTo>
                  <a:lnTo>
                    <a:pt x="38" y="250"/>
                  </a:lnTo>
                  <a:lnTo>
                    <a:pt x="40" y="254"/>
                  </a:lnTo>
                  <a:lnTo>
                    <a:pt x="40" y="254"/>
                  </a:lnTo>
                  <a:lnTo>
                    <a:pt x="42" y="256"/>
                  </a:lnTo>
                  <a:lnTo>
                    <a:pt x="44" y="256"/>
                  </a:lnTo>
                  <a:lnTo>
                    <a:pt x="44" y="256"/>
                  </a:lnTo>
                  <a:lnTo>
                    <a:pt x="44" y="254"/>
                  </a:lnTo>
                  <a:lnTo>
                    <a:pt x="44" y="254"/>
                  </a:lnTo>
                  <a:lnTo>
                    <a:pt x="44" y="254"/>
                  </a:lnTo>
                  <a:lnTo>
                    <a:pt x="44" y="254"/>
                  </a:lnTo>
                  <a:lnTo>
                    <a:pt x="48" y="252"/>
                  </a:lnTo>
                  <a:lnTo>
                    <a:pt x="48" y="252"/>
                  </a:lnTo>
                  <a:lnTo>
                    <a:pt x="50" y="252"/>
                  </a:lnTo>
                  <a:lnTo>
                    <a:pt x="50" y="252"/>
                  </a:lnTo>
                  <a:lnTo>
                    <a:pt x="52" y="250"/>
                  </a:lnTo>
                  <a:lnTo>
                    <a:pt x="52" y="250"/>
                  </a:lnTo>
                  <a:lnTo>
                    <a:pt x="52" y="248"/>
                  </a:lnTo>
                  <a:lnTo>
                    <a:pt x="52" y="248"/>
                  </a:lnTo>
                  <a:lnTo>
                    <a:pt x="52" y="246"/>
                  </a:lnTo>
                  <a:lnTo>
                    <a:pt x="52" y="246"/>
                  </a:lnTo>
                  <a:lnTo>
                    <a:pt x="48" y="246"/>
                  </a:lnTo>
                  <a:lnTo>
                    <a:pt x="48" y="246"/>
                  </a:lnTo>
                  <a:lnTo>
                    <a:pt x="48" y="248"/>
                  </a:lnTo>
                  <a:lnTo>
                    <a:pt x="48" y="248"/>
                  </a:lnTo>
                  <a:lnTo>
                    <a:pt x="46" y="248"/>
                  </a:lnTo>
                  <a:lnTo>
                    <a:pt x="46" y="248"/>
                  </a:lnTo>
                  <a:lnTo>
                    <a:pt x="44" y="246"/>
                  </a:lnTo>
                  <a:lnTo>
                    <a:pt x="44" y="244"/>
                  </a:lnTo>
                  <a:lnTo>
                    <a:pt x="44" y="244"/>
                  </a:lnTo>
                  <a:lnTo>
                    <a:pt x="50" y="240"/>
                  </a:lnTo>
                  <a:lnTo>
                    <a:pt x="56" y="236"/>
                  </a:lnTo>
                  <a:lnTo>
                    <a:pt x="56" y="236"/>
                  </a:lnTo>
                  <a:lnTo>
                    <a:pt x="58" y="236"/>
                  </a:lnTo>
                  <a:lnTo>
                    <a:pt x="58" y="236"/>
                  </a:lnTo>
                  <a:lnTo>
                    <a:pt x="64" y="236"/>
                  </a:lnTo>
                  <a:lnTo>
                    <a:pt x="64" y="236"/>
                  </a:lnTo>
                  <a:lnTo>
                    <a:pt x="64" y="234"/>
                  </a:lnTo>
                  <a:lnTo>
                    <a:pt x="64" y="234"/>
                  </a:lnTo>
                  <a:lnTo>
                    <a:pt x="66" y="234"/>
                  </a:lnTo>
                  <a:lnTo>
                    <a:pt x="66" y="234"/>
                  </a:lnTo>
                  <a:lnTo>
                    <a:pt x="66" y="230"/>
                  </a:lnTo>
                  <a:lnTo>
                    <a:pt x="64" y="226"/>
                  </a:lnTo>
                  <a:lnTo>
                    <a:pt x="64" y="226"/>
                  </a:lnTo>
                  <a:lnTo>
                    <a:pt x="68" y="228"/>
                  </a:lnTo>
                  <a:lnTo>
                    <a:pt x="68" y="228"/>
                  </a:lnTo>
                  <a:lnTo>
                    <a:pt x="68" y="228"/>
                  </a:lnTo>
                  <a:lnTo>
                    <a:pt x="68" y="228"/>
                  </a:lnTo>
                  <a:lnTo>
                    <a:pt x="70" y="230"/>
                  </a:lnTo>
                  <a:lnTo>
                    <a:pt x="72" y="230"/>
                  </a:lnTo>
                  <a:lnTo>
                    <a:pt x="72" y="230"/>
                  </a:lnTo>
                  <a:lnTo>
                    <a:pt x="74" y="228"/>
                  </a:lnTo>
                  <a:lnTo>
                    <a:pt x="74" y="228"/>
                  </a:lnTo>
                  <a:lnTo>
                    <a:pt x="74" y="228"/>
                  </a:lnTo>
                  <a:lnTo>
                    <a:pt x="74" y="228"/>
                  </a:lnTo>
                  <a:lnTo>
                    <a:pt x="76" y="224"/>
                  </a:lnTo>
                  <a:lnTo>
                    <a:pt x="74" y="222"/>
                  </a:lnTo>
                  <a:lnTo>
                    <a:pt x="74" y="222"/>
                  </a:lnTo>
                  <a:lnTo>
                    <a:pt x="74" y="222"/>
                  </a:lnTo>
                  <a:lnTo>
                    <a:pt x="74" y="222"/>
                  </a:lnTo>
                  <a:lnTo>
                    <a:pt x="76" y="220"/>
                  </a:lnTo>
                  <a:lnTo>
                    <a:pt x="76" y="220"/>
                  </a:lnTo>
                  <a:lnTo>
                    <a:pt x="78" y="220"/>
                  </a:lnTo>
                  <a:lnTo>
                    <a:pt x="78" y="220"/>
                  </a:lnTo>
                  <a:lnTo>
                    <a:pt x="80" y="220"/>
                  </a:lnTo>
                  <a:lnTo>
                    <a:pt x="80" y="220"/>
                  </a:lnTo>
                  <a:lnTo>
                    <a:pt x="82" y="220"/>
                  </a:lnTo>
                  <a:lnTo>
                    <a:pt x="82" y="220"/>
                  </a:lnTo>
                  <a:lnTo>
                    <a:pt x="82" y="218"/>
                  </a:lnTo>
                  <a:lnTo>
                    <a:pt x="80" y="216"/>
                  </a:lnTo>
                  <a:lnTo>
                    <a:pt x="80" y="216"/>
                  </a:lnTo>
                  <a:lnTo>
                    <a:pt x="80" y="216"/>
                  </a:lnTo>
                  <a:lnTo>
                    <a:pt x="80" y="216"/>
                  </a:lnTo>
                  <a:lnTo>
                    <a:pt x="76" y="212"/>
                  </a:lnTo>
                  <a:lnTo>
                    <a:pt x="76" y="212"/>
                  </a:lnTo>
                  <a:lnTo>
                    <a:pt x="80" y="212"/>
                  </a:lnTo>
                  <a:lnTo>
                    <a:pt x="80" y="212"/>
                  </a:lnTo>
                  <a:lnTo>
                    <a:pt x="80" y="212"/>
                  </a:lnTo>
                  <a:lnTo>
                    <a:pt x="80" y="212"/>
                  </a:lnTo>
                  <a:lnTo>
                    <a:pt x="82" y="208"/>
                  </a:lnTo>
                  <a:lnTo>
                    <a:pt x="82" y="208"/>
                  </a:lnTo>
                  <a:lnTo>
                    <a:pt x="82" y="208"/>
                  </a:lnTo>
                  <a:lnTo>
                    <a:pt x="82" y="208"/>
                  </a:lnTo>
                  <a:lnTo>
                    <a:pt x="86" y="206"/>
                  </a:lnTo>
                  <a:lnTo>
                    <a:pt x="86" y="206"/>
                  </a:lnTo>
                  <a:lnTo>
                    <a:pt x="86" y="206"/>
                  </a:lnTo>
                  <a:lnTo>
                    <a:pt x="86" y="206"/>
                  </a:lnTo>
                  <a:lnTo>
                    <a:pt x="88" y="206"/>
                  </a:lnTo>
                  <a:lnTo>
                    <a:pt x="88" y="206"/>
                  </a:lnTo>
                  <a:lnTo>
                    <a:pt x="90" y="204"/>
                  </a:lnTo>
                  <a:lnTo>
                    <a:pt x="90" y="204"/>
                  </a:lnTo>
                  <a:lnTo>
                    <a:pt x="90" y="202"/>
                  </a:lnTo>
                  <a:lnTo>
                    <a:pt x="88" y="202"/>
                  </a:lnTo>
                  <a:lnTo>
                    <a:pt x="88" y="202"/>
                  </a:lnTo>
                  <a:lnTo>
                    <a:pt x="88" y="200"/>
                  </a:lnTo>
                  <a:lnTo>
                    <a:pt x="88" y="200"/>
                  </a:lnTo>
                  <a:lnTo>
                    <a:pt x="86" y="198"/>
                  </a:lnTo>
                  <a:lnTo>
                    <a:pt x="86" y="198"/>
                  </a:lnTo>
                  <a:lnTo>
                    <a:pt x="92" y="198"/>
                  </a:lnTo>
                  <a:lnTo>
                    <a:pt x="96" y="196"/>
                  </a:lnTo>
                  <a:lnTo>
                    <a:pt x="96" y="196"/>
                  </a:lnTo>
                  <a:lnTo>
                    <a:pt x="98" y="194"/>
                  </a:lnTo>
                  <a:lnTo>
                    <a:pt x="98" y="194"/>
                  </a:lnTo>
                  <a:lnTo>
                    <a:pt x="98" y="192"/>
                  </a:lnTo>
                  <a:lnTo>
                    <a:pt x="98" y="192"/>
                  </a:lnTo>
                  <a:lnTo>
                    <a:pt x="100" y="190"/>
                  </a:lnTo>
                  <a:lnTo>
                    <a:pt x="100" y="190"/>
                  </a:lnTo>
                  <a:lnTo>
                    <a:pt x="104" y="188"/>
                  </a:lnTo>
                  <a:lnTo>
                    <a:pt x="104" y="184"/>
                  </a:lnTo>
                  <a:lnTo>
                    <a:pt x="104" y="184"/>
                  </a:lnTo>
                  <a:lnTo>
                    <a:pt x="104" y="182"/>
                  </a:lnTo>
                  <a:lnTo>
                    <a:pt x="104" y="182"/>
                  </a:lnTo>
                  <a:lnTo>
                    <a:pt x="108" y="182"/>
                  </a:lnTo>
                  <a:lnTo>
                    <a:pt x="108" y="182"/>
                  </a:lnTo>
                  <a:lnTo>
                    <a:pt x="108" y="180"/>
                  </a:lnTo>
                  <a:lnTo>
                    <a:pt x="108" y="180"/>
                  </a:lnTo>
                  <a:lnTo>
                    <a:pt x="108" y="178"/>
                  </a:lnTo>
                  <a:lnTo>
                    <a:pt x="108" y="178"/>
                  </a:lnTo>
                  <a:lnTo>
                    <a:pt x="112" y="178"/>
                  </a:lnTo>
                  <a:lnTo>
                    <a:pt x="112" y="178"/>
                  </a:lnTo>
                  <a:lnTo>
                    <a:pt x="112" y="176"/>
                  </a:lnTo>
                  <a:lnTo>
                    <a:pt x="112" y="176"/>
                  </a:lnTo>
                  <a:lnTo>
                    <a:pt x="114" y="174"/>
                  </a:lnTo>
                  <a:lnTo>
                    <a:pt x="114" y="174"/>
                  </a:lnTo>
                  <a:lnTo>
                    <a:pt x="114" y="172"/>
                  </a:lnTo>
                  <a:lnTo>
                    <a:pt x="114" y="172"/>
                  </a:lnTo>
                  <a:lnTo>
                    <a:pt x="116" y="172"/>
                  </a:lnTo>
                  <a:lnTo>
                    <a:pt x="116" y="172"/>
                  </a:lnTo>
                  <a:lnTo>
                    <a:pt x="116" y="170"/>
                  </a:lnTo>
                  <a:lnTo>
                    <a:pt x="116" y="170"/>
                  </a:lnTo>
                  <a:lnTo>
                    <a:pt x="118" y="170"/>
                  </a:lnTo>
                  <a:lnTo>
                    <a:pt x="118" y="170"/>
                  </a:lnTo>
                  <a:lnTo>
                    <a:pt x="120" y="168"/>
                  </a:lnTo>
                  <a:lnTo>
                    <a:pt x="120" y="168"/>
                  </a:lnTo>
                  <a:lnTo>
                    <a:pt x="120" y="166"/>
                  </a:lnTo>
                  <a:lnTo>
                    <a:pt x="120" y="166"/>
                  </a:lnTo>
                  <a:lnTo>
                    <a:pt x="120" y="164"/>
                  </a:lnTo>
                  <a:lnTo>
                    <a:pt x="120" y="164"/>
                  </a:lnTo>
                  <a:lnTo>
                    <a:pt x="122" y="164"/>
                  </a:lnTo>
                  <a:lnTo>
                    <a:pt x="122" y="164"/>
                  </a:lnTo>
                  <a:lnTo>
                    <a:pt x="124" y="162"/>
                  </a:lnTo>
                  <a:lnTo>
                    <a:pt x="124" y="160"/>
                  </a:lnTo>
                  <a:lnTo>
                    <a:pt x="124" y="160"/>
                  </a:lnTo>
                  <a:lnTo>
                    <a:pt x="124" y="158"/>
                  </a:lnTo>
                  <a:lnTo>
                    <a:pt x="124" y="158"/>
                  </a:lnTo>
                  <a:lnTo>
                    <a:pt x="124" y="156"/>
                  </a:lnTo>
                  <a:lnTo>
                    <a:pt x="124" y="156"/>
                  </a:lnTo>
                  <a:lnTo>
                    <a:pt x="128" y="154"/>
                  </a:lnTo>
                  <a:lnTo>
                    <a:pt x="128" y="154"/>
                  </a:lnTo>
                  <a:lnTo>
                    <a:pt x="128" y="154"/>
                  </a:lnTo>
                  <a:lnTo>
                    <a:pt x="128" y="154"/>
                  </a:lnTo>
                  <a:lnTo>
                    <a:pt x="130" y="152"/>
                  </a:lnTo>
                  <a:lnTo>
                    <a:pt x="130" y="152"/>
                  </a:lnTo>
                  <a:lnTo>
                    <a:pt x="130" y="150"/>
                  </a:lnTo>
                  <a:lnTo>
                    <a:pt x="130" y="150"/>
                  </a:lnTo>
                  <a:lnTo>
                    <a:pt x="132" y="150"/>
                  </a:lnTo>
                  <a:lnTo>
                    <a:pt x="132" y="150"/>
                  </a:lnTo>
                  <a:lnTo>
                    <a:pt x="132" y="148"/>
                  </a:lnTo>
                  <a:lnTo>
                    <a:pt x="132" y="148"/>
                  </a:lnTo>
                  <a:lnTo>
                    <a:pt x="136" y="144"/>
                  </a:lnTo>
                  <a:lnTo>
                    <a:pt x="136" y="144"/>
                  </a:lnTo>
                  <a:lnTo>
                    <a:pt x="136" y="142"/>
                  </a:lnTo>
                  <a:lnTo>
                    <a:pt x="136" y="142"/>
                  </a:lnTo>
                  <a:lnTo>
                    <a:pt x="138" y="140"/>
                  </a:lnTo>
                  <a:lnTo>
                    <a:pt x="138" y="140"/>
                  </a:lnTo>
                  <a:lnTo>
                    <a:pt x="140" y="138"/>
                  </a:lnTo>
                  <a:lnTo>
                    <a:pt x="140" y="138"/>
                  </a:lnTo>
                  <a:lnTo>
                    <a:pt x="140" y="138"/>
                  </a:lnTo>
                  <a:lnTo>
                    <a:pt x="140" y="138"/>
                  </a:lnTo>
                  <a:lnTo>
                    <a:pt x="142" y="136"/>
                  </a:lnTo>
                  <a:lnTo>
                    <a:pt x="142" y="136"/>
                  </a:lnTo>
                  <a:lnTo>
                    <a:pt x="144" y="134"/>
                  </a:lnTo>
                  <a:lnTo>
                    <a:pt x="144" y="134"/>
                  </a:lnTo>
                  <a:lnTo>
                    <a:pt x="148" y="128"/>
                  </a:lnTo>
                  <a:lnTo>
                    <a:pt x="154" y="122"/>
                  </a:lnTo>
                  <a:lnTo>
                    <a:pt x="154" y="122"/>
                  </a:lnTo>
                  <a:lnTo>
                    <a:pt x="156" y="112"/>
                  </a:lnTo>
                  <a:lnTo>
                    <a:pt x="156" y="112"/>
                  </a:lnTo>
                  <a:lnTo>
                    <a:pt x="160" y="110"/>
                  </a:lnTo>
                  <a:lnTo>
                    <a:pt x="160" y="108"/>
                  </a:lnTo>
                  <a:lnTo>
                    <a:pt x="160" y="108"/>
                  </a:lnTo>
                  <a:lnTo>
                    <a:pt x="158" y="106"/>
                  </a:lnTo>
                  <a:lnTo>
                    <a:pt x="158" y="106"/>
                  </a:lnTo>
                  <a:lnTo>
                    <a:pt x="158" y="104"/>
                  </a:lnTo>
                  <a:lnTo>
                    <a:pt x="158" y="104"/>
                  </a:lnTo>
                  <a:lnTo>
                    <a:pt x="160" y="102"/>
                  </a:lnTo>
                  <a:lnTo>
                    <a:pt x="160" y="102"/>
                  </a:lnTo>
                  <a:lnTo>
                    <a:pt x="162" y="100"/>
                  </a:lnTo>
                  <a:lnTo>
                    <a:pt x="162" y="100"/>
                  </a:lnTo>
                  <a:lnTo>
                    <a:pt x="162" y="98"/>
                  </a:lnTo>
                  <a:lnTo>
                    <a:pt x="162" y="98"/>
                  </a:lnTo>
                  <a:lnTo>
                    <a:pt x="162" y="96"/>
                  </a:lnTo>
                  <a:lnTo>
                    <a:pt x="162" y="96"/>
                  </a:lnTo>
                  <a:lnTo>
                    <a:pt x="164" y="94"/>
                  </a:lnTo>
                  <a:lnTo>
                    <a:pt x="164" y="94"/>
                  </a:lnTo>
                  <a:lnTo>
                    <a:pt x="164" y="92"/>
                  </a:lnTo>
                  <a:lnTo>
                    <a:pt x="164" y="92"/>
                  </a:lnTo>
                  <a:lnTo>
                    <a:pt x="164" y="90"/>
                  </a:lnTo>
                  <a:lnTo>
                    <a:pt x="164" y="90"/>
                  </a:lnTo>
                  <a:lnTo>
                    <a:pt x="166" y="88"/>
                  </a:lnTo>
                  <a:lnTo>
                    <a:pt x="166" y="88"/>
                  </a:lnTo>
                  <a:lnTo>
                    <a:pt x="166" y="86"/>
                  </a:lnTo>
                  <a:lnTo>
                    <a:pt x="166" y="86"/>
                  </a:lnTo>
                  <a:lnTo>
                    <a:pt x="166" y="84"/>
                  </a:lnTo>
                  <a:lnTo>
                    <a:pt x="166" y="84"/>
                  </a:lnTo>
                  <a:lnTo>
                    <a:pt x="166" y="82"/>
                  </a:lnTo>
                  <a:lnTo>
                    <a:pt x="166" y="82"/>
                  </a:lnTo>
                  <a:lnTo>
                    <a:pt x="168" y="82"/>
                  </a:lnTo>
                  <a:lnTo>
                    <a:pt x="168" y="82"/>
                  </a:lnTo>
                  <a:lnTo>
                    <a:pt x="172" y="82"/>
                  </a:lnTo>
                  <a:lnTo>
                    <a:pt x="172" y="82"/>
                  </a:lnTo>
                  <a:lnTo>
                    <a:pt x="172" y="80"/>
                  </a:lnTo>
                  <a:lnTo>
                    <a:pt x="172" y="80"/>
                  </a:lnTo>
                  <a:lnTo>
                    <a:pt x="174" y="80"/>
                  </a:lnTo>
                  <a:lnTo>
                    <a:pt x="174" y="80"/>
                  </a:lnTo>
                  <a:lnTo>
                    <a:pt x="174" y="80"/>
                  </a:lnTo>
                  <a:lnTo>
                    <a:pt x="174" y="80"/>
                  </a:lnTo>
                  <a:lnTo>
                    <a:pt x="176" y="78"/>
                  </a:lnTo>
                  <a:lnTo>
                    <a:pt x="176" y="78"/>
                  </a:lnTo>
                  <a:lnTo>
                    <a:pt x="176" y="76"/>
                  </a:lnTo>
                  <a:lnTo>
                    <a:pt x="174" y="76"/>
                  </a:lnTo>
                  <a:lnTo>
                    <a:pt x="174" y="76"/>
                  </a:lnTo>
                  <a:lnTo>
                    <a:pt x="172" y="76"/>
                  </a:lnTo>
                  <a:lnTo>
                    <a:pt x="172" y="76"/>
                  </a:lnTo>
                  <a:lnTo>
                    <a:pt x="170" y="74"/>
                  </a:lnTo>
                  <a:lnTo>
                    <a:pt x="170" y="72"/>
                  </a:lnTo>
                  <a:lnTo>
                    <a:pt x="170" y="72"/>
                  </a:lnTo>
                  <a:lnTo>
                    <a:pt x="174" y="66"/>
                  </a:lnTo>
                  <a:lnTo>
                    <a:pt x="174" y="66"/>
                  </a:lnTo>
                  <a:lnTo>
                    <a:pt x="174" y="64"/>
                  </a:lnTo>
                  <a:lnTo>
                    <a:pt x="174" y="64"/>
                  </a:lnTo>
                  <a:lnTo>
                    <a:pt x="176" y="62"/>
                  </a:lnTo>
                  <a:lnTo>
                    <a:pt x="176" y="62"/>
                  </a:lnTo>
                  <a:lnTo>
                    <a:pt x="176" y="60"/>
                  </a:lnTo>
                  <a:lnTo>
                    <a:pt x="176" y="60"/>
                  </a:lnTo>
                  <a:lnTo>
                    <a:pt x="180" y="56"/>
                  </a:lnTo>
                  <a:lnTo>
                    <a:pt x="182" y="56"/>
                  </a:lnTo>
                  <a:lnTo>
                    <a:pt x="182" y="56"/>
                  </a:lnTo>
                  <a:lnTo>
                    <a:pt x="184" y="56"/>
                  </a:lnTo>
                  <a:lnTo>
                    <a:pt x="184" y="56"/>
                  </a:lnTo>
                  <a:lnTo>
                    <a:pt x="186" y="54"/>
                  </a:lnTo>
                  <a:lnTo>
                    <a:pt x="186" y="54"/>
                  </a:lnTo>
                  <a:lnTo>
                    <a:pt x="186" y="52"/>
                  </a:lnTo>
                  <a:lnTo>
                    <a:pt x="186" y="52"/>
                  </a:lnTo>
                  <a:lnTo>
                    <a:pt x="186" y="50"/>
                  </a:lnTo>
                  <a:lnTo>
                    <a:pt x="186" y="50"/>
                  </a:lnTo>
                  <a:lnTo>
                    <a:pt x="180" y="50"/>
                  </a:lnTo>
                  <a:lnTo>
                    <a:pt x="180" y="50"/>
                  </a:lnTo>
                  <a:lnTo>
                    <a:pt x="180" y="48"/>
                  </a:lnTo>
                  <a:lnTo>
                    <a:pt x="180" y="48"/>
                  </a:lnTo>
                  <a:lnTo>
                    <a:pt x="180" y="44"/>
                  </a:lnTo>
                  <a:lnTo>
                    <a:pt x="180" y="44"/>
                  </a:lnTo>
                  <a:lnTo>
                    <a:pt x="182" y="42"/>
                  </a:lnTo>
                  <a:lnTo>
                    <a:pt x="182" y="42"/>
                  </a:lnTo>
                  <a:lnTo>
                    <a:pt x="182" y="40"/>
                  </a:lnTo>
                  <a:lnTo>
                    <a:pt x="182" y="40"/>
                  </a:lnTo>
                  <a:lnTo>
                    <a:pt x="182" y="38"/>
                  </a:lnTo>
                  <a:lnTo>
                    <a:pt x="182" y="38"/>
                  </a:lnTo>
                  <a:lnTo>
                    <a:pt x="182" y="38"/>
                  </a:lnTo>
                  <a:lnTo>
                    <a:pt x="182" y="38"/>
                  </a:lnTo>
                  <a:lnTo>
                    <a:pt x="184" y="34"/>
                  </a:lnTo>
                  <a:lnTo>
                    <a:pt x="184" y="34"/>
                  </a:lnTo>
                  <a:lnTo>
                    <a:pt x="184" y="34"/>
                  </a:lnTo>
                  <a:lnTo>
                    <a:pt x="184" y="34"/>
                  </a:lnTo>
                  <a:lnTo>
                    <a:pt x="186" y="32"/>
                  </a:lnTo>
                  <a:lnTo>
                    <a:pt x="186" y="32"/>
                  </a:lnTo>
                  <a:lnTo>
                    <a:pt x="188" y="32"/>
                  </a:lnTo>
                  <a:lnTo>
                    <a:pt x="188" y="32"/>
                  </a:lnTo>
                  <a:lnTo>
                    <a:pt x="188" y="30"/>
                  </a:lnTo>
                  <a:lnTo>
                    <a:pt x="188" y="30"/>
                  </a:lnTo>
                  <a:lnTo>
                    <a:pt x="190" y="28"/>
                  </a:lnTo>
                  <a:lnTo>
                    <a:pt x="190" y="28"/>
                  </a:lnTo>
                  <a:lnTo>
                    <a:pt x="190" y="26"/>
                  </a:lnTo>
                  <a:lnTo>
                    <a:pt x="190" y="26"/>
                  </a:lnTo>
                  <a:lnTo>
                    <a:pt x="190" y="24"/>
                  </a:lnTo>
                  <a:lnTo>
                    <a:pt x="190" y="24"/>
                  </a:lnTo>
                  <a:lnTo>
                    <a:pt x="192" y="22"/>
                  </a:lnTo>
                  <a:lnTo>
                    <a:pt x="192" y="22"/>
                  </a:lnTo>
                  <a:lnTo>
                    <a:pt x="192" y="20"/>
                  </a:lnTo>
                  <a:lnTo>
                    <a:pt x="192" y="20"/>
                  </a:lnTo>
                  <a:lnTo>
                    <a:pt x="192" y="18"/>
                  </a:lnTo>
                  <a:lnTo>
                    <a:pt x="192" y="18"/>
                  </a:lnTo>
                  <a:lnTo>
                    <a:pt x="192" y="16"/>
                  </a:lnTo>
                  <a:lnTo>
                    <a:pt x="192" y="16"/>
                  </a:lnTo>
                  <a:lnTo>
                    <a:pt x="192" y="14"/>
                  </a:lnTo>
                  <a:lnTo>
                    <a:pt x="192" y="14"/>
                  </a:lnTo>
                  <a:lnTo>
                    <a:pt x="192" y="14"/>
                  </a:lnTo>
                  <a:lnTo>
                    <a:pt x="192" y="14"/>
                  </a:lnTo>
                  <a:lnTo>
                    <a:pt x="194" y="10"/>
                  </a:lnTo>
                  <a:lnTo>
                    <a:pt x="192" y="10"/>
                  </a:lnTo>
                  <a:lnTo>
                    <a:pt x="192" y="10"/>
                  </a:lnTo>
                  <a:lnTo>
                    <a:pt x="192" y="8"/>
                  </a:lnTo>
                  <a:lnTo>
                    <a:pt x="192" y="8"/>
                  </a:lnTo>
                  <a:lnTo>
                    <a:pt x="192" y="6"/>
                  </a:lnTo>
                  <a:lnTo>
                    <a:pt x="192" y="6"/>
                  </a:lnTo>
                  <a:lnTo>
                    <a:pt x="190" y="4"/>
                  </a:lnTo>
                  <a:lnTo>
                    <a:pt x="190" y="4"/>
                  </a:lnTo>
                  <a:lnTo>
                    <a:pt x="190" y="4"/>
                  </a:lnTo>
                  <a:lnTo>
                    <a:pt x="190" y="4"/>
                  </a:lnTo>
                  <a:lnTo>
                    <a:pt x="188" y="2"/>
                  </a:lnTo>
                  <a:lnTo>
                    <a:pt x="188" y="2"/>
                  </a:lnTo>
                  <a:lnTo>
                    <a:pt x="188" y="2"/>
                  </a:lnTo>
                  <a:lnTo>
                    <a:pt x="188" y="2"/>
                  </a:lnTo>
                  <a:lnTo>
                    <a:pt x="184" y="0"/>
                  </a:lnTo>
                  <a:lnTo>
                    <a:pt x="184" y="0"/>
                  </a:lnTo>
                  <a:lnTo>
                    <a:pt x="182" y="2"/>
                  </a:lnTo>
                  <a:lnTo>
                    <a:pt x="182" y="2"/>
                  </a:lnTo>
                  <a:lnTo>
                    <a:pt x="180" y="2"/>
                  </a:lnTo>
                  <a:lnTo>
                    <a:pt x="180" y="2"/>
                  </a:lnTo>
                  <a:lnTo>
                    <a:pt x="178" y="4"/>
                  </a:lnTo>
                  <a:lnTo>
                    <a:pt x="178" y="4"/>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62" name="Freeform 42"/>
            <p:cNvSpPr/>
            <p:nvPr/>
          </p:nvSpPr>
          <p:spPr bwMode="auto">
            <a:xfrm>
              <a:off x="6674843" y="2894387"/>
              <a:ext cx="766097" cy="1121389"/>
            </a:xfrm>
            <a:custGeom>
              <a:avLst/>
              <a:gdLst>
                <a:gd name="T0" fmla="*/ 74 w 414"/>
                <a:gd name="T1" fmla="*/ 80 h 606"/>
                <a:gd name="T2" fmla="*/ 26 w 414"/>
                <a:gd name="T3" fmla="*/ 20 h 606"/>
                <a:gd name="T4" fmla="*/ 14 w 414"/>
                <a:gd name="T5" fmla="*/ 14 h 606"/>
                <a:gd name="T6" fmla="*/ 4 w 414"/>
                <a:gd name="T7" fmla="*/ 10 h 606"/>
                <a:gd name="T8" fmla="*/ 14 w 414"/>
                <a:gd name="T9" fmla="*/ 36 h 606"/>
                <a:gd name="T10" fmla="*/ 20 w 414"/>
                <a:gd name="T11" fmla="*/ 52 h 606"/>
                <a:gd name="T12" fmla="*/ 22 w 414"/>
                <a:gd name="T13" fmla="*/ 74 h 606"/>
                <a:gd name="T14" fmla="*/ 24 w 414"/>
                <a:gd name="T15" fmla="*/ 94 h 606"/>
                <a:gd name="T16" fmla="*/ 28 w 414"/>
                <a:gd name="T17" fmla="*/ 114 h 606"/>
                <a:gd name="T18" fmla="*/ 30 w 414"/>
                <a:gd name="T19" fmla="*/ 130 h 606"/>
                <a:gd name="T20" fmla="*/ 32 w 414"/>
                <a:gd name="T21" fmla="*/ 156 h 606"/>
                <a:gd name="T22" fmla="*/ 38 w 414"/>
                <a:gd name="T23" fmla="*/ 178 h 606"/>
                <a:gd name="T24" fmla="*/ 40 w 414"/>
                <a:gd name="T25" fmla="*/ 198 h 606"/>
                <a:gd name="T26" fmla="*/ 40 w 414"/>
                <a:gd name="T27" fmla="*/ 218 h 606"/>
                <a:gd name="T28" fmla="*/ 44 w 414"/>
                <a:gd name="T29" fmla="*/ 238 h 606"/>
                <a:gd name="T30" fmla="*/ 52 w 414"/>
                <a:gd name="T31" fmla="*/ 270 h 606"/>
                <a:gd name="T32" fmla="*/ 54 w 414"/>
                <a:gd name="T33" fmla="*/ 288 h 606"/>
                <a:gd name="T34" fmla="*/ 58 w 414"/>
                <a:gd name="T35" fmla="*/ 310 h 606"/>
                <a:gd name="T36" fmla="*/ 64 w 414"/>
                <a:gd name="T37" fmla="*/ 326 h 606"/>
                <a:gd name="T38" fmla="*/ 68 w 414"/>
                <a:gd name="T39" fmla="*/ 348 h 606"/>
                <a:gd name="T40" fmla="*/ 74 w 414"/>
                <a:gd name="T41" fmla="*/ 372 h 606"/>
                <a:gd name="T42" fmla="*/ 88 w 414"/>
                <a:gd name="T43" fmla="*/ 398 h 606"/>
                <a:gd name="T44" fmla="*/ 96 w 414"/>
                <a:gd name="T45" fmla="*/ 420 h 606"/>
                <a:gd name="T46" fmla="*/ 102 w 414"/>
                <a:gd name="T47" fmla="*/ 436 h 606"/>
                <a:gd name="T48" fmla="*/ 118 w 414"/>
                <a:gd name="T49" fmla="*/ 460 h 606"/>
                <a:gd name="T50" fmla="*/ 136 w 414"/>
                <a:gd name="T51" fmla="*/ 488 h 606"/>
                <a:gd name="T52" fmla="*/ 146 w 414"/>
                <a:gd name="T53" fmla="*/ 506 h 606"/>
                <a:gd name="T54" fmla="*/ 156 w 414"/>
                <a:gd name="T55" fmla="*/ 522 h 606"/>
                <a:gd name="T56" fmla="*/ 176 w 414"/>
                <a:gd name="T57" fmla="*/ 544 h 606"/>
                <a:gd name="T58" fmla="*/ 190 w 414"/>
                <a:gd name="T59" fmla="*/ 558 h 606"/>
                <a:gd name="T60" fmla="*/ 216 w 414"/>
                <a:gd name="T61" fmla="*/ 580 h 606"/>
                <a:gd name="T62" fmla="*/ 234 w 414"/>
                <a:gd name="T63" fmla="*/ 592 h 606"/>
                <a:gd name="T64" fmla="*/ 256 w 414"/>
                <a:gd name="T65" fmla="*/ 600 h 606"/>
                <a:gd name="T66" fmla="*/ 270 w 414"/>
                <a:gd name="T67" fmla="*/ 606 h 606"/>
                <a:gd name="T68" fmla="*/ 296 w 414"/>
                <a:gd name="T69" fmla="*/ 604 h 606"/>
                <a:gd name="T70" fmla="*/ 316 w 414"/>
                <a:gd name="T71" fmla="*/ 600 h 606"/>
                <a:gd name="T72" fmla="*/ 342 w 414"/>
                <a:gd name="T73" fmla="*/ 592 h 606"/>
                <a:gd name="T74" fmla="*/ 364 w 414"/>
                <a:gd name="T75" fmla="*/ 586 h 606"/>
                <a:gd name="T76" fmla="*/ 382 w 414"/>
                <a:gd name="T77" fmla="*/ 578 h 606"/>
                <a:gd name="T78" fmla="*/ 390 w 414"/>
                <a:gd name="T79" fmla="*/ 572 h 606"/>
                <a:gd name="T80" fmla="*/ 398 w 414"/>
                <a:gd name="T81" fmla="*/ 564 h 606"/>
                <a:gd name="T82" fmla="*/ 412 w 414"/>
                <a:gd name="T83" fmla="*/ 560 h 606"/>
                <a:gd name="T84" fmla="*/ 384 w 414"/>
                <a:gd name="T85" fmla="*/ 552 h 606"/>
                <a:gd name="T86" fmla="*/ 360 w 414"/>
                <a:gd name="T87" fmla="*/ 546 h 606"/>
                <a:gd name="T88" fmla="*/ 344 w 414"/>
                <a:gd name="T89" fmla="*/ 540 h 606"/>
                <a:gd name="T90" fmla="*/ 330 w 414"/>
                <a:gd name="T91" fmla="*/ 528 h 606"/>
                <a:gd name="T92" fmla="*/ 298 w 414"/>
                <a:gd name="T93" fmla="*/ 506 h 606"/>
                <a:gd name="T94" fmla="*/ 274 w 414"/>
                <a:gd name="T95" fmla="*/ 478 h 606"/>
                <a:gd name="T96" fmla="*/ 264 w 414"/>
                <a:gd name="T97" fmla="*/ 464 h 606"/>
                <a:gd name="T98" fmla="*/ 246 w 414"/>
                <a:gd name="T99" fmla="*/ 436 h 606"/>
                <a:gd name="T100" fmla="*/ 228 w 414"/>
                <a:gd name="T101" fmla="*/ 410 h 606"/>
                <a:gd name="T102" fmla="*/ 190 w 414"/>
                <a:gd name="T103" fmla="*/ 346 h 606"/>
                <a:gd name="T104" fmla="*/ 180 w 414"/>
                <a:gd name="T105" fmla="*/ 322 h 606"/>
                <a:gd name="T106" fmla="*/ 166 w 414"/>
                <a:gd name="T107" fmla="*/ 294 h 606"/>
                <a:gd name="T108" fmla="*/ 152 w 414"/>
                <a:gd name="T109" fmla="*/ 264 h 606"/>
                <a:gd name="T110" fmla="*/ 136 w 414"/>
                <a:gd name="T111" fmla="*/ 230 h 606"/>
                <a:gd name="T112" fmla="*/ 120 w 414"/>
                <a:gd name="T113" fmla="*/ 190 h 606"/>
                <a:gd name="T114" fmla="*/ 116 w 414"/>
                <a:gd name="T115" fmla="*/ 172 h 606"/>
                <a:gd name="T116" fmla="*/ 112 w 414"/>
                <a:gd name="T117" fmla="*/ 162 h 606"/>
                <a:gd name="T118" fmla="*/ 100 w 414"/>
                <a:gd name="T119" fmla="*/ 134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14" h="606">
                  <a:moveTo>
                    <a:pt x="90" y="116"/>
                  </a:moveTo>
                  <a:lnTo>
                    <a:pt x="90" y="116"/>
                  </a:lnTo>
                  <a:lnTo>
                    <a:pt x="90" y="114"/>
                  </a:lnTo>
                  <a:lnTo>
                    <a:pt x="90" y="114"/>
                  </a:lnTo>
                  <a:lnTo>
                    <a:pt x="88" y="110"/>
                  </a:lnTo>
                  <a:lnTo>
                    <a:pt x="88" y="106"/>
                  </a:lnTo>
                  <a:lnTo>
                    <a:pt x="88" y="106"/>
                  </a:lnTo>
                  <a:lnTo>
                    <a:pt x="90" y="106"/>
                  </a:lnTo>
                  <a:lnTo>
                    <a:pt x="90" y="106"/>
                  </a:lnTo>
                  <a:lnTo>
                    <a:pt x="90" y="102"/>
                  </a:lnTo>
                  <a:lnTo>
                    <a:pt x="88" y="102"/>
                  </a:lnTo>
                  <a:lnTo>
                    <a:pt x="88" y="102"/>
                  </a:lnTo>
                  <a:lnTo>
                    <a:pt x="88" y="102"/>
                  </a:lnTo>
                  <a:lnTo>
                    <a:pt x="88" y="102"/>
                  </a:lnTo>
                  <a:lnTo>
                    <a:pt x="82" y="90"/>
                  </a:lnTo>
                  <a:lnTo>
                    <a:pt x="74" y="80"/>
                  </a:lnTo>
                  <a:lnTo>
                    <a:pt x="74" y="80"/>
                  </a:lnTo>
                  <a:lnTo>
                    <a:pt x="74" y="80"/>
                  </a:lnTo>
                  <a:lnTo>
                    <a:pt x="74" y="80"/>
                  </a:lnTo>
                  <a:lnTo>
                    <a:pt x="74" y="78"/>
                  </a:lnTo>
                  <a:lnTo>
                    <a:pt x="74" y="78"/>
                  </a:lnTo>
                  <a:lnTo>
                    <a:pt x="72" y="76"/>
                  </a:lnTo>
                  <a:lnTo>
                    <a:pt x="72" y="76"/>
                  </a:lnTo>
                  <a:lnTo>
                    <a:pt x="60" y="62"/>
                  </a:lnTo>
                  <a:lnTo>
                    <a:pt x="52" y="46"/>
                  </a:lnTo>
                  <a:lnTo>
                    <a:pt x="42" y="32"/>
                  </a:lnTo>
                  <a:lnTo>
                    <a:pt x="32" y="18"/>
                  </a:lnTo>
                  <a:lnTo>
                    <a:pt x="32" y="18"/>
                  </a:lnTo>
                  <a:lnTo>
                    <a:pt x="32" y="16"/>
                  </a:lnTo>
                  <a:lnTo>
                    <a:pt x="32" y="16"/>
                  </a:lnTo>
                  <a:lnTo>
                    <a:pt x="30" y="16"/>
                  </a:lnTo>
                  <a:lnTo>
                    <a:pt x="28" y="18"/>
                  </a:lnTo>
                  <a:lnTo>
                    <a:pt x="28" y="18"/>
                  </a:lnTo>
                  <a:lnTo>
                    <a:pt x="28" y="18"/>
                  </a:lnTo>
                  <a:lnTo>
                    <a:pt x="28" y="18"/>
                  </a:lnTo>
                  <a:lnTo>
                    <a:pt x="26" y="20"/>
                  </a:lnTo>
                  <a:lnTo>
                    <a:pt x="26" y="20"/>
                  </a:lnTo>
                  <a:lnTo>
                    <a:pt x="26" y="20"/>
                  </a:lnTo>
                  <a:lnTo>
                    <a:pt x="24" y="20"/>
                  </a:lnTo>
                  <a:lnTo>
                    <a:pt x="24" y="20"/>
                  </a:lnTo>
                  <a:lnTo>
                    <a:pt x="22" y="18"/>
                  </a:lnTo>
                  <a:lnTo>
                    <a:pt x="22" y="18"/>
                  </a:lnTo>
                  <a:lnTo>
                    <a:pt x="20" y="18"/>
                  </a:lnTo>
                  <a:lnTo>
                    <a:pt x="18" y="20"/>
                  </a:lnTo>
                  <a:lnTo>
                    <a:pt x="18" y="20"/>
                  </a:lnTo>
                  <a:lnTo>
                    <a:pt x="18" y="20"/>
                  </a:lnTo>
                  <a:lnTo>
                    <a:pt x="16" y="20"/>
                  </a:lnTo>
                  <a:lnTo>
                    <a:pt x="16" y="20"/>
                  </a:lnTo>
                  <a:lnTo>
                    <a:pt x="16" y="18"/>
                  </a:lnTo>
                  <a:lnTo>
                    <a:pt x="16" y="18"/>
                  </a:lnTo>
                  <a:lnTo>
                    <a:pt x="14" y="16"/>
                  </a:lnTo>
                  <a:lnTo>
                    <a:pt x="14" y="16"/>
                  </a:lnTo>
                  <a:lnTo>
                    <a:pt x="14" y="14"/>
                  </a:lnTo>
                  <a:lnTo>
                    <a:pt x="14" y="14"/>
                  </a:lnTo>
                  <a:lnTo>
                    <a:pt x="6" y="2"/>
                  </a:lnTo>
                  <a:lnTo>
                    <a:pt x="6" y="2"/>
                  </a:lnTo>
                  <a:lnTo>
                    <a:pt x="6" y="2"/>
                  </a:lnTo>
                  <a:lnTo>
                    <a:pt x="6" y="2"/>
                  </a:lnTo>
                  <a:lnTo>
                    <a:pt x="2" y="0"/>
                  </a:lnTo>
                  <a:lnTo>
                    <a:pt x="2" y="0"/>
                  </a:lnTo>
                  <a:lnTo>
                    <a:pt x="2" y="2"/>
                  </a:lnTo>
                  <a:lnTo>
                    <a:pt x="0" y="2"/>
                  </a:lnTo>
                  <a:lnTo>
                    <a:pt x="0" y="2"/>
                  </a:lnTo>
                  <a:lnTo>
                    <a:pt x="0" y="4"/>
                  </a:lnTo>
                  <a:lnTo>
                    <a:pt x="0" y="4"/>
                  </a:lnTo>
                  <a:lnTo>
                    <a:pt x="0" y="6"/>
                  </a:lnTo>
                  <a:lnTo>
                    <a:pt x="0" y="6"/>
                  </a:lnTo>
                  <a:lnTo>
                    <a:pt x="2" y="10"/>
                  </a:lnTo>
                  <a:lnTo>
                    <a:pt x="2" y="10"/>
                  </a:lnTo>
                  <a:lnTo>
                    <a:pt x="2" y="10"/>
                  </a:lnTo>
                  <a:lnTo>
                    <a:pt x="2" y="10"/>
                  </a:lnTo>
                  <a:lnTo>
                    <a:pt x="4" y="10"/>
                  </a:lnTo>
                  <a:lnTo>
                    <a:pt x="4" y="12"/>
                  </a:lnTo>
                  <a:lnTo>
                    <a:pt x="4" y="12"/>
                  </a:lnTo>
                  <a:lnTo>
                    <a:pt x="4" y="14"/>
                  </a:lnTo>
                  <a:lnTo>
                    <a:pt x="4" y="14"/>
                  </a:lnTo>
                  <a:lnTo>
                    <a:pt x="6" y="18"/>
                  </a:lnTo>
                  <a:lnTo>
                    <a:pt x="6" y="18"/>
                  </a:lnTo>
                  <a:lnTo>
                    <a:pt x="6" y="18"/>
                  </a:lnTo>
                  <a:lnTo>
                    <a:pt x="6" y="18"/>
                  </a:lnTo>
                  <a:lnTo>
                    <a:pt x="10" y="20"/>
                  </a:lnTo>
                  <a:lnTo>
                    <a:pt x="10" y="22"/>
                  </a:lnTo>
                  <a:lnTo>
                    <a:pt x="10" y="26"/>
                  </a:lnTo>
                  <a:lnTo>
                    <a:pt x="12" y="30"/>
                  </a:lnTo>
                  <a:lnTo>
                    <a:pt x="12" y="30"/>
                  </a:lnTo>
                  <a:lnTo>
                    <a:pt x="12" y="32"/>
                  </a:lnTo>
                  <a:lnTo>
                    <a:pt x="12" y="32"/>
                  </a:lnTo>
                  <a:lnTo>
                    <a:pt x="12" y="34"/>
                  </a:lnTo>
                  <a:lnTo>
                    <a:pt x="12" y="34"/>
                  </a:lnTo>
                  <a:lnTo>
                    <a:pt x="14" y="36"/>
                  </a:lnTo>
                  <a:lnTo>
                    <a:pt x="14" y="36"/>
                  </a:lnTo>
                  <a:lnTo>
                    <a:pt x="16" y="36"/>
                  </a:lnTo>
                  <a:lnTo>
                    <a:pt x="16" y="38"/>
                  </a:lnTo>
                  <a:lnTo>
                    <a:pt x="14" y="38"/>
                  </a:lnTo>
                  <a:lnTo>
                    <a:pt x="16" y="40"/>
                  </a:lnTo>
                  <a:lnTo>
                    <a:pt x="16" y="40"/>
                  </a:lnTo>
                  <a:lnTo>
                    <a:pt x="16" y="40"/>
                  </a:lnTo>
                  <a:lnTo>
                    <a:pt x="16" y="40"/>
                  </a:lnTo>
                  <a:lnTo>
                    <a:pt x="16" y="44"/>
                  </a:lnTo>
                  <a:lnTo>
                    <a:pt x="16" y="44"/>
                  </a:lnTo>
                  <a:lnTo>
                    <a:pt x="18" y="46"/>
                  </a:lnTo>
                  <a:lnTo>
                    <a:pt x="18" y="46"/>
                  </a:lnTo>
                  <a:lnTo>
                    <a:pt x="18" y="48"/>
                  </a:lnTo>
                  <a:lnTo>
                    <a:pt x="18" y="48"/>
                  </a:lnTo>
                  <a:lnTo>
                    <a:pt x="18" y="52"/>
                  </a:lnTo>
                  <a:lnTo>
                    <a:pt x="18" y="52"/>
                  </a:lnTo>
                  <a:lnTo>
                    <a:pt x="20" y="52"/>
                  </a:lnTo>
                  <a:lnTo>
                    <a:pt x="20" y="52"/>
                  </a:lnTo>
                  <a:lnTo>
                    <a:pt x="20" y="54"/>
                  </a:lnTo>
                  <a:lnTo>
                    <a:pt x="20" y="56"/>
                  </a:lnTo>
                  <a:lnTo>
                    <a:pt x="20" y="56"/>
                  </a:lnTo>
                  <a:lnTo>
                    <a:pt x="22" y="56"/>
                  </a:lnTo>
                  <a:lnTo>
                    <a:pt x="22" y="56"/>
                  </a:lnTo>
                  <a:lnTo>
                    <a:pt x="22" y="58"/>
                  </a:lnTo>
                  <a:lnTo>
                    <a:pt x="22" y="58"/>
                  </a:lnTo>
                  <a:lnTo>
                    <a:pt x="22" y="60"/>
                  </a:lnTo>
                  <a:lnTo>
                    <a:pt x="22" y="60"/>
                  </a:lnTo>
                  <a:lnTo>
                    <a:pt x="22" y="62"/>
                  </a:lnTo>
                  <a:lnTo>
                    <a:pt x="22" y="62"/>
                  </a:lnTo>
                  <a:lnTo>
                    <a:pt x="22" y="66"/>
                  </a:lnTo>
                  <a:lnTo>
                    <a:pt x="22" y="66"/>
                  </a:lnTo>
                  <a:lnTo>
                    <a:pt x="22" y="68"/>
                  </a:lnTo>
                  <a:lnTo>
                    <a:pt x="22" y="68"/>
                  </a:lnTo>
                  <a:lnTo>
                    <a:pt x="22" y="70"/>
                  </a:lnTo>
                  <a:lnTo>
                    <a:pt x="22" y="70"/>
                  </a:lnTo>
                  <a:lnTo>
                    <a:pt x="22" y="74"/>
                  </a:lnTo>
                  <a:lnTo>
                    <a:pt x="22" y="74"/>
                  </a:lnTo>
                  <a:lnTo>
                    <a:pt x="22" y="78"/>
                  </a:lnTo>
                  <a:lnTo>
                    <a:pt x="22" y="78"/>
                  </a:lnTo>
                  <a:lnTo>
                    <a:pt x="22" y="78"/>
                  </a:lnTo>
                  <a:lnTo>
                    <a:pt x="22" y="78"/>
                  </a:lnTo>
                  <a:lnTo>
                    <a:pt x="22" y="78"/>
                  </a:lnTo>
                  <a:lnTo>
                    <a:pt x="24" y="78"/>
                  </a:lnTo>
                  <a:lnTo>
                    <a:pt x="24" y="78"/>
                  </a:lnTo>
                  <a:lnTo>
                    <a:pt x="28" y="80"/>
                  </a:lnTo>
                  <a:lnTo>
                    <a:pt x="26" y="84"/>
                  </a:lnTo>
                  <a:lnTo>
                    <a:pt x="26" y="86"/>
                  </a:lnTo>
                  <a:lnTo>
                    <a:pt x="26" y="90"/>
                  </a:lnTo>
                  <a:lnTo>
                    <a:pt x="26" y="90"/>
                  </a:lnTo>
                  <a:lnTo>
                    <a:pt x="26" y="90"/>
                  </a:lnTo>
                  <a:lnTo>
                    <a:pt x="26" y="90"/>
                  </a:lnTo>
                  <a:lnTo>
                    <a:pt x="26" y="92"/>
                  </a:lnTo>
                  <a:lnTo>
                    <a:pt x="26" y="94"/>
                  </a:lnTo>
                  <a:lnTo>
                    <a:pt x="24" y="94"/>
                  </a:lnTo>
                  <a:lnTo>
                    <a:pt x="24" y="94"/>
                  </a:lnTo>
                  <a:lnTo>
                    <a:pt x="24" y="96"/>
                  </a:lnTo>
                  <a:lnTo>
                    <a:pt x="26" y="98"/>
                  </a:lnTo>
                  <a:lnTo>
                    <a:pt x="26" y="98"/>
                  </a:lnTo>
                  <a:lnTo>
                    <a:pt x="26" y="98"/>
                  </a:lnTo>
                  <a:lnTo>
                    <a:pt x="26" y="98"/>
                  </a:lnTo>
                  <a:lnTo>
                    <a:pt x="28" y="98"/>
                  </a:lnTo>
                  <a:lnTo>
                    <a:pt x="28" y="100"/>
                  </a:lnTo>
                  <a:lnTo>
                    <a:pt x="28" y="104"/>
                  </a:lnTo>
                  <a:lnTo>
                    <a:pt x="28" y="104"/>
                  </a:lnTo>
                  <a:lnTo>
                    <a:pt x="28" y="104"/>
                  </a:lnTo>
                  <a:lnTo>
                    <a:pt x="26" y="106"/>
                  </a:lnTo>
                  <a:lnTo>
                    <a:pt x="26" y="106"/>
                  </a:lnTo>
                  <a:lnTo>
                    <a:pt x="24" y="106"/>
                  </a:lnTo>
                  <a:lnTo>
                    <a:pt x="26" y="108"/>
                  </a:lnTo>
                  <a:lnTo>
                    <a:pt x="28" y="112"/>
                  </a:lnTo>
                  <a:lnTo>
                    <a:pt x="28" y="112"/>
                  </a:lnTo>
                  <a:lnTo>
                    <a:pt x="28" y="114"/>
                  </a:lnTo>
                  <a:lnTo>
                    <a:pt x="28" y="114"/>
                  </a:lnTo>
                  <a:lnTo>
                    <a:pt x="28" y="114"/>
                  </a:lnTo>
                  <a:lnTo>
                    <a:pt x="28" y="116"/>
                  </a:lnTo>
                  <a:lnTo>
                    <a:pt x="28" y="116"/>
                  </a:lnTo>
                  <a:lnTo>
                    <a:pt x="26" y="120"/>
                  </a:lnTo>
                  <a:lnTo>
                    <a:pt x="26" y="122"/>
                  </a:lnTo>
                  <a:lnTo>
                    <a:pt x="26" y="122"/>
                  </a:lnTo>
                  <a:lnTo>
                    <a:pt x="26" y="124"/>
                  </a:lnTo>
                  <a:lnTo>
                    <a:pt x="26" y="126"/>
                  </a:lnTo>
                  <a:lnTo>
                    <a:pt x="26" y="126"/>
                  </a:lnTo>
                  <a:lnTo>
                    <a:pt x="28" y="126"/>
                  </a:lnTo>
                  <a:lnTo>
                    <a:pt x="28" y="126"/>
                  </a:lnTo>
                  <a:lnTo>
                    <a:pt x="28" y="128"/>
                  </a:lnTo>
                  <a:lnTo>
                    <a:pt x="28" y="128"/>
                  </a:lnTo>
                  <a:lnTo>
                    <a:pt x="30" y="128"/>
                  </a:lnTo>
                  <a:lnTo>
                    <a:pt x="30" y="128"/>
                  </a:lnTo>
                  <a:lnTo>
                    <a:pt x="30" y="130"/>
                  </a:lnTo>
                  <a:lnTo>
                    <a:pt x="30" y="130"/>
                  </a:lnTo>
                  <a:lnTo>
                    <a:pt x="30" y="130"/>
                  </a:lnTo>
                  <a:lnTo>
                    <a:pt x="30" y="132"/>
                  </a:lnTo>
                  <a:lnTo>
                    <a:pt x="30" y="132"/>
                  </a:lnTo>
                  <a:lnTo>
                    <a:pt x="30" y="138"/>
                  </a:lnTo>
                  <a:lnTo>
                    <a:pt x="32" y="142"/>
                  </a:lnTo>
                  <a:lnTo>
                    <a:pt x="32" y="142"/>
                  </a:lnTo>
                  <a:lnTo>
                    <a:pt x="32" y="144"/>
                  </a:lnTo>
                  <a:lnTo>
                    <a:pt x="32" y="144"/>
                  </a:lnTo>
                  <a:lnTo>
                    <a:pt x="32" y="146"/>
                  </a:lnTo>
                  <a:lnTo>
                    <a:pt x="32" y="146"/>
                  </a:lnTo>
                  <a:lnTo>
                    <a:pt x="32" y="146"/>
                  </a:lnTo>
                  <a:lnTo>
                    <a:pt x="32" y="146"/>
                  </a:lnTo>
                  <a:lnTo>
                    <a:pt x="32" y="148"/>
                  </a:lnTo>
                  <a:lnTo>
                    <a:pt x="32" y="148"/>
                  </a:lnTo>
                  <a:lnTo>
                    <a:pt x="30" y="150"/>
                  </a:lnTo>
                  <a:lnTo>
                    <a:pt x="30" y="150"/>
                  </a:lnTo>
                  <a:lnTo>
                    <a:pt x="30" y="152"/>
                  </a:lnTo>
                  <a:lnTo>
                    <a:pt x="32" y="156"/>
                  </a:lnTo>
                  <a:lnTo>
                    <a:pt x="32" y="156"/>
                  </a:lnTo>
                  <a:lnTo>
                    <a:pt x="34" y="156"/>
                  </a:lnTo>
                  <a:lnTo>
                    <a:pt x="34" y="156"/>
                  </a:lnTo>
                  <a:lnTo>
                    <a:pt x="34" y="156"/>
                  </a:lnTo>
                  <a:lnTo>
                    <a:pt x="36" y="158"/>
                  </a:lnTo>
                  <a:lnTo>
                    <a:pt x="36" y="158"/>
                  </a:lnTo>
                  <a:lnTo>
                    <a:pt x="38" y="164"/>
                  </a:lnTo>
                  <a:lnTo>
                    <a:pt x="36" y="168"/>
                  </a:lnTo>
                  <a:lnTo>
                    <a:pt x="34" y="170"/>
                  </a:lnTo>
                  <a:lnTo>
                    <a:pt x="34" y="170"/>
                  </a:lnTo>
                  <a:lnTo>
                    <a:pt x="34" y="172"/>
                  </a:lnTo>
                  <a:lnTo>
                    <a:pt x="34" y="174"/>
                  </a:lnTo>
                  <a:lnTo>
                    <a:pt x="34" y="174"/>
                  </a:lnTo>
                  <a:lnTo>
                    <a:pt x="36" y="174"/>
                  </a:lnTo>
                  <a:lnTo>
                    <a:pt x="36" y="174"/>
                  </a:lnTo>
                  <a:lnTo>
                    <a:pt x="38" y="176"/>
                  </a:lnTo>
                  <a:lnTo>
                    <a:pt x="38" y="176"/>
                  </a:lnTo>
                  <a:lnTo>
                    <a:pt x="38" y="178"/>
                  </a:lnTo>
                  <a:lnTo>
                    <a:pt x="38" y="180"/>
                  </a:lnTo>
                  <a:lnTo>
                    <a:pt x="38" y="180"/>
                  </a:lnTo>
                  <a:lnTo>
                    <a:pt x="38" y="180"/>
                  </a:lnTo>
                  <a:lnTo>
                    <a:pt x="38" y="180"/>
                  </a:lnTo>
                  <a:lnTo>
                    <a:pt x="38" y="182"/>
                  </a:lnTo>
                  <a:lnTo>
                    <a:pt x="38" y="182"/>
                  </a:lnTo>
                  <a:lnTo>
                    <a:pt x="38" y="184"/>
                  </a:lnTo>
                  <a:lnTo>
                    <a:pt x="38" y="184"/>
                  </a:lnTo>
                  <a:lnTo>
                    <a:pt x="38" y="186"/>
                  </a:lnTo>
                  <a:lnTo>
                    <a:pt x="38" y="186"/>
                  </a:lnTo>
                  <a:lnTo>
                    <a:pt x="38" y="188"/>
                  </a:lnTo>
                  <a:lnTo>
                    <a:pt x="38" y="188"/>
                  </a:lnTo>
                  <a:lnTo>
                    <a:pt x="38" y="194"/>
                  </a:lnTo>
                  <a:lnTo>
                    <a:pt x="38" y="194"/>
                  </a:lnTo>
                  <a:lnTo>
                    <a:pt x="40" y="196"/>
                  </a:lnTo>
                  <a:lnTo>
                    <a:pt x="40" y="196"/>
                  </a:lnTo>
                  <a:lnTo>
                    <a:pt x="40" y="198"/>
                  </a:lnTo>
                  <a:lnTo>
                    <a:pt x="40" y="198"/>
                  </a:lnTo>
                  <a:lnTo>
                    <a:pt x="40" y="202"/>
                  </a:lnTo>
                  <a:lnTo>
                    <a:pt x="40" y="202"/>
                  </a:lnTo>
                  <a:lnTo>
                    <a:pt x="42" y="204"/>
                  </a:lnTo>
                  <a:lnTo>
                    <a:pt x="42" y="204"/>
                  </a:lnTo>
                  <a:lnTo>
                    <a:pt x="42" y="204"/>
                  </a:lnTo>
                  <a:lnTo>
                    <a:pt x="42" y="206"/>
                  </a:lnTo>
                  <a:lnTo>
                    <a:pt x="42" y="206"/>
                  </a:lnTo>
                  <a:lnTo>
                    <a:pt x="44" y="206"/>
                  </a:lnTo>
                  <a:lnTo>
                    <a:pt x="44" y="206"/>
                  </a:lnTo>
                  <a:lnTo>
                    <a:pt x="44" y="210"/>
                  </a:lnTo>
                  <a:lnTo>
                    <a:pt x="44" y="210"/>
                  </a:lnTo>
                  <a:lnTo>
                    <a:pt x="44" y="210"/>
                  </a:lnTo>
                  <a:lnTo>
                    <a:pt x="44" y="212"/>
                  </a:lnTo>
                  <a:lnTo>
                    <a:pt x="44" y="212"/>
                  </a:lnTo>
                  <a:lnTo>
                    <a:pt x="42" y="216"/>
                  </a:lnTo>
                  <a:lnTo>
                    <a:pt x="40" y="216"/>
                  </a:lnTo>
                  <a:lnTo>
                    <a:pt x="40" y="216"/>
                  </a:lnTo>
                  <a:lnTo>
                    <a:pt x="40" y="218"/>
                  </a:lnTo>
                  <a:lnTo>
                    <a:pt x="40" y="218"/>
                  </a:lnTo>
                  <a:lnTo>
                    <a:pt x="42" y="222"/>
                  </a:lnTo>
                  <a:lnTo>
                    <a:pt x="42" y="222"/>
                  </a:lnTo>
                  <a:lnTo>
                    <a:pt x="42" y="222"/>
                  </a:lnTo>
                  <a:lnTo>
                    <a:pt x="42" y="222"/>
                  </a:lnTo>
                  <a:lnTo>
                    <a:pt x="44" y="224"/>
                  </a:lnTo>
                  <a:lnTo>
                    <a:pt x="44" y="224"/>
                  </a:lnTo>
                  <a:lnTo>
                    <a:pt x="44" y="226"/>
                  </a:lnTo>
                  <a:lnTo>
                    <a:pt x="44" y="228"/>
                  </a:lnTo>
                  <a:lnTo>
                    <a:pt x="44" y="228"/>
                  </a:lnTo>
                  <a:lnTo>
                    <a:pt x="44" y="228"/>
                  </a:lnTo>
                  <a:lnTo>
                    <a:pt x="44" y="232"/>
                  </a:lnTo>
                  <a:lnTo>
                    <a:pt x="42" y="234"/>
                  </a:lnTo>
                  <a:lnTo>
                    <a:pt x="42" y="234"/>
                  </a:lnTo>
                  <a:lnTo>
                    <a:pt x="42" y="236"/>
                  </a:lnTo>
                  <a:lnTo>
                    <a:pt x="44" y="238"/>
                  </a:lnTo>
                  <a:lnTo>
                    <a:pt x="44" y="238"/>
                  </a:lnTo>
                  <a:lnTo>
                    <a:pt x="44" y="238"/>
                  </a:lnTo>
                  <a:lnTo>
                    <a:pt x="44" y="238"/>
                  </a:lnTo>
                  <a:lnTo>
                    <a:pt x="46" y="240"/>
                  </a:lnTo>
                  <a:lnTo>
                    <a:pt x="46" y="240"/>
                  </a:lnTo>
                  <a:lnTo>
                    <a:pt x="50" y="244"/>
                  </a:lnTo>
                  <a:lnTo>
                    <a:pt x="50" y="244"/>
                  </a:lnTo>
                  <a:lnTo>
                    <a:pt x="50" y="250"/>
                  </a:lnTo>
                  <a:lnTo>
                    <a:pt x="48" y="256"/>
                  </a:lnTo>
                  <a:lnTo>
                    <a:pt x="48" y="256"/>
                  </a:lnTo>
                  <a:lnTo>
                    <a:pt x="48" y="258"/>
                  </a:lnTo>
                  <a:lnTo>
                    <a:pt x="48" y="258"/>
                  </a:lnTo>
                  <a:lnTo>
                    <a:pt x="50" y="264"/>
                  </a:lnTo>
                  <a:lnTo>
                    <a:pt x="50" y="264"/>
                  </a:lnTo>
                  <a:lnTo>
                    <a:pt x="50" y="266"/>
                  </a:lnTo>
                  <a:lnTo>
                    <a:pt x="50" y="266"/>
                  </a:lnTo>
                  <a:lnTo>
                    <a:pt x="50" y="270"/>
                  </a:lnTo>
                  <a:lnTo>
                    <a:pt x="50" y="270"/>
                  </a:lnTo>
                  <a:lnTo>
                    <a:pt x="52" y="270"/>
                  </a:lnTo>
                  <a:lnTo>
                    <a:pt x="52" y="270"/>
                  </a:lnTo>
                  <a:lnTo>
                    <a:pt x="52" y="270"/>
                  </a:lnTo>
                  <a:lnTo>
                    <a:pt x="52" y="272"/>
                  </a:lnTo>
                  <a:lnTo>
                    <a:pt x="52" y="272"/>
                  </a:lnTo>
                  <a:lnTo>
                    <a:pt x="54" y="272"/>
                  </a:lnTo>
                  <a:lnTo>
                    <a:pt x="54" y="272"/>
                  </a:lnTo>
                  <a:lnTo>
                    <a:pt x="52" y="274"/>
                  </a:lnTo>
                  <a:lnTo>
                    <a:pt x="52" y="274"/>
                  </a:lnTo>
                  <a:lnTo>
                    <a:pt x="52" y="276"/>
                  </a:lnTo>
                  <a:lnTo>
                    <a:pt x="52" y="276"/>
                  </a:lnTo>
                  <a:lnTo>
                    <a:pt x="52" y="280"/>
                  </a:lnTo>
                  <a:lnTo>
                    <a:pt x="54" y="282"/>
                  </a:lnTo>
                  <a:lnTo>
                    <a:pt x="54" y="282"/>
                  </a:lnTo>
                  <a:lnTo>
                    <a:pt x="56" y="284"/>
                  </a:lnTo>
                  <a:lnTo>
                    <a:pt x="56" y="284"/>
                  </a:lnTo>
                  <a:lnTo>
                    <a:pt x="54" y="286"/>
                  </a:lnTo>
                  <a:lnTo>
                    <a:pt x="54" y="286"/>
                  </a:lnTo>
                  <a:lnTo>
                    <a:pt x="54" y="286"/>
                  </a:lnTo>
                  <a:lnTo>
                    <a:pt x="54" y="288"/>
                  </a:lnTo>
                  <a:lnTo>
                    <a:pt x="54" y="288"/>
                  </a:lnTo>
                  <a:lnTo>
                    <a:pt x="56" y="288"/>
                  </a:lnTo>
                  <a:lnTo>
                    <a:pt x="56" y="290"/>
                  </a:lnTo>
                  <a:lnTo>
                    <a:pt x="56" y="294"/>
                  </a:lnTo>
                  <a:lnTo>
                    <a:pt x="56" y="294"/>
                  </a:lnTo>
                  <a:lnTo>
                    <a:pt x="56" y="298"/>
                  </a:lnTo>
                  <a:lnTo>
                    <a:pt x="56" y="298"/>
                  </a:lnTo>
                  <a:lnTo>
                    <a:pt x="56" y="300"/>
                  </a:lnTo>
                  <a:lnTo>
                    <a:pt x="56" y="300"/>
                  </a:lnTo>
                  <a:lnTo>
                    <a:pt x="56" y="302"/>
                  </a:lnTo>
                  <a:lnTo>
                    <a:pt x="56" y="304"/>
                  </a:lnTo>
                  <a:lnTo>
                    <a:pt x="56" y="304"/>
                  </a:lnTo>
                  <a:lnTo>
                    <a:pt x="56" y="306"/>
                  </a:lnTo>
                  <a:lnTo>
                    <a:pt x="56" y="306"/>
                  </a:lnTo>
                  <a:lnTo>
                    <a:pt x="56" y="310"/>
                  </a:lnTo>
                  <a:lnTo>
                    <a:pt x="56" y="310"/>
                  </a:lnTo>
                  <a:lnTo>
                    <a:pt x="58" y="310"/>
                  </a:lnTo>
                  <a:lnTo>
                    <a:pt x="58" y="310"/>
                  </a:lnTo>
                  <a:lnTo>
                    <a:pt x="60" y="312"/>
                  </a:lnTo>
                  <a:lnTo>
                    <a:pt x="60" y="312"/>
                  </a:lnTo>
                  <a:lnTo>
                    <a:pt x="60" y="312"/>
                  </a:lnTo>
                  <a:lnTo>
                    <a:pt x="60" y="314"/>
                  </a:lnTo>
                  <a:lnTo>
                    <a:pt x="60" y="314"/>
                  </a:lnTo>
                  <a:lnTo>
                    <a:pt x="62" y="318"/>
                  </a:lnTo>
                  <a:lnTo>
                    <a:pt x="62" y="318"/>
                  </a:lnTo>
                  <a:lnTo>
                    <a:pt x="62" y="318"/>
                  </a:lnTo>
                  <a:lnTo>
                    <a:pt x="62" y="318"/>
                  </a:lnTo>
                  <a:lnTo>
                    <a:pt x="64" y="318"/>
                  </a:lnTo>
                  <a:lnTo>
                    <a:pt x="64" y="320"/>
                  </a:lnTo>
                  <a:lnTo>
                    <a:pt x="64" y="320"/>
                  </a:lnTo>
                  <a:lnTo>
                    <a:pt x="64" y="322"/>
                  </a:lnTo>
                  <a:lnTo>
                    <a:pt x="64" y="322"/>
                  </a:lnTo>
                  <a:lnTo>
                    <a:pt x="64" y="324"/>
                  </a:lnTo>
                  <a:lnTo>
                    <a:pt x="62" y="326"/>
                  </a:lnTo>
                  <a:lnTo>
                    <a:pt x="62" y="326"/>
                  </a:lnTo>
                  <a:lnTo>
                    <a:pt x="64" y="326"/>
                  </a:lnTo>
                  <a:lnTo>
                    <a:pt x="64" y="326"/>
                  </a:lnTo>
                  <a:lnTo>
                    <a:pt x="64" y="328"/>
                  </a:lnTo>
                  <a:lnTo>
                    <a:pt x="64" y="328"/>
                  </a:lnTo>
                  <a:lnTo>
                    <a:pt x="66" y="332"/>
                  </a:lnTo>
                  <a:lnTo>
                    <a:pt x="62" y="336"/>
                  </a:lnTo>
                  <a:lnTo>
                    <a:pt x="62" y="336"/>
                  </a:lnTo>
                  <a:lnTo>
                    <a:pt x="60" y="338"/>
                  </a:lnTo>
                  <a:lnTo>
                    <a:pt x="60" y="338"/>
                  </a:lnTo>
                  <a:lnTo>
                    <a:pt x="60" y="342"/>
                  </a:lnTo>
                  <a:lnTo>
                    <a:pt x="60" y="342"/>
                  </a:lnTo>
                  <a:lnTo>
                    <a:pt x="62" y="344"/>
                  </a:lnTo>
                  <a:lnTo>
                    <a:pt x="62" y="344"/>
                  </a:lnTo>
                  <a:lnTo>
                    <a:pt x="62" y="346"/>
                  </a:lnTo>
                  <a:lnTo>
                    <a:pt x="62" y="346"/>
                  </a:lnTo>
                  <a:lnTo>
                    <a:pt x="64" y="346"/>
                  </a:lnTo>
                  <a:lnTo>
                    <a:pt x="64" y="346"/>
                  </a:lnTo>
                  <a:lnTo>
                    <a:pt x="64" y="348"/>
                  </a:lnTo>
                  <a:lnTo>
                    <a:pt x="68" y="348"/>
                  </a:lnTo>
                  <a:lnTo>
                    <a:pt x="68" y="348"/>
                  </a:lnTo>
                  <a:lnTo>
                    <a:pt x="70" y="348"/>
                  </a:lnTo>
                  <a:lnTo>
                    <a:pt x="70" y="348"/>
                  </a:lnTo>
                  <a:lnTo>
                    <a:pt x="72" y="350"/>
                  </a:lnTo>
                  <a:lnTo>
                    <a:pt x="72" y="352"/>
                  </a:lnTo>
                  <a:lnTo>
                    <a:pt x="70" y="356"/>
                  </a:lnTo>
                  <a:lnTo>
                    <a:pt x="70" y="356"/>
                  </a:lnTo>
                  <a:lnTo>
                    <a:pt x="70" y="358"/>
                  </a:lnTo>
                  <a:lnTo>
                    <a:pt x="70" y="358"/>
                  </a:lnTo>
                  <a:lnTo>
                    <a:pt x="70" y="362"/>
                  </a:lnTo>
                  <a:lnTo>
                    <a:pt x="70" y="362"/>
                  </a:lnTo>
                  <a:lnTo>
                    <a:pt x="72" y="366"/>
                  </a:lnTo>
                  <a:lnTo>
                    <a:pt x="72" y="366"/>
                  </a:lnTo>
                  <a:lnTo>
                    <a:pt x="76" y="370"/>
                  </a:lnTo>
                  <a:lnTo>
                    <a:pt x="76" y="370"/>
                  </a:lnTo>
                  <a:lnTo>
                    <a:pt x="76" y="372"/>
                  </a:lnTo>
                  <a:lnTo>
                    <a:pt x="74" y="372"/>
                  </a:lnTo>
                  <a:lnTo>
                    <a:pt x="74" y="372"/>
                  </a:lnTo>
                  <a:lnTo>
                    <a:pt x="76" y="376"/>
                  </a:lnTo>
                  <a:lnTo>
                    <a:pt x="76" y="376"/>
                  </a:lnTo>
                  <a:lnTo>
                    <a:pt x="76" y="376"/>
                  </a:lnTo>
                  <a:lnTo>
                    <a:pt x="76" y="376"/>
                  </a:lnTo>
                  <a:lnTo>
                    <a:pt x="76" y="376"/>
                  </a:lnTo>
                  <a:lnTo>
                    <a:pt x="76" y="378"/>
                  </a:lnTo>
                  <a:lnTo>
                    <a:pt x="76" y="378"/>
                  </a:lnTo>
                  <a:lnTo>
                    <a:pt x="76" y="380"/>
                  </a:lnTo>
                  <a:lnTo>
                    <a:pt x="76" y="380"/>
                  </a:lnTo>
                  <a:lnTo>
                    <a:pt x="78" y="382"/>
                  </a:lnTo>
                  <a:lnTo>
                    <a:pt x="78" y="382"/>
                  </a:lnTo>
                  <a:lnTo>
                    <a:pt x="78" y="384"/>
                  </a:lnTo>
                  <a:lnTo>
                    <a:pt x="78" y="384"/>
                  </a:lnTo>
                  <a:lnTo>
                    <a:pt x="82" y="384"/>
                  </a:lnTo>
                  <a:lnTo>
                    <a:pt x="84" y="388"/>
                  </a:lnTo>
                  <a:lnTo>
                    <a:pt x="88" y="396"/>
                  </a:lnTo>
                  <a:lnTo>
                    <a:pt x="88" y="396"/>
                  </a:lnTo>
                  <a:lnTo>
                    <a:pt x="88" y="398"/>
                  </a:lnTo>
                  <a:lnTo>
                    <a:pt x="86" y="398"/>
                  </a:lnTo>
                  <a:lnTo>
                    <a:pt x="86" y="398"/>
                  </a:lnTo>
                  <a:lnTo>
                    <a:pt x="86" y="400"/>
                  </a:lnTo>
                  <a:lnTo>
                    <a:pt x="86" y="402"/>
                  </a:lnTo>
                  <a:lnTo>
                    <a:pt x="86" y="402"/>
                  </a:lnTo>
                  <a:lnTo>
                    <a:pt x="88" y="402"/>
                  </a:lnTo>
                  <a:lnTo>
                    <a:pt x="90" y="404"/>
                  </a:lnTo>
                  <a:lnTo>
                    <a:pt x="90" y="404"/>
                  </a:lnTo>
                  <a:lnTo>
                    <a:pt x="92" y="406"/>
                  </a:lnTo>
                  <a:lnTo>
                    <a:pt x="92" y="408"/>
                  </a:lnTo>
                  <a:lnTo>
                    <a:pt x="92" y="408"/>
                  </a:lnTo>
                  <a:lnTo>
                    <a:pt x="92" y="410"/>
                  </a:lnTo>
                  <a:lnTo>
                    <a:pt x="92" y="410"/>
                  </a:lnTo>
                  <a:lnTo>
                    <a:pt x="92" y="412"/>
                  </a:lnTo>
                  <a:lnTo>
                    <a:pt x="92" y="412"/>
                  </a:lnTo>
                  <a:lnTo>
                    <a:pt x="94" y="416"/>
                  </a:lnTo>
                  <a:lnTo>
                    <a:pt x="94" y="416"/>
                  </a:lnTo>
                  <a:lnTo>
                    <a:pt x="96" y="420"/>
                  </a:lnTo>
                  <a:lnTo>
                    <a:pt x="96" y="422"/>
                  </a:lnTo>
                  <a:lnTo>
                    <a:pt x="98" y="422"/>
                  </a:lnTo>
                  <a:lnTo>
                    <a:pt x="98" y="422"/>
                  </a:lnTo>
                  <a:lnTo>
                    <a:pt x="98" y="422"/>
                  </a:lnTo>
                  <a:lnTo>
                    <a:pt x="98" y="422"/>
                  </a:lnTo>
                  <a:lnTo>
                    <a:pt x="98" y="426"/>
                  </a:lnTo>
                  <a:lnTo>
                    <a:pt x="98" y="426"/>
                  </a:lnTo>
                  <a:lnTo>
                    <a:pt x="98" y="426"/>
                  </a:lnTo>
                  <a:lnTo>
                    <a:pt x="98" y="426"/>
                  </a:lnTo>
                  <a:lnTo>
                    <a:pt x="98" y="430"/>
                  </a:lnTo>
                  <a:lnTo>
                    <a:pt x="98" y="430"/>
                  </a:lnTo>
                  <a:lnTo>
                    <a:pt x="100" y="430"/>
                  </a:lnTo>
                  <a:lnTo>
                    <a:pt x="100" y="430"/>
                  </a:lnTo>
                  <a:lnTo>
                    <a:pt x="100" y="432"/>
                  </a:lnTo>
                  <a:lnTo>
                    <a:pt x="100" y="432"/>
                  </a:lnTo>
                  <a:lnTo>
                    <a:pt x="100" y="436"/>
                  </a:lnTo>
                  <a:lnTo>
                    <a:pt x="100" y="436"/>
                  </a:lnTo>
                  <a:lnTo>
                    <a:pt x="102" y="436"/>
                  </a:lnTo>
                  <a:lnTo>
                    <a:pt x="102" y="436"/>
                  </a:lnTo>
                  <a:lnTo>
                    <a:pt x="102" y="438"/>
                  </a:lnTo>
                  <a:lnTo>
                    <a:pt x="104" y="438"/>
                  </a:lnTo>
                  <a:lnTo>
                    <a:pt x="104" y="442"/>
                  </a:lnTo>
                  <a:lnTo>
                    <a:pt x="104" y="442"/>
                  </a:lnTo>
                  <a:lnTo>
                    <a:pt x="106" y="442"/>
                  </a:lnTo>
                  <a:lnTo>
                    <a:pt x="106" y="442"/>
                  </a:lnTo>
                  <a:lnTo>
                    <a:pt x="108" y="444"/>
                  </a:lnTo>
                  <a:lnTo>
                    <a:pt x="108" y="444"/>
                  </a:lnTo>
                  <a:lnTo>
                    <a:pt x="110" y="444"/>
                  </a:lnTo>
                  <a:lnTo>
                    <a:pt x="110" y="444"/>
                  </a:lnTo>
                  <a:lnTo>
                    <a:pt x="110" y="448"/>
                  </a:lnTo>
                  <a:lnTo>
                    <a:pt x="110" y="448"/>
                  </a:lnTo>
                  <a:lnTo>
                    <a:pt x="112" y="452"/>
                  </a:lnTo>
                  <a:lnTo>
                    <a:pt x="116" y="458"/>
                  </a:lnTo>
                  <a:lnTo>
                    <a:pt x="116" y="458"/>
                  </a:lnTo>
                  <a:lnTo>
                    <a:pt x="118" y="460"/>
                  </a:lnTo>
                  <a:lnTo>
                    <a:pt x="118" y="460"/>
                  </a:lnTo>
                  <a:lnTo>
                    <a:pt x="118" y="464"/>
                  </a:lnTo>
                  <a:lnTo>
                    <a:pt x="118" y="464"/>
                  </a:lnTo>
                  <a:lnTo>
                    <a:pt x="120" y="464"/>
                  </a:lnTo>
                  <a:lnTo>
                    <a:pt x="120" y="464"/>
                  </a:lnTo>
                  <a:lnTo>
                    <a:pt x="122" y="464"/>
                  </a:lnTo>
                  <a:lnTo>
                    <a:pt x="124" y="466"/>
                  </a:lnTo>
                  <a:lnTo>
                    <a:pt x="128" y="472"/>
                  </a:lnTo>
                  <a:lnTo>
                    <a:pt x="128" y="472"/>
                  </a:lnTo>
                  <a:lnTo>
                    <a:pt x="130" y="474"/>
                  </a:lnTo>
                  <a:lnTo>
                    <a:pt x="130" y="474"/>
                  </a:lnTo>
                  <a:lnTo>
                    <a:pt x="130" y="478"/>
                  </a:lnTo>
                  <a:lnTo>
                    <a:pt x="130" y="478"/>
                  </a:lnTo>
                  <a:lnTo>
                    <a:pt x="132" y="478"/>
                  </a:lnTo>
                  <a:lnTo>
                    <a:pt x="132" y="478"/>
                  </a:lnTo>
                  <a:lnTo>
                    <a:pt x="134" y="480"/>
                  </a:lnTo>
                  <a:lnTo>
                    <a:pt x="134" y="484"/>
                  </a:lnTo>
                  <a:lnTo>
                    <a:pt x="134" y="484"/>
                  </a:lnTo>
                  <a:lnTo>
                    <a:pt x="136" y="488"/>
                  </a:lnTo>
                  <a:lnTo>
                    <a:pt x="136" y="488"/>
                  </a:lnTo>
                  <a:lnTo>
                    <a:pt x="138" y="488"/>
                  </a:lnTo>
                  <a:lnTo>
                    <a:pt x="138" y="488"/>
                  </a:lnTo>
                  <a:lnTo>
                    <a:pt x="138" y="488"/>
                  </a:lnTo>
                  <a:lnTo>
                    <a:pt x="138" y="490"/>
                  </a:lnTo>
                  <a:lnTo>
                    <a:pt x="138" y="490"/>
                  </a:lnTo>
                  <a:lnTo>
                    <a:pt x="138" y="492"/>
                  </a:lnTo>
                  <a:lnTo>
                    <a:pt x="138" y="492"/>
                  </a:lnTo>
                  <a:lnTo>
                    <a:pt x="138" y="494"/>
                  </a:lnTo>
                  <a:lnTo>
                    <a:pt x="138" y="494"/>
                  </a:lnTo>
                  <a:lnTo>
                    <a:pt x="140" y="498"/>
                  </a:lnTo>
                  <a:lnTo>
                    <a:pt x="140" y="498"/>
                  </a:lnTo>
                  <a:lnTo>
                    <a:pt x="142" y="500"/>
                  </a:lnTo>
                  <a:lnTo>
                    <a:pt x="142" y="500"/>
                  </a:lnTo>
                  <a:lnTo>
                    <a:pt x="144" y="500"/>
                  </a:lnTo>
                  <a:lnTo>
                    <a:pt x="144" y="502"/>
                  </a:lnTo>
                  <a:lnTo>
                    <a:pt x="144" y="502"/>
                  </a:lnTo>
                  <a:lnTo>
                    <a:pt x="146" y="506"/>
                  </a:lnTo>
                  <a:lnTo>
                    <a:pt x="146" y="506"/>
                  </a:lnTo>
                  <a:lnTo>
                    <a:pt x="148" y="506"/>
                  </a:lnTo>
                  <a:lnTo>
                    <a:pt x="148" y="506"/>
                  </a:lnTo>
                  <a:lnTo>
                    <a:pt x="150" y="508"/>
                  </a:lnTo>
                  <a:lnTo>
                    <a:pt x="150" y="508"/>
                  </a:lnTo>
                  <a:lnTo>
                    <a:pt x="150" y="510"/>
                  </a:lnTo>
                  <a:lnTo>
                    <a:pt x="150" y="510"/>
                  </a:lnTo>
                  <a:lnTo>
                    <a:pt x="150" y="512"/>
                  </a:lnTo>
                  <a:lnTo>
                    <a:pt x="150" y="512"/>
                  </a:lnTo>
                  <a:lnTo>
                    <a:pt x="148" y="514"/>
                  </a:lnTo>
                  <a:lnTo>
                    <a:pt x="148" y="514"/>
                  </a:lnTo>
                  <a:lnTo>
                    <a:pt x="150" y="516"/>
                  </a:lnTo>
                  <a:lnTo>
                    <a:pt x="150" y="516"/>
                  </a:lnTo>
                  <a:lnTo>
                    <a:pt x="150" y="516"/>
                  </a:lnTo>
                  <a:lnTo>
                    <a:pt x="150" y="516"/>
                  </a:lnTo>
                  <a:lnTo>
                    <a:pt x="154" y="518"/>
                  </a:lnTo>
                  <a:lnTo>
                    <a:pt x="156" y="522"/>
                  </a:lnTo>
                  <a:lnTo>
                    <a:pt x="156" y="522"/>
                  </a:lnTo>
                  <a:lnTo>
                    <a:pt x="156" y="522"/>
                  </a:lnTo>
                  <a:lnTo>
                    <a:pt x="156" y="522"/>
                  </a:lnTo>
                  <a:lnTo>
                    <a:pt x="158" y="524"/>
                  </a:lnTo>
                  <a:lnTo>
                    <a:pt x="158" y="526"/>
                  </a:lnTo>
                  <a:lnTo>
                    <a:pt x="158" y="526"/>
                  </a:lnTo>
                  <a:lnTo>
                    <a:pt x="158" y="526"/>
                  </a:lnTo>
                  <a:lnTo>
                    <a:pt x="158" y="526"/>
                  </a:lnTo>
                  <a:lnTo>
                    <a:pt x="164" y="528"/>
                  </a:lnTo>
                  <a:lnTo>
                    <a:pt x="166" y="532"/>
                  </a:lnTo>
                  <a:lnTo>
                    <a:pt x="168" y="536"/>
                  </a:lnTo>
                  <a:lnTo>
                    <a:pt x="168" y="538"/>
                  </a:lnTo>
                  <a:lnTo>
                    <a:pt x="168" y="538"/>
                  </a:lnTo>
                  <a:lnTo>
                    <a:pt x="172" y="542"/>
                  </a:lnTo>
                  <a:lnTo>
                    <a:pt x="172" y="542"/>
                  </a:lnTo>
                  <a:lnTo>
                    <a:pt x="174" y="542"/>
                  </a:lnTo>
                  <a:lnTo>
                    <a:pt x="176" y="544"/>
                  </a:lnTo>
                  <a:lnTo>
                    <a:pt x="176" y="544"/>
                  </a:lnTo>
                  <a:lnTo>
                    <a:pt x="176" y="544"/>
                  </a:lnTo>
                  <a:lnTo>
                    <a:pt x="176" y="544"/>
                  </a:lnTo>
                  <a:lnTo>
                    <a:pt x="182" y="546"/>
                  </a:lnTo>
                  <a:lnTo>
                    <a:pt x="182" y="546"/>
                  </a:lnTo>
                  <a:lnTo>
                    <a:pt x="184" y="548"/>
                  </a:lnTo>
                  <a:lnTo>
                    <a:pt x="184" y="548"/>
                  </a:lnTo>
                  <a:lnTo>
                    <a:pt x="184" y="548"/>
                  </a:lnTo>
                  <a:lnTo>
                    <a:pt x="184" y="550"/>
                  </a:lnTo>
                  <a:lnTo>
                    <a:pt x="184" y="550"/>
                  </a:lnTo>
                  <a:lnTo>
                    <a:pt x="186" y="550"/>
                  </a:lnTo>
                  <a:lnTo>
                    <a:pt x="184" y="552"/>
                  </a:lnTo>
                  <a:lnTo>
                    <a:pt x="184" y="552"/>
                  </a:lnTo>
                  <a:lnTo>
                    <a:pt x="186" y="554"/>
                  </a:lnTo>
                  <a:lnTo>
                    <a:pt x="186" y="554"/>
                  </a:lnTo>
                  <a:lnTo>
                    <a:pt x="188" y="556"/>
                  </a:lnTo>
                  <a:lnTo>
                    <a:pt x="188" y="556"/>
                  </a:lnTo>
                  <a:lnTo>
                    <a:pt x="188" y="556"/>
                  </a:lnTo>
                  <a:lnTo>
                    <a:pt x="190" y="558"/>
                  </a:lnTo>
                  <a:lnTo>
                    <a:pt x="190" y="558"/>
                  </a:lnTo>
                  <a:lnTo>
                    <a:pt x="192" y="558"/>
                  </a:lnTo>
                  <a:lnTo>
                    <a:pt x="192" y="558"/>
                  </a:lnTo>
                  <a:lnTo>
                    <a:pt x="194" y="560"/>
                  </a:lnTo>
                  <a:lnTo>
                    <a:pt x="194" y="560"/>
                  </a:lnTo>
                  <a:lnTo>
                    <a:pt x="196" y="562"/>
                  </a:lnTo>
                  <a:lnTo>
                    <a:pt x="196" y="562"/>
                  </a:lnTo>
                  <a:lnTo>
                    <a:pt x="198" y="562"/>
                  </a:lnTo>
                  <a:lnTo>
                    <a:pt x="200" y="564"/>
                  </a:lnTo>
                  <a:lnTo>
                    <a:pt x="202" y="566"/>
                  </a:lnTo>
                  <a:lnTo>
                    <a:pt x="200" y="566"/>
                  </a:lnTo>
                  <a:lnTo>
                    <a:pt x="200" y="566"/>
                  </a:lnTo>
                  <a:lnTo>
                    <a:pt x="206" y="570"/>
                  </a:lnTo>
                  <a:lnTo>
                    <a:pt x="206" y="570"/>
                  </a:lnTo>
                  <a:lnTo>
                    <a:pt x="208" y="570"/>
                  </a:lnTo>
                  <a:lnTo>
                    <a:pt x="208" y="570"/>
                  </a:lnTo>
                  <a:lnTo>
                    <a:pt x="212" y="572"/>
                  </a:lnTo>
                  <a:lnTo>
                    <a:pt x="214" y="576"/>
                  </a:lnTo>
                  <a:lnTo>
                    <a:pt x="216" y="580"/>
                  </a:lnTo>
                  <a:lnTo>
                    <a:pt x="220" y="584"/>
                  </a:lnTo>
                  <a:lnTo>
                    <a:pt x="220" y="584"/>
                  </a:lnTo>
                  <a:lnTo>
                    <a:pt x="222" y="584"/>
                  </a:lnTo>
                  <a:lnTo>
                    <a:pt x="222" y="584"/>
                  </a:lnTo>
                  <a:lnTo>
                    <a:pt x="222" y="584"/>
                  </a:lnTo>
                  <a:lnTo>
                    <a:pt x="224" y="586"/>
                  </a:lnTo>
                  <a:lnTo>
                    <a:pt x="224" y="586"/>
                  </a:lnTo>
                  <a:lnTo>
                    <a:pt x="226" y="586"/>
                  </a:lnTo>
                  <a:lnTo>
                    <a:pt x="226" y="586"/>
                  </a:lnTo>
                  <a:lnTo>
                    <a:pt x="226" y="588"/>
                  </a:lnTo>
                  <a:lnTo>
                    <a:pt x="226" y="588"/>
                  </a:lnTo>
                  <a:lnTo>
                    <a:pt x="228" y="588"/>
                  </a:lnTo>
                  <a:lnTo>
                    <a:pt x="228" y="588"/>
                  </a:lnTo>
                  <a:lnTo>
                    <a:pt x="230" y="588"/>
                  </a:lnTo>
                  <a:lnTo>
                    <a:pt x="232" y="588"/>
                  </a:lnTo>
                  <a:lnTo>
                    <a:pt x="230" y="588"/>
                  </a:lnTo>
                  <a:lnTo>
                    <a:pt x="230" y="588"/>
                  </a:lnTo>
                  <a:lnTo>
                    <a:pt x="234" y="592"/>
                  </a:lnTo>
                  <a:lnTo>
                    <a:pt x="234" y="592"/>
                  </a:lnTo>
                  <a:lnTo>
                    <a:pt x="236" y="592"/>
                  </a:lnTo>
                  <a:lnTo>
                    <a:pt x="236" y="592"/>
                  </a:lnTo>
                  <a:lnTo>
                    <a:pt x="238" y="596"/>
                  </a:lnTo>
                  <a:lnTo>
                    <a:pt x="238" y="596"/>
                  </a:lnTo>
                  <a:lnTo>
                    <a:pt x="242" y="596"/>
                  </a:lnTo>
                  <a:lnTo>
                    <a:pt x="244" y="598"/>
                  </a:lnTo>
                  <a:lnTo>
                    <a:pt x="244" y="598"/>
                  </a:lnTo>
                  <a:lnTo>
                    <a:pt x="246" y="598"/>
                  </a:lnTo>
                  <a:lnTo>
                    <a:pt x="248" y="600"/>
                  </a:lnTo>
                  <a:lnTo>
                    <a:pt x="248" y="600"/>
                  </a:lnTo>
                  <a:lnTo>
                    <a:pt x="250" y="600"/>
                  </a:lnTo>
                  <a:lnTo>
                    <a:pt x="250" y="600"/>
                  </a:lnTo>
                  <a:lnTo>
                    <a:pt x="252" y="600"/>
                  </a:lnTo>
                  <a:lnTo>
                    <a:pt x="252" y="600"/>
                  </a:lnTo>
                  <a:lnTo>
                    <a:pt x="254" y="600"/>
                  </a:lnTo>
                  <a:lnTo>
                    <a:pt x="254" y="600"/>
                  </a:lnTo>
                  <a:lnTo>
                    <a:pt x="256" y="600"/>
                  </a:lnTo>
                  <a:lnTo>
                    <a:pt x="256" y="600"/>
                  </a:lnTo>
                  <a:lnTo>
                    <a:pt x="258" y="600"/>
                  </a:lnTo>
                  <a:lnTo>
                    <a:pt x="258" y="600"/>
                  </a:lnTo>
                  <a:lnTo>
                    <a:pt x="260" y="602"/>
                  </a:lnTo>
                  <a:lnTo>
                    <a:pt x="260" y="602"/>
                  </a:lnTo>
                  <a:lnTo>
                    <a:pt x="262" y="604"/>
                  </a:lnTo>
                  <a:lnTo>
                    <a:pt x="262" y="604"/>
                  </a:lnTo>
                  <a:lnTo>
                    <a:pt x="264" y="604"/>
                  </a:lnTo>
                  <a:lnTo>
                    <a:pt x="264" y="604"/>
                  </a:lnTo>
                  <a:lnTo>
                    <a:pt x="266" y="604"/>
                  </a:lnTo>
                  <a:lnTo>
                    <a:pt x="266" y="604"/>
                  </a:lnTo>
                  <a:lnTo>
                    <a:pt x="268" y="604"/>
                  </a:lnTo>
                  <a:lnTo>
                    <a:pt x="268" y="604"/>
                  </a:lnTo>
                  <a:lnTo>
                    <a:pt x="268" y="604"/>
                  </a:lnTo>
                  <a:lnTo>
                    <a:pt x="268" y="604"/>
                  </a:lnTo>
                  <a:lnTo>
                    <a:pt x="268" y="604"/>
                  </a:lnTo>
                  <a:lnTo>
                    <a:pt x="270" y="606"/>
                  </a:lnTo>
                  <a:lnTo>
                    <a:pt x="270" y="606"/>
                  </a:lnTo>
                  <a:lnTo>
                    <a:pt x="270" y="606"/>
                  </a:lnTo>
                  <a:lnTo>
                    <a:pt x="272" y="606"/>
                  </a:lnTo>
                  <a:lnTo>
                    <a:pt x="272" y="606"/>
                  </a:lnTo>
                  <a:lnTo>
                    <a:pt x="280" y="604"/>
                  </a:lnTo>
                  <a:lnTo>
                    <a:pt x="280" y="604"/>
                  </a:lnTo>
                  <a:lnTo>
                    <a:pt x="282" y="604"/>
                  </a:lnTo>
                  <a:lnTo>
                    <a:pt x="282" y="604"/>
                  </a:lnTo>
                  <a:lnTo>
                    <a:pt x="282" y="604"/>
                  </a:lnTo>
                  <a:lnTo>
                    <a:pt x="284" y="604"/>
                  </a:lnTo>
                  <a:lnTo>
                    <a:pt x="284" y="604"/>
                  </a:lnTo>
                  <a:lnTo>
                    <a:pt x="286" y="604"/>
                  </a:lnTo>
                  <a:lnTo>
                    <a:pt x="286" y="604"/>
                  </a:lnTo>
                  <a:lnTo>
                    <a:pt x="288" y="604"/>
                  </a:lnTo>
                  <a:lnTo>
                    <a:pt x="288" y="604"/>
                  </a:lnTo>
                  <a:lnTo>
                    <a:pt x="296" y="604"/>
                  </a:lnTo>
                  <a:lnTo>
                    <a:pt x="296" y="604"/>
                  </a:lnTo>
                  <a:lnTo>
                    <a:pt x="296" y="604"/>
                  </a:lnTo>
                  <a:lnTo>
                    <a:pt x="296" y="604"/>
                  </a:lnTo>
                  <a:lnTo>
                    <a:pt x="298" y="600"/>
                  </a:lnTo>
                  <a:lnTo>
                    <a:pt x="298" y="600"/>
                  </a:lnTo>
                  <a:lnTo>
                    <a:pt x="300" y="600"/>
                  </a:lnTo>
                  <a:lnTo>
                    <a:pt x="302" y="600"/>
                  </a:lnTo>
                  <a:lnTo>
                    <a:pt x="302" y="600"/>
                  </a:lnTo>
                  <a:lnTo>
                    <a:pt x="302" y="602"/>
                  </a:lnTo>
                  <a:lnTo>
                    <a:pt x="302" y="602"/>
                  </a:lnTo>
                  <a:lnTo>
                    <a:pt x="304" y="602"/>
                  </a:lnTo>
                  <a:lnTo>
                    <a:pt x="304" y="602"/>
                  </a:lnTo>
                  <a:lnTo>
                    <a:pt x="306" y="602"/>
                  </a:lnTo>
                  <a:lnTo>
                    <a:pt x="306" y="600"/>
                  </a:lnTo>
                  <a:lnTo>
                    <a:pt x="306" y="600"/>
                  </a:lnTo>
                  <a:lnTo>
                    <a:pt x="308" y="600"/>
                  </a:lnTo>
                  <a:lnTo>
                    <a:pt x="310" y="600"/>
                  </a:lnTo>
                  <a:lnTo>
                    <a:pt x="310" y="600"/>
                  </a:lnTo>
                  <a:lnTo>
                    <a:pt x="312" y="600"/>
                  </a:lnTo>
                  <a:lnTo>
                    <a:pt x="312" y="600"/>
                  </a:lnTo>
                  <a:lnTo>
                    <a:pt x="316" y="600"/>
                  </a:lnTo>
                  <a:lnTo>
                    <a:pt x="316" y="600"/>
                  </a:lnTo>
                  <a:lnTo>
                    <a:pt x="318" y="600"/>
                  </a:lnTo>
                  <a:lnTo>
                    <a:pt x="318" y="600"/>
                  </a:lnTo>
                  <a:lnTo>
                    <a:pt x="320" y="598"/>
                  </a:lnTo>
                  <a:lnTo>
                    <a:pt x="320" y="598"/>
                  </a:lnTo>
                  <a:lnTo>
                    <a:pt x="322" y="596"/>
                  </a:lnTo>
                  <a:lnTo>
                    <a:pt x="326" y="598"/>
                  </a:lnTo>
                  <a:lnTo>
                    <a:pt x="330" y="598"/>
                  </a:lnTo>
                  <a:lnTo>
                    <a:pt x="330" y="598"/>
                  </a:lnTo>
                  <a:lnTo>
                    <a:pt x="334" y="596"/>
                  </a:lnTo>
                  <a:lnTo>
                    <a:pt x="334" y="596"/>
                  </a:lnTo>
                  <a:lnTo>
                    <a:pt x="336" y="594"/>
                  </a:lnTo>
                  <a:lnTo>
                    <a:pt x="336" y="594"/>
                  </a:lnTo>
                  <a:lnTo>
                    <a:pt x="338" y="594"/>
                  </a:lnTo>
                  <a:lnTo>
                    <a:pt x="338" y="594"/>
                  </a:lnTo>
                  <a:lnTo>
                    <a:pt x="342" y="592"/>
                  </a:lnTo>
                  <a:lnTo>
                    <a:pt x="342" y="592"/>
                  </a:lnTo>
                  <a:lnTo>
                    <a:pt x="342" y="592"/>
                  </a:lnTo>
                  <a:lnTo>
                    <a:pt x="342" y="592"/>
                  </a:lnTo>
                  <a:lnTo>
                    <a:pt x="344" y="590"/>
                  </a:lnTo>
                  <a:lnTo>
                    <a:pt x="346" y="590"/>
                  </a:lnTo>
                  <a:lnTo>
                    <a:pt x="346" y="592"/>
                  </a:lnTo>
                  <a:lnTo>
                    <a:pt x="346" y="592"/>
                  </a:lnTo>
                  <a:lnTo>
                    <a:pt x="348" y="594"/>
                  </a:lnTo>
                  <a:lnTo>
                    <a:pt x="350" y="592"/>
                  </a:lnTo>
                  <a:lnTo>
                    <a:pt x="350" y="592"/>
                  </a:lnTo>
                  <a:lnTo>
                    <a:pt x="350" y="592"/>
                  </a:lnTo>
                  <a:lnTo>
                    <a:pt x="350" y="592"/>
                  </a:lnTo>
                  <a:lnTo>
                    <a:pt x="352" y="590"/>
                  </a:lnTo>
                  <a:lnTo>
                    <a:pt x="352" y="592"/>
                  </a:lnTo>
                  <a:lnTo>
                    <a:pt x="352" y="592"/>
                  </a:lnTo>
                  <a:lnTo>
                    <a:pt x="356" y="590"/>
                  </a:lnTo>
                  <a:lnTo>
                    <a:pt x="356" y="590"/>
                  </a:lnTo>
                  <a:lnTo>
                    <a:pt x="362" y="588"/>
                  </a:lnTo>
                  <a:lnTo>
                    <a:pt x="362" y="588"/>
                  </a:lnTo>
                  <a:lnTo>
                    <a:pt x="364" y="586"/>
                  </a:lnTo>
                  <a:lnTo>
                    <a:pt x="364" y="586"/>
                  </a:lnTo>
                  <a:lnTo>
                    <a:pt x="366" y="584"/>
                  </a:lnTo>
                  <a:lnTo>
                    <a:pt x="366" y="584"/>
                  </a:lnTo>
                  <a:lnTo>
                    <a:pt x="370" y="582"/>
                  </a:lnTo>
                  <a:lnTo>
                    <a:pt x="370" y="582"/>
                  </a:lnTo>
                  <a:lnTo>
                    <a:pt x="372" y="582"/>
                  </a:lnTo>
                  <a:lnTo>
                    <a:pt x="372" y="582"/>
                  </a:lnTo>
                  <a:lnTo>
                    <a:pt x="374" y="582"/>
                  </a:lnTo>
                  <a:lnTo>
                    <a:pt x="374" y="582"/>
                  </a:lnTo>
                  <a:lnTo>
                    <a:pt x="378" y="582"/>
                  </a:lnTo>
                  <a:lnTo>
                    <a:pt x="378" y="582"/>
                  </a:lnTo>
                  <a:lnTo>
                    <a:pt x="378" y="580"/>
                  </a:lnTo>
                  <a:lnTo>
                    <a:pt x="378" y="580"/>
                  </a:lnTo>
                  <a:lnTo>
                    <a:pt x="380" y="578"/>
                  </a:lnTo>
                  <a:lnTo>
                    <a:pt x="380" y="578"/>
                  </a:lnTo>
                  <a:lnTo>
                    <a:pt x="382" y="578"/>
                  </a:lnTo>
                  <a:lnTo>
                    <a:pt x="382" y="578"/>
                  </a:lnTo>
                  <a:lnTo>
                    <a:pt x="382" y="578"/>
                  </a:lnTo>
                  <a:lnTo>
                    <a:pt x="382" y="580"/>
                  </a:lnTo>
                  <a:lnTo>
                    <a:pt x="382" y="580"/>
                  </a:lnTo>
                  <a:lnTo>
                    <a:pt x="384" y="582"/>
                  </a:lnTo>
                  <a:lnTo>
                    <a:pt x="388" y="582"/>
                  </a:lnTo>
                  <a:lnTo>
                    <a:pt x="388" y="582"/>
                  </a:lnTo>
                  <a:lnTo>
                    <a:pt x="388" y="580"/>
                  </a:lnTo>
                  <a:lnTo>
                    <a:pt x="388" y="580"/>
                  </a:lnTo>
                  <a:lnTo>
                    <a:pt x="388" y="580"/>
                  </a:lnTo>
                  <a:lnTo>
                    <a:pt x="390" y="580"/>
                  </a:lnTo>
                  <a:lnTo>
                    <a:pt x="390" y="580"/>
                  </a:lnTo>
                  <a:lnTo>
                    <a:pt x="392" y="578"/>
                  </a:lnTo>
                  <a:lnTo>
                    <a:pt x="392" y="578"/>
                  </a:lnTo>
                  <a:lnTo>
                    <a:pt x="392" y="576"/>
                  </a:lnTo>
                  <a:lnTo>
                    <a:pt x="392" y="576"/>
                  </a:lnTo>
                  <a:lnTo>
                    <a:pt x="392" y="574"/>
                  </a:lnTo>
                  <a:lnTo>
                    <a:pt x="392" y="574"/>
                  </a:lnTo>
                  <a:lnTo>
                    <a:pt x="390" y="572"/>
                  </a:lnTo>
                  <a:lnTo>
                    <a:pt x="390" y="572"/>
                  </a:lnTo>
                  <a:lnTo>
                    <a:pt x="390" y="572"/>
                  </a:lnTo>
                  <a:lnTo>
                    <a:pt x="390" y="572"/>
                  </a:lnTo>
                  <a:lnTo>
                    <a:pt x="386" y="570"/>
                  </a:lnTo>
                  <a:lnTo>
                    <a:pt x="386" y="570"/>
                  </a:lnTo>
                  <a:lnTo>
                    <a:pt x="386" y="568"/>
                  </a:lnTo>
                  <a:lnTo>
                    <a:pt x="386" y="568"/>
                  </a:lnTo>
                  <a:lnTo>
                    <a:pt x="388" y="566"/>
                  </a:lnTo>
                  <a:lnTo>
                    <a:pt x="390" y="566"/>
                  </a:lnTo>
                  <a:lnTo>
                    <a:pt x="392" y="566"/>
                  </a:lnTo>
                  <a:lnTo>
                    <a:pt x="392" y="566"/>
                  </a:lnTo>
                  <a:lnTo>
                    <a:pt x="392" y="566"/>
                  </a:lnTo>
                  <a:lnTo>
                    <a:pt x="394" y="564"/>
                  </a:lnTo>
                  <a:lnTo>
                    <a:pt x="394" y="562"/>
                  </a:lnTo>
                  <a:lnTo>
                    <a:pt x="394" y="562"/>
                  </a:lnTo>
                  <a:lnTo>
                    <a:pt x="396" y="562"/>
                  </a:lnTo>
                  <a:lnTo>
                    <a:pt x="396" y="562"/>
                  </a:lnTo>
                  <a:lnTo>
                    <a:pt x="396" y="564"/>
                  </a:lnTo>
                  <a:lnTo>
                    <a:pt x="398" y="564"/>
                  </a:lnTo>
                  <a:lnTo>
                    <a:pt x="398" y="564"/>
                  </a:lnTo>
                  <a:lnTo>
                    <a:pt x="402" y="564"/>
                  </a:lnTo>
                  <a:lnTo>
                    <a:pt x="402" y="564"/>
                  </a:lnTo>
                  <a:lnTo>
                    <a:pt x="406" y="564"/>
                  </a:lnTo>
                  <a:lnTo>
                    <a:pt x="406" y="564"/>
                  </a:lnTo>
                  <a:lnTo>
                    <a:pt x="408" y="564"/>
                  </a:lnTo>
                  <a:lnTo>
                    <a:pt x="408" y="564"/>
                  </a:lnTo>
                  <a:lnTo>
                    <a:pt x="410" y="566"/>
                  </a:lnTo>
                  <a:lnTo>
                    <a:pt x="412" y="566"/>
                  </a:lnTo>
                  <a:lnTo>
                    <a:pt x="414" y="566"/>
                  </a:lnTo>
                  <a:lnTo>
                    <a:pt x="414" y="566"/>
                  </a:lnTo>
                  <a:lnTo>
                    <a:pt x="414" y="564"/>
                  </a:lnTo>
                  <a:lnTo>
                    <a:pt x="414" y="564"/>
                  </a:lnTo>
                  <a:lnTo>
                    <a:pt x="414" y="562"/>
                  </a:lnTo>
                  <a:lnTo>
                    <a:pt x="414" y="562"/>
                  </a:lnTo>
                  <a:lnTo>
                    <a:pt x="412" y="562"/>
                  </a:lnTo>
                  <a:lnTo>
                    <a:pt x="412" y="562"/>
                  </a:lnTo>
                  <a:lnTo>
                    <a:pt x="412" y="560"/>
                  </a:lnTo>
                  <a:lnTo>
                    <a:pt x="412" y="560"/>
                  </a:lnTo>
                  <a:lnTo>
                    <a:pt x="408" y="558"/>
                  </a:lnTo>
                  <a:lnTo>
                    <a:pt x="408" y="558"/>
                  </a:lnTo>
                  <a:lnTo>
                    <a:pt x="404" y="558"/>
                  </a:lnTo>
                  <a:lnTo>
                    <a:pt x="404" y="558"/>
                  </a:lnTo>
                  <a:lnTo>
                    <a:pt x="404" y="558"/>
                  </a:lnTo>
                  <a:lnTo>
                    <a:pt x="404" y="558"/>
                  </a:lnTo>
                  <a:lnTo>
                    <a:pt x="400" y="558"/>
                  </a:lnTo>
                  <a:lnTo>
                    <a:pt x="400" y="558"/>
                  </a:lnTo>
                  <a:lnTo>
                    <a:pt x="400" y="556"/>
                  </a:lnTo>
                  <a:lnTo>
                    <a:pt x="400" y="556"/>
                  </a:lnTo>
                  <a:lnTo>
                    <a:pt x="400" y="556"/>
                  </a:lnTo>
                  <a:lnTo>
                    <a:pt x="396" y="556"/>
                  </a:lnTo>
                  <a:lnTo>
                    <a:pt x="396" y="556"/>
                  </a:lnTo>
                  <a:lnTo>
                    <a:pt x="394" y="554"/>
                  </a:lnTo>
                  <a:lnTo>
                    <a:pt x="394" y="554"/>
                  </a:lnTo>
                  <a:lnTo>
                    <a:pt x="390" y="552"/>
                  </a:lnTo>
                  <a:lnTo>
                    <a:pt x="384" y="552"/>
                  </a:lnTo>
                  <a:lnTo>
                    <a:pt x="384" y="552"/>
                  </a:lnTo>
                  <a:lnTo>
                    <a:pt x="384" y="550"/>
                  </a:lnTo>
                  <a:lnTo>
                    <a:pt x="384" y="550"/>
                  </a:lnTo>
                  <a:lnTo>
                    <a:pt x="378" y="550"/>
                  </a:lnTo>
                  <a:lnTo>
                    <a:pt x="378" y="550"/>
                  </a:lnTo>
                  <a:lnTo>
                    <a:pt x="376" y="548"/>
                  </a:lnTo>
                  <a:lnTo>
                    <a:pt x="374" y="546"/>
                  </a:lnTo>
                  <a:lnTo>
                    <a:pt x="374" y="546"/>
                  </a:lnTo>
                  <a:lnTo>
                    <a:pt x="370" y="546"/>
                  </a:lnTo>
                  <a:lnTo>
                    <a:pt x="370" y="546"/>
                  </a:lnTo>
                  <a:lnTo>
                    <a:pt x="368" y="546"/>
                  </a:lnTo>
                  <a:lnTo>
                    <a:pt x="368" y="546"/>
                  </a:lnTo>
                  <a:lnTo>
                    <a:pt x="366" y="546"/>
                  </a:lnTo>
                  <a:lnTo>
                    <a:pt x="366" y="546"/>
                  </a:lnTo>
                  <a:lnTo>
                    <a:pt x="364" y="548"/>
                  </a:lnTo>
                  <a:lnTo>
                    <a:pt x="364" y="546"/>
                  </a:lnTo>
                  <a:lnTo>
                    <a:pt x="364" y="546"/>
                  </a:lnTo>
                  <a:lnTo>
                    <a:pt x="360" y="546"/>
                  </a:lnTo>
                  <a:lnTo>
                    <a:pt x="360" y="546"/>
                  </a:lnTo>
                  <a:lnTo>
                    <a:pt x="360" y="544"/>
                  </a:lnTo>
                  <a:lnTo>
                    <a:pt x="360" y="544"/>
                  </a:lnTo>
                  <a:lnTo>
                    <a:pt x="358" y="544"/>
                  </a:lnTo>
                  <a:lnTo>
                    <a:pt x="358" y="544"/>
                  </a:lnTo>
                  <a:lnTo>
                    <a:pt x="358" y="542"/>
                  </a:lnTo>
                  <a:lnTo>
                    <a:pt x="358" y="542"/>
                  </a:lnTo>
                  <a:lnTo>
                    <a:pt x="354" y="542"/>
                  </a:lnTo>
                  <a:lnTo>
                    <a:pt x="354" y="542"/>
                  </a:lnTo>
                  <a:lnTo>
                    <a:pt x="352" y="542"/>
                  </a:lnTo>
                  <a:lnTo>
                    <a:pt x="352" y="542"/>
                  </a:lnTo>
                  <a:lnTo>
                    <a:pt x="352" y="540"/>
                  </a:lnTo>
                  <a:lnTo>
                    <a:pt x="352" y="540"/>
                  </a:lnTo>
                  <a:lnTo>
                    <a:pt x="348" y="540"/>
                  </a:lnTo>
                  <a:lnTo>
                    <a:pt x="348" y="540"/>
                  </a:lnTo>
                  <a:lnTo>
                    <a:pt x="348" y="540"/>
                  </a:lnTo>
                  <a:lnTo>
                    <a:pt x="348" y="540"/>
                  </a:lnTo>
                  <a:lnTo>
                    <a:pt x="344" y="540"/>
                  </a:lnTo>
                  <a:lnTo>
                    <a:pt x="344" y="538"/>
                  </a:lnTo>
                  <a:lnTo>
                    <a:pt x="344" y="538"/>
                  </a:lnTo>
                  <a:lnTo>
                    <a:pt x="342" y="536"/>
                  </a:lnTo>
                  <a:lnTo>
                    <a:pt x="342" y="536"/>
                  </a:lnTo>
                  <a:lnTo>
                    <a:pt x="340" y="534"/>
                  </a:lnTo>
                  <a:lnTo>
                    <a:pt x="338" y="536"/>
                  </a:lnTo>
                  <a:lnTo>
                    <a:pt x="338" y="536"/>
                  </a:lnTo>
                  <a:lnTo>
                    <a:pt x="336" y="536"/>
                  </a:lnTo>
                  <a:lnTo>
                    <a:pt x="336" y="536"/>
                  </a:lnTo>
                  <a:lnTo>
                    <a:pt x="336" y="534"/>
                  </a:lnTo>
                  <a:lnTo>
                    <a:pt x="336" y="534"/>
                  </a:lnTo>
                  <a:lnTo>
                    <a:pt x="332" y="534"/>
                  </a:lnTo>
                  <a:lnTo>
                    <a:pt x="332" y="534"/>
                  </a:lnTo>
                  <a:lnTo>
                    <a:pt x="332" y="532"/>
                  </a:lnTo>
                  <a:lnTo>
                    <a:pt x="332" y="532"/>
                  </a:lnTo>
                  <a:lnTo>
                    <a:pt x="330" y="530"/>
                  </a:lnTo>
                  <a:lnTo>
                    <a:pt x="330" y="530"/>
                  </a:lnTo>
                  <a:lnTo>
                    <a:pt x="330" y="528"/>
                  </a:lnTo>
                  <a:lnTo>
                    <a:pt x="330" y="528"/>
                  </a:lnTo>
                  <a:lnTo>
                    <a:pt x="328" y="528"/>
                  </a:lnTo>
                  <a:lnTo>
                    <a:pt x="328" y="526"/>
                  </a:lnTo>
                  <a:lnTo>
                    <a:pt x="328" y="526"/>
                  </a:lnTo>
                  <a:lnTo>
                    <a:pt x="324" y="524"/>
                  </a:lnTo>
                  <a:lnTo>
                    <a:pt x="324" y="524"/>
                  </a:lnTo>
                  <a:lnTo>
                    <a:pt x="316" y="522"/>
                  </a:lnTo>
                  <a:lnTo>
                    <a:pt x="316" y="522"/>
                  </a:lnTo>
                  <a:lnTo>
                    <a:pt x="310" y="518"/>
                  </a:lnTo>
                  <a:lnTo>
                    <a:pt x="306" y="512"/>
                  </a:lnTo>
                  <a:lnTo>
                    <a:pt x="306" y="512"/>
                  </a:lnTo>
                  <a:lnTo>
                    <a:pt x="304" y="508"/>
                  </a:lnTo>
                  <a:lnTo>
                    <a:pt x="304" y="508"/>
                  </a:lnTo>
                  <a:lnTo>
                    <a:pt x="302" y="508"/>
                  </a:lnTo>
                  <a:lnTo>
                    <a:pt x="300" y="508"/>
                  </a:lnTo>
                  <a:lnTo>
                    <a:pt x="300" y="508"/>
                  </a:lnTo>
                  <a:lnTo>
                    <a:pt x="298" y="506"/>
                  </a:lnTo>
                  <a:lnTo>
                    <a:pt x="298" y="506"/>
                  </a:lnTo>
                  <a:lnTo>
                    <a:pt x="294" y="502"/>
                  </a:lnTo>
                  <a:lnTo>
                    <a:pt x="294" y="502"/>
                  </a:lnTo>
                  <a:lnTo>
                    <a:pt x="292" y="500"/>
                  </a:lnTo>
                  <a:lnTo>
                    <a:pt x="292" y="498"/>
                  </a:lnTo>
                  <a:lnTo>
                    <a:pt x="292" y="494"/>
                  </a:lnTo>
                  <a:lnTo>
                    <a:pt x="292" y="494"/>
                  </a:lnTo>
                  <a:lnTo>
                    <a:pt x="286" y="492"/>
                  </a:lnTo>
                  <a:lnTo>
                    <a:pt x="286" y="492"/>
                  </a:lnTo>
                  <a:lnTo>
                    <a:pt x="284" y="490"/>
                  </a:lnTo>
                  <a:lnTo>
                    <a:pt x="284" y="490"/>
                  </a:lnTo>
                  <a:lnTo>
                    <a:pt x="282" y="488"/>
                  </a:lnTo>
                  <a:lnTo>
                    <a:pt x="282" y="488"/>
                  </a:lnTo>
                  <a:lnTo>
                    <a:pt x="282" y="486"/>
                  </a:lnTo>
                  <a:lnTo>
                    <a:pt x="282" y="486"/>
                  </a:lnTo>
                  <a:lnTo>
                    <a:pt x="278" y="484"/>
                  </a:lnTo>
                  <a:lnTo>
                    <a:pt x="278" y="484"/>
                  </a:lnTo>
                  <a:lnTo>
                    <a:pt x="276" y="482"/>
                  </a:lnTo>
                  <a:lnTo>
                    <a:pt x="274" y="478"/>
                  </a:lnTo>
                  <a:lnTo>
                    <a:pt x="274" y="478"/>
                  </a:lnTo>
                  <a:lnTo>
                    <a:pt x="274" y="476"/>
                  </a:lnTo>
                  <a:lnTo>
                    <a:pt x="274" y="476"/>
                  </a:lnTo>
                  <a:lnTo>
                    <a:pt x="274" y="472"/>
                  </a:lnTo>
                  <a:lnTo>
                    <a:pt x="274" y="472"/>
                  </a:lnTo>
                  <a:lnTo>
                    <a:pt x="272" y="470"/>
                  </a:lnTo>
                  <a:lnTo>
                    <a:pt x="272" y="470"/>
                  </a:lnTo>
                  <a:lnTo>
                    <a:pt x="272" y="470"/>
                  </a:lnTo>
                  <a:lnTo>
                    <a:pt x="272" y="470"/>
                  </a:lnTo>
                  <a:lnTo>
                    <a:pt x="272" y="470"/>
                  </a:lnTo>
                  <a:lnTo>
                    <a:pt x="268" y="468"/>
                  </a:lnTo>
                  <a:lnTo>
                    <a:pt x="268" y="468"/>
                  </a:lnTo>
                  <a:lnTo>
                    <a:pt x="268" y="468"/>
                  </a:lnTo>
                  <a:lnTo>
                    <a:pt x="268" y="468"/>
                  </a:lnTo>
                  <a:lnTo>
                    <a:pt x="268" y="464"/>
                  </a:lnTo>
                  <a:lnTo>
                    <a:pt x="266" y="464"/>
                  </a:lnTo>
                  <a:lnTo>
                    <a:pt x="266" y="464"/>
                  </a:lnTo>
                  <a:lnTo>
                    <a:pt x="264" y="464"/>
                  </a:lnTo>
                  <a:lnTo>
                    <a:pt x="264" y="464"/>
                  </a:lnTo>
                  <a:lnTo>
                    <a:pt x="262" y="460"/>
                  </a:lnTo>
                  <a:lnTo>
                    <a:pt x="262" y="460"/>
                  </a:lnTo>
                  <a:lnTo>
                    <a:pt x="262" y="458"/>
                  </a:lnTo>
                  <a:lnTo>
                    <a:pt x="262" y="458"/>
                  </a:lnTo>
                  <a:lnTo>
                    <a:pt x="260" y="456"/>
                  </a:lnTo>
                  <a:lnTo>
                    <a:pt x="260" y="456"/>
                  </a:lnTo>
                  <a:lnTo>
                    <a:pt x="258" y="454"/>
                  </a:lnTo>
                  <a:lnTo>
                    <a:pt x="256" y="450"/>
                  </a:lnTo>
                  <a:lnTo>
                    <a:pt x="254" y="444"/>
                  </a:lnTo>
                  <a:lnTo>
                    <a:pt x="254" y="444"/>
                  </a:lnTo>
                  <a:lnTo>
                    <a:pt x="254" y="442"/>
                  </a:lnTo>
                  <a:lnTo>
                    <a:pt x="254" y="442"/>
                  </a:lnTo>
                  <a:lnTo>
                    <a:pt x="250" y="440"/>
                  </a:lnTo>
                  <a:lnTo>
                    <a:pt x="250" y="440"/>
                  </a:lnTo>
                  <a:lnTo>
                    <a:pt x="248" y="440"/>
                  </a:lnTo>
                  <a:lnTo>
                    <a:pt x="248" y="440"/>
                  </a:lnTo>
                  <a:lnTo>
                    <a:pt x="246" y="436"/>
                  </a:lnTo>
                  <a:lnTo>
                    <a:pt x="244" y="432"/>
                  </a:lnTo>
                  <a:lnTo>
                    <a:pt x="244" y="432"/>
                  </a:lnTo>
                  <a:lnTo>
                    <a:pt x="242" y="432"/>
                  </a:lnTo>
                  <a:lnTo>
                    <a:pt x="242" y="432"/>
                  </a:lnTo>
                  <a:lnTo>
                    <a:pt x="240" y="430"/>
                  </a:lnTo>
                  <a:lnTo>
                    <a:pt x="240" y="430"/>
                  </a:lnTo>
                  <a:lnTo>
                    <a:pt x="238" y="428"/>
                  </a:lnTo>
                  <a:lnTo>
                    <a:pt x="238" y="428"/>
                  </a:lnTo>
                  <a:lnTo>
                    <a:pt x="232" y="418"/>
                  </a:lnTo>
                  <a:lnTo>
                    <a:pt x="232" y="418"/>
                  </a:lnTo>
                  <a:lnTo>
                    <a:pt x="232" y="416"/>
                  </a:lnTo>
                  <a:lnTo>
                    <a:pt x="232" y="416"/>
                  </a:lnTo>
                  <a:lnTo>
                    <a:pt x="228" y="414"/>
                  </a:lnTo>
                  <a:lnTo>
                    <a:pt x="228" y="414"/>
                  </a:lnTo>
                  <a:lnTo>
                    <a:pt x="228" y="412"/>
                  </a:lnTo>
                  <a:lnTo>
                    <a:pt x="228" y="412"/>
                  </a:lnTo>
                  <a:lnTo>
                    <a:pt x="228" y="412"/>
                  </a:lnTo>
                  <a:lnTo>
                    <a:pt x="228" y="410"/>
                  </a:lnTo>
                  <a:lnTo>
                    <a:pt x="228" y="410"/>
                  </a:lnTo>
                  <a:lnTo>
                    <a:pt x="228" y="408"/>
                  </a:lnTo>
                  <a:lnTo>
                    <a:pt x="228" y="408"/>
                  </a:lnTo>
                  <a:lnTo>
                    <a:pt x="226" y="406"/>
                  </a:lnTo>
                  <a:lnTo>
                    <a:pt x="226" y="406"/>
                  </a:lnTo>
                  <a:lnTo>
                    <a:pt x="218" y="396"/>
                  </a:lnTo>
                  <a:lnTo>
                    <a:pt x="218" y="396"/>
                  </a:lnTo>
                  <a:lnTo>
                    <a:pt x="200" y="360"/>
                  </a:lnTo>
                  <a:lnTo>
                    <a:pt x="200" y="360"/>
                  </a:lnTo>
                  <a:lnTo>
                    <a:pt x="200" y="358"/>
                  </a:lnTo>
                  <a:lnTo>
                    <a:pt x="200" y="358"/>
                  </a:lnTo>
                  <a:lnTo>
                    <a:pt x="200" y="356"/>
                  </a:lnTo>
                  <a:lnTo>
                    <a:pt x="198" y="354"/>
                  </a:lnTo>
                  <a:lnTo>
                    <a:pt x="198" y="354"/>
                  </a:lnTo>
                  <a:lnTo>
                    <a:pt x="198" y="352"/>
                  </a:lnTo>
                  <a:lnTo>
                    <a:pt x="198" y="352"/>
                  </a:lnTo>
                  <a:lnTo>
                    <a:pt x="196" y="348"/>
                  </a:lnTo>
                  <a:lnTo>
                    <a:pt x="190" y="346"/>
                  </a:lnTo>
                  <a:lnTo>
                    <a:pt x="190" y="346"/>
                  </a:lnTo>
                  <a:lnTo>
                    <a:pt x="190" y="346"/>
                  </a:lnTo>
                  <a:lnTo>
                    <a:pt x="190" y="346"/>
                  </a:lnTo>
                  <a:lnTo>
                    <a:pt x="188" y="342"/>
                  </a:lnTo>
                  <a:lnTo>
                    <a:pt x="188" y="342"/>
                  </a:lnTo>
                  <a:lnTo>
                    <a:pt x="188" y="342"/>
                  </a:lnTo>
                  <a:lnTo>
                    <a:pt x="188" y="342"/>
                  </a:lnTo>
                  <a:lnTo>
                    <a:pt x="188" y="338"/>
                  </a:lnTo>
                  <a:lnTo>
                    <a:pt x="184" y="334"/>
                  </a:lnTo>
                  <a:lnTo>
                    <a:pt x="184" y="334"/>
                  </a:lnTo>
                  <a:lnTo>
                    <a:pt x="182" y="332"/>
                  </a:lnTo>
                  <a:lnTo>
                    <a:pt x="180" y="328"/>
                  </a:lnTo>
                  <a:lnTo>
                    <a:pt x="180" y="328"/>
                  </a:lnTo>
                  <a:lnTo>
                    <a:pt x="180" y="326"/>
                  </a:lnTo>
                  <a:lnTo>
                    <a:pt x="180" y="326"/>
                  </a:lnTo>
                  <a:lnTo>
                    <a:pt x="180" y="324"/>
                  </a:lnTo>
                  <a:lnTo>
                    <a:pt x="180" y="324"/>
                  </a:lnTo>
                  <a:lnTo>
                    <a:pt x="180" y="322"/>
                  </a:lnTo>
                  <a:lnTo>
                    <a:pt x="180" y="322"/>
                  </a:lnTo>
                  <a:lnTo>
                    <a:pt x="178" y="320"/>
                  </a:lnTo>
                  <a:lnTo>
                    <a:pt x="176" y="316"/>
                  </a:lnTo>
                  <a:lnTo>
                    <a:pt x="176" y="316"/>
                  </a:lnTo>
                  <a:lnTo>
                    <a:pt x="178" y="314"/>
                  </a:lnTo>
                  <a:lnTo>
                    <a:pt x="178" y="314"/>
                  </a:lnTo>
                  <a:lnTo>
                    <a:pt x="176" y="310"/>
                  </a:lnTo>
                  <a:lnTo>
                    <a:pt x="172" y="306"/>
                  </a:lnTo>
                  <a:lnTo>
                    <a:pt x="172" y="306"/>
                  </a:lnTo>
                  <a:lnTo>
                    <a:pt x="170" y="304"/>
                  </a:lnTo>
                  <a:lnTo>
                    <a:pt x="170" y="300"/>
                  </a:lnTo>
                  <a:lnTo>
                    <a:pt x="170" y="300"/>
                  </a:lnTo>
                  <a:lnTo>
                    <a:pt x="170" y="300"/>
                  </a:lnTo>
                  <a:lnTo>
                    <a:pt x="170" y="300"/>
                  </a:lnTo>
                  <a:lnTo>
                    <a:pt x="170" y="296"/>
                  </a:lnTo>
                  <a:lnTo>
                    <a:pt x="168" y="294"/>
                  </a:lnTo>
                  <a:lnTo>
                    <a:pt x="168" y="294"/>
                  </a:lnTo>
                  <a:lnTo>
                    <a:pt x="166" y="294"/>
                  </a:lnTo>
                  <a:lnTo>
                    <a:pt x="166" y="294"/>
                  </a:lnTo>
                  <a:lnTo>
                    <a:pt x="164" y="290"/>
                  </a:lnTo>
                  <a:lnTo>
                    <a:pt x="158" y="290"/>
                  </a:lnTo>
                  <a:lnTo>
                    <a:pt x="158" y="290"/>
                  </a:lnTo>
                  <a:lnTo>
                    <a:pt x="160" y="288"/>
                  </a:lnTo>
                  <a:lnTo>
                    <a:pt x="160" y="288"/>
                  </a:lnTo>
                  <a:lnTo>
                    <a:pt x="160" y="284"/>
                  </a:lnTo>
                  <a:lnTo>
                    <a:pt x="160" y="284"/>
                  </a:lnTo>
                  <a:lnTo>
                    <a:pt x="160" y="282"/>
                  </a:lnTo>
                  <a:lnTo>
                    <a:pt x="160" y="282"/>
                  </a:lnTo>
                  <a:lnTo>
                    <a:pt x="160" y="280"/>
                  </a:lnTo>
                  <a:lnTo>
                    <a:pt x="160" y="280"/>
                  </a:lnTo>
                  <a:lnTo>
                    <a:pt x="158" y="276"/>
                  </a:lnTo>
                  <a:lnTo>
                    <a:pt x="158" y="276"/>
                  </a:lnTo>
                  <a:lnTo>
                    <a:pt x="152" y="266"/>
                  </a:lnTo>
                  <a:lnTo>
                    <a:pt x="152" y="266"/>
                  </a:lnTo>
                  <a:lnTo>
                    <a:pt x="152" y="264"/>
                  </a:lnTo>
                  <a:lnTo>
                    <a:pt x="152" y="264"/>
                  </a:lnTo>
                  <a:lnTo>
                    <a:pt x="152" y="262"/>
                  </a:lnTo>
                  <a:lnTo>
                    <a:pt x="152" y="262"/>
                  </a:lnTo>
                  <a:lnTo>
                    <a:pt x="150" y="258"/>
                  </a:lnTo>
                  <a:lnTo>
                    <a:pt x="150" y="258"/>
                  </a:lnTo>
                  <a:lnTo>
                    <a:pt x="142" y="246"/>
                  </a:lnTo>
                  <a:lnTo>
                    <a:pt x="142" y="246"/>
                  </a:lnTo>
                  <a:lnTo>
                    <a:pt x="142" y="244"/>
                  </a:lnTo>
                  <a:lnTo>
                    <a:pt x="142" y="244"/>
                  </a:lnTo>
                  <a:lnTo>
                    <a:pt x="142" y="242"/>
                  </a:lnTo>
                  <a:lnTo>
                    <a:pt x="142" y="242"/>
                  </a:lnTo>
                  <a:lnTo>
                    <a:pt x="140" y="238"/>
                  </a:lnTo>
                  <a:lnTo>
                    <a:pt x="140" y="238"/>
                  </a:lnTo>
                  <a:lnTo>
                    <a:pt x="132" y="230"/>
                  </a:lnTo>
                  <a:lnTo>
                    <a:pt x="132" y="230"/>
                  </a:lnTo>
                  <a:lnTo>
                    <a:pt x="134" y="230"/>
                  </a:lnTo>
                  <a:lnTo>
                    <a:pt x="134" y="230"/>
                  </a:lnTo>
                  <a:lnTo>
                    <a:pt x="136" y="230"/>
                  </a:lnTo>
                  <a:lnTo>
                    <a:pt x="136" y="230"/>
                  </a:lnTo>
                  <a:lnTo>
                    <a:pt x="136" y="226"/>
                  </a:lnTo>
                  <a:lnTo>
                    <a:pt x="134" y="224"/>
                  </a:lnTo>
                  <a:lnTo>
                    <a:pt x="134" y="224"/>
                  </a:lnTo>
                  <a:lnTo>
                    <a:pt x="130" y="222"/>
                  </a:lnTo>
                  <a:lnTo>
                    <a:pt x="126" y="216"/>
                  </a:lnTo>
                  <a:lnTo>
                    <a:pt x="122" y="204"/>
                  </a:lnTo>
                  <a:lnTo>
                    <a:pt x="122" y="204"/>
                  </a:lnTo>
                  <a:lnTo>
                    <a:pt x="122" y="202"/>
                  </a:lnTo>
                  <a:lnTo>
                    <a:pt x="122" y="202"/>
                  </a:lnTo>
                  <a:lnTo>
                    <a:pt x="120" y="200"/>
                  </a:lnTo>
                  <a:lnTo>
                    <a:pt x="120" y="200"/>
                  </a:lnTo>
                  <a:lnTo>
                    <a:pt x="120" y="198"/>
                  </a:lnTo>
                  <a:lnTo>
                    <a:pt x="120" y="198"/>
                  </a:lnTo>
                  <a:lnTo>
                    <a:pt x="120" y="194"/>
                  </a:lnTo>
                  <a:lnTo>
                    <a:pt x="120" y="192"/>
                  </a:lnTo>
                  <a:lnTo>
                    <a:pt x="120" y="192"/>
                  </a:lnTo>
                  <a:lnTo>
                    <a:pt x="120" y="190"/>
                  </a:lnTo>
                  <a:lnTo>
                    <a:pt x="120" y="190"/>
                  </a:lnTo>
                  <a:lnTo>
                    <a:pt x="120" y="186"/>
                  </a:lnTo>
                  <a:lnTo>
                    <a:pt x="120" y="186"/>
                  </a:lnTo>
                  <a:lnTo>
                    <a:pt x="118" y="184"/>
                  </a:lnTo>
                  <a:lnTo>
                    <a:pt x="118" y="184"/>
                  </a:lnTo>
                  <a:lnTo>
                    <a:pt x="118" y="182"/>
                  </a:lnTo>
                  <a:lnTo>
                    <a:pt x="118" y="182"/>
                  </a:lnTo>
                  <a:lnTo>
                    <a:pt x="116" y="182"/>
                  </a:lnTo>
                  <a:lnTo>
                    <a:pt x="116" y="182"/>
                  </a:lnTo>
                  <a:lnTo>
                    <a:pt x="116" y="180"/>
                  </a:lnTo>
                  <a:lnTo>
                    <a:pt x="116" y="180"/>
                  </a:lnTo>
                  <a:lnTo>
                    <a:pt x="116" y="178"/>
                  </a:lnTo>
                  <a:lnTo>
                    <a:pt x="116" y="178"/>
                  </a:lnTo>
                  <a:lnTo>
                    <a:pt x="116" y="176"/>
                  </a:lnTo>
                  <a:lnTo>
                    <a:pt x="116" y="176"/>
                  </a:lnTo>
                  <a:lnTo>
                    <a:pt x="116" y="176"/>
                  </a:lnTo>
                  <a:lnTo>
                    <a:pt x="116" y="176"/>
                  </a:lnTo>
                  <a:lnTo>
                    <a:pt x="118" y="174"/>
                  </a:lnTo>
                  <a:lnTo>
                    <a:pt x="116" y="172"/>
                  </a:lnTo>
                  <a:lnTo>
                    <a:pt x="116" y="172"/>
                  </a:lnTo>
                  <a:lnTo>
                    <a:pt x="116" y="172"/>
                  </a:lnTo>
                  <a:lnTo>
                    <a:pt x="116" y="172"/>
                  </a:lnTo>
                  <a:lnTo>
                    <a:pt x="116" y="172"/>
                  </a:lnTo>
                  <a:lnTo>
                    <a:pt x="114" y="168"/>
                  </a:lnTo>
                  <a:lnTo>
                    <a:pt x="114" y="168"/>
                  </a:lnTo>
                  <a:lnTo>
                    <a:pt x="112" y="168"/>
                  </a:lnTo>
                  <a:lnTo>
                    <a:pt x="112" y="168"/>
                  </a:lnTo>
                  <a:lnTo>
                    <a:pt x="112" y="168"/>
                  </a:lnTo>
                  <a:lnTo>
                    <a:pt x="112" y="168"/>
                  </a:lnTo>
                  <a:lnTo>
                    <a:pt x="112" y="166"/>
                  </a:lnTo>
                  <a:lnTo>
                    <a:pt x="112" y="166"/>
                  </a:lnTo>
                  <a:lnTo>
                    <a:pt x="112" y="166"/>
                  </a:lnTo>
                  <a:lnTo>
                    <a:pt x="114" y="164"/>
                  </a:lnTo>
                  <a:lnTo>
                    <a:pt x="112" y="164"/>
                  </a:lnTo>
                  <a:lnTo>
                    <a:pt x="112" y="164"/>
                  </a:lnTo>
                  <a:lnTo>
                    <a:pt x="112" y="162"/>
                  </a:lnTo>
                  <a:lnTo>
                    <a:pt x="112" y="162"/>
                  </a:lnTo>
                  <a:lnTo>
                    <a:pt x="106" y="158"/>
                  </a:lnTo>
                  <a:lnTo>
                    <a:pt x="104" y="152"/>
                  </a:lnTo>
                  <a:lnTo>
                    <a:pt x="104" y="152"/>
                  </a:lnTo>
                  <a:lnTo>
                    <a:pt x="104" y="150"/>
                  </a:lnTo>
                  <a:lnTo>
                    <a:pt x="104" y="150"/>
                  </a:lnTo>
                  <a:lnTo>
                    <a:pt x="104" y="148"/>
                  </a:lnTo>
                  <a:lnTo>
                    <a:pt x="104" y="148"/>
                  </a:lnTo>
                  <a:lnTo>
                    <a:pt x="104" y="146"/>
                  </a:lnTo>
                  <a:lnTo>
                    <a:pt x="104" y="146"/>
                  </a:lnTo>
                  <a:lnTo>
                    <a:pt x="100" y="142"/>
                  </a:lnTo>
                  <a:lnTo>
                    <a:pt x="100" y="142"/>
                  </a:lnTo>
                  <a:lnTo>
                    <a:pt x="100" y="140"/>
                  </a:lnTo>
                  <a:lnTo>
                    <a:pt x="100" y="140"/>
                  </a:lnTo>
                  <a:lnTo>
                    <a:pt x="100" y="138"/>
                  </a:lnTo>
                  <a:lnTo>
                    <a:pt x="100" y="138"/>
                  </a:lnTo>
                  <a:lnTo>
                    <a:pt x="100" y="136"/>
                  </a:lnTo>
                  <a:lnTo>
                    <a:pt x="100" y="136"/>
                  </a:lnTo>
                  <a:lnTo>
                    <a:pt x="100" y="134"/>
                  </a:lnTo>
                  <a:lnTo>
                    <a:pt x="98" y="132"/>
                  </a:lnTo>
                  <a:lnTo>
                    <a:pt x="98" y="132"/>
                  </a:lnTo>
                  <a:lnTo>
                    <a:pt x="96" y="132"/>
                  </a:lnTo>
                  <a:lnTo>
                    <a:pt x="96" y="132"/>
                  </a:lnTo>
                  <a:lnTo>
                    <a:pt x="96" y="130"/>
                  </a:lnTo>
                  <a:lnTo>
                    <a:pt x="96" y="130"/>
                  </a:lnTo>
                  <a:lnTo>
                    <a:pt x="94" y="128"/>
                  </a:lnTo>
                  <a:lnTo>
                    <a:pt x="94" y="128"/>
                  </a:lnTo>
                  <a:lnTo>
                    <a:pt x="94" y="128"/>
                  </a:lnTo>
                  <a:lnTo>
                    <a:pt x="92" y="124"/>
                  </a:lnTo>
                  <a:lnTo>
                    <a:pt x="92" y="120"/>
                  </a:lnTo>
                  <a:lnTo>
                    <a:pt x="92" y="120"/>
                  </a:lnTo>
                  <a:lnTo>
                    <a:pt x="92" y="118"/>
                  </a:lnTo>
                  <a:lnTo>
                    <a:pt x="92" y="118"/>
                  </a:lnTo>
                  <a:lnTo>
                    <a:pt x="90" y="116"/>
                  </a:lnTo>
                  <a:lnTo>
                    <a:pt x="90" y="116"/>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sp>
          <p:nvSpPr>
            <p:cNvPr id="63" name="Freeform 43"/>
            <p:cNvSpPr/>
            <p:nvPr/>
          </p:nvSpPr>
          <p:spPr bwMode="auto">
            <a:xfrm>
              <a:off x="5890241" y="2761153"/>
              <a:ext cx="803107" cy="1262026"/>
            </a:xfrm>
            <a:custGeom>
              <a:avLst/>
              <a:gdLst>
                <a:gd name="T0" fmla="*/ 362 w 434"/>
                <a:gd name="T1" fmla="*/ 0 h 682"/>
                <a:gd name="T2" fmla="*/ 316 w 434"/>
                <a:gd name="T3" fmla="*/ 26 h 682"/>
                <a:gd name="T4" fmla="*/ 284 w 434"/>
                <a:gd name="T5" fmla="*/ 54 h 682"/>
                <a:gd name="T6" fmla="*/ 258 w 434"/>
                <a:gd name="T7" fmla="*/ 86 h 682"/>
                <a:gd name="T8" fmla="*/ 232 w 434"/>
                <a:gd name="T9" fmla="*/ 128 h 682"/>
                <a:gd name="T10" fmla="*/ 214 w 434"/>
                <a:gd name="T11" fmla="*/ 170 h 682"/>
                <a:gd name="T12" fmla="*/ 204 w 434"/>
                <a:gd name="T13" fmla="*/ 194 h 682"/>
                <a:gd name="T14" fmla="*/ 190 w 434"/>
                <a:gd name="T15" fmla="*/ 218 h 682"/>
                <a:gd name="T16" fmla="*/ 176 w 434"/>
                <a:gd name="T17" fmla="*/ 250 h 682"/>
                <a:gd name="T18" fmla="*/ 160 w 434"/>
                <a:gd name="T19" fmla="*/ 304 h 682"/>
                <a:gd name="T20" fmla="*/ 154 w 434"/>
                <a:gd name="T21" fmla="*/ 332 h 682"/>
                <a:gd name="T22" fmla="*/ 148 w 434"/>
                <a:gd name="T23" fmla="*/ 362 h 682"/>
                <a:gd name="T24" fmla="*/ 138 w 434"/>
                <a:gd name="T25" fmla="*/ 382 h 682"/>
                <a:gd name="T26" fmla="*/ 128 w 434"/>
                <a:gd name="T27" fmla="*/ 410 h 682"/>
                <a:gd name="T28" fmla="*/ 150 w 434"/>
                <a:gd name="T29" fmla="*/ 400 h 682"/>
                <a:gd name="T30" fmla="*/ 158 w 434"/>
                <a:gd name="T31" fmla="*/ 378 h 682"/>
                <a:gd name="T32" fmla="*/ 172 w 434"/>
                <a:gd name="T33" fmla="*/ 360 h 682"/>
                <a:gd name="T34" fmla="*/ 166 w 434"/>
                <a:gd name="T35" fmla="*/ 384 h 682"/>
                <a:gd name="T36" fmla="*/ 148 w 434"/>
                <a:gd name="T37" fmla="*/ 426 h 682"/>
                <a:gd name="T38" fmla="*/ 136 w 434"/>
                <a:gd name="T39" fmla="*/ 468 h 682"/>
                <a:gd name="T40" fmla="*/ 128 w 434"/>
                <a:gd name="T41" fmla="*/ 494 h 682"/>
                <a:gd name="T42" fmla="*/ 122 w 434"/>
                <a:gd name="T43" fmla="*/ 522 h 682"/>
                <a:gd name="T44" fmla="*/ 106 w 434"/>
                <a:gd name="T45" fmla="*/ 548 h 682"/>
                <a:gd name="T46" fmla="*/ 28 w 434"/>
                <a:gd name="T47" fmla="*/ 648 h 682"/>
                <a:gd name="T48" fmla="*/ 2 w 434"/>
                <a:gd name="T49" fmla="*/ 682 h 682"/>
                <a:gd name="T50" fmla="*/ 62 w 434"/>
                <a:gd name="T51" fmla="*/ 642 h 682"/>
                <a:gd name="T52" fmla="*/ 92 w 434"/>
                <a:gd name="T53" fmla="*/ 614 h 682"/>
                <a:gd name="T54" fmla="*/ 108 w 434"/>
                <a:gd name="T55" fmla="*/ 602 h 682"/>
                <a:gd name="T56" fmla="*/ 80 w 434"/>
                <a:gd name="T57" fmla="*/ 648 h 682"/>
                <a:gd name="T58" fmla="*/ 64 w 434"/>
                <a:gd name="T59" fmla="*/ 668 h 682"/>
                <a:gd name="T60" fmla="*/ 84 w 434"/>
                <a:gd name="T61" fmla="*/ 668 h 682"/>
                <a:gd name="T62" fmla="*/ 110 w 434"/>
                <a:gd name="T63" fmla="*/ 646 h 682"/>
                <a:gd name="T64" fmla="*/ 130 w 434"/>
                <a:gd name="T65" fmla="*/ 634 h 682"/>
                <a:gd name="T66" fmla="*/ 140 w 434"/>
                <a:gd name="T67" fmla="*/ 616 h 682"/>
                <a:gd name="T68" fmla="*/ 154 w 434"/>
                <a:gd name="T69" fmla="*/ 602 h 682"/>
                <a:gd name="T70" fmla="*/ 178 w 434"/>
                <a:gd name="T71" fmla="*/ 594 h 682"/>
                <a:gd name="T72" fmla="*/ 188 w 434"/>
                <a:gd name="T73" fmla="*/ 576 h 682"/>
                <a:gd name="T74" fmla="*/ 206 w 434"/>
                <a:gd name="T75" fmla="*/ 546 h 682"/>
                <a:gd name="T76" fmla="*/ 222 w 434"/>
                <a:gd name="T77" fmla="*/ 510 h 682"/>
                <a:gd name="T78" fmla="*/ 228 w 434"/>
                <a:gd name="T79" fmla="*/ 484 h 682"/>
                <a:gd name="T80" fmla="*/ 234 w 434"/>
                <a:gd name="T81" fmla="*/ 460 h 682"/>
                <a:gd name="T82" fmla="*/ 242 w 434"/>
                <a:gd name="T83" fmla="*/ 434 h 682"/>
                <a:gd name="T84" fmla="*/ 248 w 434"/>
                <a:gd name="T85" fmla="*/ 408 h 682"/>
                <a:gd name="T86" fmla="*/ 254 w 434"/>
                <a:gd name="T87" fmla="*/ 386 h 682"/>
                <a:gd name="T88" fmla="*/ 260 w 434"/>
                <a:gd name="T89" fmla="*/ 360 h 682"/>
                <a:gd name="T90" fmla="*/ 266 w 434"/>
                <a:gd name="T91" fmla="*/ 336 h 682"/>
                <a:gd name="T92" fmla="*/ 272 w 434"/>
                <a:gd name="T93" fmla="*/ 308 h 682"/>
                <a:gd name="T94" fmla="*/ 272 w 434"/>
                <a:gd name="T95" fmla="*/ 286 h 682"/>
                <a:gd name="T96" fmla="*/ 276 w 434"/>
                <a:gd name="T97" fmla="*/ 262 h 682"/>
                <a:gd name="T98" fmla="*/ 282 w 434"/>
                <a:gd name="T99" fmla="*/ 240 h 682"/>
                <a:gd name="T100" fmla="*/ 290 w 434"/>
                <a:gd name="T101" fmla="*/ 220 h 682"/>
                <a:gd name="T102" fmla="*/ 294 w 434"/>
                <a:gd name="T103" fmla="*/ 200 h 682"/>
                <a:gd name="T104" fmla="*/ 304 w 434"/>
                <a:gd name="T105" fmla="*/ 168 h 682"/>
                <a:gd name="T106" fmla="*/ 310 w 434"/>
                <a:gd name="T107" fmla="*/ 150 h 682"/>
                <a:gd name="T108" fmla="*/ 324 w 434"/>
                <a:gd name="T109" fmla="*/ 120 h 682"/>
                <a:gd name="T110" fmla="*/ 354 w 434"/>
                <a:gd name="T111" fmla="*/ 72 h 682"/>
                <a:gd name="T112" fmla="*/ 372 w 434"/>
                <a:gd name="T113" fmla="*/ 54 h 682"/>
                <a:gd name="T114" fmla="*/ 410 w 434"/>
                <a:gd name="T115" fmla="*/ 52 h 682"/>
                <a:gd name="T116" fmla="*/ 422 w 434"/>
                <a:gd name="T117" fmla="*/ 70 h 682"/>
                <a:gd name="T118" fmla="*/ 432 w 434"/>
                <a:gd name="T119" fmla="*/ 42 h 682"/>
                <a:gd name="T120" fmla="*/ 404 w 434"/>
                <a:gd name="T121" fmla="*/ 16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34" h="682">
                  <a:moveTo>
                    <a:pt x="396" y="12"/>
                  </a:moveTo>
                  <a:lnTo>
                    <a:pt x="396" y="12"/>
                  </a:lnTo>
                  <a:lnTo>
                    <a:pt x="394" y="12"/>
                  </a:lnTo>
                  <a:lnTo>
                    <a:pt x="394" y="12"/>
                  </a:lnTo>
                  <a:lnTo>
                    <a:pt x="386" y="6"/>
                  </a:lnTo>
                  <a:lnTo>
                    <a:pt x="386" y="6"/>
                  </a:lnTo>
                  <a:lnTo>
                    <a:pt x="384" y="6"/>
                  </a:lnTo>
                  <a:lnTo>
                    <a:pt x="384" y="6"/>
                  </a:lnTo>
                  <a:lnTo>
                    <a:pt x="382" y="6"/>
                  </a:lnTo>
                  <a:lnTo>
                    <a:pt x="382" y="6"/>
                  </a:lnTo>
                  <a:lnTo>
                    <a:pt x="380" y="6"/>
                  </a:lnTo>
                  <a:lnTo>
                    <a:pt x="380" y="6"/>
                  </a:lnTo>
                  <a:lnTo>
                    <a:pt x="376" y="4"/>
                  </a:lnTo>
                  <a:lnTo>
                    <a:pt x="368" y="4"/>
                  </a:lnTo>
                  <a:lnTo>
                    <a:pt x="368" y="4"/>
                  </a:lnTo>
                  <a:lnTo>
                    <a:pt x="368" y="4"/>
                  </a:lnTo>
                  <a:lnTo>
                    <a:pt x="366" y="4"/>
                  </a:lnTo>
                  <a:lnTo>
                    <a:pt x="366" y="2"/>
                  </a:lnTo>
                  <a:lnTo>
                    <a:pt x="366" y="2"/>
                  </a:lnTo>
                  <a:lnTo>
                    <a:pt x="366" y="2"/>
                  </a:lnTo>
                  <a:lnTo>
                    <a:pt x="366" y="0"/>
                  </a:lnTo>
                  <a:lnTo>
                    <a:pt x="362" y="0"/>
                  </a:lnTo>
                  <a:lnTo>
                    <a:pt x="362" y="0"/>
                  </a:lnTo>
                  <a:lnTo>
                    <a:pt x="360" y="0"/>
                  </a:lnTo>
                  <a:lnTo>
                    <a:pt x="360" y="0"/>
                  </a:lnTo>
                  <a:lnTo>
                    <a:pt x="356" y="2"/>
                  </a:lnTo>
                  <a:lnTo>
                    <a:pt x="356" y="2"/>
                  </a:lnTo>
                  <a:lnTo>
                    <a:pt x="354" y="2"/>
                  </a:lnTo>
                  <a:lnTo>
                    <a:pt x="354" y="4"/>
                  </a:lnTo>
                  <a:lnTo>
                    <a:pt x="354" y="4"/>
                  </a:lnTo>
                  <a:lnTo>
                    <a:pt x="352" y="4"/>
                  </a:lnTo>
                  <a:lnTo>
                    <a:pt x="352" y="4"/>
                  </a:lnTo>
                  <a:lnTo>
                    <a:pt x="350" y="4"/>
                  </a:lnTo>
                  <a:lnTo>
                    <a:pt x="350" y="4"/>
                  </a:lnTo>
                  <a:lnTo>
                    <a:pt x="344" y="6"/>
                  </a:lnTo>
                  <a:lnTo>
                    <a:pt x="344" y="6"/>
                  </a:lnTo>
                  <a:lnTo>
                    <a:pt x="332" y="16"/>
                  </a:lnTo>
                  <a:lnTo>
                    <a:pt x="326" y="20"/>
                  </a:lnTo>
                  <a:lnTo>
                    <a:pt x="318" y="24"/>
                  </a:lnTo>
                  <a:lnTo>
                    <a:pt x="318" y="24"/>
                  </a:lnTo>
                  <a:lnTo>
                    <a:pt x="316" y="26"/>
                  </a:lnTo>
                  <a:lnTo>
                    <a:pt x="316" y="26"/>
                  </a:lnTo>
                  <a:lnTo>
                    <a:pt x="316" y="26"/>
                  </a:lnTo>
                  <a:lnTo>
                    <a:pt x="316" y="26"/>
                  </a:lnTo>
                  <a:lnTo>
                    <a:pt x="316" y="28"/>
                  </a:lnTo>
                  <a:lnTo>
                    <a:pt x="316" y="28"/>
                  </a:lnTo>
                  <a:lnTo>
                    <a:pt x="316" y="30"/>
                  </a:lnTo>
                  <a:lnTo>
                    <a:pt x="316" y="30"/>
                  </a:lnTo>
                  <a:lnTo>
                    <a:pt x="316" y="32"/>
                  </a:lnTo>
                  <a:lnTo>
                    <a:pt x="316" y="32"/>
                  </a:lnTo>
                  <a:lnTo>
                    <a:pt x="314" y="36"/>
                  </a:lnTo>
                  <a:lnTo>
                    <a:pt x="308" y="36"/>
                  </a:lnTo>
                  <a:lnTo>
                    <a:pt x="308" y="36"/>
                  </a:lnTo>
                  <a:lnTo>
                    <a:pt x="304" y="36"/>
                  </a:lnTo>
                  <a:lnTo>
                    <a:pt x="304" y="36"/>
                  </a:lnTo>
                  <a:lnTo>
                    <a:pt x="302" y="38"/>
                  </a:lnTo>
                  <a:lnTo>
                    <a:pt x="298" y="42"/>
                  </a:lnTo>
                  <a:lnTo>
                    <a:pt x="298" y="42"/>
                  </a:lnTo>
                  <a:lnTo>
                    <a:pt x="298" y="44"/>
                  </a:lnTo>
                  <a:lnTo>
                    <a:pt x="298" y="44"/>
                  </a:lnTo>
                  <a:lnTo>
                    <a:pt x="296" y="46"/>
                  </a:lnTo>
                  <a:lnTo>
                    <a:pt x="296" y="46"/>
                  </a:lnTo>
                  <a:lnTo>
                    <a:pt x="292" y="50"/>
                  </a:lnTo>
                  <a:lnTo>
                    <a:pt x="292" y="50"/>
                  </a:lnTo>
                  <a:lnTo>
                    <a:pt x="284" y="54"/>
                  </a:lnTo>
                  <a:lnTo>
                    <a:pt x="284" y="54"/>
                  </a:lnTo>
                  <a:lnTo>
                    <a:pt x="278" y="58"/>
                  </a:lnTo>
                  <a:lnTo>
                    <a:pt x="278" y="58"/>
                  </a:lnTo>
                  <a:lnTo>
                    <a:pt x="276" y="62"/>
                  </a:lnTo>
                  <a:lnTo>
                    <a:pt x="276" y="62"/>
                  </a:lnTo>
                  <a:lnTo>
                    <a:pt x="276" y="66"/>
                  </a:lnTo>
                  <a:lnTo>
                    <a:pt x="276" y="66"/>
                  </a:lnTo>
                  <a:lnTo>
                    <a:pt x="274" y="66"/>
                  </a:lnTo>
                  <a:lnTo>
                    <a:pt x="274" y="66"/>
                  </a:lnTo>
                  <a:lnTo>
                    <a:pt x="270" y="70"/>
                  </a:lnTo>
                  <a:lnTo>
                    <a:pt x="270" y="70"/>
                  </a:lnTo>
                  <a:lnTo>
                    <a:pt x="270" y="70"/>
                  </a:lnTo>
                  <a:lnTo>
                    <a:pt x="270" y="70"/>
                  </a:lnTo>
                  <a:lnTo>
                    <a:pt x="266" y="74"/>
                  </a:lnTo>
                  <a:lnTo>
                    <a:pt x="266" y="74"/>
                  </a:lnTo>
                  <a:lnTo>
                    <a:pt x="262" y="80"/>
                  </a:lnTo>
                  <a:lnTo>
                    <a:pt x="262" y="80"/>
                  </a:lnTo>
                  <a:lnTo>
                    <a:pt x="260" y="84"/>
                  </a:lnTo>
                  <a:lnTo>
                    <a:pt x="260" y="84"/>
                  </a:lnTo>
                  <a:lnTo>
                    <a:pt x="260" y="84"/>
                  </a:lnTo>
                  <a:lnTo>
                    <a:pt x="260" y="84"/>
                  </a:lnTo>
                  <a:lnTo>
                    <a:pt x="258" y="86"/>
                  </a:lnTo>
                  <a:lnTo>
                    <a:pt x="258" y="86"/>
                  </a:lnTo>
                  <a:lnTo>
                    <a:pt x="254" y="94"/>
                  </a:lnTo>
                  <a:lnTo>
                    <a:pt x="248" y="96"/>
                  </a:lnTo>
                  <a:lnTo>
                    <a:pt x="248" y="96"/>
                  </a:lnTo>
                  <a:lnTo>
                    <a:pt x="244" y="100"/>
                  </a:lnTo>
                  <a:lnTo>
                    <a:pt x="244" y="100"/>
                  </a:lnTo>
                  <a:lnTo>
                    <a:pt x="244" y="104"/>
                  </a:lnTo>
                  <a:lnTo>
                    <a:pt x="244" y="104"/>
                  </a:lnTo>
                  <a:lnTo>
                    <a:pt x="244" y="106"/>
                  </a:lnTo>
                  <a:lnTo>
                    <a:pt x="244" y="106"/>
                  </a:lnTo>
                  <a:lnTo>
                    <a:pt x="244" y="108"/>
                  </a:lnTo>
                  <a:lnTo>
                    <a:pt x="244" y="108"/>
                  </a:lnTo>
                  <a:lnTo>
                    <a:pt x="240" y="112"/>
                  </a:lnTo>
                  <a:lnTo>
                    <a:pt x="240" y="112"/>
                  </a:lnTo>
                  <a:lnTo>
                    <a:pt x="240" y="116"/>
                  </a:lnTo>
                  <a:lnTo>
                    <a:pt x="240" y="116"/>
                  </a:lnTo>
                  <a:lnTo>
                    <a:pt x="238" y="118"/>
                  </a:lnTo>
                  <a:lnTo>
                    <a:pt x="238" y="118"/>
                  </a:lnTo>
                  <a:lnTo>
                    <a:pt x="236" y="120"/>
                  </a:lnTo>
                  <a:lnTo>
                    <a:pt x="236" y="120"/>
                  </a:lnTo>
                  <a:lnTo>
                    <a:pt x="234" y="126"/>
                  </a:lnTo>
                  <a:lnTo>
                    <a:pt x="234" y="126"/>
                  </a:lnTo>
                  <a:lnTo>
                    <a:pt x="232" y="128"/>
                  </a:lnTo>
                  <a:lnTo>
                    <a:pt x="232" y="128"/>
                  </a:lnTo>
                  <a:lnTo>
                    <a:pt x="232" y="130"/>
                  </a:lnTo>
                  <a:lnTo>
                    <a:pt x="228" y="138"/>
                  </a:lnTo>
                  <a:lnTo>
                    <a:pt x="228" y="138"/>
                  </a:lnTo>
                  <a:lnTo>
                    <a:pt x="226" y="140"/>
                  </a:lnTo>
                  <a:lnTo>
                    <a:pt x="226" y="144"/>
                  </a:lnTo>
                  <a:lnTo>
                    <a:pt x="226" y="144"/>
                  </a:lnTo>
                  <a:lnTo>
                    <a:pt x="222" y="150"/>
                  </a:lnTo>
                  <a:lnTo>
                    <a:pt x="222" y="150"/>
                  </a:lnTo>
                  <a:lnTo>
                    <a:pt x="222" y="150"/>
                  </a:lnTo>
                  <a:lnTo>
                    <a:pt x="222" y="150"/>
                  </a:lnTo>
                  <a:lnTo>
                    <a:pt x="218" y="156"/>
                  </a:lnTo>
                  <a:lnTo>
                    <a:pt x="218" y="156"/>
                  </a:lnTo>
                  <a:lnTo>
                    <a:pt x="218" y="156"/>
                  </a:lnTo>
                  <a:lnTo>
                    <a:pt x="218" y="158"/>
                  </a:lnTo>
                  <a:lnTo>
                    <a:pt x="218" y="158"/>
                  </a:lnTo>
                  <a:lnTo>
                    <a:pt x="216" y="164"/>
                  </a:lnTo>
                  <a:lnTo>
                    <a:pt x="216" y="164"/>
                  </a:lnTo>
                  <a:lnTo>
                    <a:pt x="216" y="166"/>
                  </a:lnTo>
                  <a:lnTo>
                    <a:pt x="216" y="166"/>
                  </a:lnTo>
                  <a:lnTo>
                    <a:pt x="216" y="168"/>
                  </a:lnTo>
                  <a:lnTo>
                    <a:pt x="214" y="170"/>
                  </a:lnTo>
                  <a:lnTo>
                    <a:pt x="212" y="172"/>
                  </a:lnTo>
                  <a:lnTo>
                    <a:pt x="212" y="174"/>
                  </a:lnTo>
                  <a:lnTo>
                    <a:pt x="212" y="174"/>
                  </a:lnTo>
                  <a:lnTo>
                    <a:pt x="210" y="178"/>
                  </a:lnTo>
                  <a:lnTo>
                    <a:pt x="210" y="178"/>
                  </a:lnTo>
                  <a:lnTo>
                    <a:pt x="210" y="180"/>
                  </a:lnTo>
                  <a:lnTo>
                    <a:pt x="210" y="180"/>
                  </a:lnTo>
                  <a:lnTo>
                    <a:pt x="210" y="180"/>
                  </a:lnTo>
                  <a:lnTo>
                    <a:pt x="210" y="180"/>
                  </a:lnTo>
                  <a:lnTo>
                    <a:pt x="206" y="184"/>
                  </a:lnTo>
                  <a:lnTo>
                    <a:pt x="206" y="184"/>
                  </a:lnTo>
                  <a:lnTo>
                    <a:pt x="204" y="186"/>
                  </a:lnTo>
                  <a:lnTo>
                    <a:pt x="204" y="186"/>
                  </a:lnTo>
                  <a:lnTo>
                    <a:pt x="204" y="188"/>
                  </a:lnTo>
                  <a:lnTo>
                    <a:pt x="204" y="188"/>
                  </a:lnTo>
                  <a:lnTo>
                    <a:pt x="204" y="192"/>
                  </a:lnTo>
                  <a:lnTo>
                    <a:pt x="204" y="192"/>
                  </a:lnTo>
                  <a:lnTo>
                    <a:pt x="204" y="194"/>
                  </a:lnTo>
                  <a:lnTo>
                    <a:pt x="204" y="194"/>
                  </a:lnTo>
                  <a:lnTo>
                    <a:pt x="206" y="192"/>
                  </a:lnTo>
                  <a:lnTo>
                    <a:pt x="206" y="192"/>
                  </a:lnTo>
                  <a:lnTo>
                    <a:pt x="204" y="194"/>
                  </a:lnTo>
                  <a:lnTo>
                    <a:pt x="204" y="194"/>
                  </a:lnTo>
                  <a:lnTo>
                    <a:pt x="206" y="194"/>
                  </a:lnTo>
                  <a:lnTo>
                    <a:pt x="206" y="194"/>
                  </a:lnTo>
                  <a:lnTo>
                    <a:pt x="202" y="198"/>
                  </a:lnTo>
                  <a:lnTo>
                    <a:pt x="202" y="198"/>
                  </a:lnTo>
                  <a:lnTo>
                    <a:pt x="202" y="202"/>
                  </a:lnTo>
                  <a:lnTo>
                    <a:pt x="202" y="202"/>
                  </a:lnTo>
                  <a:lnTo>
                    <a:pt x="202" y="204"/>
                  </a:lnTo>
                  <a:lnTo>
                    <a:pt x="202" y="204"/>
                  </a:lnTo>
                  <a:lnTo>
                    <a:pt x="200" y="206"/>
                  </a:lnTo>
                  <a:lnTo>
                    <a:pt x="200" y="206"/>
                  </a:lnTo>
                  <a:lnTo>
                    <a:pt x="200" y="208"/>
                  </a:lnTo>
                  <a:lnTo>
                    <a:pt x="200" y="208"/>
                  </a:lnTo>
                  <a:lnTo>
                    <a:pt x="200" y="210"/>
                  </a:lnTo>
                  <a:lnTo>
                    <a:pt x="200" y="210"/>
                  </a:lnTo>
                  <a:lnTo>
                    <a:pt x="194" y="212"/>
                  </a:lnTo>
                  <a:lnTo>
                    <a:pt x="194" y="212"/>
                  </a:lnTo>
                  <a:lnTo>
                    <a:pt x="194" y="214"/>
                  </a:lnTo>
                  <a:lnTo>
                    <a:pt x="192" y="214"/>
                  </a:lnTo>
                  <a:lnTo>
                    <a:pt x="192" y="214"/>
                  </a:lnTo>
                  <a:lnTo>
                    <a:pt x="190" y="218"/>
                  </a:lnTo>
                  <a:lnTo>
                    <a:pt x="190" y="218"/>
                  </a:lnTo>
                  <a:lnTo>
                    <a:pt x="190" y="218"/>
                  </a:lnTo>
                  <a:lnTo>
                    <a:pt x="188" y="222"/>
                  </a:lnTo>
                  <a:lnTo>
                    <a:pt x="188" y="222"/>
                  </a:lnTo>
                  <a:lnTo>
                    <a:pt x="188" y="226"/>
                  </a:lnTo>
                  <a:lnTo>
                    <a:pt x="188" y="226"/>
                  </a:lnTo>
                  <a:lnTo>
                    <a:pt x="188" y="228"/>
                  </a:lnTo>
                  <a:lnTo>
                    <a:pt x="188" y="228"/>
                  </a:lnTo>
                  <a:lnTo>
                    <a:pt x="186" y="228"/>
                  </a:lnTo>
                  <a:lnTo>
                    <a:pt x="186" y="228"/>
                  </a:lnTo>
                  <a:lnTo>
                    <a:pt x="184" y="232"/>
                  </a:lnTo>
                  <a:lnTo>
                    <a:pt x="184" y="232"/>
                  </a:lnTo>
                  <a:lnTo>
                    <a:pt x="182" y="234"/>
                  </a:lnTo>
                  <a:lnTo>
                    <a:pt x="184" y="236"/>
                  </a:lnTo>
                  <a:lnTo>
                    <a:pt x="184" y="236"/>
                  </a:lnTo>
                  <a:lnTo>
                    <a:pt x="184" y="236"/>
                  </a:lnTo>
                  <a:lnTo>
                    <a:pt x="184" y="236"/>
                  </a:lnTo>
                  <a:lnTo>
                    <a:pt x="184" y="236"/>
                  </a:lnTo>
                  <a:lnTo>
                    <a:pt x="184" y="236"/>
                  </a:lnTo>
                  <a:lnTo>
                    <a:pt x="184" y="242"/>
                  </a:lnTo>
                  <a:lnTo>
                    <a:pt x="182" y="246"/>
                  </a:lnTo>
                  <a:lnTo>
                    <a:pt x="176" y="250"/>
                  </a:lnTo>
                  <a:lnTo>
                    <a:pt x="176" y="250"/>
                  </a:lnTo>
                  <a:lnTo>
                    <a:pt x="174" y="254"/>
                  </a:lnTo>
                  <a:lnTo>
                    <a:pt x="174" y="260"/>
                  </a:lnTo>
                  <a:lnTo>
                    <a:pt x="174" y="260"/>
                  </a:lnTo>
                  <a:lnTo>
                    <a:pt x="172" y="262"/>
                  </a:lnTo>
                  <a:lnTo>
                    <a:pt x="172" y="266"/>
                  </a:lnTo>
                  <a:lnTo>
                    <a:pt x="172" y="266"/>
                  </a:lnTo>
                  <a:lnTo>
                    <a:pt x="172" y="268"/>
                  </a:lnTo>
                  <a:lnTo>
                    <a:pt x="172" y="268"/>
                  </a:lnTo>
                  <a:lnTo>
                    <a:pt x="170" y="270"/>
                  </a:lnTo>
                  <a:lnTo>
                    <a:pt x="170" y="270"/>
                  </a:lnTo>
                  <a:lnTo>
                    <a:pt x="170" y="276"/>
                  </a:lnTo>
                  <a:lnTo>
                    <a:pt x="170" y="276"/>
                  </a:lnTo>
                  <a:lnTo>
                    <a:pt x="170" y="278"/>
                  </a:lnTo>
                  <a:lnTo>
                    <a:pt x="170" y="278"/>
                  </a:lnTo>
                  <a:lnTo>
                    <a:pt x="168" y="282"/>
                  </a:lnTo>
                  <a:lnTo>
                    <a:pt x="168" y="282"/>
                  </a:lnTo>
                  <a:lnTo>
                    <a:pt x="168" y="282"/>
                  </a:lnTo>
                  <a:lnTo>
                    <a:pt x="168" y="282"/>
                  </a:lnTo>
                  <a:lnTo>
                    <a:pt x="168" y="282"/>
                  </a:lnTo>
                  <a:lnTo>
                    <a:pt x="162" y="300"/>
                  </a:lnTo>
                  <a:lnTo>
                    <a:pt x="162" y="300"/>
                  </a:lnTo>
                  <a:lnTo>
                    <a:pt x="160" y="304"/>
                  </a:lnTo>
                  <a:lnTo>
                    <a:pt x="160" y="308"/>
                  </a:lnTo>
                  <a:lnTo>
                    <a:pt x="160" y="308"/>
                  </a:lnTo>
                  <a:lnTo>
                    <a:pt x="160" y="308"/>
                  </a:lnTo>
                  <a:lnTo>
                    <a:pt x="160" y="308"/>
                  </a:lnTo>
                  <a:lnTo>
                    <a:pt x="160" y="308"/>
                  </a:lnTo>
                  <a:lnTo>
                    <a:pt x="158" y="310"/>
                  </a:lnTo>
                  <a:lnTo>
                    <a:pt x="158" y="310"/>
                  </a:lnTo>
                  <a:lnTo>
                    <a:pt x="158" y="312"/>
                  </a:lnTo>
                  <a:lnTo>
                    <a:pt x="158" y="312"/>
                  </a:lnTo>
                  <a:lnTo>
                    <a:pt x="158" y="314"/>
                  </a:lnTo>
                  <a:lnTo>
                    <a:pt x="156" y="316"/>
                  </a:lnTo>
                  <a:lnTo>
                    <a:pt x="156" y="316"/>
                  </a:lnTo>
                  <a:lnTo>
                    <a:pt x="154" y="316"/>
                  </a:lnTo>
                  <a:lnTo>
                    <a:pt x="152" y="316"/>
                  </a:lnTo>
                  <a:lnTo>
                    <a:pt x="152" y="320"/>
                  </a:lnTo>
                  <a:lnTo>
                    <a:pt x="154" y="326"/>
                  </a:lnTo>
                  <a:lnTo>
                    <a:pt x="154" y="326"/>
                  </a:lnTo>
                  <a:lnTo>
                    <a:pt x="154" y="328"/>
                  </a:lnTo>
                  <a:lnTo>
                    <a:pt x="154" y="330"/>
                  </a:lnTo>
                  <a:lnTo>
                    <a:pt x="154" y="330"/>
                  </a:lnTo>
                  <a:lnTo>
                    <a:pt x="154" y="332"/>
                  </a:lnTo>
                  <a:lnTo>
                    <a:pt x="154" y="332"/>
                  </a:lnTo>
                  <a:lnTo>
                    <a:pt x="154" y="334"/>
                  </a:lnTo>
                  <a:lnTo>
                    <a:pt x="154" y="334"/>
                  </a:lnTo>
                  <a:lnTo>
                    <a:pt x="152" y="340"/>
                  </a:lnTo>
                  <a:lnTo>
                    <a:pt x="150" y="344"/>
                  </a:lnTo>
                  <a:lnTo>
                    <a:pt x="150" y="344"/>
                  </a:lnTo>
                  <a:lnTo>
                    <a:pt x="150" y="346"/>
                  </a:lnTo>
                  <a:lnTo>
                    <a:pt x="150" y="346"/>
                  </a:lnTo>
                  <a:lnTo>
                    <a:pt x="148" y="348"/>
                  </a:lnTo>
                  <a:lnTo>
                    <a:pt x="146" y="348"/>
                  </a:lnTo>
                  <a:lnTo>
                    <a:pt x="146" y="348"/>
                  </a:lnTo>
                  <a:lnTo>
                    <a:pt x="146" y="350"/>
                  </a:lnTo>
                  <a:lnTo>
                    <a:pt x="148" y="352"/>
                  </a:lnTo>
                  <a:lnTo>
                    <a:pt x="148" y="352"/>
                  </a:lnTo>
                  <a:lnTo>
                    <a:pt x="150" y="354"/>
                  </a:lnTo>
                  <a:lnTo>
                    <a:pt x="150" y="354"/>
                  </a:lnTo>
                  <a:lnTo>
                    <a:pt x="150" y="358"/>
                  </a:lnTo>
                  <a:lnTo>
                    <a:pt x="150" y="358"/>
                  </a:lnTo>
                  <a:lnTo>
                    <a:pt x="150" y="358"/>
                  </a:lnTo>
                  <a:lnTo>
                    <a:pt x="150" y="358"/>
                  </a:lnTo>
                  <a:lnTo>
                    <a:pt x="152" y="358"/>
                  </a:lnTo>
                  <a:lnTo>
                    <a:pt x="152" y="360"/>
                  </a:lnTo>
                  <a:lnTo>
                    <a:pt x="148" y="362"/>
                  </a:lnTo>
                  <a:lnTo>
                    <a:pt x="148" y="362"/>
                  </a:lnTo>
                  <a:lnTo>
                    <a:pt x="142" y="362"/>
                  </a:lnTo>
                  <a:lnTo>
                    <a:pt x="142" y="362"/>
                  </a:lnTo>
                  <a:lnTo>
                    <a:pt x="142" y="362"/>
                  </a:lnTo>
                  <a:lnTo>
                    <a:pt x="142" y="362"/>
                  </a:lnTo>
                  <a:lnTo>
                    <a:pt x="142" y="364"/>
                  </a:lnTo>
                  <a:lnTo>
                    <a:pt x="142" y="364"/>
                  </a:lnTo>
                  <a:lnTo>
                    <a:pt x="142" y="366"/>
                  </a:lnTo>
                  <a:lnTo>
                    <a:pt x="140" y="366"/>
                  </a:lnTo>
                  <a:lnTo>
                    <a:pt x="140" y="366"/>
                  </a:lnTo>
                  <a:lnTo>
                    <a:pt x="138" y="368"/>
                  </a:lnTo>
                  <a:lnTo>
                    <a:pt x="138" y="370"/>
                  </a:lnTo>
                  <a:lnTo>
                    <a:pt x="138" y="372"/>
                  </a:lnTo>
                  <a:lnTo>
                    <a:pt x="138" y="372"/>
                  </a:lnTo>
                  <a:lnTo>
                    <a:pt x="138" y="374"/>
                  </a:lnTo>
                  <a:lnTo>
                    <a:pt x="138" y="374"/>
                  </a:lnTo>
                  <a:lnTo>
                    <a:pt x="138" y="376"/>
                  </a:lnTo>
                  <a:lnTo>
                    <a:pt x="138" y="376"/>
                  </a:lnTo>
                  <a:lnTo>
                    <a:pt x="138" y="380"/>
                  </a:lnTo>
                  <a:lnTo>
                    <a:pt x="138" y="380"/>
                  </a:lnTo>
                  <a:lnTo>
                    <a:pt x="138" y="382"/>
                  </a:lnTo>
                  <a:lnTo>
                    <a:pt x="138" y="382"/>
                  </a:lnTo>
                  <a:lnTo>
                    <a:pt x="138" y="384"/>
                  </a:lnTo>
                  <a:lnTo>
                    <a:pt x="138" y="384"/>
                  </a:lnTo>
                  <a:lnTo>
                    <a:pt x="138" y="390"/>
                  </a:lnTo>
                  <a:lnTo>
                    <a:pt x="134" y="392"/>
                  </a:lnTo>
                  <a:lnTo>
                    <a:pt x="134" y="392"/>
                  </a:lnTo>
                  <a:lnTo>
                    <a:pt x="134" y="392"/>
                  </a:lnTo>
                  <a:lnTo>
                    <a:pt x="134" y="394"/>
                  </a:lnTo>
                  <a:lnTo>
                    <a:pt x="132" y="396"/>
                  </a:lnTo>
                  <a:lnTo>
                    <a:pt x="132" y="396"/>
                  </a:lnTo>
                  <a:lnTo>
                    <a:pt x="130" y="396"/>
                  </a:lnTo>
                  <a:lnTo>
                    <a:pt x="130" y="400"/>
                  </a:lnTo>
                  <a:lnTo>
                    <a:pt x="130" y="404"/>
                  </a:lnTo>
                  <a:lnTo>
                    <a:pt x="130" y="404"/>
                  </a:lnTo>
                  <a:lnTo>
                    <a:pt x="130" y="404"/>
                  </a:lnTo>
                  <a:lnTo>
                    <a:pt x="130" y="406"/>
                  </a:lnTo>
                  <a:lnTo>
                    <a:pt x="132" y="408"/>
                  </a:lnTo>
                  <a:lnTo>
                    <a:pt x="132" y="408"/>
                  </a:lnTo>
                  <a:lnTo>
                    <a:pt x="130" y="410"/>
                  </a:lnTo>
                  <a:lnTo>
                    <a:pt x="130" y="410"/>
                  </a:lnTo>
                  <a:lnTo>
                    <a:pt x="128" y="410"/>
                  </a:lnTo>
                  <a:lnTo>
                    <a:pt x="128" y="410"/>
                  </a:lnTo>
                  <a:lnTo>
                    <a:pt x="128" y="410"/>
                  </a:lnTo>
                  <a:lnTo>
                    <a:pt x="128" y="414"/>
                  </a:lnTo>
                  <a:lnTo>
                    <a:pt x="128" y="414"/>
                  </a:lnTo>
                  <a:lnTo>
                    <a:pt x="128" y="414"/>
                  </a:lnTo>
                  <a:lnTo>
                    <a:pt x="128" y="414"/>
                  </a:lnTo>
                  <a:lnTo>
                    <a:pt x="128" y="416"/>
                  </a:lnTo>
                  <a:lnTo>
                    <a:pt x="132" y="416"/>
                  </a:lnTo>
                  <a:lnTo>
                    <a:pt x="132" y="416"/>
                  </a:lnTo>
                  <a:lnTo>
                    <a:pt x="134" y="416"/>
                  </a:lnTo>
                  <a:lnTo>
                    <a:pt x="134" y="416"/>
                  </a:lnTo>
                  <a:lnTo>
                    <a:pt x="138" y="416"/>
                  </a:lnTo>
                  <a:lnTo>
                    <a:pt x="140" y="416"/>
                  </a:lnTo>
                  <a:lnTo>
                    <a:pt x="142" y="414"/>
                  </a:lnTo>
                  <a:lnTo>
                    <a:pt x="142" y="414"/>
                  </a:lnTo>
                  <a:lnTo>
                    <a:pt x="142" y="414"/>
                  </a:lnTo>
                  <a:lnTo>
                    <a:pt x="142" y="414"/>
                  </a:lnTo>
                  <a:lnTo>
                    <a:pt x="144" y="410"/>
                  </a:lnTo>
                  <a:lnTo>
                    <a:pt x="144" y="410"/>
                  </a:lnTo>
                  <a:lnTo>
                    <a:pt x="146" y="408"/>
                  </a:lnTo>
                  <a:lnTo>
                    <a:pt x="146" y="408"/>
                  </a:lnTo>
                  <a:lnTo>
                    <a:pt x="150" y="404"/>
                  </a:lnTo>
                  <a:lnTo>
                    <a:pt x="150" y="400"/>
                  </a:lnTo>
                  <a:lnTo>
                    <a:pt x="150" y="400"/>
                  </a:lnTo>
                  <a:lnTo>
                    <a:pt x="150" y="398"/>
                  </a:lnTo>
                  <a:lnTo>
                    <a:pt x="150" y="398"/>
                  </a:lnTo>
                  <a:lnTo>
                    <a:pt x="150" y="396"/>
                  </a:lnTo>
                  <a:lnTo>
                    <a:pt x="150" y="396"/>
                  </a:lnTo>
                  <a:lnTo>
                    <a:pt x="152" y="394"/>
                  </a:lnTo>
                  <a:lnTo>
                    <a:pt x="152" y="394"/>
                  </a:lnTo>
                  <a:lnTo>
                    <a:pt x="152" y="392"/>
                  </a:lnTo>
                  <a:lnTo>
                    <a:pt x="152" y="392"/>
                  </a:lnTo>
                  <a:lnTo>
                    <a:pt x="154" y="388"/>
                  </a:lnTo>
                  <a:lnTo>
                    <a:pt x="154" y="388"/>
                  </a:lnTo>
                  <a:lnTo>
                    <a:pt x="154" y="388"/>
                  </a:lnTo>
                  <a:lnTo>
                    <a:pt x="154" y="388"/>
                  </a:lnTo>
                  <a:lnTo>
                    <a:pt x="154" y="386"/>
                  </a:lnTo>
                  <a:lnTo>
                    <a:pt x="154" y="386"/>
                  </a:lnTo>
                  <a:lnTo>
                    <a:pt x="156" y="384"/>
                  </a:lnTo>
                  <a:lnTo>
                    <a:pt x="156" y="384"/>
                  </a:lnTo>
                  <a:lnTo>
                    <a:pt x="156" y="382"/>
                  </a:lnTo>
                  <a:lnTo>
                    <a:pt x="156" y="382"/>
                  </a:lnTo>
                  <a:lnTo>
                    <a:pt x="156" y="380"/>
                  </a:lnTo>
                  <a:lnTo>
                    <a:pt x="156" y="380"/>
                  </a:lnTo>
                  <a:lnTo>
                    <a:pt x="158" y="378"/>
                  </a:lnTo>
                  <a:lnTo>
                    <a:pt x="158" y="378"/>
                  </a:lnTo>
                  <a:lnTo>
                    <a:pt x="158" y="378"/>
                  </a:lnTo>
                  <a:lnTo>
                    <a:pt x="160" y="370"/>
                  </a:lnTo>
                  <a:lnTo>
                    <a:pt x="160" y="362"/>
                  </a:lnTo>
                  <a:lnTo>
                    <a:pt x="160" y="362"/>
                  </a:lnTo>
                  <a:lnTo>
                    <a:pt x="160" y="360"/>
                  </a:lnTo>
                  <a:lnTo>
                    <a:pt x="162" y="360"/>
                  </a:lnTo>
                  <a:lnTo>
                    <a:pt x="162" y="360"/>
                  </a:lnTo>
                  <a:lnTo>
                    <a:pt x="164" y="358"/>
                  </a:lnTo>
                  <a:lnTo>
                    <a:pt x="164" y="358"/>
                  </a:lnTo>
                  <a:lnTo>
                    <a:pt x="164" y="358"/>
                  </a:lnTo>
                  <a:lnTo>
                    <a:pt x="164" y="358"/>
                  </a:lnTo>
                  <a:lnTo>
                    <a:pt x="164" y="356"/>
                  </a:lnTo>
                  <a:lnTo>
                    <a:pt x="166" y="354"/>
                  </a:lnTo>
                  <a:lnTo>
                    <a:pt x="166" y="354"/>
                  </a:lnTo>
                  <a:lnTo>
                    <a:pt x="166" y="354"/>
                  </a:lnTo>
                  <a:lnTo>
                    <a:pt x="166" y="352"/>
                  </a:lnTo>
                  <a:lnTo>
                    <a:pt x="166" y="352"/>
                  </a:lnTo>
                  <a:lnTo>
                    <a:pt x="166" y="352"/>
                  </a:lnTo>
                  <a:lnTo>
                    <a:pt x="168" y="354"/>
                  </a:lnTo>
                  <a:lnTo>
                    <a:pt x="172" y="360"/>
                  </a:lnTo>
                  <a:lnTo>
                    <a:pt x="172" y="360"/>
                  </a:lnTo>
                  <a:lnTo>
                    <a:pt x="172" y="360"/>
                  </a:lnTo>
                  <a:lnTo>
                    <a:pt x="172" y="360"/>
                  </a:lnTo>
                  <a:lnTo>
                    <a:pt x="170" y="362"/>
                  </a:lnTo>
                  <a:lnTo>
                    <a:pt x="170" y="362"/>
                  </a:lnTo>
                  <a:lnTo>
                    <a:pt x="170" y="362"/>
                  </a:lnTo>
                  <a:lnTo>
                    <a:pt x="168" y="362"/>
                  </a:lnTo>
                  <a:lnTo>
                    <a:pt x="168" y="362"/>
                  </a:lnTo>
                  <a:lnTo>
                    <a:pt x="168" y="362"/>
                  </a:lnTo>
                  <a:lnTo>
                    <a:pt x="164" y="366"/>
                  </a:lnTo>
                  <a:lnTo>
                    <a:pt x="164" y="366"/>
                  </a:lnTo>
                  <a:lnTo>
                    <a:pt x="162" y="366"/>
                  </a:lnTo>
                  <a:lnTo>
                    <a:pt x="162" y="368"/>
                  </a:lnTo>
                  <a:lnTo>
                    <a:pt x="164" y="370"/>
                  </a:lnTo>
                  <a:lnTo>
                    <a:pt x="164" y="370"/>
                  </a:lnTo>
                  <a:lnTo>
                    <a:pt x="164" y="374"/>
                  </a:lnTo>
                  <a:lnTo>
                    <a:pt x="164" y="374"/>
                  </a:lnTo>
                  <a:lnTo>
                    <a:pt x="164" y="374"/>
                  </a:lnTo>
                  <a:lnTo>
                    <a:pt x="164" y="374"/>
                  </a:lnTo>
                  <a:lnTo>
                    <a:pt x="166" y="382"/>
                  </a:lnTo>
                  <a:lnTo>
                    <a:pt x="166" y="382"/>
                  </a:lnTo>
                  <a:lnTo>
                    <a:pt x="166" y="384"/>
                  </a:lnTo>
                  <a:lnTo>
                    <a:pt x="166" y="384"/>
                  </a:lnTo>
                  <a:lnTo>
                    <a:pt x="166" y="384"/>
                  </a:lnTo>
                  <a:lnTo>
                    <a:pt x="158" y="400"/>
                  </a:lnTo>
                  <a:lnTo>
                    <a:pt x="158" y="400"/>
                  </a:lnTo>
                  <a:lnTo>
                    <a:pt x="158" y="402"/>
                  </a:lnTo>
                  <a:lnTo>
                    <a:pt x="158" y="402"/>
                  </a:lnTo>
                  <a:lnTo>
                    <a:pt x="158" y="404"/>
                  </a:lnTo>
                  <a:lnTo>
                    <a:pt x="158" y="404"/>
                  </a:lnTo>
                  <a:lnTo>
                    <a:pt x="158" y="404"/>
                  </a:lnTo>
                  <a:lnTo>
                    <a:pt x="158" y="404"/>
                  </a:lnTo>
                  <a:lnTo>
                    <a:pt x="158" y="408"/>
                  </a:lnTo>
                  <a:lnTo>
                    <a:pt x="158" y="408"/>
                  </a:lnTo>
                  <a:lnTo>
                    <a:pt x="158" y="410"/>
                  </a:lnTo>
                  <a:lnTo>
                    <a:pt x="158" y="410"/>
                  </a:lnTo>
                  <a:lnTo>
                    <a:pt x="156" y="410"/>
                  </a:lnTo>
                  <a:lnTo>
                    <a:pt x="156" y="410"/>
                  </a:lnTo>
                  <a:lnTo>
                    <a:pt x="150" y="418"/>
                  </a:lnTo>
                  <a:lnTo>
                    <a:pt x="150" y="418"/>
                  </a:lnTo>
                  <a:lnTo>
                    <a:pt x="148" y="420"/>
                  </a:lnTo>
                  <a:lnTo>
                    <a:pt x="148" y="422"/>
                  </a:lnTo>
                  <a:lnTo>
                    <a:pt x="148" y="422"/>
                  </a:lnTo>
                  <a:lnTo>
                    <a:pt x="148" y="424"/>
                  </a:lnTo>
                  <a:lnTo>
                    <a:pt x="148" y="424"/>
                  </a:lnTo>
                  <a:lnTo>
                    <a:pt x="148" y="426"/>
                  </a:lnTo>
                  <a:lnTo>
                    <a:pt x="148" y="426"/>
                  </a:lnTo>
                  <a:lnTo>
                    <a:pt x="146" y="426"/>
                  </a:lnTo>
                  <a:lnTo>
                    <a:pt x="146" y="426"/>
                  </a:lnTo>
                  <a:lnTo>
                    <a:pt x="146" y="426"/>
                  </a:lnTo>
                  <a:lnTo>
                    <a:pt x="146" y="428"/>
                  </a:lnTo>
                  <a:lnTo>
                    <a:pt x="146" y="428"/>
                  </a:lnTo>
                  <a:lnTo>
                    <a:pt x="146" y="430"/>
                  </a:lnTo>
                  <a:lnTo>
                    <a:pt x="146" y="430"/>
                  </a:lnTo>
                  <a:lnTo>
                    <a:pt x="146" y="432"/>
                  </a:lnTo>
                  <a:lnTo>
                    <a:pt x="146" y="432"/>
                  </a:lnTo>
                  <a:lnTo>
                    <a:pt x="146" y="434"/>
                  </a:lnTo>
                  <a:lnTo>
                    <a:pt x="146" y="434"/>
                  </a:lnTo>
                  <a:lnTo>
                    <a:pt x="146" y="436"/>
                  </a:lnTo>
                  <a:lnTo>
                    <a:pt x="146" y="436"/>
                  </a:lnTo>
                  <a:lnTo>
                    <a:pt x="146" y="438"/>
                  </a:lnTo>
                  <a:lnTo>
                    <a:pt x="146" y="438"/>
                  </a:lnTo>
                  <a:lnTo>
                    <a:pt x="146" y="440"/>
                  </a:lnTo>
                  <a:lnTo>
                    <a:pt x="146" y="440"/>
                  </a:lnTo>
                  <a:lnTo>
                    <a:pt x="146" y="442"/>
                  </a:lnTo>
                  <a:lnTo>
                    <a:pt x="146" y="442"/>
                  </a:lnTo>
                  <a:lnTo>
                    <a:pt x="136" y="468"/>
                  </a:lnTo>
                  <a:lnTo>
                    <a:pt x="136" y="468"/>
                  </a:lnTo>
                  <a:lnTo>
                    <a:pt x="134" y="474"/>
                  </a:lnTo>
                  <a:lnTo>
                    <a:pt x="134" y="474"/>
                  </a:lnTo>
                  <a:lnTo>
                    <a:pt x="134" y="476"/>
                  </a:lnTo>
                  <a:lnTo>
                    <a:pt x="134" y="476"/>
                  </a:lnTo>
                  <a:lnTo>
                    <a:pt x="134" y="478"/>
                  </a:lnTo>
                  <a:lnTo>
                    <a:pt x="134" y="478"/>
                  </a:lnTo>
                  <a:lnTo>
                    <a:pt x="132" y="482"/>
                  </a:lnTo>
                  <a:lnTo>
                    <a:pt x="132" y="482"/>
                  </a:lnTo>
                  <a:lnTo>
                    <a:pt x="132" y="484"/>
                  </a:lnTo>
                  <a:lnTo>
                    <a:pt x="132" y="484"/>
                  </a:lnTo>
                  <a:lnTo>
                    <a:pt x="132" y="486"/>
                  </a:lnTo>
                  <a:lnTo>
                    <a:pt x="132" y="486"/>
                  </a:lnTo>
                  <a:lnTo>
                    <a:pt x="130" y="486"/>
                  </a:lnTo>
                  <a:lnTo>
                    <a:pt x="130" y="486"/>
                  </a:lnTo>
                  <a:lnTo>
                    <a:pt x="128" y="488"/>
                  </a:lnTo>
                  <a:lnTo>
                    <a:pt x="128" y="488"/>
                  </a:lnTo>
                  <a:lnTo>
                    <a:pt x="128" y="490"/>
                  </a:lnTo>
                  <a:lnTo>
                    <a:pt x="128" y="490"/>
                  </a:lnTo>
                  <a:lnTo>
                    <a:pt x="130" y="492"/>
                  </a:lnTo>
                  <a:lnTo>
                    <a:pt x="130" y="492"/>
                  </a:lnTo>
                  <a:lnTo>
                    <a:pt x="128" y="494"/>
                  </a:lnTo>
                  <a:lnTo>
                    <a:pt x="128" y="494"/>
                  </a:lnTo>
                  <a:lnTo>
                    <a:pt x="126" y="494"/>
                  </a:lnTo>
                  <a:lnTo>
                    <a:pt x="126" y="494"/>
                  </a:lnTo>
                  <a:lnTo>
                    <a:pt x="124" y="502"/>
                  </a:lnTo>
                  <a:lnTo>
                    <a:pt x="124" y="502"/>
                  </a:lnTo>
                  <a:lnTo>
                    <a:pt x="124" y="502"/>
                  </a:lnTo>
                  <a:lnTo>
                    <a:pt x="124" y="502"/>
                  </a:lnTo>
                  <a:lnTo>
                    <a:pt x="124" y="504"/>
                  </a:lnTo>
                  <a:lnTo>
                    <a:pt x="124" y="504"/>
                  </a:lnTo>
                  <a:lnTo>
                    <a:pt x="122" y="506"/>
                  </a:lnTo>
                  <a:lnTo>
                    <a:pt x="122" y="506"/>
                  </a:lnTo>
                  <a:lnTo>
                    <a:pt x="124" y="508"/>
                  </a:lnTo>
                  <a:lnTo>
                    <a:pt x="124" y="508"/>
                  </a:lnTo>
                  <a:lnTo>
                    <a:pt x="124" y="508"/>
                  </a:lnTo>
                  <a:lnTo>
                    <a:pt x="124" y="508"/>
                  </a:lnTo>
                  <a:lnTo>
                    <a:pt x="122" y="514"/>
                  </a:lnTo>
                  <a:lnTo>
                    <a:pt x="122" y="514"/>
                  </a:lnTo>
                  <a:lnTo>
                    <a:pt x="122" y="518"/>
                  </a:lnTo>
                  <a:lnTo>
                    <a:pt x="122" y="518"/>
                  </a:lnTo>
                  <a:lnTo>
                    <a:pt x="122" y="520"/>
                  </a:lnTo>
                  <a:lnTo>
                    <a:pt x="122" y="520"/>
                  </a:lnTo>
                  <a:lnTo>
                    <a:pt x="122" y="522"/>
                  </a:lnTo>
                  <a:lnTo>
                    <a:pt x="122" y="522"/>
                  </a:lnTo>
                  <a:lnTo>
                    <a:pt x="118" y="524"/>
                  </a:lnTo>
                  <a:lnTo>
                    <a:pt x="118" y="524"/>
                  </a:lnTo>
                  <a:lnTo>
                    <a:pt x="116" y="526"/>
                  </a:lnTo>
                  <a:lnTo>
                    <a:pt x="116" y="526"/>
                  </a:lnTo>
                  <a:lnTo>
                    <a:pt x="116" y="528"/>
                  </a:lnTo>
                  <a:lnTo>
                    <a:pt x="116" y="528"/>
                  </a:lnTo>
                  <a:lnTo>
                    <a:pt x="116" y="530"/>
                  </a:lnTo>
                  <a:lnTo>
                    <a:pt x="116" y="530"/>
                  </a:lnTo>
                  <a:lnTo>
                    <a:pt x="116" y="532"/>
                  </a:lnTo>
                  <a:lnTo>
                    <a:pt x="116" y="532"/>
                  </a:lnTo>
                  <a:lnTo>
                    <a:pt x="114" y="532"/>
                  </a:lnTo>
                  <a:lnTo>
                    <a:pt x="114" y="532"/>
                  </a:lnTo>
                  <a:lnTo>
                    <a:pt x="112" y="534"/>
                  </a:lnTo>
                  <a:lnTo>
                    <a:pt x="112" y="534"/>
                  </a:lnTo>
                  <a:lnTo>
                    <a:pt x="110" y="536"/>
                  </a:lnTo>
                  <a:lnTo>
                    <a:pt x="110" y="536"/>
                  </a:lnTo>
                  <a:lnTo>
                    <a:pt x="108" y="540"/>
                  </a:lnTo>
                  <a:lnTo>
                    <a:pt x="108" y="540"/>
                  </a:lnTo>
                  <a:lnTo>
                    <a:pt x="106" y="540"/>
                  </a:lnTo>
                  <a:lnTo>
                    <a:pt x="106" y="540"/>
                  </a:lnTo>
                  <a:lnTo>
                    <a:pt x="106" y="540"/>
                  </a:lnTo>
                  <a:lnTo>
                    <a:pt x="106" y="548"/>
                  </a:lnTo>
                  <a:lnTo>
                    <a:pt x="104" y="554"/>
                  </a:lnTo>
                  <a:lnTo>
                    <a:pt x="100" y="562"/>
                  </a:lnTo>
                  <a:lnTo>
                    <a:pt x="92" y="568"/>
                  </a:lnTo>
                  <a:lnTo>
                    <a:pt x="92" y="568"/>
                  </a:lnTo>
                  <a:lnTo>
                    <a:pt x="92" y="570"/>
                  </a:lnTo>
                  <a:lnTo>
                    <a:pt x="92" y="570"/>
                  </a:lnTo>
                  <a:lnTo>
                    <a:pt x="92" y="570"/>
                  </a:lnTo>
                  <a:lnTo>
                    <a:pt x="92" y="570"/>
                  </a:lnTo>
                  <a:lnTo>
                    <a:pt x="90" y="574"/>
                  </a:lnTo>
                  <a:lnTo>
                    <a:pt x="90" y="574"/>
                  </a:lnTo>
                  <a:lnTo>
                    <a:pt x="90" y="576"/>
                  </a:lnTo>
                  <a:lnTo>
                    <a:pt x="90" y="576"/>
                  </a:lnTo>
                  <a:lnTo>
                    <a:pt x="90" y="576"/>
                  </a:lnTo>
                  <a:lnTo>
                    <a:pt x="90" y="576"/>
                  </a:lnTo>
                  <a:lnTo>
                    <a:pt x="62" y="610"/>
                  </a:lnTo>
                  <a:lnTo>
                    <a:pt x="32" y="642"/>
                  </a:lnTo>
                  <a:lnTo>
                    <a:pt x="32" y="642"/>
                  </a:lnTo>
                  <a:lnTo>
                    <a:pt x="30" y="644"/>
                  </a:lnTo>
                  <a:lnTo>
                    <a:pt x="30" y="644"/>
                  </a:lnTo>
                  <a:lnTo>
                    <a:pt x="30" y="646"/>
                  </a:lnTo>
                  <a:lnTo>
                    <a:pt x="30" y="646"/>
                  </a:lnTo>
                  <a:lnTo>
                    <a:pt x="28" y="648"/>
                  </a:lnTo>
                  <a:lnTo>
                    <a:pt x="28" y="648"/>
                  </a:lnTo>
                  <a:lnTo>
                    <a:pt x="26" y="652"/>
                  </a:lnTo>
                  <a:lnTo>
                    <a:pt x="26" y="652"/>
                  </a:lnTo>
                  <a:lnTo>
                    <a:pt x="18" y="656"/>
                  </a:lnTo>
                  <a:lnTo>
                    <a:pt x="18" y="656"/>
                  </a:lnTo>
                  <a:lnTo>
                    <a:pt x="16" y="656"/>
                  </a:lnTo>
                  <a:lnTo>
                    <a:pt x="16" y="656"/>
                  </a:lnTo>
                  <a:lnTo>
                    <a:pt x="14" y="662"/>
                  </a:lnTo>
                  <a:lnTo>
                    <a:pt x="14" y="662"/>
                  </a:lnTo>
                  <a:lnTo>
                    <a:pt x="12" y="664"/>
                  </a:lnTo>
                  <a:lnTo>
                    <a:pt x="10" y="666"/>
                  </a:lnTo>
                  <a:lnTo>
                    <a:pt x="10" y="666"/>
                  </a:lnTo>
                  <a:lnTo>
                    <a:pt x="8" y="668"/>
                  </a:lnTo>
                  <a:lnTo>
                    <a:pt x="8" y="668"/>
                  </a:lnTo>
                  <a:lnTo>
                    <a:pt x="6" y="672"/>
                  </a:lnTo>
                  <a:lnTo>
                    <a:pt x="6" y="672"/>
                  </a:lnTo>
                  <a:lnTo>
                    <a:pt x="4" y="672"/>
                  </a:lnTo>
                  <a:lnTo>
                    <a:pt x="4" y="672"/>
                  </a:lnTo>
                  <a:lnTo>
                    <a:pt x="2" y="672"/>
                  </a:lnTo>
                  <a:lnTo>
                    <a:pt x="2" y="672"/>
                  </a:lnTo>
                  <a:lnTo>
                    <a:pt x="0" y="678"/>
                  </a:lnTo>
                  <a:lnTo>
                    <a:pt x="2" y="682"/>
                  </a:lnTo>
                  <a:lnTo>
                    <a:pt x="2" y="682"/>
                  </a:lnTo>
                  <a:lnTo>
                    <a:pt x="6" y="682"/>
                  </a:lnTo>
                  <a:lnTo>
                    <a:pt x="6" y="682"/>
                  </a:lnTo>
                  <a:lnTo>
                    <a:pt x="8" y="682"/>
                  </a:lnTo>
                  <a:lnTo>
                    <a:pt x="8" y="682"/>
                  </a:lnTo>
                  <a:lnTo>
                    <a:pt x="10" y="680"/>
                  </a:lnTo>
                  <a:lnTo>
                    <a:pt x="10" y="680"/>
                  </a:lnTo>
                  <a:lnTo>
                    <a:pt x="10" y="680"/>
                  </a:lnTo>
                  <a:lnTo>
                    <a:pt x="10" y="680"/>
                  </a:lnTo>
                  <a:lnTo>
                    <a:pt x="12" y="678"/>
                  </a:lnTo>
                  <a:lnTo>
                    <a:pt x="12" y="678"/>
                  </a:lnTo>
                  <a:lnTo>
                    <a:pt x="14" y="678"/>
                  </a:lnTo>
                  <a:lnTo>
                    <a:pt x="14" y="678"/>
                  </a:lnTo>
                  <a:lnTo>
                    <a:pt x="14" y="676"/>
                  </a:lnTo>
                  <a:lnTo>
                    <a:pt x="14" y="676"/>
                  </a:lnTo>
                  <a:lnTo>
                    <a:pt x="28" y="670"/>
                  </a:lnTo>
                  <a:lnTo>
                    <a:pt x="40" y="662"/>
                  </a:lnTo>
                  <a:lnTo>
                    <a:pt x="50" y="654"/>
                  </a:lnTo>
                  <a:lnTo>
                    <a:pt x="60" y="642"/>
                  </a:lnTo>
                  <a:lnTo>
                    <a:pt x="60" y="642"/>
                  </a:lnTo>
                  <a:lnTo>
                    <a:pt x="62" y="642"/>
                  </a:lnTo>
                  <a:lnTo>
                    <a:pt x="62" y="642"/>
                  </a:lnTo>
                  <a:lnTo>
                    <a:pt x="62" y="644"/>
                  </a:lnTo>
                  <a:lnTo>
                    <a:pt x="64" y="644"/>
                  </a:lnTo>
                  <a:lnTo>
                    <a:pt x="64" y="644"/>
                  </a:lnTo>
                  <a:lnTo>
                    <a:pt x="66" y="642"/>
                  </a:lnTo>
                  <a:lnTo>
                    <a:pt x="66" y="642"/>
                  </a:lnTo>
                  <a:lnTo>
                    <a:pt x="66" y="640"/>
                  </a:lnTo>
                  <a:lnTo>
                    <a:pt x="66" y="640"/>
                  </a:lnTo>
                  <a:lnTo>
                    <a:pt x="64" y="636"/>
                  </a:lnTo>
                  <a:lnTo>
                    <a:pt x="64" y="636"/>
                  </a:lnTo>
                  <a:lnTo>
                    <a:pt x="70" y="632"/>
                  </a:lnTo>
                  <a:lnTo>
                    <a:pt x="74" y="626"/>
                  </a:lnTo>
                  <a:lnTo>
                    <a:pt x="74" y="626"/>
                  </a:lnTo>
                  <a:lnTo>
                    <a:pt x="78" y="624"/>
                  </a:lnTo>
                  <a:lnTo>
                    <a:pt x="78" y="624"/>
                  </a:lnTo>
                  <a:lnTo>
                    <a:pt x="78" y="622"/>
                  </a:lnTo>
                  <a:lnTo>
                    <a:pt x="78" y="622"/>
                  </a:lnTo>
                  <a:lnTo>
                    <a:pt x="82" y="620"/>
                  </a:lnTo>
                  <a:lnTo>
                    <a:pt x="82" y="620"/>
                  </a:lnTo>
                  <a:lnTo>
                    <a:pt x="84" y="620"/>
                  </a:lnTo>
                  <a:lnTo>
                    <a:pt x="84" y="620"/>
                  </a:lnTo>
                  <a:lnTo>
                    <a:pt x="92" y="614"/>
                  </a:lnTo>
                  <a:lnTo>
                    <a:pt x="92" y="614"/>
                  </a:lnTo>
                  <a:lnTo>
                    <a:pt x="94" y="614"/>
                  </a:lnTo>
                  <a:lnTo>
                    <a:pt x="94" y="614"/>
                  </a:lnTo>
                  <a:lnTo>
                    <a:pt x="96" y="614"/>
                  </a:lnTo>
                  <a:lnTo>
                    <a:pt x="96" y="610"/>
                  </a:lnTo>
                  <a:lnTo>
                    <a:pt x="96" y="610"/>
                  </a:lnTo>
                  <a:lnTo>
                    <a:pt x="98" y="608"/>
                  </a:lnTo>
                  <a:lnTo>
                    <a:pt x="98" y="608"/>
                  </a:lnTo>
                  <a:lnTo>
                    <a:pt x="100" y="608"/>
                  </a:lnTo>
                  <a:lnTo>
                    <a:pt x="100" y="608"/>
                  </a:lnTo>
                  <a:lnTo>
                    <a:pt x="100" y="604"/>
                  </a:lnTo>
                  <a:lnTo>
                    <a:pt x="98" y="602"/>
                  </a:lnTo>
                  <a:lnTo>
                    <a:pt x="98" y="602"/>
                  </a:lnTo>
                  <a:lnTo>
                    <a:pt x="100" y="602"/>
                  </a:lnTo>
                  <a:lnTo>
                    <a:pt x="100" y="602"/>
                  </a:lnTo>
                  <a:lnTo>
                    <a:pt x="104" y="602"/>
                  </a:lnTo>
                  <a:lnTo>
                    <a:pt x="104" y="602"/>
                  </a:lnTo>
                  <a:lnTo>
                    <a:pt x="104" y="600"/>
                  </a:lnTo>
                  <a:lnTo>
                    <a:pt x="104" y="600"/>
                  </a:lnTo>
                  <a:lnTo>
                    <a:pt x="108" y="600"/>
                  </a:lnTo>
                  <a:lnTo>
                    <a:pt x="108" y="600"/>
                  </a:lnTo>
                  <a:lnTo>
                    <a:pt x="108" y="602"/>
                  </a:lnTo>
                  <a:lnTo>
                    <a:pt x="108" y="602"/>
                  </a:lnTo>
                  <a:lnTo>
                    <a:pt x="108" y="606"/>
                  </a:lnTo>
                  <a:lnTo>
                    <a:pt x="108" y="606"/>
                  </a:lnTo>
                  <a:lnTo>
                    <a:pt x="110" y="606"/>
                  </a:lnTo>
                  <a:lnTo>
                    <a:pt x="110" y="608"/>
                  </a:lnTo>
                  <a:lnTo>
                    <a:pt x="110" y="608"/>
                  </a:lnTo>
                  <a:lnTo>
                    <a:pt x="102" y="618"/>
                  </a:lnTo>
                  <a:lnTo>
                    <a:pt x="102" y="618"/>
                  </a:lnTo>
                  <a:lnTo>
                    <a:pt x="100" y="620"/>
                  </a:lnTo>
                  <a:lnTo>
                    <a:pt x="100" y="620"/>
                  </a:lnTo>
                  <a:lnTo>
                    <a:pt x="96" y="620"/>
                  </a:lnTo>
                  <a:lnTo>
                    <a:pt x="96" y="620"/>
                  </a:lnTo>
                  <a:lnTo>
                    <a:pt x="94" y="622"/>
                  </a:lnTo>
                  <a:lnTo>
                    <a:pt x="94" y="622"/>
                  </a:lnTo>
                  <a:lnTo>
                    <a:pt x="94" y="626"/>
                  </a:lnTo>
                  <a:lnTo>
                    <a:pt x="94" y="626"/>
                  </a:lnTo>
                  <a:lnTo>
                    <a:pt x="96" y="626"/>
                  </a:lnTo>
                  <a:lnTo>
                    <a:pt x="96" y="626"/>
                  </a:lnTo>
                  <a:lnTo>
                    <a:pt x="94" y="626"/>
                  </a:lnTo>
                  <a:lnTo>
                    <a:pt x="94" y="626"/>
                  </a:lnTo>
                  <a:lnTo>
                    <a:pt x="82" y="646"/>
                  </a:lnTo>
                  <a:lnTo>
                    <a:pt x="82" y="646"/>
                  </a:lnTo>
                  <a:lnTo>
                    <a:pt x="80" y="648"/>
                  </a:lnTo>
                  <a:lnTo>
                    <a:pt x="80" y="648"/>
                  </a:lnTo>
                  <a:lnTo>
                    <a:pt x="78" y="646"/>
                  </a:lnTo>
                  <a:lnTo>
                    <a:pt x="78" y="646"/>
                  </a:lnTo>
                  <a:lnTo>
                    <a:pt x="74" y="646"/>
                  </a:lnTo>
                  <a:lnTo>
                    <a:pt x="74" y="646"/>
                  </a:lnTo>
                  <a:lnTo>
                    <a:pt x="70" y="650"/>
                  </a:lnTo>
                  <a:lnTo>
                    <a:pt x="70" y="650"/>
                  </a:lnTo>
                  <a:lnTo>
                    <a:pt x="70" y="652"/>
                  </a:lnTo>
                  <a:lnTo>
                    <a:pt x="70" y="652"/>
                  </a:lnTo>
                  <a:lnTo>
                    <a:pt x="56" y="664"/>
                  </a:lnTo>
                  <a:lnTo>
                    <a:pt x="56" y="664"/>
                  </a:lnTo>
                  <a:lnTo>
                    <a:pt x="56" y="666"/>
                  </a:lnTo>
                  <a:lnTo>
                    <a:pt x="56" y="666"/>
                  </a:lnTo>
                  <a:lnTo>
                    <a:pt x="56" y="668"/>
                  </a:lnTo>
                  <a:lnTo>
                    <a:pt x="56" y="668"/>
                  </a:lnTo>
                  <a:lnTo>
                    <a:pt x="56" y="670"/>
                  </a:lnTo>
                  <a:lnTo>
                    <a:pt x="60" y="668"/>
                  </a:lnTo>
                  <a:lnTo>
                    <a:pt x="60" y="668"/>
                  </a:lnTo>
                  <a:lnTo>
                    <a:pt x="62" y="668"/>
                  </a:lnTo>
                  <a:lnTo>
                    <a:pt x="62" y="668"/>
                  </a:lnTo>
                  <a:lnTo>
                    <a:pt x="64" y="668"/>
                  </a:lnTo>
                  <a:lnTo>
                    <a:pt x="64" y="668"/>
                  </a:lnTo>
                  <a:lnTo>
                    <a:pt x="64" y="668"/>
                  </a:lnTo>
                  <a:lnTo>
                    <a:pt x="64" y="668"/>
                  </a:lnTo>
                  <a:lnTo>
                    <a:pt x="66" y="670"/>
                  </a:lnTo>
                  <a:lnTo>
                    <a:pt x="66" y="670"/>
                  </a:lnTo>
                  <a:lnTo>
                    <a:pt x="66" y="674"/>
                  </a:lnTo>
                  <a:lnTo>
                    <a:pt x="66" y="674"/>
                  </a:lnTo>
                  <a:lnTo>
                    <a:pt x="68" y="676"/>
                  </a:lnTo>
                  <a:lnTo>
                    <a:pt x="68" y="676"/>
                  </a:lnTo>
                  <a:lnTo>
                    <a:pt x="70" y="676"/>
                  </a:lnTo>
                  <a:lnTo>
                    <a:pt x="70" y="676"/>
                  </a:lnTo>
                  <a:lnTo>
                    <a:pt x="72" y="676"/>
                  </a:lnTo>
                  <a:lnTo>
                    <a:pt x="72" y="676"/>
                  </a:lnTo>
                  <a:lnTo>
                    <a:pt x="76" y="674"/>
                  </a:lnTo>
                  <a:lnTo>
                    <a:pt x="76" y="674"/>
                  </a:lnTo>
                  <a:lnTo>
                    <a:pt x="76" y="672"/>
                  </a:lnTo>
                  <a:lnTo>
                    <a:pt x="76" y="672"/>
                  </a:lnTo>
                  <a:lnTo>
                    <a:pt x="80" y="672"/>
                  </a:lnTo>
                  <a:lnTo>
                    <a:pt x="82" y="670"/>
                  </a:lnTo>
                  <a:lnTo>
                    <a:pt x="82" y="670"/>
                  </a:lnTo>
                  <a:lnTo>
                    <a:pt x="82" y="670"/>
                  </a:lnTo>
                  <a:lnTo>
                    <a:pt x="84" y="668"/>
                  </a:lnTo>
                  <a:lnTo>
                    <a:pt x="84" y="668"/>
                  </a:lnTo>
                  <a:lnTo>
                    <a:pt x="86" y="666"/>
                  </a:lnTo>
                  <a:lnTo>
                    <a:pt x="86" y="666"/>
                  </a:lnTo>
                  <a:lnTo>
                    <a:pt x="86" y="666"/>
                  </a:lnTo>
                  <a:lnTo>
                    <a:pt x="86" y="666"/>
                  </a:lnTo>
                  <a:lnTo>
                    <a:pt x="92" y="664"/>
                  </a:lnTo>
                  <a:lnTo>
                    <a:pt x="94" y="662"/>
                  </a:lnTo>
                  <a:lnTo>
                    <a:pt x="94" y="662"/>
                  </a:lnTo>
                  <a:lnTo>
                    <a:pt x="94" y="660"/>
                  </a:lnTo>
                  <a:lnTo>
                    <a:pt x="94" y="660"/>
                  </a:lnTo>
                  <a:lnTo>
                    <a:pt x="96" y="660"/>
                  </a:lnTo>
                  <a:lnTo>
                    <a:pt x="96" y="660"/>
                  </a:lnTo>
                  <a:lnTo>
                    <a:pt x="96" y="658"/>
                  </a:lnTo>
                  <a:lnTo>
                    <a:pt x="96" y="658"/>
                  </a:lnTo>
                  <a:lnTo>
                    <a:pt x="96" y="656"/>
                  </a:lnTo>
                  <a:lnTo>
                    <a:pt x="96" y="656"/>
                  </a:lnTo>
                  <a:lnTo>
                    <a:pt x="98" y="656"/>
                  </a:lnTo>
                  <a:lnTo>
                    <a:pt x="98" y="656"/>
                  </a:lnTo>
                  <a:lnTo>
                    <a:pt x="98" y="654"/>
                  </a:lnTo>
                  <a:lnTo>
                    <a:pt x="98" y="654"/>
                  </a:lnTo>
                  <a:lnTo>
                    <a:pt x="104" y="652"/>
                  </a:lnTo>
                  <a:lnTo>
                    <a:pt x="110" y="646"/>
                  </a:lnTo>
                  <a:lnTo>
                    <a:pt x="110" y="646"/>
                  </a:lnTo>
                  <a:lnTo>
                    <a:pt x="112" y="646"/>
                  </a:lnTo>
                  <a:lnTo>
                    <a:pt x="112" y="646"/>
                  </a:lnTo>
                  <a:lnTo>
                    <a:pt x="114" y="646"/>
                  </a:lnTo>
                  <a:lnTo>
                    <a:pt x="114" y="646"/>
                  </a:lnTo>
                  <a:lnTo>
                    <a:pt x="116" y="644"/>
                  </a:lnTo>
                  <a:lnTo>
                    <a:pt x="116" y="644"/>
                  </a:lnTo>
                  <a:lnTo>
                    <a:pt x="116" y="642"/>
                  </a:lnTo>
                  <a:lnTo>
                    <a:pt x="116" y="642"/>
                  </a:lnTo>
                  <a:lnTo>
                    <a:pt x="116" y="636"/>
                  </a:lnTo>
                  <a:lnTo>
                    <a:pt x="116" y="636"/>
                  </a:lnTo>
                  <a:lnTo>
                    <a:pt x="118" y="636"/>
                  </a:lnTo>
                  <a:lnTo>
                    <a:pt x="118" y="636"/>
                  </a:lnTo>
                  <a:lnTo>
                    <a:pt x="120" y="634"/>
                  </a:lnTo>
                  <a:lnTo>
                    <a:pt x="120" y="634"/>
                  </a:lnTo>
                  <a:lnTo>
                    <a:pt x="124" y="634"/>
                  </a:lnTo>
                  <a:lnTo>
                    <a:pt x="124" y="634"/>
                  </a:lnTo>
                  <a:lnTo>
                    <a:pt x="126" y="634"/>
                  </a:lnTo>
                  <a:lnTo>
                    <a:pt x="126" y="634"/>
                  </a:lnTo>
                  <a:lnTo>
                    <a:pt x="130" y="634"/>
                  </a:lnTo>
                  <a:lnTo>
                    <a:pt x="130" y="634"/>
                  </a:lnTo>
                  <a:lnTo>
                    <a:pt x="130" y="634"/>
                  </a:lnTo>
                  <a:lnTo>
                    <a:pt x="130" y="634"/>
                  </a:lnTo>
                  <a:lnTo>
                    <a:pt x="136" y="632"/>
                  </a:lnTo>
                  <a:lnTo>
                    <a:pt x="136" y="632"/>
                  </a:lnTo>
                  <a:lnTo>
                    <a:pt x="136" y="630"/>
                  </a:lnTo>
                  <a:lnTo>
                    <a:pt x="136" y="630"/>
                  </a:lnTo>
                  <a:lnTo>
                    <a:pt x="138" y="630"/>
                  </a:lnTo>
                  <a:lnTo>
                    <a:pt x="138" y="630"/>
                  </a:lnTo>
                  <a:lnTo>
                    <a:pt x="138" y="628"/>
                  </a:lnTo>
                  <a:lnTo>
                    <a:pt x="138" y="628"/>
                  </a:lnTo>
                  <a:lnTo>
                    <a:pt x="138" y="626"/>
                  </a:lnTo>
                  <a:lnTo>
                    <a:pt x="138" y="626"/>
                  </a:lnTo>
                  <a:lnTo>
                    <a:pt x="136" y="624"/>
                  </a:lnTo>
                  <a:lnTo>
                    <a:pt x="136" y="624"/>
                  </a:lnTo>
                  <a:lnTo>
                    <a:pt x="138" y="624"/>
                  </a:lnTo>
                  <a:lnTo>
                    <a:pt x="142" y="622"/>
                  </a:lnTo>
                  <a:lnTo>
                    <a:pt x="142" y="622"/>
                  </a:lnTo>
                  <a:lnTo>
                    <a:pt x="142" y="618"/>
                  </a:lnTo>
                  <a:lnTo>
                    <a:pt x="142" y="618"/>
                  </a:lnTo>
                  <a:lnTo>
                    <a:pt x="144" y="616"/>
                  </a:lnTo>
                  <a:lnTo>
                    <a:pt x="142" y="616"/>
                  </a:lnTo>
                  <a:lnTo>
                    <a:pt x="142" y="616"/>
                  </a:lnTo>
                  <a:lnTo>
                    <a:pt x="140" y="616"/>
                  </a:lnTo>
                  <a:lnTo>
                    <a:pt x="140" y="616"/>
                  </a:lnTo>
                  <a:lnTo>
                    <a:pt x="138" y="614"/>
                  </a:lnTo>
                  <a:lnTo>
                    <a:pt x="138" y="614"/>
                  </a:lnTo>
                  <a:lnTo>
                    <a:pt x="142" y="612"/>
                  </a:lnTo>
                  <a:lnTo>
                    <a:pt x="142" y="612"/>
                  </a:lnTo>
                  <a:lnTo>
                    <a:pt x="142" y="612"/>
                  </a:lnTo>
                  <a:lnTo>
                    <a:pt x="142" y="612"/>
                  </a:lnTo>
                  <a:lnTo>
                    <a:pt x="142" y="610"/>
                  </a:lnTo>
                  <a:lnTo>
                    <a:pt x="142" y="610"/>
                  </a:lnTo>
                  <a:lnTo>
                    <a:pt x="140" y="606"/>
                  </a:lnTo>
                  <a:lnTo>
                    <a:pt x="140" y="606"/>
                  </a:lnTo>
                  <a:lnTo>
                    <a:pt x="142" y="606"/>
                  </a:lnTo>
                  <a:lnTo>
                    <a:pt x="142" y="606"/>
                  </a:lnTo>
                  <a:lnTo>
                    <a:pt x="146" y="606"/>
                  </a:lnTo>
                  <a:lnTo>
                    <a:pt x="146" y="606"/>
                  </a:lnTo>
                  <a:lnTo>
                    <a:pt x="146" y="604"/>
                  </a:lnTo>
                  <a:lnTo>
                    <a:pt x="146" y="604"/>
                  </a:lnTo>
                  <a:lnTo>
                    <a:pt x="148" y="600"/>
                  </a:lnTo>
                  <a:lnTo>
                    <a:pt x="148" y="600"/>
                  </a:lnTo>
                  <a:lnTo>
                    <a:pt x="150" y="600"/>
                  </a:lnTo>
                  <a:lnTo>
                    <a:pt x="150" y="600"/>
                  </a:lnTo>
                  <a:lnTo>
                    <a:pt x="152" y="602"/>
                  </a:lnTo>
                  <a:lnTo>
                    <a:pt x="154" y="602"/>
                  </a:lnTo>
                  <a:lnTo>
                    <a:pt x="154" y="602"/>
                  </a:lnTo>
                  <a:lnTo>
                    <a:pt x="156" y="602"/>
                  </a:lnTo>
                  <a:lnTo>
                    <a:pt x="156" y="602"/>
                  </a:lnTo>
                  <a:lnTo>
                    <a:pt x="158" y="602"/>
                  </a:lnTo>
                  <a:lnTo>
                    <a:pt x="158" y="602"/>
                  </a:lnTo>
                  <a:lnTo>
                    <a:pt x="160" y="600"/>
                  </a:lnTo>
                  <a:lnTo>
                    <a:pt x="160" y="600"/>
                  </a:lnTo>
                  <a:lnTo>
                    <a:pt x="160" y="598"/>
                  </a:lnTo>
                  <a:lnTo>
                    <a:pt x="160" y="598"/>
                  </a:lnTo>
                  <a:lnTo>
                    <a:pt x="164" y="596"/>
                  </a:lnTo>
                  <a:lnTo>
                    <a:pt x="164" y="596"/>
                  </a:lnTo>
                  <a:lnTo>
                    <a:pt x="168" y="596"/>
                  </a:lnTo>
                  <a:lnTo>
                    <a:pt x="168" y="596"/>
                  </a:lnTo>
                  <a:lnTo>
                    <a:pt x="168" y="594"/>
                  </a:lnTo>
                  <a:lnTo>
                    <a:pt x="168" y="594"/>
                  </a:lnTo>
                  <a:lnTo>
                    <a:pt x="170" y="592"/>
                  </a:lnTo>
                  <a:lnTo>
                    <a:pt x="170" y="592"/>
                  </a:lnTo>
                  <a:lnTo>
                    <a:pt x="172" y="592"/>
                  </a:lnTo>
                  <a:lnTo>
                    <a:pt x="172" y="592"/>
                  </a:lnTo>
                  <a:lnTo>
                    <a:pt x="174" y="590"/>
                  </a:lnTo>
                  <a:lnTo>
                    <a:pt x="174" y="590"/>
                  </a:lnTo>
                  <a:lnTo>
                    <a:pt x="178" y="594"/>
                  </a:lnTo>
                  <a:lnTo>
                    <a:pt x="176" y="590"/>
                  </a:lnTo>
                  <a:lnTo>
                    <a:pt x="176" y="590"/>
                  </a:lnTo>
                  <a:lnTo>
                    <a:pt x="176" y="588"/>
                  </a:lnTo>
                  <a:lnTo>
                    <a:pt x="176" y="588"/>
                  </a:lnTo>
                  <a:lnTo>
                    <a:pt x="176" y="588"/>
                  </a:lnTo>
                  <a:lnTo>
                    <a:pt x="176" y="588"/>
                  </a:lnTo>
                  <a:lnTo>
                    <a:pt x="176" y="586"/>
                  </a:lnTo>
                  <a:lnTo>
                    <a:pt x="176" y="586"/>
                  </a:lnTo>
                  <a:lnTo>
                    <a:pt x="176" y="584"/>
                  </a:lnTo>
                  <a:lnTo>
                    <a:pt x="176" y="584"/>
                  </a:lnTo>
                  <a:lnTo>
                    <a:pt x="178" y="580"/>
                  </a:lnTo>
                  <a:lnTo>
                    <a:pt x="178" y="580"/>
                  </a:lnTo>
                  <a:lnTo>
                    <a:pt x="180" y="576"/>
                  </a:lnTo>
                  <a:lnTo>
                    <a:pt x="182" y="576"/>
                  </a:lnTo>
                  <a:lnTo>
                    <a:pt x="182" y="576"/>
                  </a:lnTo>
                  <a:lnTo>
                    <a:pt x="184" y="580"/>
                  </a:lnTo>
                  <a:lnTo>
                    <a:pt x="188" y="578"/>
                  </a:lnTo>
                  <a:lnTo>
                    <a:pt x="188" y="578"/>
                  </a:lnTo>
                  <a:lnTo>
                    <a:pt x="188" y="578"/>
                  </a:lnTo>
                  <a:lnTo>
                    <a:pt x="188" y="578"/>
                  </a:lnTo>
                  <a:lnTo>
                    <a:pt x="188" y="576"/>
                  </a:lnTo>
                  <a:lnTo>
                    <a:pt x="188" y="576"/>
                  </a:lnTo>
                  <a:lnTo>
                    <a:pt x="194" y="572"/>
                  </a:lnTo>
                  <a:lnTo>
                    <a:pt x="198" y="566"/>
                  </a:lnTo>
                  <a:lnTo>
                    <a:pt x="198" y="566"/>
                  </a:lnTo>
                  <a:lnTo>
                    <a:pt x="198" y="564"/>
                  </a:lnTo>
                  <a:lnTo>
                    <a:pt x="198" y="564"/>
                  </a:lnTo>
                  <a:lnTo>
                    <a:pt x="198" y="562"/>
                  </a:lnTo>
                  <a:lnTo>
                    <a:pt x="198" y="562"/>
                  </a:lnTo>
                  <a:lnTo>
                    <a:pt x="198" y="560"/>
                  </a:lnTo>
                  <a:lnTo>
                    <a:pt x="198" y="560"/>
                  </a:lnTo>
                  <a:lnTo>
                    <a:pt x="198" y="560"/>
                  </a:lnTo>
                  <a:lnTo>
                    <a:pt x="198" y="560"/>
                  </a:lnTo>
                  <a:lnTo>
                    <a:pt x="200" y="558"/>
                  </a:lnTo>
                  <a:lnTo>
                    <a:pt x="198" y="556"/>
                  </a:lnTo>
                  <a:lnTo>
                    <a:pt x="198" y="556"/>
                  </a:lnTo>
                  <a:lnTo>
                    <a:pt x="196" y="556"/>
                  </a:lnTo>
                  <a:lnTo>
                    <a:pt x="196" y="556"/>
                  </a:lnTo>
                  <a:lnTo>
                    <a:pt x="194" y="556"/>
                  </a:lnTo>
                  <a:lnTo>
                    <a:pt x="194" y="552"/>
                  </a:lnTo>
                  <a:lnTo>
                    <a:pt x="194" y="552"/>
                  </a:lnTo>
                  <a:lnTo>
                    <a:pt x="204" y="548"/>
                  </a:lnTo>
                  <a:lnTo>
                    <a:pt x="204" y="548"/>
                  </a:lnTo>
                  <a:lnTo>
                    <a:pt x="206" y="546"/>
                  </a:lnTo>
                  <a:lnTo>
                    <a:pt x="206" y="546"/>
                  </a:lnTo>
                  <a:lnTo>
                    <a:pt x="208" y="546"/>
                  </a:lnTo>
                  <a:lnTo>
                    <a:pt x="208" y="546"/>
                  </a:lnTo>
                  <a:lnTo>
                    <a:pt x="208" y="542"/>
                  </a:lnTo>
                  <a:lnTo>
                    <a:pt x="206" y="540"/>
                  </a:lnTo>
                  <a:lnTo>
                    <a:pt x="206" y="540"/>
                  </a:lnTo>
                  <a:lnTo>
                    <a:pt x="206" y="540"/>
                  </a:lnTo>
                  <a:lnTo>
                    <a:pt x="206" y="540"/>
                  </a:lnTo>
                  <a:lnTo>
                    <a:pt x="202" y="540"/>
                  </a:lnTo>
                  <a:lnTo>
                    <a:pt x="202" y="540"/>
                  </a:lnTo>
                  <a:lnTo>
                    <a:pt x="202" y="538"/>
                  </a:lnTo>
                  <a:lnTo>
                    <a:pt x="202" y="538"/>
                  </a:lnTo>
                  <a:lnTo>
                    <a:pt x="202" y="536"/>
                  </a:lnTo>
                  <a:lnTo>
                    <a:pt x="202" y="536"/>
                  </a:lnTo>
                  <a:lnTo>
                    <a:pt x="202" y="534"/>
                  </a:lnTo>
                  <a:lnTo>
                    <a:pt x="202" y="534"/>
                  </a:lnTo>
                  <a:lnTo>
                    <a:pt x="210" y="530"/>
                  </a:lnTo>
                  <a:lnTo>
                    <a:pt x="216" y="526"/>
                  </a:lnTo>
                  <a:lnTo>
                    <a:pt x="220" y="520"/>
                  </a:lnTo>
                  <a:lnTo>
                    <a:pt x="222" y="512"/>
                  </a:lnTo>
                  <a:lnTo>
                    <a:pt x="222" y="512"/>
                  </a:lnTo>
                  <a:lnTo>
                    <a:pt x="222" y="510"/>
                  </a:lnTo>
                  <a:lnTo>
                    <a:pt x="222" y="510"/>
                  </a:lnTo>
                  <a:lnTo>
                    <a:pt x="224" y="510"/>
                  </a:lnTo>
                  <a:lnTo>
                    <a:pt x="226" y="506"/>
                  </a:lnTo>
                  <a:lnTo>
                    <a:pt x="226" y="506"/>
                  </a:lnTo>
                  <a:lnTo>
                    <a:pt x="224" y="504"/>
                  </a:lnTo>
                  <a:lnTo>
                    <a:pt x="224" y="502"/>
                  </a:lnTo>
                  <a:lnTo>
                    <a:pt x="224" y="502"/>
                  </a:lnTo>
                  <a:lnTo>
                    <a:pt x="226" y="500"/>
                  </a:lnTo>
                  <a:lnTo>
                    <a:pt x="226" y="498"/>
                  </a:lnTo>
                  <a:lnTo>
                    <a:pt x="226" y="498"/>
                  </a:lnTo>
                  <a:lnTo>
                    <a:pt x="226" y="496"/>
                  </a:lnTo>
                  <a:lnTo>
                    <a:pt x="226" y="496"/>
                  </a:lnTo>
                  <a:lnTo>
                    <a:pt x="228" y="494"/>
                  </a:lnTo>
                  <a:lnTo>
                    <a:pt x="228" y="494"/>
                  </a:lnTo>
                  <a:lnTo>
                    <a:pt x="228" y="492"/>
                  </a:lnTo>
                  <a:lnTo>
                    <a:pt x="228" y="492"/>
                  </a:lnTo>
                  <a:lnTo>
                    <a:pt x="228" y="490"/>
                  </a:lnTo>
                  <a:lnTo>
                    <a:pt x="228" y="490"/>
                  </a:lnTo>
                  <a:lnTo>
                    <a:pt x="230" y="488"/>
                  </a:lnTo>
                  <a:lnTo>
                    <a:pt x="228" y="486"/>
                  </a:lnTo>
                  <a:lnTo>
                    <a:pt x="228" y="486"/>
                  </a:lnTo>
                  <a:lnTo>
                    <a:pt x="228" y="484"/>
                  </a:lnTo>
                  <a:lnTo>
                    <a:pt x="228" y="484"/>
                  </a:lnTo>
                  <a:lnTo>
                    <a:pt x="226" y="482"/>
                  </a:lnTo>
                  <a:lnTo>
                    <a:pt x="226" y="482"/>
                  </a:lnTo>
                  <a:lnTo>
                    <a:pt x="228" y="480"/>
                  </a:lnTo>
                  <a:lnTo>
                    <a:pt x="230" y="478"/>
                  </a:lnTo>
                  <a:lnTo>
                    <a:pt x="230" y="478"/>
                  </a:lnTo>
                  <a:lnTo>
                    <a:pt x="230" y="476"/>
                  </a:lnTo>
                  <a:lnTo>
                    <a:pt x="230" y="476"/>
                  </a:lnTo>
                  <a:lnTo>
                    <a:pt x="234" y="476"/>
                  </a:lnTo>
                  <a:lnTo>
                    <a:pt x="234" y="476"/>
                  </a:lnTo>
                  <a:lnTo>
                    <a:pt x="234" y="474"/>
                  </a:lnTo>
                  <a:lnTo>
                    <a:pt x="234" y="474"/>
                  </a:lnTo>
                  <a:lnTo>
                    <a:pt x="234" y="472"/>
                  </a:lnTo>
                  <a:lnTo>
                    <a:pt x="234" y="472"/>
                  </a:lnTo>
                  <a:lnTo>
                    <a:pt x="234" y="468"/>
                  </a:lnTo>
                  <a:lnTo>
                    <a:pt x="232" y="466"/>
                  </a:lnTo>
                  <a:lnTo>
                    <a:pt x="232" y="466"/>
                  </a:lnTo>
                  <a:lnTo>
                    <a:pt x="232" y="464"/>
                  </a:lnTo>
                  <a:lnTo>
                    <a:pt x="232" y="464"/>
                  </a:lnTo>
                  <a:lnTo>
                    <a:pt x="232" y="462"/>
                  </a:lnTo>
                  <a:lnTo>
                    <a:pt x="232" y="462"/>
                  </a:lnTo>
                  <a:lnTo>
                    <a:pt x="234" y="460"/>
                  </a:lnTo>
                  <a:lnTo>
                    <a:pt x="236" y="456"/>
                  </a:lnTo>
                  <a:lnTo>
                    <a:pt x="238" y="454"/>
                  </a:lnTo>
                  <a:lnTo>
                    <a:pt x="240" y="450"/>
                  </a:lnTo>
                  <a:lnTo>
                    <a:pt x="240" y="450"/>
                  </a:lnTo>
                  <a:lnTo>
                    <a:pt x="240" y="448"/>
                  </a:lnTo>
                  <a:lnTo>
                    <a:pt x="240" y="448"/>
                  </a:lnTo>
                  <a:lnTo>
                    <a:pt x="240" y="446"/>
                  </a:lnTo>
                  <a:lnTo>
                    <a:pt x="240" y="446"/>
                  </a:lnTo>
                  <a:lnTo>
                    <a:pt x="240" y="444"/>
                  </a:lnTo>
                  <a:lnTo>
                    <a:pt x="240" y="444"/>
                  </a:lnTo>
                  <a:lnTo>
                    <a:pt x="240" y="442"/>
                  </a:lnTo>
                  <a:lnTo>
                    <a:pt x="240" y="442"/>
                  </a:lnTo>
                  <a:lnTo>
                    <a:pt x="240" y="442"/>
                  </a:lnTo>
                  <a:lnTo>
                    <a:pt x="242" y="442"/>
                  </a:lnTo>
                  <a:lnTo>
                    <a:pt x="242" y="442"/>
                  </a:lnTo>
                  <a:lnTo>
                    <a:pt x="242" y="440"/>
                  </a:lnTo>
                  <a:lnTo>
                    <a:pt x="242" y="440"/>
                  </a:lnTo>
                  <a:lnTo>
                    <a:pt x="242" y="438"/>
                  </a:lnTo>
                  <a:lnTo>
                    <a:pt x="242" y="438"/>
                  </a:lnTo>
                  <a:lnTo>
                    <a:pt x="242" y="436"/>
                  </a:lnTo>
                  <a:lnTo>
                    <a:pt x="242" y="436"/>
                  </a:lnTo>
                  <a:lnTo>
                    <a:pt x="242" y="434"/>
                  </a:lnTo>
                  <a:lnTo>
                    <a:pt x="242" y="434"/>
                  </a:lnTo>
                  <a:lnTo>
                    <a:pt x="244" y="432"/>
                  </a:lnTo>
                  <a:lnTo>
                    <a:pt x="244" y="432"/>
                  </a:lnTo>
                  <a:lnTo>
                    <a:pt x="244" y="430"/>
                  </a:lnTo>
                  <a:lnTo>
                    <a:pt x="244" y="430"/>
                  </a:lnTo>
                  <a:lnTo>
                    <a:pt x="244" y="428"/>
                  </a:lnTo>
                  <a:lnTo>
                    <a:pt x="244" y="428"/>
                  </a:lnTo>
                  <a:lnTo>
                    <a:pt x="244" y="426"/>
                  </a:lnTo>
                  <a:lnTo>
                    <a:pt x="244" y="426"/>
                  </a:lnTo>
                  <a:lnTo>
                    <a:pt x="246" y="426"/>
                  </a:lnTo>
                  <a:lnTo>
                    <a:pt x="246" y="426"/>
                  </a:lnTo>
                  <a:lnTo>
                    <a:pt x="246" y="424"/>
                  </a:lnTo>
                  <a:lnTo>
                    <a:pt x="244" y="422"/>
                  </a:lnTo>
                  <a:lnTo>
                    <a:pt x="244" y="422"/>
                  </a:lnTo>
                  <a:lnTo>
                    <a:pt x="244" y="422"/>
                  </a:lnTo>
                  <a:lnTo>
                    <a:pt x="244" y="422"/>
                  </a:lnTo>
                  <a:lnTo>
                    <a:pt x="242" y="420"/>
                  </a:lnTo>
                  <a:lnTo>
                    <a:pt x="242" y="420"/>
                  </a:lnTo>
                  <a:lnTo>
                    <a:pt x="244" y="416"/>
                  </a:lnTo>
                  <a:lnTo>
                    <a:pt x="248" y="410"/>
                  </a:lnTo>
                  <a:lnTo>
                    <a:pt x="248" y="410"/>
                  </a:lnTo>
                  <a:lnTo>
                    <a:pt x="248" y="408"/>
                  </a:lnTo>
                  <a:lnTo>
                    <a:pt x="248" y="408"/>
                  </a:lnTo>
                  <a:lnTo>
                    <a:pt x="248" y="404"/>
                  </a:lnTo>
                  <a:lnTo>
                    <a:pt x="248" y="404"/>
                  </a:lnTo>
                  <a:lnTo>
                    <a:pt x="250" y="404"/>
                  </a:lnTo>
                  <a:lnTo>
                    <a:pt x="250" y="404"/>
                  </a:lnTo>
                  <a:lnTo>
                    <a:pt x="250" y="402"/>
                  </a:lnTo>
                  <a:lnTo>
                    <a:pt x="250" y="402"/>
                  </a:lnTo>
                  <a:lnTo>
                    <a:pt x="252" y="400"/>
                  </a:lnTo>
                  <a:lnTo>
                    <a:pt x="252" y="400"/>
                  </a:lnTo>
                  <a:lnTo>
                    <a:pt x="252" y="398"/>
                  </a:lnTo>
                  <a:lnTo>
                    <a:pt x="252" y="398"/>
                  </a:lnTo>
                  <a:lnTo>
                    <a:pt x="252" y="396"/>
                  </a:lnTo>
                  <a:lnTo>
                    <a:pt x="252" y="396"/>
                  </a:lnTo>
                  <a:lnTo>
                    <a:pt x="254" y="394"/>
                  </a:lnTo>
                  <a:lnTo>
                    <a:pt x="254" y="394"/>
                  </a:lnTo>
                  <a:lnTo>
                    <a:pt x="254" y="392"/>
                  </a:lnTo>
                  <a:lnTo>
                    <a:pt x="254" y="392"/>
                  </a:lnTo>
                  <a:lnTo>
                    <a:pt x="254" y="390"/>
                  </a:lnTo>
                  <a:lnTo>
                    <a:pt x="254" y="390"/>
                  </a:lnTo>
                  <a:lnTo>
                    <a:pt x="254" y="388"/>
                  </a:lnTo>
                  <a:lnTo>
                    <a:pt x="254" y="388"/>
                  </a:lnTo>
                  <a:lnTo>
                    <a:pt x="254" y="386"/>
                  </a:lnTo>
                  <a:lnTo>
                    <a:pt x="254" y="386"/>
                  </a:lnTo>
                  <a:lnTo>
                    <a:pt x="256" y="384"/>
                  </a:lnTo>
                  <a:lnTo>
                    <a:pt x="256" y="380"/>
                  </a:lnTo>
                  <a:lnTo>
                    <a:pt x="256" y="380"/>
                  </a:lnTo>
                  <a:lnTo>
                    <a:pt x="256" y="378"/>
                  </a:lnTo>
                  <a:lnTo>
                    <a:pt x="256" y="378"/>
                  </a:lnTo>
                  <a:lnTo>
                    <a:pt x="258" y="378"/>
                  </a:lnTo>
                  <a:lnTo>
                    <a:pt x="258" y="378"/>
                  </a:lnTo>
                  <a:lnTo>
                    <a:pt x="258" y="374"/>
                  </a:lnTo>
                  <a:lnTo>
                    <a:pt x="256" y="372"/>
                  </a:lnTo>
                  <a:lnTo>
                    <a:pt x="256" y="372"/>
                  </a:lnTo>
                  <a:lnTo>
                    <a:pt x="256" y="372"/>
                  </a:lnTo>
                  <a:lnTo>
                    <a:pt x="256" y="372"/>
                  </a:lnTo>
                  <a:lnTo>
                    <a:pt x="256" y="368"/>
                  </a:lnTo>
                  <a:lnTo>
                    <a:pt x="256" y="368"/>
                  </a:lnTo>
                  <a:lnTo>
                    <a:pt x="258" y="366"/>
                  </a:lnTo>
                  <a:lnTo>
                    <a:pt x="260" y="366"/>
                  </a:lnTo>
                  <a:lnTo>
                    <a:pt x="260" y="362"/>
                  </a:lnTo>
                  <a:lnTo>
                    <a:pt x="260" y="362"/>
                  </a:lnTo>
                  <a:lnTo>
                    <a:pt x="260" y="362"/>
                  </a:lnTo>
                  <a:lnTo>
                    <a:pt x="260" y="362"/>
                  </a:lnTo>
                  <a:lnTo>
                    <a:pt x="260" y="360"/>
                  </a:lnTo>
                  <a:lnTo>
                    <a:pt x="260" y="360"/>
                  </a:lnTo>
                  <a:lnTo>
                    <a:pt x="260" y="358"/>
                  </a:lnTo>
                  <a:lnTo>
                    <a:pt x="260" y="358"/>
                  </a:lnTo>
                  <a:lnTo>
                    <a:pt x="262" y="356"/>
                  </a:lnTo>
                  <a:lnTo>
                    <a:pt x="262" y="356"/>
                  </a:lnTo>
                  <a:lnTo>
                    <a:pt x="262" y="354"/>
                  </a:lnTo>
                  <a:lnTo>
                    <a:pt x="262" y="354"/>
                  </a:lnTo>
                  <a:lnTo>
                    <a:pt x="264" y="352"/>
                  </a:lnTo>
                  <a:lnTo>
                    <a:pt x="264" y="352"/>
                  </a:lnTo>
                  <a:lnTo>
                    <a:pt x="264" y="350"/>
                  </a:lnTo>
                  <a:lnTo>
                    <a:pt x="264" y="350"/>
                  </a:lnTo>
                  <a:lnTo>
                    <a:pt x="264" y="348"/>
                  </a:lnTo>
                  <a:lnTo>
                    <a:pt x="264" y="348"/>
                  </a:lnTo>
                  <a:lnTo>
                    <a:pt x="264" y="346"/>
                  </a:lnTo>
                  <a:lnTo>
                    <a:pt x="264" y="346"/>
                  </a:lnTo>
                  <a:lnTo>
                    <a:pt x="266" y="344"/>
                  </a:lnTo>
                  <a:lnTo>
                    <a:pt x="266" y="340"/>
                  </a:lnTo>
                  <a:lnTo>
                    <a:pt x="266" y="340"/>
                  </a:lnTo>
                  <a:lnTo>
                    <a:pt x="266" y="338"/>
                  </a:lnTo>
                  <a:lnTo>
                    <a:pt x="266" y="338"/>
                  </a:lnTo>
                  <a:lnTo>
                    <a:pt x="266" y="336"/>
                  </a:lnTo>
                  <a:lnTo>
                    <a:pt x="266" y="336"/>
                  </a:lnTo>
                  <a:lnTo>
                    <a:pt x="266" y="332"/>
                  </a:lnTo>
                  <a:lnTo>
                    <a:pt x="266" y="332"/>
                  </a:lnTo>
                  <a:lnTo>
                    <a:pt x="268" y="330"/>
                  </a:lnTo>
                  <a:lnTo>
                    <a:pt x="268" y="330"/>
                  </a:lnTo>
                  <a:lnTo>
                    <a:pt x="270" y="328"/>
                  </a:lnTo>
                  <a:lnTo>
                    <a:pt x="270" y="328"/>
                  </a:lnTo>
                  <a:lnTo>
                    <a:pt x="270" y="326"/>
                  </a:lnTo>
                  <a:lnTo>
                    <a:pt x="270" y="326"/>
                  </a:lnTo>
                  <a:lnTo>
                    <a:pt x="270" y="324"/>
                  </a:lnTo>
                  <a:lnTo>
                    <a:pt x="270" y="324"/>
                  </a:lnTo>
                  <a:lnTo>
                    <a:pt x="268" y="320"/>
                  </a:lnTo>
                  <a:lnTo>
                    <a:pt x="268" y="320"/>
                  </a:lnTo>
                  <a:lnTo>
                    <a:pt x="270" y="318"/>
                  </a:lnTo>
                  <a:lnTo>
                    <a:pt x="270" y="318"/>
                  </a:lnTo>
                  <a:lnTo>
                    <a:pt x="270" y="314"/>
                  </a:lnTo>
                  <a:lnTo>
                    <a:pt x="270" y="314"/>
                  </a:lnTo>
                  <a:lnTo>
                    <a:pt x="270" y="312"/>
                  </a:lnTo>
                  <a:lnTo>
                    <a:pt x="270" y="312"/>
                  </a:lnTo>
                  <a:lnTo>
                    <a:pt x="270" y="312"/>
                  </a:lnTo>
                  <a:lnTo>
                    <a:pt x="270" y="312"/>
                  </a:lnTo>
                  <a:lnTo>
                    <a:pt x="270" y="312"/>
                  </a:lnTo>
                  <a:lnTo>
                    <a:pt x="272" y="308"/>
                  </a:lnTo>
                  <a:lnTo>
                    <a:pt x="270" y="308"/>
                  </a:lnTo>
                  <a:lnTo>
                    <a:pt x="270" y="308"/>
                  </a:lnTo>
                  <a:lnTo>
                    <a:pt x="270" y="306"/>
                  </a:lnTo>
                  <a:lnTo>
                    <a:pt x="270" y="306"/>
                  </a:lnTo>
                  <a:lnTo>
                    <a:pt x="270" y="304"/>
                  </a:lnTo>
                  <a:lnTo>
                    <a:pt x="270" y="304"/>
                  </a:lnTo>
                  <a:lnTo>
                    <a:pt x="270" y="304"/>
                  </a:lnTo>
                  <a:lnTo>
                    <a:pt x="270" y="304"/>
                  </a:lnTo>
                  <a:lnTo>
                    <a:pt x="270" y="300"/>
                  </a:lnTo>
                  <a:lnTo>
                    <a:pt x="270" y="300"/>
                  </a:lnTo>
                  <a:lnTo>
                    <a:pt x="272" y="296"/>
                  </a:lnTo>
                  <a:lnTo>
                    <a:pt x="272" y="296"/>
                  </a:lnTo>
                  <a:lnTo>
                    <a:pt x="272" y="294"/>
                  </a:lnTo>
                  <a:lnTo>
                    <a:pt x="272" y="294"/>
                  </a:lnTo>
                  <a:lnTo>
                    <a:pt x="272" y="292"/>
                  </a:lnTo>
                  <a:lnTo>
                    <a:pt x="272" y="292"/>
                  </a:lnTo>
                  <a:lnTo>
                    <a:pt x="272" y="290"/>
                  </a:lnTo>
                  <a:lnTo>
                    <a:pt x="272" y="290"/>
                  </a:lnTo>
                  <a:lnTo>
                    <a:pt x="272" y="288"/>
                  </a:lnTo>
                  <a:lnTo>
                    <a:pt x="272" y="288"/>
                  </a:lnTo>
                  <a:lnTo>
                    <a:pt x="272" y="286"/>
                  </a:lnTo>
                  <a:lnTo>
                    <a:pt x="272" y="286"/>
                  </a:lnTo>
                  <a:lnTo>
                    <a:pt x="272" y="284"/>
                  </a:lnTo>
                  <a:lnTo>
                    <a:pt x="272" y="284"/>
                  </a:lnTo>
                  <a:lnTo>
                    <a:pt x="272" y="282"/>
                  </a:lnTo>
                  <a:lnTo>
                    <a:pt x="272" y="282"/>
                  </a:lnTo>
                  <a:lnTo>
                    <a:pt x="274" y="282"/>
                  </a:lnTo>
                  <a:lnTo>
                    <a:pt x="274" y="282"/>
                  </a:lnTo>
                  <a:lnTo>
                    <a:pt x="274" y="280"/>
                  </a:lnTo>
                  <a:lnTo>
                    <a:pt x="274" y="280"/>
                  </a:lnTo>
                  <a:lnTo>
                    <a:pt x="274" y="280"/>
                  </a:lnTo>
                  <a:lnTo>
                    <a:pt x="274" y="278"/>
                  </a:lnTo>
                  <a:lnTo>
                    <a:pt x="274" y="278"/>
                  </a:lnTo>
                  <a:lnTo>
                    <a:pt x="278" y="274"/>
                  </a:lnTo>
                  <a:lnTo>
                    <a:pt x="278" y="274"/>
                  </a:lnTo>
                  <a:lnTo>
                    <a:pt x="278" y="270"/>
                  </a:lnTo>
                  <a:lnTo>
                    <a:pt x="276" y="268"/>
                  </a:lnTo>
                  <a:lnTo>
                    <a:pt x="276" y="268"/>
                  </a:lnTo>
                  <a:lnTo>
                    <a:pt x="276" y="266"/>
                  </a:lnTo>
                  <a:lnTo>
                    <a:pt x="276" y="266"/>
                  </a:lnTo>
                  <a:lnTo>
                    <a:pt x="276" y="264"/>
                  </a:lnTo>
                  <a:lnTo>
                    <a:pt x="276" y="264"/>
                  </a:lnTo>
                  <a:lnTo>
                    <a:pt x="276" y="262"/>
                  </a:lnTo>
                  <a:lnTo>
                    <a:pt x="276" y="262"/>
                  </a:lnTo>
                  <a:lnTo>
                    <a:pt x="276" y="260"/>
                  </a:lnTo>
                  <a:lnTo>
                    <a:pt x="276" y="260"/>
                  </a:lnTo>
                  <a:lnTo>
                    <a:pt x="278" y="258"/>
                  </a:lnTo>
                  <a:lnTo>
                    <a:pt x="278" y="258"/>
                  </a:lnTo>
                  <a:lnTo>
                    <a:pt x="278" y="256"/>
                  </a:lnTo>
                  <a:lnTo>
                    <a:pt x="278" y="256"/>
                  </a:lnTo>
                  <a:lnTo>
                    <a:pt x="278" y="254"/>
                  </a:lnTo>
                  <a:lnTo>
                    <a:pt x="278" y="254"/>
                  </a:lnTo>
                  <a:lnTo>
                    <a:pt x="278" y="252"/>
                  </a:lnTo>
                  <a:lnTo>
                    <a:pt x="280" y="252"/>
                  </a:lnTo>
                  <a:lnTo>
                    <a:pt x="282" y="254"/>
                  </a:lnTo>
                  <a:lnTo>
                    <a:pt x="282" y="252"/>
                  </a:lnTo>
                  <a:lnTo>
                    <a:pt x="282" y="252"/>
                  </a:lnTo>
                  <a:lnTo>
                    <a:pt x="282" y="250"/>
                  </a:lnTo>
                  <a:lnTo>
                    <a:pt x="282" y="250"/>
                  </a:lnTo>
                  <a:lnTo>
                    <a:pt x="282" y="248"/>
                  </a:lnTo>
                  <a:lnTo>
                    <a:pt x="282" y="248"/>
                  </a:lnTo>
                  <a:lnTo>
                    <a:pt x="284" y="244"/>
                  </a:lnTo>
                  <a:lnTo>
                    <a:pt x="284" y="244"/>
                  </a:lnTo>
                  <a:lnTo>
                    <a:pt x="282" y="240"/>
                  </a:lnTo>
                  <a:lnTo>
                    <a:pt x="282" y="240"/>
                  </a:lnTo>
                  <a:lnTo>
                    <a:pt x="282" y="240"/>
                  </a:lnTo>
                  <a:lnTo>
                    <a:pt x="282" y="240"/>
                  </a:lnTo>
                  <a:lnTo>
                    <a:pt x="284" y="236"/>
                  </a:lnTo>
                  <a:lnTo>
                    <a:pt x="284" y="236"/>
                  </a:lnTo>
                  <a:lnTo>
                    <a:pt x="286" y="236"/>
                  </a:lnTo>
                  <a:lnTo>
                    <a:pt x="286" y="236"/>
                  </a:lnTo>
                  <a:lnTo>
                    <a:pt x="286" y="234"/>
                  </a:lnTo>
                  <a:lnTo>
                    <a:pt x="286" y="234"/>
                  </a:lnTo>
                  <a:lnTo>
                    <a:pt x="286" y="232"/>
                  </a:lnTo>
                  <a:lnTo>
                    <a:pt x="286" y="232"/>
                  </a:lnTo>
                  <a:lnTo>
                    <a:pt x="286" y="230"/>
                  </a:lnTo>
                  <a:lnTo>
                    <a:pt x="286" y="230"/>
                  </a:lnTo>
                  <a:lnTo>
                    <a:pt x="286" y="228"/>
                  </a:lnTo>
                  <a:lnTo>
                    <a:pt x="288" y="226"/>
                  </a:lnTo>
                  <a:lnTo>
                    <a:pt x="288" y="226"/>
                  </a:lnTo>
                  <a:lnTo>
                    <a:pt x="288" y="226"/>
                  </a:lnTo>
                  <a:lnTo>
                    <a:pt x="288" y="224"/>
                  </a:lnTo>
                  <a:lnTo>
                    <a:pt x="288" y="224"/>
                  </a:lnTo>
                  <a:lnTo>
                    <a:pt x="288" y="222"/>
                  </a:lnTo>
                  <a:lnTo>
                    <a:pt x="288" y="222"/>
                  </a:lnTo>
                  <a:lnTo>
                    <a:pt x="288" y="220"/>
                  </a:lnTo>
                  <a:lnTo>
                    <a:pt x="288" y="220"/>
                  </a:lnTo>
                  <a:lnTo>
                    <a:pt x="290" y="220"/>
                  </a:lnTo>
                  <a:lnTo>
                    <a:pt x="290" y="220"/>
                  </a:lnTo>
                  <a:lnTo>
                    <a:pt x="290" y="218"/>
                  </a:lnTo>
                  <a:lnTo>
                    <a:pt x="292" y="218"/>
                  </a:lnTo>
                  <a:lnTo>
                    <a:pt x="292" y="218"/>
                  </a:lnTo>
                  <a:lnTo>
                    <a:pt x="292" y="216"/>
                  </a:lnTo>
                  <a:lnTo>
                    <a:pt x="292" y="216"/>
                  </a:lnTo>
                  <a:lnTo>
                    <a:pt x="292" y="214"/>
                  </a:lnTo>
                  <a:lnTo>
                    <a:pt x="292" y="214"/>
                  </a:lnTo>
                  <a:lnTo>
                    <a:pt x="294" y="214"/>
                  </a:lnTo>
                  <a:lnTo>
                    <a:pt x="294" y="214"/>
                  </a:lnTo>
                  <a:lnTo>
                    <a:pt x="294" y="210"/>
                  </a:lnTo>
                  <a:lnTo>
                    <a:pt x="292" y="210"/>
                  </a:lnTo>
                  <a:lnTo>
                    <a:pt x="292" y="210"/>
                  </a:lnTo>
                  <a:lnTo>
                    <a:pt x="292" y="208"/>
                  </a:lnTo>
                  <a:lnTo>
                    <a:pt x="292" y="208"/>
                  </a:lnTo>
                  <a:lnTo>
                    <a:pt x="294" y="206"/>
                  </a:lnTo>
                  <a:lnTo>
                    <a:pt x="294" y="206"/>
                  </a:lnTo>
                  <a:lnTo>
                    <a:pt x="294" y="204"/>
                  </a:lnTo>
                  <a:lnTo>
                    <a:pt x="294" y="204"/>
                  </a:lnTo>
                  <a:lnTo>
                    <a:pt x="294" y="202"/>
                  </a:lnTo>
                  <a:lnTo>
                    <a:pt x="294" y="202"/>
                  </a:lnTo>
                  <a:lnTo>
                    <a:pt x="294" y="200"/>
                  </a:lnTo>
                  <a:lnTo>
                    <a:pt x="294" y="200"/>
                  </a:lnTo>
                  <a:lnTo>
                    <a:pt x="294" y="200"/>
                  </a:lnTo>
                  <a:lnTo>
                    <a:pt x="294" y="200"/>
                  </a:lnTo>
                  <a:lnTo>
                    <a:pt x="294" y="194"/>
                  </a:lnTo>
                  <a:lnTo>
                    <a:pt x="294" y="194"/>
                  </a:lnTo>
                  <a:lnTo>
                    <a:pt x="298" y="188"/>
                  </a:lnTo>
                  <a:lnTo>
                    <a:pt x="298" y="188"/>
                  </a:lnTo>
                  <a:lnTo>
                    <a:pt x="300" y="184"/>
                  </a:lnTo>
                  <a:lnTo>
                    <a:pt x="300" y="184"/>
                  </a:lnTo>
                  <a:lnTo>
                    <a:pt x="300" y="182"/>
                  </a:lnTo>
                  <a:lnTo>
                    <a:pt x="302" y="180"/>
                  </a:lnTo>
                  <a:lnTo>
                    <a:pt x="302" y="180"/>
                  </a:lnTo>
                  <a:lnTo>
                    <a:pt x="302" y="178"/>
                  </a:lnTo>
                  <a:lnTo>
                    <a:pt x="302" y="178"/>
                  </a:lnTo>
                  <a:lnTo>
                    <a:pt x="302" y="176"/>
                  </a:lnTo>
                  <a:lnTo>
                    <a:pt x="302" y="176"/>
                  </a:lnTo>
                  <a:lnTo>
                    <a:pt x="302" y="174"/>
                  </a:lnTo>
                  <a:lnTo>
                    <a:pt x="302" y="174"/>
                  </a:lnTo>
                  <a:lnTo>
                    <a:pt x="302" y="172"/>
                  </a:lnTo>
                  <a:lnTo>
                    <a:pt x="304" y="170"/>
                  </a:lnTo>
                  <a:lnTo>
                    <a:pt x="304" y="170"/>
                  </a:lnTo>
                  <a:lnTo>
                    <a:pt x="304" y="168"/>
                  </a:lnTo>
                  <a:lnTo>
                    <a:pt x="304" y="168"/>
                  </a:lnTo>
                  <a:lnTo>
                    <a:pt x="306" y="166"/>
                  </a:lnTo>
                  <a:lnTo>
                    <a:pt x="306" y="166"/>
                  </a:lnTo>
                  <a:lnTo>
                    <a:pt x="306" y="164"/>
                  </a:lnTo>
                  <a:lnTo>
                    <a:pt x="306" y="164"/>
                  </a:lnTo>
                  <a:lnTo>
                    <a:pt x="306" y="162"/>
                  </a:lnTo>
                  <a:lnTo>
                    <a:pt x="306" y="162"/>
                  </a:lnTo>
                  <a:lnTo>
                    <a:pt x="308" y="160"/>
                  </a:lnTo>
                  <a:lnTo>
                    <a:pt x="308" y="160"/>
                  </a:lnTo>
                  <a:lnTo>
                    <a:pt x="308" y="158"/>
                  </a:lnTo>
                  <a:lnTo>
                    <a:pt x="308" y="158"/>
                  </a:lnTo>
                  <a:lnTo>
                    <a:pt x="308" y="156"/>
                  </a:lnTo>
                  <a:lnTo>
                    <a:pt x="308" y="156"/>
                  </a:lnTo>
                  <a:lnTo>
                    <a:pt x="310" y="156"/>
                  </a:lnTo>
                  <a:lnTo>
                    <a:pt x="310" y="156"/>
                  </a:lnTo>
                  <a:lnTo>
                    <a:pt x="310" y="154"/>
                  </a:lnTo>
                  <a:lnTo>
                    <a:pt x="308" y="152"/>
                  </a:lnTo>
                  <a:lnTo>
                    <a:pt x="308" y="152"/>
                  </a:lnTo>
                  <a:lnTo>
                    <a:pt x="308" y="150"/>
                  </a:lnTo>
                  <a:lnTo>
                    <a:pt x="308" y="150"/>
                  </a:lnTo>
                  <a:lnTo>
                    <a:pt x="310" y="150"/>
                  </a:lnTo>
                  <a:lnTo>
                    <a:pt x="310" y="150"/>
                  </a:lnTo>
                  <a:lnTo>
                    <a:pt x="312" y="150"/>
                  </a:lnTo>
                  <a:lnTo>
                    <a:pt x="312" y="150"/>
                  </a:lnTo>
                  <a:lnTo>
                    <a:pt x="312" y="146"/>
                  </a:lnTo>
                  <a:lnTo>
                    <a:pt x="312" y="146"/>
                  </a:lnTo>
                  <a:lnTo>
                    <a:pt x="314" y="146"/>
                  </a:lnTo>
                  <a:lnTo>
                    <a:pt x="314" y="146"/>
                  </a:lnTo>
                  <a:lnTo>
                    <a:pt x="314" y="144"/>
                  </a:lnTo>
                  <a:lnTo>
                    <a:pt x="314" y="144"/>
                  </a:lnTo>
                  <a:lnTo>
                    <a:pt x="314" y="142"/>
                  </a:lnTo>
                  <a:lnTo>
                    <a:pt x="316" y="140"/>
                  </a:lnTo>
                  <a:lnTo>
                    <a:pt x="316" y="140"/>
                  </a:lnTo>
                  <a:lnTo>
                    <a:pt x="316" y="140"/>
                  </a:lnTo>
                  <a:lnTo>
                    <a:pt x="316" y="138"/>
                  </a:lnTo>
                  <a:lnTo>
                    <a:pt x="316" y="138"/>
                  </a:lnTo>
                  <a:lnTo>
                    <a:pt x="316" y="136"/>
                  </a:lnTo>
                  <a:lnTo>
                    <a:pt x="316" y="136"/>
                  </a:lnTo>
                  <a:lnTo>
                    <a:pt x="316" y="134"/>
                  </a:lnTo>
                  <a:lnTo>
                    <a:pt x="316" y="134"/>
                  </a:lnTo>
                  <a:lnTo>
                    <a:pt x="318" y="130"/>
                  </a:lnTo>
                  <a:lnTo>
                    <a:pt x="320" y="126"/>
                  </a:lnTo>
                  <a:lnTo>
                    <a:pt x="324" y="120"/>
                  </a:lnTo>
                  <a:lnTo>
                    <a:pt x="324" y="120"/>
                  </a:lnTo>
                  <a:lnTo>
                    <a:pt x="324" y="118"/>
                  </a:lnTo>
                  <a:lnTo>
                    <a:pt x="324" y="118"/>
                  </a:lnTo>
                  <a:lnTo>
                    <a:pt x="326" y="116"/>
                  </a:lnTo>
                  <a:lnTo>
                    <a:pt x="328" y="116"/>
                  </a:lnTo>
                  <a:lnTo>
                    <a:pt x="328" y="114"/>
                  </a:lnTo>
                  <a:lnTo>
                    <a:pt x="328" y="114"/>
                  </a:lnTo>
                  <a:lnTo>
                    <a:pt x="328" y="112"/>
                  </a:lnTo>
                  <a:lnTo>
                    <a:pt x="328" y="112"/>
                  </a:lnTo>
                  <a:lnTo>
                    <a:pt x="328" y="110"/>
                  </a:lnTo>
                  <a:lnTo>
                    <a:pt x="328" y="110"/>
                  </a:lnTo>
                  <a:lnTo>
                    <a:pt x="330" y="104"/>
                  </a:lnTo>
                  <a:lnTo>
                    <a:pt x="332" y="96"/>
                  </a:lnTo>
                  <a:lnTo>
                    <a:pt x="342" y="88"/>
                  </a:lnTo>
                  <a:lnTo>
                    <a:pt x="342" y="88"/>
                  </a:lnTo>
                  <a:lnTo>
                    <a:pt x="350" y="78"/>
                  </a:lnTo>
                  <a:lnTo>
                    <a:pt x="350" y="78"/>
                  </a:lnTo>
                  <a:lnTo>
                    <a:pt x="350" y="76"/>
                  </a:lnTo>
                  <a:lnTo>
                    <a:pt x="350" y="76"/>
                  </a:lnTo>
                  <a:lnTo>
                    <a:pt x="352" y="74"/>
                  </a:lnTo>
                  <a:lnTo>
                    <a:pt x="352" y="74"/>
                  </a:lnTo>
                  <a:lnTo>
                    <a:pt x="352" y="74"/>
                  </a:lnTo>
                  <a:lnTo>
                    <a:pt x="354" y="72"/>
                  </a:lnTo>
                  <a:lnTo>
                    <a:pt x="354" y="72"/>
                  </a:lnTo>
                  <a:lnTo>
                    <a:pt x="358" y="70"/>
                  </a:lnTo>
                  <a:lnTo>
                    <a:pt x="358" y="70"/>
                  </a:lnTo>
                  <a:lnTo>
                    <a:pt x="362" y="66"/>
                  </a:lnTo>
                  <a:lnTo>
                    <a:pt x="360" y="66"/>
                  </a:lnTo>
                  <a:lnTo>
                    <a:pt x="360" y="66"/>
                  </a:lnTo>
                  <a:lnTo>
                    <a:pt x="362" y="66"/>
                  </a:lnTo>
                  <a:lnTo>
                    <a:pt x="362" y="66"/>
                  </a:lnTo>
                  <a:lnTo>
                    <a:pt x="362" y="66"/>
                  </a:lnTo>
                  <a:lnTo>
                    <a:pt x="364" y="64"/>
                  </a:lnTo>
                  <a:lnTo>
                    <a:pt x="364" y="64"/>
                  </a:lnTo>
                  <a:lnTo>
                    <a:pt x="366" y="62"/>
                  </a:lnTo>
                  <a:lnTo>
                    <a:pt x="366" y="62"/>
                  </a:lnTo>
                  <a:lnTo>
                    <a:pt x="366" y="62"/>
                  </a:lnTo>
                  <a:lnTo>
                    <a:pt x="370" y="58"/>
                  </a:lnTo>
                  <a:lnTo>
                    <a:pt x="370" y="58"/>
                  </a:lnTo>
                  <a:lnTo>
                    <a:pt x="368" y="56"/>
                  </a:lnTo>
                  <a:lnTo>
                    <a:pt x="368" y="56"/>
                  </a:lnTo>
                  <a:lnTo>
                    <a:pt x="370" y="54"/>
                  </a:lnTo>
                  <a:lnTo>
                    <a:pt x="370" y="54"/>
                  </a:lnTo>
                  <a:lnTo>
                    <a:pt x="372" y="54"/>
                  </a:lnTo>
                  <a:lnTo>
                    <a:pt x="372" y="54"/>
                  </a:lnTo>
                  <a:lnTo>
                    <a:pt x="376" y="50"/>
                  </a:lnTo>
                  <a:lnTo>
                    <a:pt x="376" y="50"/>
                  </a:lnTo>
                  <a:lnTo>
                    <a:pt x="380" y="48"/>
                  </a:lnTo>
                  <a:lnTo>
                    <a:pt x="380" y="48"/>
                  </a:lnTo>
                  <a:lnTo>
                    <a:pt x="384" y="46"/>
                  </a:lnTo>
                  <a:lnTo>
                    <a:pt x="384" y="46"/>
                  </a:lnTo>
                  <a:lnTo>
                    <a:pt x="386" y="46"/>
                  </a:lnTo>
                  <a:lnTo>
                    <a:pt x="386" y="46"/>
                  </a:lnTo>
                  <a:lnTo>
                    <a:pt x="390" y="46"/>
                  </a:lnTo>
                  <a:lnTo>
                    <a:pt x="390" y="46"/>
                  </a:lnTo>
                  <a:lnTo>
                    <a:pt x="394" y="46"/>
                  </a:lnTo>
                  <a:lnTo>
                    <a:pt x="394" y="46"/>
                  </a:lnTo>
                  <a:lnTo>
                    <a:pt x="396" y="46"/>
                  </a:lnTo>
                  <a:lnTo>
                    <a:pt x="396" y="46"/>
                  </a:lnTo>
                  <a:lnTo>
                    <a:pt x="398" y="46"/>
                  </a:lnTo>
                  <a:lnTo>
                    <a:pt x="398" y="46"/>
                  </a:lnTo>
                  <a:lnTo>
                    <a:pt x="400" y="46"/>
                  </a:lnTo>
                  <a:lnTo>
                    <a:pt x="400" y="46"/>
                  </a:lnTo>
                  <a:lnTo>
                    <a:pt x="404" y="46"/>
                  </a:lnTo>
                  <a:lnTo>
                    <a:pt x="406" y="48"/>
                  </a:lnTo>
                  <a:lnTo>
                    <a:pt x="410" y="52"/>
                  </a:lnTo>
                  <a:lnTo>
                    <a:pt x="410" y="52"/>
                  </a:lnTo>
                  <a:lnTo>
                    <a:pt x="410" y="54"/>
                  </a:lnTo>
                  <a:lnTo>
                    <a:pt x="410" y="54"/>
                  </a:lnTo>
                  <a:lnTo>
                    <a:pt x="412" y="58"/>
                  </a:lnTo>
                  <a:lnTo>
                    <a:pt x="412" y="58"/>
                  </a:lnTo>
                  <a:lnTo>
                    <a:pt x="412" y="62"/>
                  </a:lnTo>
                  <a:lnTo>
                    <a:pt x="412" y="62"/>
                  </a:lnTo>
                  <a:lnTo>
                    <a:pt x="412" y="62"/>
                  </a:lnTo>
                  <a:lnTo>
                    <a:pt x="412" y="62"/>
                  </a:lnTo>
                  <a:lnTo>
                    <a:pt x="414" y="68"/>
                  </a:lnTo>
                  <a:lnTo>
                    <a:pt x="414" y="68"/>
                  </a:lnTo>
                  <a:lnTo>
                    <a:pt x="414" y="68"/>
                  </a:lnTo>
                  <a:lnTo>
                    <a:pt x="414" y="68"/>
                  </a:lnTo>
                  <a:lnTo>
                    <a:pt x="414" y="70"/>
                  </a:lnTo>
                  <a:lnTo>
                    <a:pt x="414" y="70"/>
                  </a:lnTo>
                  <a:lnTo>
                    <a:pt x="414" y="70"/>
                  </a:lnTo>
                  <a:lnTo>
                    <a:pt x="416" y="70"/>
                  </a:lnTo>
                  <a:lnTo>
                    <a:pt x="416" y="70"/>
                  </a:lnTo>
                  <a:lnTo>
                    <a:pt x="418" y="72"/>
                  </a:lnTo>
                  <a:lnTo>
                    <a:pt x="420" y="72"/>
                  </a:lnTo>
                  <a:lnTo>
                    <a:pt x="422" y="72"/>
                  </a:lnTo>
                  <a:lnTo>
                    <a:pt x="422" y="72"/>
                  </a:lnTo>
                  <a:lnTo>
                    <a:pt x="422" y="70"/>
                  </a:lnTo>
                  <a:lnTo>
                    <a:pt x="422" y="70"/>
                  </a:lnTo>
                  <a:lnTo>
                    <a:pt x="424" y="68"/>
                  </a:lnTo>
                  <a:lnTo>
                    <a:pt x="428" y="66"/>
                  </a:lnTo>
                  <a:lnTo>
                    <a:pt x="430" y="64"/>
                  </a:lnTo>
                  <a:lnTo>
                    <a:pt x="432" y="60"/>
                  </a:lnTo>
                  <a:lnTo>
                    <a:pt x="432" y="60"/>
                  </a:lnTo>
                  <a:lnTo>
                    <a:pt x="434" y="56"/>
                  </a:lnTo>
                  <a:lnTo>
                    <a:pt x="434" y="56"/>
                  </a:lnTo>
                  <a:lnTo>
                    <a:pt x="434" y="54"/>
                  </a:lnTo>
                  <a:lnTo>
                    <a:pt x="434" y="54"/>
                  </a:lnTo>
                  <a:lnTo>
                    <a:pt x="434" y="52"/>
                  </a:lnTo>
                  <a:lnTo>
                    <a:pt x="434" y="52"/>
                  </a:lnTo>
                  <a:lnTo>
                    <a:pt x="434" y="50"/>
                  </a:lnTo>
                  <a:lnTo>
                    <a:pt x="434" y="50"/>
                  </a:lnTo>
                  <a:lnTo>
                    <a:pt x="434" y="48"/>
                  </a:lnTo>
                  <a:lnTo>
                    <a:pt x="434" y="48"/>
                  </a:lnTo>
                  <a:lnTo>
                    <a:pt x="432" y="46"/>
                  </a:lnTo>
                  <a:lnTo>
                    <a:pt x="432" y="46"/>
                  </a:lnTo>
                  <a:lnTo>
                    <a:pt x="432" y="44"/>
                  </a:lnTo>
                  <a:lnTo>
                    <a:pt x="432" y="44"/>
                  </a:lnTo>
                  <a:lnTo>
                    <a:pt x="432" y="42"/>
                  </a:lnTo>
                  <a:lnTo>
                    <a:pt x="432" y="42"/>
                  </a:lnTo>
                  <a:lnTo>
                    <a:pt x="430" y="40"/>
                  </a:lnTo>
                  <a:lnTo>
                    <a:pt x="430" y="40"/>
                  </a:lnTo>
                  <a:lnTo>
                    <a:pt x="428" y="36"/>
                  </a:lnTo>
                  <a:lnTo>
                    <a:pt x="428" y="36"/>
                  </a:lnTo>
                  <a:lnTo>
                    <a:pt x="422" y="28"/>
                  </a:lnTo>
                  <a:lnTo>
                    <a:pt x="422" y="28"/>
                  </a:lnTo>
                  <a:lnTo>
                    <a:pt x="422" y="26"/>
                  </a:lnTo>
                  <a:lnTo>
                    <a:pt x="422" y="26"/>
                  </a:lnTo>
                  <a:lnTo>
                    <a:pt x="420" y="24"/>
                  </a:lnTo>
                  <a:lnTo>
                    <a:pt x="420" y="24"/>
                  </a:lnTo>
                  <a:lnTo>
                    <a:pt x="418" y="24"/>
                  </a:lnTo>
                  <a:lnTo>
                    <a:pt x="418" y="24"/>
                  </a:lnTo>
                  <a:lnTo>
                    <a:pt x="410" y="18"/>
                  </a:lnTo>
                  <a:lnTo>
                    <a:pt x="410" y="20"/>
                  </a:lnTo>
                  <a:lnTo>
                    <a:pt x="410" y="20"/>
                  </a:lnTo>
                  <a:lnTo>
                    <a:pt x="410" y="16"/>
                  </a:lnTo>
                  <a:lnTo>
                    <a:pt x="408" y="16"/>
                  </a:lnTo>
                  <a:lnTo>
                    <a:pt x="408" y="16"/>
                  </a:lnTo>
                  <a:lnTo>
                    <a:pt x="406" y="16"/>
                  </a:lnTo>
                  <a:lnTo>
                    <a:pt x="406" y="16"/>
                  </a:lnTo>
                  <a:lnTo>
                    <a:pt x="404" y="16"/>
                  </a:lnTo>
                  <a:lnTo>
                    <a:pt x="404" y="16"/>
                  </a:lnTo>
                  <a:lnTo>
                    <a:pt x="404" y="14"/>
                  </a:lnTo>
                  <a:lnTo>
                    <a:pt x="404" y="14"/>
                  </a:lnTo>
                  <a:lnTo>
                    <a:pt x="400" y="14"/>
                  </a:lnTo>
                  <a:lnTo>
                    <a:pt x="400" y="14"/>
                  </a:lnTo>
                  <a:lnTo>
                    <a:pt x="400" y="12"/>
                  </a:lnTo>
                  <a:lnTo>
                    <a:pt x="400" y="12"/>
                  </a:lnTo>
                  <a:lnTo>
                    <a:pt x="396" y="12"/>
                  </a:lnTo>
                  <a:lnTo>
                    <a:pt x="396" y="12"/>
                  </a:lnTo>
                  <a:close/>
                </a:path>
              </a:pathLst>
            </a:cu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b="1">
                <a:solidFill>
                  <a:schemeClr val="lt1"/>
                </a:solidFill>
                <a:latin typeface="微软雅黑" panose="020B0503020204020204" pitchFamily="34" charset="-122"/>
                <a:ea typeface="微软雅黑" panose="020B0503020204020204" pitchFamily="34" charset="-122"/>
              </a:endParaRPr>
            </a:p>
          </p:txBody>
        </p:sp>
      </p:grpSp>
      <p:sp>
        <p:nvSpPr>
          <p:cNvPr id="64" name="文本占位符 25"/>
          <p:cNvSpPr>
            <a:spLocks noGrp="1"/>
          </p:cNvSpPr>
          <p:nvPr>
            <p:ph type="body" sz="quarter" idx="10"/>
          </p:nvPr>
        </p:nvSpPr>
        <p:spPr>
          <a:xfrm>
            <a:off x="655541" y="680601"/>
            <a:ext cx="3886387" cy="430679"/>
          </a:xfrm>
          <a:prstGeom prst="rect">
            <a:avLst/>
          </a:prstGeom>
        </p:spPr>
        <p:txBody>
          <a:bodyPr/>
          <a:lstStyle>
            <a:lvl1pPr marL="0" indent="0" algn="l" defTabSz="914400" rtl="0" eaLnBrk="1" latinLnBrk="0" hangingPunct="1">
              <a:buFontTx/>
              <a:buNone/>
              <a:defRPr lang="zh-CN" altLang="en-US" sz="2400" b="1" kern="1200" dirty="0" smtClean="0">
                <a:solidFill>
                  <a:schemeClr val="tx1"/>
                </a:solidFill>
                <a:latin typeface="微软雅黑" panose="020B0503020204020204" pitchFamily="34" charset="-122"/>
                <a:ea typeface="微软雅黑" panose="020B0503020204020204" pitchFamily="34" charset="-122"/>
                <a:cs typeface="+mn-cs"/>
              </a:defRPr>
            </a:lvl1pPr>
          </a:lstStyle>
          <a:p>
            <a:pPr lvl="0"/>
            <a:r>
              <a:rPr lang="zh-CN" altLang="en-US" dirty="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8" Type="http://schemas.openxmlformats.org/officeDocument/2006/relationships/tags" Target="../tags/tag19.xml"/><Relationship Id="rId13" Type="http://schemas.openxmlformats.org/officeDocument/2006/relationships/slideLayout" Target="../slideLayouts/slideLayout7.xml"/><Relationship Id="rId3" Type="http://schemas.openxmlformats.org/officeDocument/2006/relationships/tags" Target="../tags/tag14.xml"/><Relationship Id="rId7" Type="http://schemas.openxmlformats.org/officeDocument/2006/relationships/tags" Target="../tags/tag18.xml"/><Relationship Id="rId12" Type="http://schemas.openxmlformats.org/officeDocument/2006/relationships/tags" Target="../tags/tag23.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tags" Target="../tags/tag22.xml"/><Relationship Id="rId5" Type="http://schemas.openxmlformats.org/officeDocument/2006/relationships/tags" Target="../tags/tag16.xml"/><Relationship Id="rId10" Type="http://schemas.openxmlformats.org/officeDocument/2006/relationships/tags" Target="../tags/tag21.xml"/><Relationship Id="rId4" Type="http://schemas.openxmlformats.org/officeDocument/2006/relationships/tags" Target="../tags/tag15.xml"/><Relationship Id="rId9" Type="http://schemas.openxmlformats.org/officeDocument/2006/relationships/tags" Target="../tags/tag20.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notesSlide" Target="../notesSlides/notesSlide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slideLayout" Target="../slideLayouts/slideLayout9.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47456" y="2049571"/>
            <a:ext cx="9297092" cy="1863725"/>
          </a:xfrm>
          <a:prstGeom prst="rect">
            <a:avLst/>
          </a:prstGeom>
          <a:noFill/>
        </p:spPr>
        <p:txBody>
          <a:bodyPr wrap="square" rtlCol="0">
            <a:spAutoFit/>
          </a:bodyPr>
          <a:lstStyle/>
          <a:p>
            <a:pPr algn="ctr">
              <a:lnSpc>
                <a:spcPct val="120000"/>
              </a:lnSpc>
            </a:pPr>
            <a:r>
              <a:rPr lang="zh-CN" altLang="en-US" sz="4800" b="1" dirty="0">
                <a:solidFill>
                  <a:srgbClr val="16A287"/>
                </a:solidFill>
                <a:latin typeface="微软雅黑" panose="020B0503020204020204" pitchFamily="34" charset="-122"/>
                <a:ea typeface="微软雅黑" panose="020B0503020204020204" pitchFamily="34" charset="-122"/>
              </a:rPr>
              <a:t>家用滚筒洗衣机</a:t>
            </a:r>
            <a:endParaRPr lang="en-US" altLang="zh-CN" sz="4800" b="1" dirty="0">
              <a:solidFill>
                <a:srgbClr val="16A287"/>
              </a:solidFill>
              <a:latin typeface="微软雅黑" panose="020B0503020204020204" pitchFamily="34" charset="-122"/>
              <a:ea typeface="微软雅黑" panose="020B0503020204020204" pitchFamily="34" charset="-122"/>
            </a:endParaRPr>
          </a:p>
          <a:p>
            <a:pPr algn="ctr">
              <a:lnSpc>
                <a:spcPct val="120000"/>
              </a:lnSpc>
            </a:pPr>
            <a:r>
              <a:rPr lang="zh-CN" altLang="en-US" sz="4800" b="1" dirty="0">
                <a:solidFill>
                  <a:srgbClr val="16A287"/>
                </a:solidFill>
                <a:latin typeface="微软雅黑" panose="020B0503020204020204" pitchFamily="34" charset="-122"/>
                <a:ea typeface="微软雅黑" panose="020B0503020204020204" pitchFamily="34" charset="-122"/>
                <a:sym typeface="+mn-ea"/>
              </a:rPr>
              <a:t>控制系统的设计与实现</a:t>
            </a:r>
            <a:endParaRPr lang="zh-CN" altLang="en-US" sz="4800" b="1" dirty="0">
              <a:solidFill>
                <a:srgbClr val="16A287"/>
              </a:solidFill>
              <a:latin typeface="微软雅黑" panose="020B0503020204020204" pitchFamily="34" charset="-122"/>
              <a:ea typeface="微软雅黑" panose="020B0503020204020204" pitchFamily="34" charset="-122"/>
            </a:endParaRPr>
          </a:p>
        </p:txBody>
      </p:sp>
      <p:cxnSp>
        <p:nvCxnSpPr>
          <p:cNvPr id="100" name="直接连接符 99"/>
          <p:cNvCxnSpPr/>
          <p:nvPr/>
        </p:nvCxnSpPr>
        <p:spPr>
          <a:xfrm>
            <a:off x="1888019" y="3913296"/>
            <a:ext cx="841596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1" name="文本框 100"/>
          <p:cNvSpPr txBox="1"/>
          <p:nvPr/>
        </p:nvSpPr>
        <p:spPr>
          <a:xfrm>
            <a:off x="3482156" y="4636763"/>
            <a:ext cx="5227688" cy="787523"/>
          </a:xfrm>
          <a:prstGeom prst="rect">
            <a:avLst/>
          </a:prstGeom>
          <a:noFill/>
        </p:spPr>
        <p:txBody>
          <a:bodyPr wrap="square" rtlCol="0">
            <a:spAutoFit/>
          </a:bodyPr>
          <a:lstStyle/>
          <a:p>
            <a:pPr algn="ctr">
              <a:lnSpc>
                <a:spcPct val="150000"/>
              </a:lnSpc>
            </a:pPr>
            <a:r>
              <a:rPr lang="zh-CN" altLang="en-US" sz="1600" dirty="0">
                <a:latin typeface="微软雅黑" panose="020B0503020204020204" pitchFamily="34" charset="-122"/>
                <a:ea typeface="微软雅黑" panose="020B0503020204020204" pitchFamily="34" charset="-122"/>
              </a:rPr>
              <a:t>电信科</a:t>
            </a:r>
            <a:r>
              <a:rPr lang="en-US" altLang="zh-CN" sz="1600" dirty="0">
                <a:latin typeface="微软雅黑" panose="020B0503020204020204" pitchFamily="34" charset="-122"/>
                <a:ea typeface="微软雅黑" panose="020B0503020204020204" pitchFamily="34" charset="-122"/>
              </a:rPr>
              <a:t>21-3</a:t>
            </a:r>
            <a:r>
              <a:rPr lang="zh-CN" altLang="en-US" sz="1600" dirty="0">
                <a:latin typeface="微软雅黑" panose="020B0503020204020204" pitchFamily="34" charset="-122"/>
                <a:ea typeface="微软雅黑" panose="020B0503020204020204" pitchFamily="34" charset="-122"/>
              </a:rPr>
              <a:t>班</a:t>
            </a:r>
            <a:endParaRPr lang="en-US" altLang="zh-CN" sz="1600" dirty="0">
              <a:latin typeface="微软雅黑" panose="020B0503020204020204" pitchFamily="34" charset="-122"/>
              <a:ea typeface="微软雅黑" panose="020B0503020204020204" pitchFamily="34" charset="-122"/>
            </a:endParaRPr>
          </a:p>
          <a:p>
            <a:pPr algn="ctr">
              <a:lnSpc>
                <a:spcPct val="150000"/>
              </a:lnSpc>
            </a:pPr>
            <a:r>
              <a:rPr lang="zh-CN" altLang="en-US" sz="1600" dirty="0">
                <a:latin typeface="微软雅黑" panose="020B0503020204020204" pitchFamily="34" charset="-122"/>
                <a:ea typeface="微软雅黑" panose="020B0503020204020204" pitchFamily="34" charset="-122"/>
              </a:rPr>
              <a:t>高旭杰</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陆丽华</a:t>
            </a:r>
            <a:endParaRPr lang="en-US" altLang="zh-CN" sz="1600" dirty="0">
              <a:latin typeface="微软雅黑" panose="020B0503020204020204" pitchFamily="34" charset="-122"/>
              <a:ea typeface="微软雅黑" panose="020B0503020204020204" pitchFamily="34" charset="-122"/>
            </a:endParaRPr>
          </a:p>
        </p:txBody>
      </p:sp>
      <p:cxnSp>
        <p:nvCxnSpPr>
          <p:cNvPr id="102" name="直接连接符 101"/>
          <p:cNvCxnSpPr/>
          <p:nvPr/>
        </p:nvCxnSpPr>
        <p:spPr>
          <a:xfrm>
            <a:off x="3930085" y="2982134"/>
            <a:ext cx="4331834"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4439920" y="1680845"/>
            <a:ext cx="4064000" cy="368300"/>
          </a:xfrm>
          <a:prstGeom prst="rect">
            <a:avLst/>
          </a:prstGeom>
          <a:noFill/>
        </p:spPr>
        <p:txBody>
          <a:bodyPr wrap="square" rtlCol="0">
            <a:spAutoFit/>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系统实现</a:t>
            </a:r>
            <a:r>
              <a:rPr lang="zh-CN" altLang="en-US" sz="1600" dirty="0"/>
              <a:t>（实物演示）</a:t>
            </a:r>
            <a:endParaRPr lang="zh-CN" altLang="en-US" dirty="0"/>
          </a:p>
        </p:txBody>
      </p:sp>
      <p:pic>
        <p:nvPicPr>
          <p:cNvPr id="6" name="图片 5" descr="系统总工作图"/>
          <p:cNvPicPr>
            <a:picLocks noChangeAspect="1"/>
          </p:cNvPicPr>
          <p:nvPr/>
        </p:nvPicPr>
        <p:blipFill>
          <a:blip r:embed="rId2"/>
          <a:srcRect b="8330"/>
          <a:stretch>
            <a:fillRect/>
          </a:stretch>
        </p:blipFill>
        <p:spPr>
          <a:xfrm rot="16200000">
            <a:off x="1106805" y="1607185"/>
            <a:ext cx="2663825" cy="3343910"/>
          </a:xfrm>
          <a:prstGeom prst="rect">
            <a:avLst/>
          </a:prstGeom>
        </p:spPr>
      </p:pic>
      <p:pic>
        <p:nvPicPr>
          <p:cNvPr id="7" name="图片 6" descr="步进电机工作图"/>
          <p:cNvPicPr>
            <a:picLocks noChangeAspect="1"/>
          </p:cNvPicPr>
          <p:nvPr/>
        </p:nvPicPr>
        <p:blipFill>
          <a:blip r:embed="rId3"/>
          <a:stretch>
            <a:fillRect/>
          </a:stretch>
        </p:blipFill>
        <p:spPr>
          <a:xfrm>
            <a:off x="4367530" y="1947545"/>
            <a:ext cx="3548380" cy="2664460"/>
          </a:xfrm>
          <a:prstGeom prst="rect">
            <a:avLst/>
          </a:prstGeom>
        </p:spPr>
      </p:pic>
      <p:pic>
        <p:nvPicPr>
          <p:cNvPr id="8" name="图片 7"/>
          <p:cNvPicPr/>
          <p:nvPr/>
        </p:nvPicPr>
        <p:blipFill>
          <a:blip r:embed="rId4"/>
          <a:srcRect l="7435" t="-3206" r="7141" b="3206"/>
          <a:stretch>
            <a:fillRect/>
          </a:stretch>
        </p:blipFill>
        <p:spPr>
          <a:xfrm>
            <a:off x="8172450" y="1908810"/>
            <a:ext cx="3518535" cy="2702560"/>
          </a:xfrm>
          <a:prstGeom prst="rect">
            <a:avLst/>
          </a:prstGeom>
        </p:spPr>
      </p:pic>
      <p:sp>
        <p:nvSpPr>
          <p:cNvPr id="9" name="文本框 8"/>
          <p:cNvSpPr txBox="1"/>
          <p:nvPr/>
        </p:nvSpPr>
        <p:spPr>
          <a:xfrm>
            <a:off x="1487170" y="4725035"/>
            <a:ext cx="2032635" cy="368300"/>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系统总览</a:t>
            </a:r>
          </a:p>
        </p:txBody>
      </p:sp>
      <p:sp>
        <p:nvSpPr>
          <p:cNvPr id="10" name="文本框 9"/>
          <p:cNvSpPr txBox="1"/>
          <p:nvPr/>
        </p:nvSpPr>
        <p:spPr>
          <a:xfrm>
            <a:off x="5080000" y="4725035"/>
            <a:ext cx="2032635" cy="368300"/>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步进电机工作</a:t>
            </a:r>
          </a:p>
        </p:txBody>
      </p:sp>
      <p:sp>
        <p:nvSpPr>
          <p:cNvPr id="11" name="文本框 10"/>
          <p:cNvSpPr txBox="1"/>
          <p:nvPr/>
        </p:nvSpPr>
        <p:spPr>
          <a:xfrm>
            <a:off x="8926830" y="4725035"/>
            <a:ext cx="2032635" cy="368300"/>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直流电机工作</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系统实现</a:t>
            </a:r>
            <a:r>
              <a:rPr lang="zh-CN" altLang="en-US" sz="1600" dirty="0"/>
              <a:t>（功能介绍）</a:t>
            </a:r>
            <a:endParaRPr lang="zh-CN" altLang="en-US" dirty="0"/>
          </a:p>
        </p:txBody>
      </p:sp>
      <p:sp>
        <p:nvSpPr>
          <p:cNvPr id="9" name="任意多边形 8"/>
          <p:cNvSpPr/>
          <p:nvPr>
            <p:custDataLst>
              <p:tags r:id="rId1"/>
            </p:custDataLst>
          </p:nvPr>
        </p:nvSpPr>
        <p:spPr>
          <a:xfrm>
            <a:off x="1343025" y="1269365"/>
            <a:ext cx="1148715" cy="1220470"/>
          </a:xfrm>
          <a:custGeom>
            <a:avLst/>
            <a:gdLst>
              <a:gd name="connsiteX0" fmla="*/ 0 w 1472788"/>
              <a:gd name="connsiteY0" fmla="*/ 0 h 1030952"/>
              <a:gd name="connsiteX1" fmla="*/ 957312 w 1472788"/>
              <a:gd name="connsiteY1" fmla="*/ 0 h 1030952"/>
              <a:gd name="connsiteX2" fmla="*/ 1472788 w 1472788"/>
              <a:gd name="connsiteY2" fmla="*/ 515476 h 1030952"/>
              <a:gd name="connsiteX3" fmla="*/ 957312 w 1472788"/>
              <a:gd name="connsiteY3" fmla="*/ 1030952 h 1030952"/>
              <a:gd name="connsiteX4" fmla="*/ 0 w 1472788"/>
              <a:gd name="connsiteY4" fmla="*/ 1030952 h 1030952"/>
              <a:gd name="connsiteX5" fmla="*/ 515476 w 1472788"/>
              <a:gd name="connsiteY5" fmla="*/ 515476 h 1030952"/>
              <a:gd name="connsiteX6" fmla="*/ 0 w 1472788"/>
              <a:gd name="connsiteY6" fmla="*/ 0 h 10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2788" h="1030952">
                <a:moveTo>
                  <a:pt x="1472788" y="0"/>
                </a:moveTo>
                <a:lnTo>
                  <a:pt x="1472788" y="670119"/>
                </a:lnTo>
                <a:lnTo>
                  <a:pt x="736394" y="1030952"/>
                </a:lnTo>
                <a:lnTo>
                  <a:pt x="0" y="670119"/>
                </a:lnTo>
                <a:lnTo>
                  <a:pt x="0" y="0"/>
                </a:lnTo>
                <a:lnTo>
                  <a:pt x="736394" y="360833"/>
                </a:lnTo>
                <a:lnTo>
                  <a:pt x="1472788" y="0"/>
                </a:lnTo>
                <a:close/>
              </a:path>
            </a:pathLst>
          </a:custGeom>
          <a:solidFill>
            <a:srgbClr val="16A287"/>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526907" rIns="11431" bIns="526906" numCol="1" spcCol="1270" anchor="ctr" anchorCtr="0">
            <a:noAutofit/>
          </a:bodyPr>
          <a:lstStyle/>
          <a:p>
            <a:pPr lvl="0" algn="ctr" defTabSz="800100">
              <a:lnSpc>
                <a:spcPct val="90000"/>
              </a:lnSpc>
              <a:spcBef>
                <a:spcPct val="0"/>
              </a:spcBef>
              <a:spcAft>
                <a:spcPct val="35000"/>
              </a:spcAft>
            </a:pPr>
            <a:endParaRPr lang="zh-CN" altLang="en-US" sz="1800" kern="1200" dirty="0">
              <a:solidFill>
                <a:schemeClr val="tx1"/>
              </a:solidFill>
              <a:latin typeface="微软雅黑" panose="020B0503020204020204" pitchFamily="34" charset="-122"/>
              <a:ea typeface="微软雅黑" panose="020B0503020204020204" pitchFamily="34" charset="-122"/>
            </a:endParaRPr>
          </a:p>
        </p:txBody>
      </p:sp>
      <p:sp>
        <p:nvSpPr>
          <p:cNvPr id="11" name="任意多边形 10"/>
          <p:cNvSpPr/>
          <p:nvPr>
            <p:custDataLst>
              <p:tags r:id="rId2"/>
            </p:custDataLst>
          </p:nvPr>
        </p:nvSpPr>
        <p:spPr>
          <a:xfrm>
            <a:off x="1331595" y="2486660"/>
            <a:ext cx="1160145" cy="1129030"/>
          </a:xfrm>
          <a:custGeom>
            <a:avLst/>
            <a:gdLst>
              <a:gd name="connsiteX0" fmla="*/ 0 w 1472788"/>
              <a:gd name="connsiteY0" fmla="*/ 0 h 1030952"/>
              <a:gd name="connsiteX1" fmla="*/ 957312 w 1472788"/>
              <a:gd name="connsiteY1" fmla="*/ 0 h 1030952"/>
              <a:gd name="connsiteX2" fmla="*/ 1472788 w 1472788"/>
              <a:gd name="connsiteY2" fmla="*/ 515476 h 1030952"/>
              <a:gd name="connsiteX3" fmla="*/ 957312 w 1472788"/>
              <a:gd name="connsiteY3" fmla="*/ 1030952 h 1030952"/>
              <a:gd name="connsiteX4" fmla="*/ 0 w 1472788"/>
              <a:gd name="connsiteY4" fmla="*/ 1030952 h 1030952"/>
              <a:gd name="connsiteX5" fmla="*/ 515476 w 1472788"/>
              <a:gd name="connsiteY5" fmla="*/ 515476 h 1030952"/>
              <a:gd name="connsiteX6" fmla="*/ 0 w 1472788"/>
              <a:gd name="connsiteY6" fmla="*/ 0 h 10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2788" h="1030952">
                <a:moveTo>
                  <a:pt x="1472788" y="0"/>
                </a:moveTo>
                <a:lnTo>
                  <a:pt x="1472788" y="670119"/>
                </a:lnTo>
                <a:lnTo>
                  <a:pt x="736394" y="1030952"/>
                </a:lnTo>
                <a:lnTo>
                  <a:pt x="0" y="670119"/>
                </a:lnTo>
                <a:lnTo>
                  <a:pt x="0" y="0"/>
                </a:lnTo>
                <a:lnTo>
                  <a:pt x="736394" y="360833"/>
                </a:lnTo>
                <a:lnTo>
                  <a:pt x="1472788" y="0"/>
                </a:lnTo>
                <a:close/>
              </a:path>
            </a:pathLst>
          </a:custGeom>
          <a:solidFill>
            <a:srgbClr val="16A287"/>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526907" rIns="11431" bIns="526906" numCol="1" spcCol="1270" anchor="ctr" anchorCtr="0">
            <a:noAutofit/>
          </a:bodyPr>
          <a:lstStyle/>
          <a:p>
            <a:pPr algn="ctr" defTabSz="800100">
              <a:lnSpc>
                <a:spcPct val="90000"/>
              </a:lnSpc>
              <a:spcBef>
                <a:spcPct val="0"/>
              </a:spcBef>
              <a:spcAft>
                <a:spcPct val="35000"/>
              </a:spcAft>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2" name="任意多边形 11"/>
          <p:cNvSpPr/>
          <p:nvPr>
            <p:custDataLst>
              <p:tags r:id="rId3"/>
            </p:custDataLst>
          </p:nvPr>
        </p:nvSpPr>
        <p:spPr>
          <a:xfrm>
            <a:off x="2503805" y="2489200"/>
            <a:ext cx="8402320" cy="1020445"/>
          </a:xfrm>
          <a:custGeom>
            <a:avLst/>
            <a:gdLst>
              <a:gd name="connsiteX0" fmla="*/ 159555 w 957312"/>
              <a:gd name="connsiteY0" fmla="*/ 0 h 9554224"/>
              <a:gd name="connsiteX1" fmla="*/ 797757 w 957312"/>
              <a:gd name="connsiteY1" fmla="*/ 0 h 9554224"/>
              <a:gd name="connsiteX2" fmla="*/ 957312 w 957312"/>
              <a:gd name="connsiteY2" fmla="*/ 159555 h 9554224"/>
              <a:gd name="connsiteX3" fmla="*/ 957312 w 957312"/>
              <a:gd name="connsiteY3" fmla="*/ 9554224 h 9554224"/>
              <a:gd name="connsiteX4" fmla="*/ 957312 w 957312"/>
              <a:gd name="connsiteY4" fmla="*/ 9554224 h 9554224"/>
              <a:gd name="connsiteX5" fmla="*/ 0 w 957312"/>
              <a:gd name="connsiteY5" fmla="*/ 9554224 h 9554224"/>
              <a:gd name="connsiteX6" fmla="*/ 0 w 957312"/>
              <a:gd name="connsiteY6" fmla="*/ 9554224 h 9554224"/>
              <a:gd name="connsiteX7" fmla="*/ 0 w 957312"/>
              <a:gd name="connsiteY7" fmla="*/ 159555 h 9554224"/>
              <a:gd name="connsiteX8" fmla="*/ 159555 w 957312"/>
              <a:gd name="connsiteY8" fmla="*/ 0 h 955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7312" h="9554224">
                <a:moveTo>
                  <a:pt x="957312" y="1592404"/>
                </a:moveTo>
                <a:lnTo>
                  <a:pt x="957312" y="7961820"/>
                </a:lnTo>
                <a:cubicBezTo>
                  <a:pt x="957312" y="8841280"/>
                  <a:pt x="950154" y="9554219"/>
                  <a:pt x="941325" y="9554219"/>
                </a:cubicBezTo>
                <a:lnTo>
                  <a:pt x="0" y="9554219"/>
                </a:lnTo>
                <a:lnTo>
                  <a:pt x="0" y="9554219"/>
                </a:lnTo>
                <a:lnTo>
                  <a:pt x="0" y="5"/>
                </a:lnTo>
                <a:lnTo>
                  <a:pt x="0" y="5"/>
                </a:lnTo>
                <a:lnTo>
                  <a:pt x="941325" y="5"/>
                </a:lnTo>
                <a:cubicBezTo>
                  <a:pt x="950154" y="5"/>
                  <a:pt x="957312" y="712944"/>
                  <a:pt x="957312" y="1592404"/>
                </a:cubicBezTo>
                <a:close/>
              </a:path>
            </a:pathLst>
          </a:custGeom>
          <a:noFill/>
          <a:ln>
            <a:solidFill>
              <a:srgbClr val="16A287"/>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8016" tIns="58162" rIns="58162" bIns="58162" numCol="1" spcCol="1270" anchor="ctr" anchorCtr="0">
            <a:noAutofit/>
          </a:bodyPr>
          <a:lstStyle/>
          <a:p>
            <a:pPr marL="0" lvl="1" defTabSz="800100">
              <a:lnSpc>
                <a:spcPct val="120000"/>
              </a:lnSpc>
              <a:spcBef>
                <a:spcPct val="0"/>
              </a:spcBef>
              <a:spcAft>
                <a:spcPct val="15000"/>
              </a:spcAft>
            </a:pPr>
            <a:r>
              <a:rPr lang="zh-CN" altLang="en-US" sz="1400" b="1" dirty="0">
                <a:solidFill>
                  <a:schemeClr val="tx1"/>
                </a:solidFill>
                <a:latin typeface="微软雅黑" panose="020B0503020204020204" pitchFamily="34" charset="-122"/>
                <a:ea typeface="微软雅黑" panose="020B0503020204020204" pitchFamily="34" charset="-122"/>
              </a:rPr>
              <a:t>更换模式</a:t>
            </a:r>
            <a:r>
              <a:rPr lang="zh-CN" altLang="en-US" sz="1400" dirty="0">
                <a:solidFill>
                  <a:schemeClr val="tx1"/>
                </a:solidFill>
                <a:latin typeface="微软雅黑" panose="020B0503020204020204" pitchFamily="34" charset="-122"/>
                <a:ea typeface="微软雅黑" panose="020B0503020204020204" pitchFamily="34" charset="-122"/>
              </a:rPr>
              <a:t>按钮按下，单片机识别后蜂鸣器发声，修改洗衣模式，并更改LCD显示屏的洗衣模式显示，同时RGB彩灯矩阵更换不同的颜色以表示不同的洗衣模式，同时修改步进电机的工作逻辑以适应当前工作模式。</a:t>
            </a:r>
          </a:p>
        </p:txBody>
      </p:sp>
      <p:sp>
        <p:nvSpPr>
          <p:cNvPr id="19" name="文本框 18"/>
          <p:cNvSpPr txBox="1"/>
          <p:nvPr>
            <p:custDataLst>
              <p:tags r:id="rId4"/>
            </p:custDataLst>
          </p:nvPr>
        </p:nvSpPr>
        <p:spPr>
          <a:xfrm>
            <a:off x="1522144" y="1773233"/>
            <a:ext cx="792088" cy="398780"/>
          </a:xfrm>
          <a:prstGeom prst="rect">
            <a:avLst/>
          </a:prstGeom>
          <a:noFill/>
        </p:spPr>
        <p:txBody>
          <a:bodyPr wrap="square" rtlCol="0">
            <a:spAutoFit/>
          </a:bodyPr>
          <a:lstStyle/>
          <a:p>
            <a:pPr algn="ctr"/>
            <a:r>
              <a:rPr lang="en-US" altLang="zh-CN" sz="2000" dirty="0">
                <a:solidFill>
                  <a:schemeClr val="bg1"/>
                </a:solidFill>
                <a:latin typeface="Arial" panose="020B0604020202020204" pitchFamily="34" charset="0"/>
                <a:ea typeface="微软雅黑" panose="020B0503020204020204" pitchFamily="34" charset="-122"/>
                <a:cs typeface="Arial" panose="020B0604020202020204" pitchFamily="34" charset="0"/>
              </a:rPr>
              <a:t>01</a:t>
            </a:r>
          </a:p>
        </p:txBody>
      </p:sp>
      <p:sp>
        <p:nvSpPr>
          <p:cNvPr id="20" name="文本框 19"/>
          <p:cNvSpPr txBox="1"/>
          <p:nvPr>
            <p:custDataLst>
              <p:tags r:id="rId5"/>
            </p:custDataLst>
          </p:nvPr>
        </p:nvSpPr>
        <p:spPr>
          <a:xfrm>
            <a:off x="1522145" y="2935239"/>
            <a:ext cx="792088" cy="398780"/>
          </a:xfrm>
          <a:prstGeom prst="rect">
            <a:avLst/>
          </a:prstGeom>
          <a:noFill/>
        </p:spPr>
        <p:txBody>
          <a:bodyPr wrap="square" rtlCol="0">
            <a:spAutoFit/>
          </a:bodyPr>
          <a:lstStyle/>
          <a:p>
            <a:pPr algn="ctr"/>
            <a:r>
              <a:rPr lang="en-US" altLang="zh-CN" sz="2000" dirty="0">
                <a:solidFill>
                  <a:schemeClr val="bg1"/>
                </a:solidFill>
                <a:latin typeface="Arial" panose="020B0604020202020204" pitchFamily="34" charset="0"/>
                <a:ea typeface="微软雅黑" panose="020B0503020204020204" pitchFamily="34" charset="-122"/>
                <a:cs typeface="Arial" panose="020B0604020202020204" pitchFamily="34" charset="0"/>
              </a:rPr>
              <a:t>02</a:t>
            </a:r>
          </a:p>
        </p:txBody>
      </p:sp>
      <p:sp>
        <p:nvSpPr>
          <p:cNvPr id="6" name="任意多边形 5"/>
          <p:cNvSpPr/>
          <p:nvPr>
            <p:custDataLst>
              <p:tags r:id="rId6"/>
            </p:custDataLst>
          </p:nvPr>
        </p:nvSpPr>
        <p:spPr>
          <a:xfrm>
            <a:off x="1331595" y="3645535"/>
            <a:ext cx="1148715" cy="1220470"/>
          </a:xfrm>
          <a:custGeom>
            <a:avLst/>
            <a:gdLst>
              <a:gd name="connsiteX0" fmla="*/ 0 w 1472788"/>
              <a:gd name="connsiteY0" fmla="*/ 0 h 1030952"/>
              <a:gd name="connsiteX1" fmla="*/ 957312 w 1472788"/>
              <a:gd name="connsiteY1" fmla="*/ 0 h 1030952"/>
              <a:gd name="connsiteX2" fmla="*/ 1472788 w 1472788"/>
              <a:gd name="connsiteY2" fmla="*/ 515476 h 1030952"/>
              <a:gd name="connsiteX3" fmla="*/ 957312 w 1472788"/>
              <a:gd name="connsiteY3" fmla="*/ 1030952 h 1030952"/>
              <a:gd name="connsiteX4" fmla="*/ 0 w 1472788"/>
              <a:gd name="connsiteY4" fmla="*/ 1030952 h 1030952"/>
              <a:gd name="connsiteX5" fmla="*/ 515476 w 1472788"/>
              <a:gd name="connsiteY5" fmla="*/ 515476 h 1030952"/>
              <a:gd name="connsiteX6" fmla="*/ 0 w 1472788"/>
              <a:gd name="connsiteY6" fmla="*/ 0 h 10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2788" h="1030952">
                <a:moveTo>
                  <a:pt x="1472788" y="0"/>
                </a:moveTo>
                <a:lnTo>
                  <a:pt x="1472788" y="670119"/>
                </a:lnTo>
                <a:lnTo>
                  <a:pt x="736394" y="1030952"/>
                </a:lnTo>
                <a:lnTo>
                  <a:pt x="0" y="670119"/>
                </a:lnTo>
                <a:lnTo>
                  <a:pt x="0" y="0"/>
                </a:lnTo>
                <a:lnTo>
                  <a:pt x="736394" y="360833"/>
                </a:lnTo>
                <a:lnTo>
                  <a:pt x="1472788" y="0"/>
                </a:lnTo>
                <a:close/>
              </a:path>
            </a:pathLst>
          </a:custGeom>
          <a:solidFill>
            <a:srgbClr val="16A287"/>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526907" rIns="11431" bIns="526906" numCol="1" spcCol="1270" anchor="ctr" anchorCtr="0">
            <a:noAutofit/>
          </a:bodyPr>
          <a:lstStyle/>
          <a:p>
            <a:pPr lvl="0" algn="ctr" defTabSz="800100">
              <a:lnSpc>
                <a:spcPct val="90000"/>
              </a:lnSpc>
              <a:spcBef>
                <a:spcPct val="0"/>
              </a:spcBef>
              <a:spcAft>
                <a:spcPct val="35000"/>
              </a:spcAft>
            </a:pPr>
            <a:endParaRPr lang="zh-CN" altLang="en-US" sz="1800" kern="1200" dirty="0">
              <a:solidFill>
                <a:schemeClr val="tx1"/>
              </a:solidFill>
              <a:latin typeface="微软雅黑" panose="020B0503020204020204" pitchFamily="34" charset="-122"/>
              <a:ea typeface="微软雅黑" panose="020B0503020204020204" pitchFamily="34" charset="-122"/>
            </a:endParaRPr>
          </a:p>
        </p:txBody>
      </p:sp>
      <p:sp>
        <p:nvSpPr>
          <p:cNvPr id="7" name="任意多边形 6"/>
          <p:cNvSpPr/>
          <p:nvPr>
            <p:custDataLst>
              <p:tags r:id="rId7"/>
            </p:custDataLst>
          </p:nvPr>
        </p:nvSpPr>
        <p:spPr>
          <a:xfrm>
            <a:off x="1331595" y="4866005"/>
            <a:ext cx="1148715" cy="1220470"/>
          </a:xfrm>
          <a:custGeom>
            <a:avLst/>
            <a:gdLst>
              <a:gd name="connsiteX0" fmla="*/ 0 w 1472788"/>
              <a:gd name="connsiteY0" fmla="*/ 0 h 1030952"/>
              <a:gd name="connsiteX1" fmla="*/ 957312 w 1472788"/>
              <a:gd name="connsiteY1" fmla="*/ 0 h 1030952"/>
              <a:gd name="connsiteX2" fmla="*/ 1472788 w 1472788"/>
              <a:gd name="connsiteY2" fmla="*/ 515476 h 1030952"/>
              <a:gd name="connsiteX3" fmla="*/ 957312 w 1472788"/>
              <a:gd name="connsiteY3" fmla="*/ 1030952 h 1030952"/>
              <a:gd name="connsiteX4" fmla="*/ 0 w 1472788"/>
              <a:gd name="connsiteY4" fmla="*/ 1030952 h 1030952"/>
              <a:gd name="connsiteX5" fmla="*/ 515476 w 1472788"/>
              <a:gd name="connsiteY5" fmla="*/ 515476 h 1030952"/>
              <a:gd name="connsiteX6" fmla="*/ 0 w 1472788"/>
              <a:gd name="connsiteY6" fmla="*/ 0 h 10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2788" h="1030952">
                <a:moveTo>
                  <a:pt x="1472788" y="0"/>
                </a:moveTo>
                <a:lnTo>
                  <a:pt x="1472788" y="670119"/>
                </a:lnTo>
                <a:lnTo>
                  <a:pt x="736394" y="1030952"/>
                </a:lnTo>
                <a:lnTo>
                  <a:pt x="0" y="670119"/>
                </a:lnTo>
                <a:lnTo>
                  <a:pt x="0" y="0"/>
                </a:lnTo>
                <a:lnTo>
                  <a:pt x="736394" y="360833"/>
                </a:lnTo>
                <a:lnTo>
                  <a:pt x="1472788" y="0"/>
                </a:lnTo>
                <a:close/>
              </a:path>
            </a:pathLst>
          </a:custGeom>
          <a:solidFill>
            <a:srgbClr val="16A287"/>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430" tIns="526907" rIns="11431" bIns="526906" numCol="1" spcCol="1270" anchor="ctr" anchorCtr="0">
            <a:noAutofit/>
          </a:bodyPr>
          <a:lstStyle/>
          <a:p>
            <a:pPr lvl="0" algn="ctr" defTabSz="800100">
              <a:lnSpc>
                <a:spcPct val="90000"/>
              </a:lnSpc>
              <a:spcBef>
                <a:spcPct val="0"/>
              </a:spcBef>
              <a:spcAft>
                <a:spcPct val="35000"/>
              </a:spcAft>
            </a:pPr>
            <a:endParaRPr lang="zh-CN" altLang="en-US" sz="1800" kern="1200" dirty="0">
              <a:solidFill>
                <a:schemeClr val="tx1"/>
              </a:solidFill>
              <a:latin typeface="微软雅黑" panose="020B0503020204020204" pitchFamily="34" charset="-122"/>
              <a:ea typeface="微软雅黑" panose="020B0503020204020204" pitchFamily="34" charset="-122"/>
            </a:endParaRPr>
          </a:p>
        </p:txBody>
      </p:sp>
      <p:sp>
        <p:nvSpPr>
          <p:cNvPr id="8" name="任意多边形 7"/>
          <p:cNvSpPr/>
          <p:nvPr>
            <p:custDataLst>
              <p:tags r:id="rId8"/>
            </p:custDataLst>
          </p:nvPr>
        </p:nvSpPr>
        <p:spPr>
          <a:xfrm>
            <a:off x="2503805" y="1269365"/>
            <a:ext cx="8402320" cy="1020445"/>
          </a:xfrm>
          <a:custGeom>
            <a:avLst/>
            <a:gdLst>
              <a:gd name="connsiteX0" fmla="*/ 159555 w 957312"/>
              <a:gd name="connsiteY0" fmla="*/ 0 h 9554224"/>
              <a:gd name="connsiteX1" fmla="*/ 797757 w 957312"/>
              <a:gd name="connsiteY1" fmla="*/ 0 h 9554224"/>
              <a:gd name="connsiteX2" fmla="*/ 957312 w 957312"/>
              <a:gd name="connsiteY2" fmla="*/ 159555 h 9554224"/>
              <a:gd name="connsiteX3" fmla="*/ 957312 w 957312"/>
              <a:gd name="connsiteY3" fmla="*/ 9554224 h 9554224"/>
              <a:gd name="connsiteX4" fmla="*/ 957312 w 957312"/>
              <a:gd name="connsiteY4" fmla="*/ 9554224 h 9554224"/>
              <a:gd name="connsiteX5" fmla="*/ 0 w 957312"/>
              <a:gd name="connsiteY5" fmla="*/ 9554224 h 9554224"/>
              <a:gd name="connsiteX6" fmla="*/ 0 w 957312"/>
              <a:gd name="connsiteY6" fmla="*/ 9554224 h 9554224"/>
              <a:gd name="connsiteX7" fmla="*/ 0 w 957312"/>
              <a:gd name="connsiteY7" fmla="*/ 159555 h 9554224"/>
              <a:gd name="connsiteX8" fmla="*/ 159555 w 957312"/>
              <a:gd name="connsiteY8" fmla="*/ 0 h 955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7312" h="9554224">
                <a:moveTo>
                  <a:pt x="957312" y="1592404"/>
                </a:moveTo>
                <a:lnTo>
                  <a:pt x="957312" y="7961820"/>
                </a:lnTo>
                <a:cubicBezTo>
                  <a:pt x="957312" y="8841280"/>
                  <a:pt x="950154" y="9554219"/>
                  <a:pt x="941325" y="9554219"/>
                </a:cubicBezTo>
                <a:lnTo>
                  <a:pt x="0" y="9554219"/>
                </a:lnTo>
                <a:lnTo>
                  <a:pt x="0" y="9554219"/>
                </a:lnTo>
                <a:lnTo>
                  <a:pt x="0" y="5"/>
                </a:lnTo>
                <a:lnTo>
                  <a:pt x="0" y="5"/>
                </a:lnTo>
                <a:lnTo>
                  <a:pt x="941325" y="5"/>
                </a:lnTo>
                <a:cubicBezTo>
                  <a:pt x="950154" y="5"/>
                  <a:pt x="957312" y="712944"/>
                  <a:pt x="957312" y="1592404"/>
                </a:cubicBezTo>
                <a:close/>
              </a:path>
            </a:pathLst>
          </a:custGeom>
          <a:noFill/>
          <a:ln>
            <a:solidFill>
              <a:srgbClr val="16A287"/>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8016" tIns="58162" rIns="58162" bIns="58162" numCol="1" spcCol="1270" anchor="ctr" anchorCtr="0">
            <a:noAutofit/>
          </a:bodyPr>
          <a:lstStyle/>
          <a:p>
            <a:pPr marL="0" lvl="1" defTabSz="800100">
              <a:lnSpc>
                <a:spcPct val="120000"/>
              </a:lnSpc>
              <a:spcBef>
                <a:spcPct val="0"/>
              </a:spcBef>
              <a:spcAft>
                <a:spcPct val="15000"/>
              </a:spcAft>
            </a:pPr>
            <a:r>
              <a:rPr lang="zh-CN" altLang="en-US" sz="1600" b="1" dirty="0">
                <a:solidFill>
                  <a:schemeClr val="tx1"/>
                </a:solidFill>
                <a:latin typeface="微软雅黑" panose="020B0503020204020204" pitchFamily="34" charset="-122"/>
                <a:ea typeface="微软雅黑" panose="020B0503020204020204" pitchFamily="34" charset="-122"/>
              </a:rPr>
              <a:t>工作启停</a:t>
            </a:r>
            <a:r>
              <a:rPr lang="zh-CN" altLang="en-US" sz="1600" dirty="0">
                <a:solidFill>
                  <a:schemeClr val="tx1"/>
                </a:solidFill>
                <a:latin typeface="微软雅黑" panose="020B0503020204020204" pitchFamily="34" charset="-122"/>
                <a:ea typeface="微软雅黑" panose="020B0503020204020204" pitchFamily="34" charset="-122"/>
              </a:rPr>
              <a:t>按钮按下，单片机识别后蜂鸣器发声，随后启动电机驱动模块，按照预设模式进行洗衣作业；</a:t>
            </a:r>
          </a:p>
        </p:txBody>
      </p:sp>
      <p:sp>
        <p:nvSpPr>
          <p:cNvPr id="15" name="文本框 14"/>
          <p:cNvSpPr txBox="1"/>
          <p:nvPr>
            <p:custDataLst>
              <p:tags r:id="rId9"/>
            </p:custDataLst>
          </p:nvPr>
        </p:nvSpPr>
        <p:spPr>
          <a:xfrm>
            <a:off x="1487219" y="4135433"/>
            <a:ext cx="792088" cy="398780"/>
          </a:xfrm>
          <a:prstGeom prst="rect">
            <a:avLst/>
          </a:prstGeom>
          <a:noFill/>
        </p:spPr>
        <p:txBody>
          <a:bodyPr wrap="square" rtlCol="0">
            <a:spAutoFit/>
          </a:bodyPr>
          <a:lstStyle/>
          <a:p>
            <a:pPr algn="ctr"/>
            <a:r>
              <a:rPr lang="en-US" altLang="zh-CN" sz="2000" dirty="0">
                <a:solidFill>
                  <a:schemeClr val="bg1"/>
                </a:solidFill>
                <a:latin typeface="Arial" panose="020B0604020202020204" pitchFamily="34" charset="0"/>
                <a:ea typeface="微软雅黑" panose="020B0503020204020204" pitchFamily="34" charset="-122"/>
                <a:cs typeface="Arial" panose="020B0604020202020204" pitchFamily="34" charset="0"/>
              </a:rPr>
              <a:t>03</a:t>
            </a:r>
          </a:p>
        </p:txBody>
      </p:sp>
      <p:sp>
        <p:nvSpPr>
          <p:cNvPr id="16" name="任意多边形 15"/>
          <p:cNvSpPr/>
          <p:nvPr>
            <p:custDataLst>
              <p:tags r:id="rId10"/>
            </p:custDataLst>
          </p:nvPr>
        </p:nvSpPr>
        <p:spPr>
          <a:xfrm>
            <a:off x="2480310" y="3645535"/>
            <a:ext cx="8402320" cy="1020445"/>
          </a:xfrm>
          <a:custGeom>
            <a:avLst/>
            <a:gdLst>
              <a:gd name="connsiteX0" fmla="*/ 159555 w 957312"/>
              <a:gd name="connsiteY0" fmla="*/ 0 h 9554224"/>
              <a:gd name="connsiteX1" fmla="*/ 797757 w 957312"/>
              <a:gd name="connsiteY1" fmla="*/ 0 h 9554224"/>
              <a:gd name="connsiteX2" fmla="*/ 957312 w 957312"/>
              <a:gd name="connsiteY2" fmla="*/ 159555 h 9554224"/>
              <a:gd name="connsiteX3" fmla="*/ 957312 w 957312"/>
              <a:gd name="connsiteY3" fmla="*/ 9554224 h 9554224"/>
              <a:gd name="connsiteX4" fmla="*/ 957312 w 957312"/>
              <a:gd name="connsiteY4" fmla="*/ 9554224 h 9554224"/>
              <a:gd name="connsiteX5" fmla="*/ 0 w 957312"/>
              <a:gd name="connsiteY5" fmla="*/ 9554224 h 9554224"/>
              <a:gd name="connsiteX6" fmla="*/ 0 w 957312"/>
              <a:gd name="connsiteY6" fmla="*/ 9554224 h 9554224"/>
              <a:gd name="connsiteX7" fmla="*/ 0 w 957312"/>
              <a:gd name="connsiteY7" fmla="*/ 159555 h 9554224"/>
              <a:gd name="connsiteX8" fmla="*/ 159555 w 957312"/>
              <a:gd name="connsiteY8" fmla="*/ 0 h 955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7312" h="9554224">
                <a:moveTo>
                  <a:pt x="957312" y="1592404"/>
                </a:moveTo>
                <a:lnTo>
                  <a:pt x="957312" y="7961820"/>
                </a:lnTo>
                <a:cubicBezTo>
                  <a:pt x="957312" y="8841280"/>
                  <a:pt x="950154" y="9554219"/>
                  <a:pt x="941325" y="9554219"/>
                </a:cubicBezTo>
                <a:lnTo>
                  <a:pt x="0" y="9554219"/>
                </a:lnTo>
                <a:lnTo>
                  <a:pt x="0" y="9554219"/>
                </a:lnTo>
                <a:lnTo>
                  <a:pt x="0" y="5"/>
                </a:lnTo>
                <a:lnTo>
                  <a:pt x="0" y="5"/>
                </a:lnTo>
                <a:lnTo>
                  <a:pt x="941325" y="5"/>
                </a:lnTo>
                <a:cubicBezTo>
                  <a:pt x="950154" y="5"/>
                  <a:pt x="957312" y="712944"/>
                  <a:pt x="957312" y="1592404"/>
                </a:cubicBezTo>
                <a:close/>
              </a:path>
            </a:pathLst>
          </a:custGeom>
          <a:noFill/>
          <a:ln>
            <a:solidFill>
              <a:srgbClr val="16A287"/>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8016" tIns="58162" rIns="58162" bIns="58162" numCol="1" spcCol="1270" anchor="ctr" anchorCtr="0">
            <a:noAutofit/>
          </a:bodyPr>
          <a:lstStyle/>
          <a:p>
            <a:pPr marL="0" lvl="1" defTabSz="800100">
              <a:lnSpc>
                <a:spcPct val="120000"/>
              </a:lnSpc>
              <a:spcBef>
                <a:spcPct val="0"/>
              </a:spcBef>
              <a:spcAft>
                <a:spcPct val="15000"/>
              </a:spcAft>
            </a:pPr>
            <a:r>
              <a:rPr lang="zh-CN" altLang="en-US" sz="1600" b="1" dirty="0">
                <a:solidFill>
                  <a:schemeClr val="tx1"/>
                </a:solidFill>
                <a:latin typeface="微软雅黑" panose="020B0503020204020204" pitchFamily="34" charset="-122"/>
                <a:ea typeface="微软雅黑" panose="020B0503020204020204" pitchFamily="34" charset="-122"/>
              </a:rPr>
              <a:t>更换材质</a:t>
            </a:r>
            <a:r>
              <a:rPr lang="zh-CN" altLang="en-US" sz="1600" dirty="0">
                <a:solidFill>
                  <a:schemeClr val="tx1"/>
                </a:solidFill>
                <a:latin typeface="微软雅黑" panose="020B0503020204020204" pitchFamily="34" charset="-122"/>
                <a:ea typeface="微软雅黑" panose="020B0503020204020204" pitchFamily="34" charset="-122"/>
              </a:rPr>
              <a:t>按钮按下，单片机识别后蜂鸣器发声，修改衣物材质，更改LCD显示屏的衣物材质显示，同时修改步进电机的工作逻辑以适应当前工作模式。</a:t>
            </a:r>
          </a:p>
        </p:txBody>
      </p:sp>
      <p:sp>
        <p:nvSpPr>
          <p:cNvPr id="18" name="文本框 17"/>
          <p:cNvSpPr txBox="1"/>
          <p:nvPr>
            <p:custDataLst>
              <p:tags r:id="rId11"/>
            </p:custDataLst>
          </p:nvPr>
        </p:nvSpPr>
        <p:spPr>
          <a:xfrm>
            <a:off x="1522144" y="5335583"/>
            <a:ext cx="792088" cy="398780"/>
          </a:xfrm>
          <a:prstGeom prst="rect">
            <a:avLst/>
          </a:prstGeom>
          <a:noFill/>
        </p:spPr>
        <p:txBody>
          <a:bodyPr wrap="square" rtlCol="0">
            <a:spAutoFit/>
          </a:bodyPr>
          <a:lstStyle/>
          <a:p>
            <a:pPr algn="ctr"/>
            <a:r>
              <a:rPr lang="en-US" altLang="zh-CN" sz="2000" dirty="0">
                <a:solidFill>
                  <a:schemeClr val="bg1"/>
                </a:solidFill>
                <a:latin typeface="Arial" panose="020B0604020202020204" pitchFamily="34" charset="0"/>
                <a:ea typeface="微软雅黑" panose="020B0503020204020204" pitchFamily="34" charset="-122"/>
                <a:cs typeface="Arial" panose="020B0604020202020204" pitchFamily="34" charset="0"/>
              </a:rPr>
              <a:t>04</a:t>
            </a:r>
          </a:p>
        </p:txBody>
      </p:sp>
      <p:sp>
        <p:nvSpPr>
          <p:cNvPr id="22" name="任意多边形 21"/>
          <p:cNvSpPr/>
          <p:nvPr>
            <p:custDataLst>
              <p:tags r:id="rId12"/>
            </p:custDataLst>
          </p:nvPr>
        </p:nvSpPr>
        <p:spPr>
          <a:xfrm>
            <a:off x="2480310" y="4852035"/>
            <a:ext cx="8402320" cy="1020445"/>
          </a:xfrm>
          <a:custGeom>
            <a:avLst/>
            <a:gdLst>
              <a:gd name="connsiteX0" fmla="*/ 159555 w 957312"/>
              <a:gd name="connsiteY0" fmla="*/ 0 h 9554224"/>
              <a:gd name="connsiteX1" fmla="*/ 797757 w 957312"/>
              <a:gd name="connsiteY1" fmla="*/ 0 h 9554224"/>
              <a:gd name="connsiteX2" fmla="*/ 957312 w 957312"/>
              <a:gd name="connsiteY2" fmla="*/ 159555 h 9554224"/>
              <a:gd name="connsiteX3" fmla="*/ 957312 w 957312"/>
              <a:gd name="connsiteY3" fmla="*/ 9554224 h 9554224"/>
              <a:gd name="connsiteX4" fmla="*/ 957312 w 957312"/>
              <a:gd name="connsiteY4" fmla="*/ 9554224 h 9554224"/>
              <a:gd name="connsiteX5" fmla="*/ 0 w 957312"/>
              <a:gd name="connsiteY5" fmla="*/ 9554224 h 9554224"/>
              <a:gd name="connsiteX6" fmla="*/ 0 w 957312"/>
              <a:gd name="connsiteY6" fmla="*/ 9554224 h 9554224"/>
              <a:gd name="connsiteX7" fmla="*/ 0 w 957312"/>
              <a:gd name="connsiteY7" fmla="*/ 159555 h 9554224"/>
              <a:gd name="connsiteX8" fmla="*/ 159555 w 957312"/>
              <a:gd name="connsiteY8" fmla="*/ 0 h 955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7312" h="9554224">
                <a:moveTo>
                  <a:pt x="957312" y="1592404"/>
                </a:moveTo>
                <a:lnTo>
                  <a:pt x="957312" y="7961820"/>
                </a:lnTo>
                <a:cubicBezTo>
                  <a:pt x="957312" y="8841280"/>
                  <a:pt x="950154" y="9554219"/>
                  <a:pt x="941325" y="9554219"/>
                </a:cubicBezTo>
                <a:lnTo>
                  <a:pt x="0" y="9554219"/>
                </a:lnTo>
                <a:lnTo>
                  <a:pt x="0" y="9554219"/>
                </a:lnTo>
                <a:lnTo>
                  <a:pt x="0" y="5"/>
                </a:lnTo>
                <a:lnTo>
                  <a:pt x="0" y="5"/>
                </a:lnTo>
                <a:lnTo>
                  <a:pt x="941325" y="5"/>
                </a:lnTo>
                <a:cubicBezTo>
                  <a:pt x="950154" y="5"/>
                  <a:pt x="957312" y="712944"/>
                  <a:pt x="957312" y="1592404"/>
                </a:cubicBezTo>
                <a:close/>
              </a:path>
            </a:pathLst>
          </a:custGeom>
          <a:noFill/>
          <a:ln>
            <a:solidFill>
              <a:srgbClr val="16A287"/>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8016" tIns="58162" rIns="58162" bIns="58162" numCol="1" spcCol="1270" anchor="ctr" anchorCtr="0">
            <a:noAutofit/>
          </a:bodyPr>
          <a:lstStyle/>
          <a:p>
            <a:pPr marL="0" lvl="1" defTabSz="800100">
              <a:lnSpc>
                <a:spcPct val="120000"/>
              </a:lnSpc>
              <a:spcBef>
                <a:spcPct val="0"/>
              </a:spcBef>
              <a:spcAft>
                <a:spcPct val="15000"/>
              </a:spcAft>
            </a:pPr>
            <a:r>
              <a:rPr lang="zh-CN" altLang="en-US" sz="1600" b="1" dirty="0">
                <a:solidFill>
                  <a:schemeClr val="tx1"/>
                </a:solidFill>
                <a:latin typeface="微软雅黑" panose="020B0503020204020204" pitchFamily="34" charset="-122"/>
                <a:ea typeface="微软雅黑" panose="020B0503020204020204" pitchFamily="34" charset="-122"/>
              </a:rPr>
              <a:t>定时预约</a:t>
            </a:r>
            <a:r>
              <a:rPr lang="zh-CN" altLang="en-US" sz="1600" dirty="0">
                <a:solidFill>
                  <a:schemeClr val="tx1"/>
                </a:solidFill>
                <a:latin typeface="微软雅黑" panose="020B0503020204020204" pitchFamily="34" charset="-122"/>
                <a:ea typeface="微软雅黑" panose="020B0503020204020204" pitchFamily="34" charset="-122"/>
              </a:rPr>
              <a:t>按钮按下，单片机识别后蜂鸣器发声，自动预约在30分钟后开始或停止洗衣，并在LCD显示屏上显示相应的预约内容。</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系统实现</a:t>
            </a:r>
            <a:r>
              <a:rPr lang="zh-CN" altLang="en-US" sz="1600" dirty="0"/>
              <a:t>（功能介绍）</a:t>
            </a:r>
            <a:endParaRPr lang="zh-CN" altLang="en-US" dirty="0"/>
          </a:p>
        </p:txBody>
      </p:sp>
      <p:pic>
        <p:nvPicPr>
          <p:cNvPr id="2" name="图片 1" descr="模式切换后"/>
          <p:cNvPicPr>
            <a:picLocks noChangeAspect="1"/>
          </p:cNvPicPr>
          <p:nvPr/>
        </p:nvPicPr>
        <p:blipFill>
          <a:blip r:embed="rId2"/>
          <a:srcRect l="5068" t="3796" r="6646" b="15352"/>
          <a:stretch>
            <a:fillRect/>
          </a:stretch>
        </p:blipFill>
        <p:spPr>
          <a:xfrm rot="10800000">
            <a:off x="6384032" y="1734914"/>
            <a:ext cx="5531530" cy="380341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6" name="文本框 5">
            <a:extLst>
              <a:ext uri="{FF2B5EF4-FFF2-40B4-BE49-F238E27FC236}">
                <a16:creationId xmlns:a16="http://schemas.microsoft.com/office/drawing/2014/main" id="{16C5986D-0D72-4C55-9385-14DC57376DAE}"/>
              </a:ext>
            </a:extLst>
          </p:cNvPr>
          <p:cNvSpPr txBox="1"/>
          <p:nvPr/>
        </p:nvSpPr>
        <p:spPr>
          <a:xfrm>
            <a:off x="479376" y="1329803"/>
            <a:ext cx="6552728" cy="5382564"/>
          </a:xfrm>
          <a:prstGeom prst="rect">
            <a:avLst/>
          </a:prstGeom>
          <a:noFill/>
        </p:spPr>
        <p:txBody>
          <a:bodyPr wrap="square">
            <a:spAutoFit/>
          </a:bodyPr>
          <a:lstStyle/>
          <a:p>
            <a:pPr algn="l">
              <a:lnSpc>
                <a:spcPct val="150000"/>
              </a:lnSpc>
              <a:buClrTx/>
              <a:buSzTx/>
              <a:buNone/>
            </a:pPr>
            <a:r>
              <a:rPr lang="en-US" altLang="zh-CN" kern="100" dirty="0">
                <a:latin typeface="微软雅黑" panose="020B0503020204020204" pitchFamily="34" charset="-122"/>
                <a:ea typeface="微软雅黑" panose="020B0503020204020204" pitchFamily="34" charset="-122"/>
              </a:rPr>
              <a:t>LCD</a:t>
            </a:r>
            <a:r>
              <a:rPr lang="zh-CN" altLang="en-US" kern="100" dirty="0">
                <a:latin typeface="微软雅黑" panose="020B0503020204020204" pitchFamily="34" charset="-122"/>
                <a:ea typeface="微软雅黑" panose="020B0503020204020204" pitchFamily="34" charset="-122"/>
              </a:rPr>
              <a:t>显示屏</a:t>
            </a:r>
            <a:r>
              <a:rPr lang="zh-CN" altLang="en-US" b="1" kern="100" dirty="0">
                <a:latin typeface="微软雅黑" panose="020B0503020204020204" pitchFamily="34" charset="-122"/>
                <a:ea typeface="微软雅黑" panose="020B0503020204020204" pitchFamily="34" charset="-122"/>
              </a:rPr>
              <a:t>实时更新系统工作状态</a:t>
            </a:r>
            <a:r>
              <a:rPr lang="zh-CN" altLang="en-US" kern="100" dirty="0">
                <a:latin typeface="微软雅黑" panose="020B0503020204020204" pitchFamily="34" charset="-122"/>
                <a:ea typeface="微软雅黑" panose="020B0503020204020204" pitchFamily="34" charset="-122"/>
              </a:rPr>
              <a:t>：</a:t>
            </a:r>
            <a:endParaRPr lang="en-US" altLang="zh-CN" kern="100" dirty="0">
              <a:latin typeface="微软雅黑" panose="020B0503020204020204" pitchFamily="34" charset="-122"/>
              <a:ea typeface="微软雅黑" panose="020B0503020204020204" pitchFamily="34" charset="-122"/>
            </a:endParaRPr>
          </a:p>
          <a:p>
            <a:pPr marL="285750" indent="-285750" algn="l">
              <a:lnSpc>
                <a:spcPct val="150000"/>
              </a:lnSpc>
              <a:buClrTx/>
              <a:buSzTx/>
              <a:buFont typeface="Arial" panose="020B0604020202020204" pitchFamily="34" charset="0"/>
              <a:buChar char="•"/>
            </a:pPr>
            <a:r>
              <a:rPr lang="zh-CN" altLang="en-US" kern="100" dirty="0">
                <a:latin typeface="微软雅黑" panose="020B0503020204020204" pitchFamily="34" charset="-122"/>
                <a:ea typeface="微软雅黑" panose="020B0503020204020204" pitchFamily="34" charset="-122"/>
              </a:rPr>
              <a:t>洗衣模式更换：“</a:t>
            </a:r>
            <a:r>
              <a:rPr lang="en-US" altLang="zh-CN" kern="100" dirty="0">
                <a:latin typeface="微软雅黑" panose="020B0503020204020204" pitchFamily="34" charset="-122"/>
                <a:ea typeface="微软雅黑" panose="020B0503020204020204" pitchFamily="34" charset="-122"/>
              </a:rPr>
              <a:t>The mode is : XXX</a:t>
            </a:r>
            <a:r>
              <a:rPr lang="zh-CN" altLang="en-US" kern="100" dirty="0">
                <a:latin typeface="微软雅黑" panose="020B0503020204020204" pitchFamily="34" charset="-122"/>
                <a:ea typeface="微软雅黑" panose="020B0503020204020204" pitchFamily="34" charset="-122"/>
              </a:rPr>
              <a:t>”</a:t>
            </a:r>
            <a:endParaRPr lang="en-US" altLang="zh-CN" kern="100" dirty="0">
              <a:latin typeface="微软雅黑" panose="020B0503020204020204" pitchFamily="34" charset="-122"/>
              <a:ea typeface="微软雅黑" panose="020B0503020204020204" pitchFamily="34" charset="-122"/>
            </a:endParaRPr>
          </a:p>
          <a:p>
            <a:pPr marL="285750" indent="-285750" algn="l">
              <a:lnSpc>
                <a:spcPct val="150000"/>
              </a:lnSpc>
              <a:buClrTx/>
              <a:buSzTx/>
              <a:buFont typeface="Arial" panose="020B0604020202020204" pitchFamily="34" charset="0"/>
              <a:buChar char="•"/>
            </a:pPr>
            <a:r>
              <a:rPr lang="zh-CN" altLang="en-US" kern="100" dirty="0">
                <a:latin typeface="微软雅黑" panose="020B0503020204020204" pitchFamily="34" charset="-122"/>
                <a:ea typeface="微软雅黑" panose="020B0503020204020204" pitchFamily="34" charset="-122"/>
              </a:rPr>
              <a:t>衣物材质：“</a:t>
            </a:r>
            <a:r>
              <a:rPr lang="en-US" altLang="zh-CN" kern="100" dirty="0">
                <a:latin typeface="微软雅黑" panose="020B0503020204020204" pitchFamily="34" charset="-122"/>
                <a:ea typeface="微软雅黑" panose="020B0503020204020204" pitchFamily="34" charset="-122"/>
              </a:rPr>
              <a:t>Clothes texture: XXX</a:t>
            </a:r>
            <a:r>
              <a:rPr lang="zh-CN" altLang="en-US" kern="100" dirty="0">
                <a:latin typeface="微软雅黑" panose="020B0503020204020204" pitchFamily="34" charset="-122"/>
                <a:ea typeface="微软雅黑" panose="020B0503020204020204" pitchFamily="34" charset="-122"/>
              </a:rPr>
              <a:t>”</a:t>
            </a:r>
            <a:endParaRPr lang="en-US" altLang="zh-CN" kern="100" dirty="0">
              <a:latin typeface="微软雅黑" panose="020B0503020204020204" pitchFamily="34" charset="-122"/>
              <a:ea typeface="微软雅黑" panose="020B0503020204020204" pitchFamily="34" charset="-122"/>
            </a:endParaRPr>
          </a:p>
          <a:p>
            <a:pPr marL="285750" indent="-285750" algn="l">
              <a:lnSpc>
                <a:spcPct val="150000"/>
              </a:lnSpc>
              <a:buClrTx/>
              <a:buSzTx/>
              <a:buFont typeface="Arial" panose="020B0604020202020204" pitchFamily="34" charset="0"/>
              <a:buChar char="•"/>
            </a:pPr>
            <a:r>
              <a:rPr lang="zh-CN" altLang="en-US" kern="100" dirty="0">
                <a:latin typeface="微软雅黑" panose="020B0503020204020204" pitchFamily="34" charset="-122"/>
                <a:ea typeface="微软雅黑" panose="020B0503020204020204" pitchFamily="34" charset="-122"/>
              </a:rPr>
              <a:t>系统启动状态：“</a:t>
            </a:r>
            <a:r>
              <a:rPr lang="en-US" altLang="zh-CN" kern="100" dirty="0">
                <a:latin typeface="微软雅黑" panose="020B0503020204020204" pitchFamily="34" charset="-122"/>
                <a:ea typeface="微软雅黑" panose="020B0503020204020204" pitchFamily="34" charset="-122"/>
              </a:rPr>
              <a:t>Machine Status: XXX</a:t>
            </a:r>
            <a:r>
              <a:rPr lang="zh-CN" altLang="en-US" kern="100" dirty="0">
                <a:latin typeface="微软雅黑" panose="020B0503020204020204" pitchFamily="34" charset="-122"/>
                <a:ea typeface="微软雅黑" panose="020B0503020204020204" pitchFamily="34" charset="-122"/>
              </a:rPr>
              <a:t>”</a:t>
            </a:r>
            <a:endParaRPr lang="en-US" altLang="zh-CN" kern="100" dirty="0">
              <a:latin typeface="微软雅黑" panose="020B0503020204020204" pitchFamily="34" charset="-122"/>
              <a:ea typeface="微软雅黑" panose="020B0503020204020204" pitchFamily="34" charset="-122"/>
            </a:endParaRPr>
          </a:p>
          <a:p>
            <a:pPr marL="285750" indent="-285750" algn="l">
              <a:lnSpc>
                <a:spcPct val="150000"/>
              </a:lnSpc>
              <a:buClrTx/>
              <a:buSzTx/>
              <a:buFont typeface="Arial" panose="020B0604020202020204" pitchFamily="34" charset="0"/>
              <a:buChar char="•"/>
            </a:pPr>
            <a:r>
              <a:rPr lang="zh-CN" altLang="en-US" kern="100" dirty="0">
                <a:latin typeface="微软雅黑" panose="020B0503020204020204" pitchFamily="34" charset="-122"/>
                <a:ea typeface="微软雅黑" panose="020B0503020204020204" pitchFamily="34" charset="-122"/>
              </a:rPr>
              <a:t>步进电机工作状态：“</a:t>
            </a:r>
            <a:r>
              <a:rPr lang="en-US" altLang="zh-CN" kern="100" dirty="0">
                <a:latin typeface="微软雅黑" panose="020B0503020204020204" pitchFamily="34" charset="-122"/>
                <a:ea typeface="微软雅黑" panose="020B0503020204020204" pitchFamily="34" charset="-122"/>
              </a:rPr>
              <a:t>Step motor: Start/Stop”</a:t>
            </a:r>
          </a:p>
          <a:p>
            <a:pPr marL="285750" indent="-285750" algn="l">
              <a:lnSpc>
                <a:spcPct val="150000"/>
              </a:lnSpc>
              <a:buClrTx/>
              <a:buSzTx/>
              <a:buFont typeface="Arial" panose="020B0604020202020204" pitchFamily="34" charset="0"/>
              <a:buChar char="•"/>
            </a:pPr>
            <a:r>
              <a:rPr lang="zh-CN" altLang="en-US" kern="100" dirty="0">
                <a:latin typeface="微软雅黑" panose="020B0503020204020204" pitchFamily="34" charset="-122"/>
                <a:ea typeface="微软雅黑" panose="020B0503020204020204" pitchFamily="34" charset="-122"/>
              </a:rPr>
              <a:t>直流电机工作状态：“</a:t>
            </a:r>
            <a:r>
              <a:rPr lang="en-US" altLang="zh-CN" kern="100" dirty="0">
                <a:latin typeface="微软雅黑" panose="020B0503020204020204" pitchFamily="34" charset="-122"/>
                <a:ea typeface="微软雅黑" panose="020B0503020204020204" pitchFamily="34" charset="-122"/>
              </a:rPr>
              <a:t>The motor speed is ::XXX%</a:t>
            </a:r>
            <a:r>
              <a:rPr lang="zh-CN" altLang="en-US" kern="100" dirty="0">
                <a:latin typeface="微软雅黑" panose="020B0503020204020204" pitchFamily="34" charset="-122"/>
                <a:ea typeface="微软雅黑" panose="020B0503020204020204" pitchFamily="34" charset="-122"/>
              </a:rPr>
              <a:t>”</a:t>
            </a:r>
            <a:endParaRPr lang="en-US" altLang="zh-CN" kern="100" dirty="0">
              <a:latin typeface="微软雅黑" panose="020B0503020204020204" pitchFamily="34" charset="-122"/>
              <a:ea typeface="微软雅黑" panose="020B0503020204020204" pitchFamily="34" charset="-122"/>
            </a:endParaRPr>
          </a:p>
          <a:p>
            <a:pPr marL="285750" indent="-285750" algn="l">
              <a:lnSpc>
                <a:spcPct val="150000"/>
              </a:lnSpc>
              <a:buClrTx/>
              <a:buSzTx/>
              <a:buFont typeface="Arial" panose="020B0604020202020204" pitchFamily="34" charset="0"/>
              <a:buChar char="•"/>
            </a:pPr>
            <a:r>
              <a:rPr lang="zh-CN" altLang="en-US" kern="100" dirty="0">
                <a:latin typeface="微软雅黑" panose="020B0503020204020204" pitchFamily="34" charset="-122"/>
                <a:ea typeface="微软雅黑" panose="020B0503020204020204" pitchFamily="34" charset="-122"/>
              </a:rPr>
              <a:t>定时预约功能启动：“</a:t>
            </a:r>
            <a:r>
              <a:rPr lang="en-US" altLang="zh-CN" kern="100" dirty="0">
                <a:latin typeface="微软雅黑" panose="020B0503020204020204" pitchFamily="34" charset="-122"/>
                <a:ea typeface="微软雅黑" panose="020B0503020204020204" pitchFamily="34" charset="-122"/>
              </a:rPr>
              <a:t>RTC_ALR SET START/STOP</a:t>
            </a:r>
            <a:r>
              <a:rPr lang="zh-CN" altLang="en-US" kern="100" dirty="0">
                <a:latin typeface="微软雅黑" panose="020B0503020204020204" pitchFamily="34" charset="-122"/>
                <a:ea typeface="微软雅黑" panose="020B0503020204020204" pitchFamily="34" charset="-122"/>
              </a:rPr>
              <a:t>”</a:t>
            </a:r>
            <a:endParaRPr lang="en-US" altLang="zh-CN" kern="100" dirty="0">
              <a:latin typeface="微软雅黑" panose="020B0503020204020204" pitchFamily="34" charset="-122"/>
              <a:ea typeface="微软雅黑" panose="020B0503020204020204" pitchFamily="34" charset="-122"/>
            </a:endParaRPr>
          </a:p>
          <a:p>
            <a:pPr marL="285750" indent="-285750" algn="l">
              <a:lnSpc>
                <a:spcPct val="150000"/>
              </a:lnSpc>
              <a:buClrTx/>
              <a:buSzTx/>
              <a:buFont typeface="Arial" panose="020B0604020202020204" pitchFamily="34" charset="0"/>
              <a:buChar char="•"/>
            </a:pPr>
            <a:r>
              <a:rPr lang="en-US" altLang="zh-CN" kern="100" dirty="0">
                <a:latin typeface="微软雅黑" panose="020B0503020204020204" pitchFamily="34" charset="-122"/>
                <a:ea typeface="微软雅黑" panose="020B0503020204020204" pitchFamily="34" charset="-122"/>
              </a:rPr>
              <a:t>ADC</a:t>
            </a:r>
            <a:r>
              <a:rPr lang="zh-CN" altLang="en-US" kern="100" dirty="0">
                <a:latin typeface="微软雅黑" panose="020B0503020204020204" pitchFamily="34" charset="-122"/>
                <a:ea typeface="微软雅黑" panose="020B0503020204020204" pitchFamily="34" charset="-122"/>
              </a:rPr>
              <a:t>重量检测：“</a:t>
            </a:r>
            <a:r>
              <a:rPr lang="en-US" altLang="zh-CN" kern="100" dirty="0">
                <a:latin typeface="微软雅黑" panose="020B0503020204020204" pitchFamily="34" charset="-122"/>
                <a:ea typeface="微软雅黑" panose="020B0503020204020204" pitchFamily="34" charset="-122"/>
              </a:rPr>
              <a:t>AD was detected: </a:t>
            </a:r>
            <a:r>
              <a:rPr lang="en-US" altLang="zh-CN" kern="100" dirty="0" err="1">
                <a:latin typeface="微软雅黑" panose="020B0503020204020204" pitchFamily="34" charset="-122"/>
                <a:ea typeface="微软雅黑" panose="020B0503020204020204" pitchFamily="34" charset="-122"/>
              </a:rPr>
              <a:t>X.xx</a:t>
            </a:r>
            <a:r>
              <a:rPr lang="en-US" altLang="zh-CN" kern="100" dirty="0">
                <a:latin typeface="微软雅黑" panose="020B0503020204020204" pitchFamily="34" charset="-122"/>
                <a:ea typeface="微软雅黑" panose="020B0503020204020204" pitchFamily="34" charset="-122"/>
              </a:rPr>
              <a:t> V</a:t>
            </a:r>
            <a:r>
              <a:rPr lang="zh-CN" altLang="en-US" kern="100" dirty="0">
                <a:latin typeface="微软雅黑" panose="020B0503020204020204" pitchFamily="34" charset="-122"/>
                <a:ea typeface="微软雅黑" panose="020B0503020204020204" pitchFamily="34" charset="-122"/>
              </a:rPr>
              <a:t>”</a:t>
            </a:r>
            <a:endParaRPr lang="en-US" altLang="zh-CN" kern="100" dirty="0">
              <a:latin typeface="微软雅黑" panose="020B0503020204020204" pitchFamily="34" charset="-122"/>
              <a:ea typeface="微软雅黑" panose="020B0503020204020204" pitchFamily="34" charset="-122"/>
            </a:endParaRPr>
          </a:p>
          <a:p>
            <a:pPr marL="285750" indent="-285750" algn="l">
              <a:lnSpc>
                <a:spcPct val="150000"/>
              </a:lnSpc>
              <a:buClrTx/>
              <a:buSzTx/>
              <a:buFont typeface="Arial" panose="020B0604020202020204" pitchFamily="34" charset="0"/>
              <a:buChar char="•"/>
            </a:pPr>
            <a:r>
              <a:rPr lang="en-US" altLang="zh-CN" kern="100" dirty="0">
                <a:latin typeface="微软雅黑" panose="020B0503020204020204" pitchFamily="34" charset="-122"/>
                <a:ea typeface="微软雅黑" panose="020B0503020204020204" pitchFamily="34" charset="-122"/>
              </a:rPr>
              <a:t>ADC</a:t>
            </a:r>
            <a:r>
              <a:rPr lang="zh-CN" altLang="en-US" kern="100" dirty="0">
                <a:latin typeface="微软雅黑" panose="020B0503020204020204" pitchFamily="34" charset="-122"/>
                <a:ea typeface="微软雅黑" panose="020B0503020204020204" pitchFamily="34" charset="-122"/>
              </a:rPr>
              <a:t>模拟重量超过阈值时</a:t>
            </a:r>
            <a:r>
              <a:rPr lang="en-US" altLang="zh-CN" kern="100" dirty="0">
                <a:latin typeface="微软雅黑" panose="020B0503020204020204" pitchFamily="34" charset="-122"/>
                <a:ea typeface="微软雅黑" panose="020B0503020204020204" pitchFamily="34" charset="-122"/>
              </a:rPr>
              <a:t>，</a:t>
            </a:r>
            <a:r>
              <a:rPr lang="zh-CN" altLang="en-US" kern="100" dirty="0">
                <a:latin typeface="微软雅黑" panose="020B0503020204020204" pitchFamily="34" charset="-122"/>
                <a:ea typeface="微软雅黑" panose="020B0503020204020204" pitchFamily="34" charset="-122"/>
              </a:rPr>
              <a:t>系统停止工作，显示：“</a:t>
            </a:r>
            <a:r>
              <a:rPr lang="en-US" altLang="zh-CN" kern="100" dirty="0">
                <a:latin typeface="微软雅黑" panose="020B0503020204020204" pitchFamily="34" charset="-122"/>
                <a:ea typeface="微软雅黑" panose="020B0503020204020204" pitchFamily="34" charset="-122"/>
              </a:rPr>
              <a:t>Machine Status</a:t>
            </a:r>
            <a:r>
              <a:rPr lang="zh-CN" altLang="en-US" kern="100" dirty="0">
                <a:latin typeface="微软雅黑" panose="020B0503020204020204" pitchFamily="34" charset="-122"/>
                <a:ea typeface="微软雅黑" panose="020B0503020204020204" pitchFamily="34" charset="-122"/>
              </a:rPr>
              <a:t>: </a:t>
            </a:r>
            <a:r>
              <a:rPr lang="en-US" altLang="zh-CN" kern="100" dirty="0">
                <a:latin typeface="微软雅黑" panose="020B0503020204020204" pitchFamily="34" charset="-122"/>
                <a:ea typeface="微软雅黑" panose="020B0503020204020204" pitchFamily="34" charset="-122"/>
              </a:rPr>
              <a:t>ADC low</a:t>
            </a:r>
            <a:r>
              <a:rPr lang="zh-CN" altLang="en-US" kern="100" dirty="0">
                <a:latin typeface="微软雅黑" panose="020B0503020204020204" pitchFamily="34" charset="-122"/>
                <a:ea typeface="微软雅黑" panose="020B0503020204020204" pitchFamily="34" charset="-122"/>
              </a:rPr>
              <a:t>”</a:t>
            </a:r>
            <a:endParaRPr lang="en-US" altLang="zh-CN" kern="100" dirty="0">
              <a:latin typeface="微软雅黑" panose="020B0503020204020204" pitchFamily="34" charset="-122"/>
              <a:ea typeface="微软雅黑" panose="020B0503020204020204" pitchFamily="34" charset="-122"/>
            </a:endParaRPr>
          </a:p>
          <a:p>
            <a:pPr marL="285750" indent="-285750" algn="l">
              <a:lnSpc>
                <a:spcPct val="150000"/>
              </a:lnSpc>
              <a:buClrTx/>
              <a:buSzTx/>
              <a:buFont typeface="Arial" panose="020B0604020202020204" pitchFamily="34" charset="0"/>
              <a:buChar char="•"/>
            </a:pPr>
            <a:r>
              <a:rPr lang="zh-CN" altLang="en-US" kern="100" dirty="0">
                <a:latin typeface="微软雅黑" panose="020B0503020204020204" pitchFamily="34" charset="-122"/>
                <a:ea typeface="微软雅黑" panose="020B0503020204020204" pitchFamily="34" charset="-122"/>
                <a:sym typeface="+mn-ea"/>
              </a:rPr>
              <a:t>系统可利用红外遥控实现远程控制，接收信号显示为：“</a:t>
            </a:r>
            <a:r>
              <a:rPr lang="en-US" altLang="zh-CN" kern="100" dirty="0" err="1">
                <a:latin typeface="微软雅黑" panose="020B0503020204020204" pitchFamily="34" charset="-122"/>
                <a:ea typeface="微软雅黑" panose="020B0503020204020204" pitchFamily="34" charset="-122"/>
                <a:sym typeface="+mn-ea"/>
              </a:rPr>
              <a:t>Hwjs</a:t>
            </a:r>
            <a:r>
              <a:rPr lang="en-US" altLang="zh-CN" kern="100" dirty="0">
                <a:latin typeface="微软雅黑" panose="020B0503020204020204" pitchFamily="34" charset="-122"/>
                <a:ea typeface="微软雅黑" panose="020B0503020204020204" pitchFamily="34" charset="-122"/>
                <a:sym typeface="+mn-ea"/>
              </a:rPr>
              <a:t> 00FFXXXX</a:t>
            </a:r>
            <a:r>
              <a:rPr lang="zh-CN" altLang="en-US" kern="100" dirty="0">
                <a:latin typeface="微软雅黑" panose="020B0503020204020204" pitchFamily="34" charset="-122"/>
                <a:ea typeface="微软雅黑" panose="020B0503020204020204" pitchFamily="34" charset="-122"/>
                <a:sym typeface="+mn-ea"/>
              </a:rPr>
              <a:t>”</a:t>
            </a:r>
            <a:endParaRPr lang="en-US" altLang="zh-CN" kern="100" dirty="0">
              <a:latin typeface="微软雅黑" panose="020B0503020204020204" pitchFamily="34" charset="-122"/>
              <a:ea typeface="微软雅黑" panose="020B0503020204020204" pitchFamily="34" charset="-122"/>
              <a:sym typeface="+mn-ea"/>
            </a:endParaRPr>
          </a:p>
          <a:p>
            <a:pPr indent="457200">
              <a:lnSpc>
                <a:spcPct val="120000"/>
              </a:lnSpc>
            </a:pPr>
            <a:endParaRPr lang="zh-CN" altLang="zh-CN" kern="100" dirty="0">
              <a:latin typeface="微软雅黑" panose="020B0503020204020204" pitchFamily="34" charset="-122"/>
              <a:ea typeface="微软雅黑" panose="020B0503020204020204" pitchFamily="34" charset="-122"/>
              <a:sym typeface="+mn-ea"/>
            </a:endParaRPr>
          </a:p>
        </p:txBody>
      </p:sp>
    </p:spTree>
    <p:extLst>
      <p:ext uri="{BB962C8B-B14F-4D97-AF65-F5344CB8AC3E}">
        <p14:creationId xmlns:p14="http://schemas.microsoft.com/office/powerpoint/2010/main" val="4187149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系统实现</a:t>
            </a:r>
            <a:r>
              <a:rPr lang="zh-CN" altLang="en-US" sz="1600" dirty="0"/>
              <a:t>（功能介绍）</a:t>
            </a:r>
            <a:endParaRPr lang="zh-CN" altLang="en-US" dirty="0"/>
          </a:p>
        </p:txBody>
      </p:sp>
      <p:sp>
        <p:nvSpPr>
          <p:cNvPr id="3" name="文本框 2"/>
          <p:cNvSpPr txBox="1"/>
          <p:nvPr/>
        </p:nvSpPr>
        <p:spPr>
          <a:xfrm>
            <a:off x="407368" y="1482594"/>
            <a:ext cx="5864225" cy="4198393"/>
          </a:xfrm>
          <a:prstGeom prst="rect">
            <a:avLst/>
          </a:prstGeom>
          <a:noFill/>
        </p:spPr>
        <p:txBody>
          <a:bodyPr wrap="square" rtlCol="0" anchor="t">
            <a:spAutoFit/>
          </a:bodyPr>
          <a:lstStyle/>
          <a:p>
            <a:pPr indent="457200">
              <a:lnSpc>
                <a:spcPct val="150000"/>
              </a:lnSpc>
            </a:pPr>
            <a:r>
              <a:rPr lang="zh-CN" altLang="en-US" kern="100" dirty="0">
                <a:latin typeface="微软雅黑" panose="020B0503020204020204" pitchFamily="34" charset="-122"/>
                <a:ea typeface="微软雅黑" panose="020B0503020204020204" pitchFamily="34" charset="-122"/>
                <a:sym typeface="+mn-ea"/>
              </a:rPr>
              <a:t>系统洗衣模式还可以用彩灯矩阵表示：</a:t>
            </a:r>
            <a:endParaRPr lang="en-US" altLang="zh-CN" kern="100" dirty="0">
              <a:latin typeface="微软雅黑" panose="020B0503020204020204" pitchFamily="34" charset="-122"/>
              <a:ea typeface="微软雅黑" panose="020B0503020204020204" pitchFamily="34" charset="-122"/>
              <a:sym typeface="+mn-ea"/>
            </a:endParaRPr>
          </a:p>
          <a:p>
            <a:pPr indent="457200">
              <a:lnSpc>
                <a:spcPct val="150000"/>
              </a:lnSpc>
            </a:pPr>
            <a:r>
              <a:rPr lang="zh-CN" altLang="zh-CN" b="1" kern="100" dirty="0">
                <a:latin typeface="微软雅黑" panose="020B0503020204020204" pitchFamily="34" charset="-122"/>
                <a:ea typeface="微软雅黑" panose="020B0503020204020204" pitchFamily="34" charset="-122"/>
                <a:sym typeface="+mn-ea"/>
              </a:rPr>
              <a:t>绿灯对应洗衣机的慢洗</a:t>
            </a:r>
            <a:r>
              <a:rPr lang="zh-CN" altLang="en-US" b="1" kern="100" dirty="0">
                <a:latin typeface="微软雅黑" panose="020B0503020204020204" pitchFamily="34" charset="-122"/>
                <a:ea typeface="微软雅黑" panose="020B0503020204020204" pitchFamily="34" charset="-122"/>
                <a:sym typeface="+mn-ea"/>
              </a:rPr>
              <a:t>（</a:t>
            </a:r>
            <a:r>
              <a:rPr lang="en-US" altLang="zh-CN" b="1" kern="100" dirty="0">
                <a:latin typeface="微软雅黑" panose="020B0503020204020204" pitchFamily="34" charset="-122"/>
                <a:ea typeface="微软雅黑" panose="020B0503020204020204" pitchFamily="34" charset="-122"/>
                <a:sym typeface="+mn-ea"/>
              </a:rPr>
              <a:t>1</a:t>
            </a:r>
            <a:r>
              <a:rPr lang="zh-CN" altLang="en-US" b="1" kern="100" dirty="0">
                <a:latin typeface="微软雅黑" panose="020B0503020204020204" pitchFamily="34" charset="-122"/>
                <a:ea typeface="微软雅黑" panose="020B0503020204020204" pitchFamily="34" charset="-122"/>
                <a:sym typeface="+mn-ea"/>
              </a:rPr>
              <a:t>）</a:t>
            </a:r>
            <a:r>
              <a:rPr lang="zh-CN" altLang="zh-CN" b="1" kern="100" dirty="0">
                <a:latin typeface="微软雅黑" panose="020B0503020204020204" pitchFamily="34" charset="-122"/>
                <a:ea typeface="微软雅黑" panose="020B0503020204020204" pitchFamily="34" charset="-122"/>
                <a:sym typeface="+mn-ea"/>
              </a:rPr>
              <a:t>功能</a:t>
            </a:r>
            <a:r>
              <a:rPr lang="zh-CN" altLang="en-US" b="1" kern="100" dirty="0">
                <a:latin typeface="微软雅黑" panose="020B0503020204020204" pitchFamily="34" charset="-122"/>
                <a:ea typeface="微软雅黑" panose="020B0503020204020204" pitchFamily="34" charset="-122"/>
                <a:sym typeface="+mn-ea"/>
              </a:rPr>
              <a:t>：</a:t>
            </a:r>
            <a:endParaRPr lang="en-US" altLang="zh-CN" b="1" kern="100" dirty="0">
              <a:latin typeface="微软雅黑" panose="020B0503020204020204" pitchFamily="34" charset="-122"/>
              <a:ea typeface="微软雅黑" panose="020B0503020204020204" pitchFamily="34" charset="-122"/>
              <a:sym typeface="+mn-ea"/>
            </a:endParaRPr>
          </a:p>
          <a:p>
            <a:pPr indent="457200">
              <a:lnSpc>
                <a:spcPct val="150000"/>
              </a:lnSpc>
            </a:pPr>
            <a:r>
              <a:rPr lang="zh-CN" altLang="en-US" kern="100" dirty="0">
                <a:latin typeface="微软雅黑" panose="020B0503020204020204" pitchFamily="34" charset="-122"/>
                <a:ea typeface="微软雅黑" panose="020B0503020204020204" pitchFamily="34" charset="-122"/>
                <a:sym typeface="+mn-ea"/>
              </a:rPr>
              <a:t>步进电机慢速运行，正反转交替</a:t>
            </a:r>
            <a:endParaRPr lang="en-US" altLang="zh-CN" kern="100" dirty="0">
              <a:latin typeface="微软雅黑" panose="020B0503020204020204" pitchFamily="34" charset="-122"/>
              <a:ea typeface="微软雅黑" panose="020B0503020204020204" pitchFamily="34" charset="-122"/>
              <a:sym typeface="+mn-ea"/>
            </a:endParaRPr>
          </a:p>
          <a:p>
            <a:pPr indent="457200">
              <a:lnSpc>
                <a:spcPct val="150000"/>
              </a:lnSpc>
            </a:pPr>
            <a:r>
              <a:rPr lang="zh-CN" altLang="zh-CN" b="1" kern="100" dirty="0">
                <a:latin typeface="微软雅黑" panose="020B0503020204020204" pitchFamily="34" charset="-122"/>
                <a:ea typeface="微软雅黑" panose="020B0503020204020204" pitchFamily="34" charset="-122"/>
                <a:sym typeface="+mn-ea"/>
              </a:rPr>
              <a:t>蓝灯对应洗衣机的快洗</a:t>
            </a:r>
            <a:r>
              <a:rPr lang="zh-CN" altLang="en-US" b="1" kern="100" dirty="0">
                <a:latin typeface="微软雅黑" panose="020B0503020204020204" pitchFamily="34" charset="-122"/>
                <a:ea typeface="微软雅黑" panose="020B0503020204020204" pitchFamily="34" charset="-122"/>
                <a:sym typeface="+mn-ea"/>
              </a:rPr>
              <a:t>（</a:t>
            </a:r>
            <a:r>
              <a:rPr lang="en-US" altLang="zh-CN" b="1" kern="100" dirty="0">
                <a:latin typeface="微软雅黑" panose="020B0503020204020204" pitchFamily="34" charset="-122"/>
                <a:ea typeface="微软雅黑" panose="020B0503020204020204" pitchFamily="34" charset="-122"/>
                <a:sym typeface="+mn-ea"/>
              </a:rPr>
              <a:t>2</a:t>
            </a:r>
            <a:r>
              <a:rPr lang="zh-CN" altLang="en-US" b="1" kern="100" dirty="0">
                <a:latin typeface="微软雅黑" panose="020B0503020204020204" pitchFamily="34" charset="-122"/>
                <a:ea typeface="微软雅黑" panose="020B0503020204020204" pitchFamily="34" charset="-122"/>
                <a:sym typeface="+mn-ea"/>
              </a:rPr>
              <a:t>）</a:t>
            </a:r>
            <a:r>
              <a:rPr lang="zh-CN" altLang="zh-CN" b="1" kern="100" dirty="0">
                <a:latin typeface="微软雅黑" panose="020B0503020204020204" pitchFamily="34" charset="-122"/>
                <a:ea typeface="微软雅黑" panose="020B0503020204020204" pitchFamily="34" charset="-122"/>
                <a:sym typeface="+mn-ea"/>
              </a:rPr>
              <a:t>功能</a:t>
            </a:r>
            <a:r>
              <a:rPr lang="zh-CN" altLang="en-US" b="1" kern="100" dirty="0">
                <a:latin typeface="微软雅黑" panose="020B0503020204020204" pitchFamily="34" charset="-122"/>
                <a:ea typeface="微软雅黑" panose="020B0503020204020204" pitchFamily="34" charset="-122"/>
                <a:sym typeface="+mn-ea"/>
              </a:rPr>
              <a:t>：</a:t>
            </a:r>
            <a:endParaRPr lang="en-US" altLang="zh-CN" b="1" kern="100" dirty="0">
              <a:latin typeface="微软雅黑" panose="020B0503020204020204" pitchFamily="34" charset="-122"/>
              <a:ea typeface="微软雅黑" panose="020B0503020204020204" pitchFamily="34" charset="-122"/>
              <a:sym typeface="+mn-ea"/>
            </a:endParaRPr>
          </a:p>
          <a:p>
            <a:pPr indent="457200">
              <a:lnSpc>
                <a:spcPct val="150000"/>
              </a:lnSpc>
            </a:pPr>
            <a:r>
              <a:rPr lang="zh-CN" altLang="en-US" kern="100" dirty="0">
                <a:latin typeface="微软雅黑" panose="020B0503020204020204" pitchFamily="34" charset="-122"/>
                <a:ea typeface="微软雅黑" panose="020B0503020204020204" pitchFamily="34" charset="-122"/>
                <a:sym typeface="+mn-ea"/>
              </a:rPr>
              <a:t>步进电机快速运行，正反转交替</a:t>
            </a:r>
            <a:endParaRPr lang="en-US" altLang="zh-CN" kern="100" dirty="0">
              <a:latin typeface="微软雅黑" panose="020B0503020204020204" pitchFamily="34" charset="-122"/>
              <a:ea typeface="微软雅黑" panose="020B0503020204020204" pitchFamily="34" charset="-122"/>
              <a:sym typeface="+mn-ea"/>
            </a:endParaRPr>
          </a:p>
          <a:p>
            <a:pPr indent="457200">
              <a:lnSpc>
                <a:spcPct val="150000"/>
              </a:lnSpc>
            </a:pPr>
            <a:r>
              <a:rPr lang="zh-CN" altLang="zh-CN" b="1" kern="100" dirty="0">
                <a:latin typeface="微软雅黑" panose="020B0503020204020204" pitchFamily="34" charset="-122"/>
                <a:ea typeface="微软雅黑" panose="020B0503020204020204" pitchFamily="34" charset="-122"/>
                <a:sym typeface="+mn-ea"/>
              </a:rPr>
              <a:t>红灯对应洗衣机的甩干</a:t>
            </a:r>
            <a:r>
              <a:rPr lang="zh-CN" altLang="en-US" b="1" kern="100" dirty="0">
                <a:latin typeface="微软雅黑" panose="020B0503020204020204" pitchFamily="34" charset="-122"/>
                <a:ea typeface="微软雅黑" panose="020B0503020204020204" pitchFamily="34" charset="-122"/>
                <a:sym typeface="+mn-ea"/>
              </a:rPr>
              <a:t>（</a:t>
            </a:r>
            <a:r>
              <a:rPr lang="en-US" altLang="zh-CN" b="1" kern="100" dirty="0">
                <a:latin typeface="微软雅黑" panose="020B0503020204020204" pitchFamily="34" charset="-122"/>
                <a:ea typeface="微软雅黑" panose="020B0503020204020204" pitchFamily="34" charset="-122"/>
                <a:sym typeface="+mn-ea"/>
              </a:rPr>
              <a:t>3</a:t>
            </a:r>
            <a:r>
              <a:rPr lang="zh-CN" altLang="en-US" b="1" kern="100" dirty="0">
                <a:latin typeface="微软雅黑" panose="020B0503020204020204" pitchFamily="34" charset="-122"/>
                <a:ea typeface="微软雅黑" panose="020B0503020204020204" pitchFamily="34" charset="-122"/>
                <a:sym typeface="+mn-ea"/>
              </a:rPr>
              <a:t>）</a:t>
            </a:r>
            <a:r>
              <a:rPr lang="zh-CN" altLang="zh-CN" b="1" kern="100" dirty="0">
                <a:latin typeface="微软雅黑" panose="020B0503020204020204" pitchFamily="34" charset="-122"/>
                <a:ea typeface="微软雅黑" panose="020B0503020204020204" pitchFamily="34" charset="-122"/>
                <a:sym typeface="+mn-ea"/>
              </a:rPr>
              <a:t>功能</a:t>
            </a:r>
            <a:r>
              <a:rPr lang="zh-CN" altLang="en-US" b="1" kern="100" dirty="0">
                <a:latin typeface="微软雅黑" panose="020B0503020204020204" pitchFamily="34" charset="-122"/>
                <a:ea typeface="微软雅黑" panose="020B0503020204020204" pitchFamily="34" charset="-122"/>
                <a:sym typeface="+mn-ea"/>
              </a:rPr>
              <a:t>：</a:t>
            </a:r>
            <a:endParaRPr lang="en-US" altLang="zh-CN" b="1" kern="100" dirty="0">
              <a:latin typeface="微软雅黑" panose="020B0503020204020204" pitchFamily="34" charset="-122"/>
              <a:ea typeface="微软雅黑" panose="020B0503020204020204" pitchFamily="34" charset="-122"/>
              <a:sym typeface="+mn-ea"/>
            </a:endParaRPr>
          </a:p>
          <a:p>
            <a:pPr indent="457200">
              <a:lnSpc>
                <a:spcPct val="150000"/>
              </a:lnSpc>
            </a:pPr>
            <a:r>
              <a:rPr lang="zh-CN" altLang="en-US" kern="100" dirty="0">
                <a:latin typeface="微软雅黑" panose="020B0503020204020204" pitchFamily="34" charset="-122"/>
                <a:ea typeface="微软雅黑" panose="020B0503020204020204" pitchFamily="34" charset="-122"/>
                <a:sym typeface="+mn-ea"/>
              </a:rPr>
              <a:t>步进电机快速运行，正转</a:t>
            </a:r>
            <a:endParaRPr lang="en-US" altLang="zh-CN" kern="100" dirty="0">
              <a:latin typeface="微软雅黑" panose="020B0503020204020204" pitchFamily="34" charset="-122"/>
              <a:ea typeface="微软雅黑" panose="020B0503020204020204" pitchFamily="34" charset="-122"/>
              <a:sym typeface="+mn-ea"/>
            </a:endParaRPr>
          </a:p>
          <a:p>
            <a:pPr indent="457200">
              <a:lnSpc>
                <a:spcPct val="150000"/>
              </a:lnSpc>
            </a:pPr>
            <a:r>
              <a:rPr lang="zh-CN" altLang="zh-CN" b="1" kern="100" dirty="0">
                <a:latin typeface="微软雅黑" panose="020B0503020204020204" pitchFamily="34" charset="-122"/>
                <a:ea typeface="微软雅黑" panose="020B0503020204020204" pitchFamily="34" charset="-122"/>
                <a:sym typeface="+mn-ea"/>
              </a:rPr>
              <a:t>青灯对应洗衣机的烘干</a:t>
            </a:r>
            <a:r>
              <a:rPr lang="zh-CN" altLang="en-US" b="1" kern="100" dirty="0">
                <a:latin typeface="微软雅黑" panose="020B0503020204020204" pitchFamily="34" charset="-122"/>
                <a:ea typeface="微软雅黑" panose="020B0503020204020204" pitchFamily="34" charset="-122"/>
                <a:sym typeface="+mn-ea"/>
              </a:rPr>
              <a:t>（</a:t>
            </a:r>
            <a:r>
              <a:rPr lang="en-US" altLang="zh-CN" b="1" kern="100" dirty="0">
                <a:latin typeface="微软雅黑" panose="020B0503020204020204" pitchFamily="34" charset="-122"/>
                <a:ea typeface="微软雅黑" panose="020B0503020204020204" pitchFamily="34" charset="-122"/>
                <a:sym typeface="+mn-ea"/>
              </a:rPr>
              <a:t>0</a:t>
            </a:r>
            <a:r>
              <a:rPr lang="zh-CN" altLang="en-US" b="1" kern="100" dirty="0">
                <a:latin typeface="微软雅黑" panose="020B0503020204020204" pitchFamily="34" charset="-122"/>
                <a:ea typeface="微软雅黑" panose="020B0503020204020204" pitchFamily="34" charset="-122"/>
                <a:sym typeface="+mn-ea"/>
              </a:rPr>
              <a:t>）</a:t>
            </a:r>
            <a:r>
              <a:rPr lang="zh-CN" altLang="zh-CN" b="1" kern="100" dirty="0">
                <a:latin typeface="微软雅黑" panose="020B0503020204020204" pitchFamily="34" charset="-122"/>
                <a:ea typeface="微软雅黑" panose="020B0503020204020204" pitchFamily="34" charset="-122"/>
                <a:sym typeface="+mn-ea"/>
              </a:rPr>
              <a:t>功能</a:t>
            </a:r>
            <a:r>
              <a:rPr lang="zh-CN" altLang="en-US" b="1" kern="100" dirty="0">
                <a:latin typeface="微软雅黑" panose="020B0503020204020204" pitchFamily="34" charset="-122"/>
                <a:ea typeface="微软雅黑" panose="020B0503020204020204" pitchFamily="34" charset="-122"/>
                <a:sym typeface="+mn-ea"/>
              </a:rPr>
              <a:t>：</a:t>
            </a:r>
            <a:endParaRPr lang="en-US" altLang="zh-CN" b="1" kern="100" dirty="0">
              <a:latin typeface="微软雅黑" panose="020B0503020204020204" pitchFamily="34" charset="-122"/>
              <a:ea typeface="微软雅黑" panose="020B0503020204020204" pitchFamily="34" charset="-122"/>
              <a:sym typeface="+mn-ea"/>
            </a:endParaRPr>
          </a:p>
          <a:p>
            <a:pPr indent="457200">
              <a:lnSpc>
                <a:spcPct val="150000"/>
              </a:lnSpc>
            </a:pPr>
            <a:r>
              <a:rPr lang="zh-CN" altLang="en-US" kern="100" dirty="0">
                <a:latin typeface="微软雅黑" panose="020B0503020204020204" pitchFamily="34" charset="-122"/>
                <a:ea typeface="微软雅黑" panose="020B0503020204020204" pitchFamily="34" charset="-122"/>
                <a:sym typeface="+mn-ea"/>
              </a:rPr>
              <a:t>步进电机快速运行，正转；直流电机启动，模拟将热风吹入</a:t>
            </a:r>
            <a:endParaRPr lang="en-US" altLang="zh-CN" kern="100" dirty="0">
              <a:latin typeface="微软雅黑" panose="020B0503020204020204" pitchFamily="34" charset="-122"/>
              <a:ea typeface="微软雅黑" panose="020B0503020204020204" pitchFamily="34" charset="-122"/>
              <a:sym typeface="+mn-ea"/>
            </a:endParaRPr>
          </a:p>
        </p:txBody>
      </p:sp>
      <p:pic>
        <p:nvPicPr>
          <p:cNvPr id="7" name="图片 6" descr="模式切换后">
            <a:extLst>
              <a:ext uri="{FF2B5EF4-FFF2-40B4-BE49-F238E27FC236}">
                <a16:creationId xmlns:a16="http://schemas.microsoft.com/office/drawing/2014/main" id="{498B69C7-5A51-470D-AA5F-898EAB3F3B64}"/>
              </a:ext>
            </a:extLst>
          </p:cNvPr>
          <p:cNvPicPr>
            <a:picLocks noChangeAspect="1"/>
          </p:cNvPicPr>
          <p:nvPr/>
        </p:nvPicPr>
        <p:blipFill>
          <a:blip r:embed="rId2"/>
          <a:srcRect l="5068" t="3796" r="6646" b="15352"/>
          <a:stretch>
            <a:fillRect/>
          </a:stretch>
        </p:blipFill>
        <p:spPr>
          <a:xfrm rot="10800000">
            <a:off x="7176120" y="1482594"/>
            <a:ext cx="4248472" cy="2921200"/>
          </a:xfrm>
          <a:prstGeom prst="snip2DiagRect">
            <a:avLst>
              <a:gd name="adj1" fmla="val 7263"/>
              <a:gd name="adj2" fmla="val 16667"/>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文本框 8">
            <a:extLst>
              <a:ext uri="{FF2B5EF4-FFF2-40B4-BE49-F238E27FC236}">
                <a16:creationId xmlns:a16="http://schemas.microsoft.com/office/drawing/2014/main" id="{AC9D935A-DD69-4E4E-9C8C-BEF756A82623}"/>
              </a:ext>
            </a:extLst>
          </p:cNvPr>
          <p:cNvSpPr txBox="1"/>
          <p:nvPr/>
        </p:nvSpPr>
        <p:spPr>
          <a:xfrm>
            <a:off x="6185792" y="4762396"/>
            <a:ext cx="5591944" cy="1289905"/>
          </a:xfrm>
          <a:prstGeom prst="rect">
            <a:avLst/>
          </a:prstGeom>
          <a:noFill/>
        </p:spPr>
        <p:txBody>
          <a:bodyPr wrap="square">
            <a:spAutoFit/>
          </a:bodyPr>
          <a:lstStyle/>
          <a:p>
            <a:pPr indent="457200">
              <a:lnSpc>
                <a:spcPct val="150000"/>
              </a:lnSpc>
            </a:pPr>
            <a:r>
              <a:rPr lang="zh-CN" altLang="en-US" kern="100" dirty="0">
                <a:latin typeface="微软雅黑" panose="020B0503020204020204" pitchFamily="34" charset="-122"/>
                <a:ea typeface="微软雅黑" panose="020B0503020204020204" pitchFamily="34" charset="-122"/>
                <a:sym typeface="+mn-ea"/>
              </a:rPr>
              <a:t>在基于按键直接控制电机启停外，系统内置了定时预约功能，通过使用定时预约功能，用户可以实现固定时间后电机的启动。</a:t>
            </a:r>
            <a:endParaRPr lang="en-US" altLang="zh-CN" kern="100"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工作总结</a:t>
            </a:r>
            <a:r>
              <a:rPr lang="zh-CN" altLang="en-US" sz="1600" dirty="0"/>
              <a:t>（概述）</a:t>
            </a:r>
            <a:endParaRPr lang="zh-CN" altLang="en-US" dirty="0"/>
          </a:p>
        </p:txBody>
      </p:sp>
      <p:sp>
        <p:nvSpPr>
          <p:cNvPr id="3" name="矩形 2"/>
          <p:cNvSpPr/>
          <p:nvPr/>
        </p:nvSpPr>
        <p:spPr>
          <a:xfrm>
            <a:off x="745062" y="2348880"/>
            <a:ext cx="9167362" cy="2530949"/>
          </a:xfrm>
          <a:prstGeom prst="rect">
            <a:avLst/>
          </a:prstGeom>
        </p:spPr>
        <p:txBody>
          <a:bodyPr wrap="square">
            <a:spAutoFit/>
          </a:bodyPr>
          <a:lstStyle/>
          <a:p>
            <a:pPr>
              <a:lnSpc>
                <a:spcPct val="150000"/>
              </a:lnSpc>
            </a:pP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本次设计的</a:t>
            </a:r>
            <a:r>
              <a:rPr lang="zh-CN" altLang="zh-CN" sz="2400" b="1" dirty="0">
                <a:solidFill>
                  <a:srgbClr val="16A287"/>
                </a:solidFill>
                <a:latin typeface="微软雅黑" panose="020B0503020204020204" pitchFamily="34" charset="-122"/>
                <a:ea typeface="微软雅黑" panose="020B0503020204020204" pitchFamily="34" charset="-122"/>
                <a:cs typeface="Times New Roman" panose="02020603050405020304" pitchFamily="18" charset="0"/>
              </a:rPr>
              <a:t>全自动洗衣机控制系统</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充分展示了单片机在</a:t>
            </a:r>
            <a:r>
              <a:rPr lang="zh-CN" altLang="en-US" sz="2400" b="1" dirty="0">
                <a:solidFill>
                  <a:srgbClr val="16A287"/>
                </a:solidFill>
                <a:latin typeface="微软雅黑" panose="020B0503020204020204" pitchFamily="34" charset="-122"/>
                <a:ea typeface="微软雅黑" panose="020B0503020204020204" pitchFamily="34" charset="-122"/>
                <a:cs typeface="Times New Roman" panose="02020603050405020304" pitchFamily="18" charset="0"/>
              </a:rPr>
              <a:t>自动化控制</a:t>
            </a:r>
            <a:r>
              <a:rPr lang="zh-CN" altLang="zh-CN" sz="2400" b="1" dirty="0">
                <a:solidFill>
                  <a:srgbClr val="16A287"/>
                </a:solidFill>
                <a:latin typeface="微软雅黑" panose="020B0503020204020204" pitchFamily="34" charset="-122"/>
                <a:ea typeface="微软雅黑" panose="020B0503020204020204" pitchFamily="34" charset="-122"/>
                <a:cs typeface="Times New Roman" panose="02020603050405020304" pitchFamily="18" charset="0"/>
              </a:rPr>
              <a:t>领域</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的应用。</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在本系统中，</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用户只需按按钮即可</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设置</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洗衣的模式和材质，</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从而</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实现不同的洗涤时间、旋转速度等，并实现定时预约功能。同时，系统还为用户提供个性化选择，通过按键和显示界面，用户可以指定</a:t>
            </a:r>
            <a:r>
              <a:rPr lang="zh-CN" altLang="zh-CN" sz="2400" b="1" dirty="0">
                <a:solidFill>
                  <a:srgbClr val="16A287"/>
                </a:solidFill>
                <a:latin typeface="微软雅黑" panose="020B0503020204020204" pitchFamily="34" charset="-122"/>
                <a:ea typeface="微软雅黑" panose="020B0503020204020204" pitchFamily="34" charset="-122"/>
                <a:cs typeface="Times New Roman" panose="02020603050405020304" pitchFamily="18" charset="0"/>
              </a:rPr>
              <a:t>特定的洗涤程序</a:t>
            </a:r>
            <a:r>
              <a:rPr lang="zh-CN" altLang="zh-CN" sz="2000" dirty="0">
                <a:latin typeface="微软雅黑" panose="020B0503020204020204" pitchFamily="34" charset="-122"/>
                <a:ea typeface="微软雅黑" panose="020B0503020204020204" pitchFamily="34" charset="-122"/>
                <a:cs typeface="Times New Roman" panose="02020603050405020304" pitchFamily="18" charset="0"/>
              </a:rPr>
              <a:t>，满足个性化的洗涤需求，从而圆满达成任务目标。</a:t>
            </a:r>
          </a:p>
        </p:txBody>
      </p:sp>
      <p:sp>
        <p:nvSpPr>
          <p:cNvPr id="6" name="KSO_Shape"/>
          <p:cNvSpPr/>
          <p:nvPr/>
        </p:nvSpPr>
        <p:spPr bwMode="auto">
          <a:xfrm>
            <a:off x="9549867" y="1877608"/>
            <a:ext cx="1880129" cy="3772834"/>
          </a:xfrm>
          <a:custGeom>
            <a:avLst/>
            <a:gdLst>
              <a:gd name="T0" fmla="*/ 169462 w 1111250"/>
              <a:gd name="T1" fmla="*/ 1980701 h 2228850"/>
              <a:gd name="T2" fmla="*/ 166532 w 1111250"/>
              <a:gd name="T3" fmla="*/ 2013561 h 2228850"/>
              <a:gd name="T4" fmla="*/ 175096 w 1111250"/>
              <a:gd name="T5" fmla="*/ 2039395 h 2228850"/>
              <a:gd name="T6" fmla="*/ 148504 w 1111250"/>
              <a:gd name="T7" fmla="*/ 2057072 h 2228850"/>
              <a:gd name="T8" fmla="*/ 125294 w 1111250"/>
              <a:gd name="T9" fmla="*/ 2075201 h 2228850"/>
              <a:gd name="T10" fmla="*/ 99829 w 1111250"/>
              <a:gd name="T11" fmla="*/ 2106475 h 2228850"/>
              <a:gd name="T12" fmla="*/ 75266 w 1111250"/>
              <a:gd name="T13" fmla="*/ 2158145 h 2228850"/>
              <a:gd name="T14" fmla="*/ 129350 w 1111250"/>
              <a:gd name="T15" fmla="*/ 2012881 h 2228850"/>
              <a:gd name="T16" fmla="*/ 145124 w 1111250"/>
              <a:gd name="T17" fmla="*/ 1999283 h 2228850"/>
              <a:gd name="T18" fmla="*/ 148504 w 1111250"/>
              <a:gd name="T19" fmla="*/ 1983873 h 2228850"/>
              <a:gd name="T20" fmla="*/ 144448 w 1111250"/>
              <a:gd name="T21" fmla="*/ 1969823 h 2228850"/>
              <a:gd name="T22" fmla="*/ 134082 w 1111250"/>
              <a:gd name="T23" fmla="*/ 1960758 h 2228850"/>
              <a:gd name="T24" fmla="*/ 121237 w 1111250"/>
              <a:gd name="T25" fmla="*/ 1960758 h 2228850"/>
              <a:gd name="T26" fmla="*/ 110195 w 1111250"/>
              <a:gd name="T27" fmla="*/ 1969370 h 2228850"/>
              <a:gd name="T28" fmla="*/ 104336 w 1111250"/>
              <a:gd name="T29" fmla="*/ 1989312 h 2228850"/>
              <a:gd name="T30" fmla="*/ 0 w 1111250"/>
              <a:gd name="T31" fmla="*/ 2213213 h 2228850"/>
              <a:gd name="T32" fmla="*/ 32901 w 1111250"/>
              <a:gd name="T33" fmla="*/ 2123472 h 2228850"/>
              <a:gd name="T34" fmla="*/ 48450 w 1111250"/>
              <a:gd name="T35" fmla="*/ 2095144 h 2228850"/>
              <a:gd name="T36" fmla="*/ 60844 w 1111250"/>
              <a:gd name="T37" fmla="*/ 2058885 h 2228850"/>
              <a:gd name="T38" fmla="*/ 67604 w 1111250"/>
              <a:gd name="T39" fmla="*/ 2018093 h 2228850"/>
              <a:gd name="T40" fmla="*/ 65125 w 1111250"/>
              <a:gd name="T41" fmla="*/ 1985913 h 2228850"/>
              <a:gd name="T42" fmla="*/ 70985 w 1111250"/>
              <a:gd name="T43" fmla="*/ 1961211 h 2228850"/>
              <a:gd name="T44" fmla="*/ 93069 w 1111250"/>
              <a:gd name="T45" fmla="*/ 1950787 h 2228850"/>
              <a:gd name="T46" fmla="*/ 113125 w 1111250"/>
              <a:gd name="T47" fmla="*/ 1927445 h 2228850"/>
              <a:gd name="T48" fmla="*/ 437775 w 1111250"/>
              <a:gd name="T49" fmla="*/ 1567695 h 2228850"/>
              <a:gd name="T50" fmla="*/ 321879 w 1111250"/>
              <a:gd name="T51" fmla="*/ 1764920 h 2228850"/>
              <a:gd name="T52" fmla="*/ 224998 w 1111250"/>
              <a:gd name="T53" fmla="*/ 1912499 h 2228850"/>
              <a:gd name="T54" fmla="*/ 140566 w 1111250"/>
              <a:gd name="T55" fmla="*/ 1824768 h 2228850"/>
              <a:gd name="T56" fmla="*/ 205531 w 1111250"/>
              <a:gd name="T57" fmla="*/ 1644092 h 2228850"/>
              <a:gd name="T58" fmla="*/ 297432 w 1111250"/>
              <a:gd name="T59" fmla="*/ 1421704 h 2228850"/>
              <a:gd name="T60" fmla="*/ 788760 w 1111250"/>
              <a:gd name="T61" fmla="*/ 882908 h 2228850"/>
              <a:gd name="T62" fmla="*/ 672872 w 1111250"/>
              <a:gd name="T63" fmla="*/ 1122413 h 2228850"/>
              <a:gd name="T64" fmla="*/ 530224 w 1111250"/>
              <a:gd name="T65" fmla="*/ 1398852 h 2228850"/>
              <a:gd name="T66" fmla="*/ 422274 w 1111250"/>
              <a:gd name="T67" fmla="*/ 1144165 h 2228850"/>
              <a:gd name="T68" fmla="*/ 553583 w 1111250"/>
              <a:gd name="T69" fmla="*/ 873844 h 2228850"/>
              <a:gd name="T70" fmla="*/ 666296 w 1111250"/>
              <a:gd name="T71" fmla="*/ 655638 h 2228850"/>
              <a:gd name="T72" fmla="*/ 1050245 w 1111250"/>
              <a:gd name="T73" fmla="*/ 147864 h 2228850"/>
              <a:gd name="T74" fmla="*/ 805996 w 1111250"/>
              <a:gd name="T75" fmla="*/ 641577 h 2228850"/>
              <a:gd name="T76" fmla="*/ 805996 w 1111250"/>
              <a:gd name="T77" fmla="*/ 656998 h 2228850"/>
              <a:gd name="T78" fmla="*/ 814614 w 1111250"/>
              <a:gd name="T79" fmla="*/ 663575 h 2228850"/>
              <a:gd name="T80" fmla="*/ 824366 w 1111250"/>
              <a:gd name="T81" fmla="*/ 658813 h 2228850"/>
              <a:gd name="T82" fmla="*/ 1068615 w 1111250"/>
              <a:gd name="T83" fmla="*/ 165100 h 2228850"/>
              <a:gd name="T84" fmla="*/ 1068841 w 1111250"/>
              <a:gd name="T85" fmla="*/ 149452 h 2228850"/>
              <a:gd name="T86" fmla="*/ 1060450 w 1111250"/>
              <a:gd name="T87" fmla="*/ 143102 h 2228850"/>
              <a:gd name="T88" fmla="*/ 1104691 w 1111250"/>
              <a:gd name="T89" fmla="*/ 3178 h 2228850"/>
              <a:gd name="T90" fmla="*/ 1110572 w 1111250"/>
              <a:gd name="T91" fmla="*/ 20203 h 2228850"/>
              <a:gd name="T92" fmla="*/ 1108989 w 1111250"/>
              <a:gd name="T93" fmla="*/ 56296 h 2228850"/>
              <a:gd name="T94" fmla="*/ 1085240 w 1111250"/>
              <a:gd name="T95" fmla="*/ 156857 h 2228850"/>
              <a:gd name="T96" fmla="*/ 1037518 w 1111250"/>
              <a:gd name="T97" fmla="*/ 299413 h 2228850"/>
              <a:gd name="T98" fmla="*/ 968084 w 1111250"/>
              <a:gd name="T99" fmla="*/ 477381 h 2228850"/>
              <a:gd name="T100" fmla="*/ 879877 w 1111250"/>
              <a:gd name="T101" fmla="*/ 683951 h 2228850"/>
              <a:gd name="T102" fmla="*/ 767695 w 1111250"/>
              <a:gd name="T103" fmla="*/ 469890 h 2228850"/>
              <a:gd name="T104" fmla="*/ 870377 w 1111250"/>
              <a:gd name="T105" fmla="*/ 292830 h 2228850"/>
              <a:gd name="T106" fmla="*/ 959489 w 1111250"/>
              <a:gd name="T107" fmla="*/ 152090 h 2228850"/>
              <a:gd name="T108" fmla="*/ 1031412 w 1111250"/>
              <a:gd name="T109" fmla="*/ 54026 h 2228850"/>
              <a:gd name="T110" fmla="*/ 1071896 w 1111250"/>
              <a:gd name="T111" fmla="*/ 12031 h 2228850"/>
              <a:gd name="T112" fmla="*/ 1091573 w 1111250"/>
              <a:gd name="T113" fmla="*/ 681 h 2228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11250" h="2228850">
                <a:moveTo>
                  <a:pt x="118533" y="1917700"/>
                </a:moveTo>
                <a:lnTo>
                  <a:pt x="177800" y="1958039"/>
                </a:lnTo>
                <a:lnTo>
                  <a:pt x="175321" y="1963477"/>
                </a:lnTo>
                <a:lnTo>
                  <a:pt x="173067" y="1969370"/>
                </a:lnTo>
                <a:lnTo>
                  <a:pt x="171039" y="1975262"/>
                </a:lnTo>
                <a:lnTo>
                  <a:pt x="169462" y="1980701"/>
                </a:lnTo>
                <a:lnTo>
                  <a:pt x="168335" y="1986593"/>
                </a:lnTo>
                <a:lnTo>
                  <a:pt x="167208" y="1992032"/>
                </a:lnTo>
                <a:lnTo>
                  <a:pt x="166532" y="1997697"/>
                </a:lnTo>
                <a:lnTo>
                  <a:pt x="166307" y="2003136"/>
                </a:lnTo>
                <a:lnTo>
                  <a:pt x="166307" y="2008348"/>
                </a:lnTo>
                <a:lnTo>
                  <a:pt x="166532" y="2013561"/>
                </a:lnTo>
                <a:lnTo>
                  <a:pt x="167208" y="2018546"/>
                </a:lnTo>
                <a:lnTo>
                  <a:pt x="167884" y="2023305"/>
                </a:lnTo>
                <a:lnTo>
                  <a:pt x="169237" y="2027611"/>
                </a:lnTo>
                <a:lnTo>
                  <a:pt x="171039" y="2031917"/>
                </a:lnTo>
                <a:lnTo>
                  <a:pt x="172842" y="2035769"/>
                </a:lnTo>
                <a:lnTo>
                  <a:pt x="175096" y="2039395"/>
                </a:lnTo>
                <a:lnTo>
                  <a:pt x="165631" y="2051180"/>
                </a:lnTo>
                <a:lnTo>
                  <a:pt x="162476" y="2051633"/>
                </a:lnTo>
                <a:lnTo>
                  <a:pt x="159096" y="2052313"/>
                </a:lnTo>
                <a:lnTo>
                  <a:pt x="155716" y="2053672"/>
                </a:lnTo>
                <a:lnTo>
                  <a:pt x="152110" y="2055259"/>
                </a:lnTo>
                <a:lnTo>
                  <a:pt x="148504" y="2057072"/>
                </a:lnTo>
                <a:lnTo>
                  <a:pt x="144674" y="2059338"/>
                </a:lnTo>
                <a:lnTo>
                  <a:pt x="140843" y="2061831"/>
                </a:lnTo>
                <a:lnTo>
                  <a:pt x="137237" y="2065003"/>
                </a:lnTo>
                <a:lnTo>
                  <a:pt x="133181" y="2067949"/>
                </a:lnTo>
                <a:lnTo>
                  <a:pt x="129350" y="2071575"/>
                </a:lnTo>
                <a:lnTo>
                  <a:pt x="125294" y="2075201"/>
                </a:lnTo>
                <a:lnTo>
                  <a:pt x="121237" y="2079281"/>
                </a:lnTo>
                <a:lnTo>
                  <a:pt x="117406" y="2083586"/>
                </a:lnTo>
                <a:lnTo>
                  <a:pt x="113575" y="2088119"/>
                </a:lnTo>
                <a:lnTo>
                  <a:pt x="109519" y="2092878"/>
                </a:lnTo>
                <a:lnTo>
                  <a:pt x="105688" y="2098090"/>
                </a:lnTo>
                <a:lnTo>
                  <a:pt x="99829" y="2106475"/>
                </a:lnTo>
                <a:lnTo>
                  <a:pt x="94195" y="2115313"/>
                </a:lnTo>
                <a:lnTo>
                  <a:pt x="89238" y="2124151"/>
                </a:lnTo>
                <a:lnTo>
                  <a:pt x="84731" y="2132990"/>
                </a:lnTo>
                <a:lnTo>
                  <a:pt x="80900" y="2141601"/>
                </a:lnTo>
                <a:lnTo>
                  <a:pt x="77970" y="2150213"/>
                </a:lnTo>
                <a:lnTo>
                  <a:pt x="75266" y="2158145"/>
                </a:lnTo>
                <a:lnTo>
                  <a:pt x="73463" y="2166076"/>
                </a:lnTo>
                <a:lnTo>
                  <a:pt x="23211" y="2228850"/>
                </a:lnTo>
                <a:lnTo>
                  <a:pt x="18704" y="2225904"/>
                </a:lnTo>
                <a:lnTo>
                  <a:pt x="123040" y="2013334"/>
                </a:lnTo>
                <a:lnTo>
                  <a:pt x="126195" y="2013561"/>
                </a:lnTo>
                <a:lnTo>
                  <a:pt x="129350" y="2012881"/>
                </a:lnTo>
                <a:lnTo>
                  <a:pt x="132279" y="2011974"/>
                </a:lnTo>
                <a:lnTo>
                  <a:pt x="135434" y="2010388"/>
                </a:lnTo>
                <a:lnTo>
                  <a:pt x="138364" y="2008348"/>
                </a:lnTo>
                <a:lnTo>
                  <a:pt x="140843" y="2005855"/>
                </a:lnTo>
                <a:lnTo>
                  <a:pt x="143096" y="2002909"/>
                </a:lnTo>
                <a:lnTo>
                  <a:pt x="145124" y="1999283"/>
                </a:lnTo>
                <a:lnTo>
                  <a:pt x="146251" y="1996791"/>
                </a:lnTo>
                <a:lnTo>
                  <a:pt x="147152" y="1994298"/>
                </a:lnTo>
                <a:lnTo>
                  <a:pt x="147603" y="1991805"/>
                </a:lnTo>
                <a:lnTo>
                  <a:pt x="148054" y="1989312"/>
                </a:lnTo>
                <a:lnTo>
                  <a:pt x="148504" y="1986593"/>
                </a:lnTo>
                <a:lnTo>
                  <a:pt x="148504" y="1983873"/>
                </a:lnTo>
                <a:lnTo>
                  <a:pt x="148054" y="1981380"/>
                </a:lnTo>
                <a:lnTo>
                  <a:pt x="147828" y="1978888"/>
                </a:lnTo>
                <a:lnTo>
                  <a:pt x="147378" y="1976395"/>
                </a:lnTo>
                <a:lnTo>
                  <a:pt x="146476" y="1974129"/>
                </a:lnTo>
                <a:lnTo>
                  <a:pt x="145575" y="1971862"/>
                </a:lnTo>
                <a:lnTo>
                  <a:pt x="144448" y="1969823"/>
                </a:lnTo>
                <a:lnTo>
                  <a:pt x="143096" y="1967783"/>
                </a:lnTo>
                <a:lnTo>
                  <a:pt x="141744" y="1965970"/>
                </a:lnTo>
                <a:lnTo>
                  <a:pt x="139941" y="1964384"/>
                </a:lnTo>
                <a:lnTo>
                  <a:pt x="138138" y="1963024"/>
                </a:lnTo>
                <a:lnTo>
                  <a:pt x="136110" y="1961891"/>
                </a:lnTo>
                <a:lnTo>
                  <a:pt x="134082" y="1960758"/>
                </a:lnTo>
                <a:lnTo>
                  <a:pt x="131829" y="1960305"/>
                </a:lnTo>
                <a:lnTo>
                  <a:pt x="129801" y="1959851"/>
                </a:lnTo>
                <a:lnTo>
                  <a:pt x="127547" y="1959851"/>
                </a:lnTo>
                <a:lnTo>
                  <a:pt x="125519" y="1959851"/>
                </a:lnTo>
                <a:lnTo>
                  <a:pt x="123265" y="1960305"/>
                </a:lnTo>
                <a:lnTo>
                  <a:pt x="121237" y="1960758"/>
                </a:lnTo>
                <a:lnTo>
                  <a:pt x="119434" y="1961891"/>
                </a:lnTo>
                <a:lnTo>
                  <a:pt x="117406" y="1962798"/>
                </a:lnTo>
                <a:lnTo>
                  <a:pt x="115604" y="1964157"/>
                </a:lnTo>
                <a:lnTo>
                  <a:pt x="113575" y="1965517"/>
                </a:lnTo>
                <a:lnTo>
                  <a:pt x="111998" y="1967330"/>
                </a:lnTo>
                <a:lnTo>
                  <a:pt x="110195" y="1969370"/>
                </a:lnTo>
                <a:lnTo>
                  <a:pt x="109068" y="1971409"/>
                </a:lnTo>
                <a:lnTo>
                  <a:pt x="107716" y="1973902"/>
                </a:lnTo>
                <a:lnTo>
                  <a:pt x="106139" y="1977755"/>
                </a:lnTo>
                <a:lnTo>
                  <a:pt x="105012" y="1981380"/>
                </a:lnTo>
                <a:lnTo>
                  <a:pt x="104561" y="1985460"/>
                </a:lnTo>
                <a:lnTo>
                  <a:pt x="104336" y="1989312"/>
                </a:lnTo>
                <a:lnTo>
                  <a:pt x="104787" y="1993165"/>
                </a:lnTo>
                <a:lnTo>
                  <a:pt x="105463" y="1996791"/>
                </a:lnTo>
                <a:lnTo>
                  <a:pt x="106815" y="2000417"/>
                </a:lnTo>
                <a:lnTo>
                  <a:pt x="108618" y="2003363"/>
                </a:lnTo>
                <a:lnTo>
                  <a:pt x="4507" y="2215933"/>
                </a:lnTo>
                <a:lnTo>
                  <a:pt x="0" y="2213213"/>
                </a:lnTo>
                <a:lnTo>
                  <a:pt x="18704" y="2139562"/>
                </a:lnTo>
                <a:lnTo>
                  <a:pt x="21633" y="2136842"/>
                </a:lnTo>
                <a:lnTo>
                  <a:pt x="24337" y="2134123"/>
                </a:lnTo>
                <a:lnTo>
                  <a:pt x="27267" y="2130723"/>
                </a:lnTo>
                <a:lnTo>
                  <a:pt x="29971" y="2127324"/>
                </a:lnTo>
                <a:lnTo>
                  <a:pt x="32901" y="2123472"/>
                </a:lnTo>
                <a:lnTo>
                  <a:pt x="35605" y="2119392"/>
                </a:lnTo>
                <a:lnTo>
                  <a:pt x="38084" y="2115087"/>
                </a:lnTo>
                <a:lnTo>
                  <a:pt x="40788" y="2110328"/>
                </a:lnTo>
                <a:lnTo>
                  <a:pt x="43267" y="2105569"/>
                </a:lnTo>
                <a:lnTo>
                  <a:pt x="45971" y="2100583"/>
                </a:lnTo>
                <a:lnTo>
                  <a:pt x="48450" y="2095144"/>
                </a:lnTo>
                <a:lnTo>
                  <a:pt x="50703" y="2089932"/>
                </a:lnTo>
                <a:lnTo>
                  <a:pt x="52957" y="2084040"/>
                </a:lnTo>
                <a:lnTo>
                  <a:pt x="55210" y="2078374"/>
                </a:lnTo>
                <a:lnTo>
                  <a:pt x="57238" y="2072255"/>
                </a:lnTo>
                <a:lnTo>
                  <a:pt x="58816" y="2066137"/>
                </a:lnTo>
                <a:lnTo>
                  <a:pt x="60844" y="2058885"/>
                </a:lnTo>
                <a:lnTo>
                  <a:pt x="62647" y="2051633"/>
                </a:lnTo>
                <a:lnTo>
                  <a:pt x="64224" y="2044608"/>
                </a:lnTo>
                <a:lnTo>
                  <a:pt x="65351" y="2037809"/>
                </a:lnTo>
                <a:lnTo>
                  <a:pt x="66478" y="2030784"/>
                </a:lnTo>
                <a:lnTo>
                  <a:pt x="67154" y="2024438"/>
                </a:lnTo>
                <a:lnTo>
                  <a:pt x="67604" y="2018093"/>
                </a:lnTo>
                <a:lnTo>
                  <a:pt x="67830" y="2011974"/>
                </a:lnTo>
                <a:lnTo>
                  <a:pt x="67604" y="2006082"/>
                </a:lnTo>
                <a:lnTo>
                  <a:pt x="67379" y="2000643"/>
                </a:lnTo>
                <a:lnTo>
                  <a:pt x="66928" y="1995431"/>
                </a:lnTo>
                <a:lnTo>
                  <a:pt x="66252" y="1990445"/>
                </a:lnTo>
                <a:lnTo>
                  <a:pt x="65125" y="1985913"/>
                </a:lnTo>
                <a:lnTo>
                  <a:pt x="63773" y="1982060"/>
                </a:lnTo>
                <a:lnTo>
                  <a:pt x="62196" y="1978434"/>
                </a:lnTo>
                <a:lnTo>
                  <a:pt x="60393" y="1975262"/>
                </a:lnTo>
                <a:lnTo>
                  <a:pt x="63999" y="1961891"/>
                </a:lnTo>
                <a:lnTo>
                  <a:pt x="67379" y="1961891"/>
                </a:lnTo>
                <a:lnTo>
                  <a:pt x="70985" y="1961211"/>
                </a:lnTo>
                <a:lnTo>
                  <a:pt x="74590" y="1960531"/>
                </a:lnTo>
                <a:lnTo>
                  <a:pt x="78421" y="1959172"/>
                </a:lnTo>
                <a:lnTo>
                  <a:pt x="82252" y="1957585"/>
                </a:lnTo>
                <a:lnTo>
                  <a:pt x="85632" y="1955772"/>
                </a:lnTo>
                <a:lnTo>
                  <a:pt x="89463" y="1953279"/>
                </a:lnTo>
                <a:lnTo>
                  <a:pt x="93069" y="1950787"/>
                </a:lnTo>
                <a:lnTo>
                  <a:pt x="96674" y="1947614"/>
                </a:lnTo>
                <a:lnTo>
                  <a:pt x="100055" y="1944215"/>
                </a:lnTo>
                <a:lnTo>
                  <a:pt x="103435" y="1940589"/>
                </a:lnTo>
                <a:lnTo>
                  <a:pt x="106815" y="1936510"/>
                </a:lnTo>
                <a:lnTo>
                  <a:pt x="109970" y="1932204"/>
                </a:lnTo>
                <a:lnTo>
                  <a:pt x="113125" y="1927445"/>
                </a:lnTo>
                <a:lnTo>
                  <a:pt x="115829" y="1922686"/>
                </a:lnTo>
                <a:lnTo>
                  <a:pt x="118533" y="1917700"/>
                </a:lnTo>
                <a:close/>
                <a:moveTo>
                  <a:pt x="315088" y="1381125"/>
                </a:moveTo>
                <a:lnTo>
                  <a:pt x="479425" y="1492886"/>
                </a:lnTo>
                <a:lnTo>
                  <a:pt x="458373" y="1530971"/>
                </a:lnTo>
                <a:lnTo>
                  <a:pt x="437775" y="1567695"/>
                </a:lnTo>
                <a:lnTo>
                  <a:pt x="417402" y="1603740"/>
                </a:lnTo>
                <a:lnTo>
                  <a:pt x="397483" y="1638651"/>
                </a:lnTo>
                <a:lnTo>
                  <a:pt x="377790" y="1672202"/>
                </a:lnTo>
                <a:lnTo>
                  <a:pt x="358549" y="1704393"/>
                </a:lnTo>
                <a:lnTo>
                  <a:pt x="339988" y="1735450"/>
                </a:lnTo>
                <a:lnTo>
                  <a:pt x="321879" y="1764920"/>
                </a:lnTo>
                <a:lnTo>
                  <a:pt x="304223" y="1793257"/>
                </a:lnTo>
                <a:lnTo>
                  <a:pt x="287020" y="1820234"/>
                </a:lnTo>
                <a:lnTo>
                  <a:pt x="270722" y="1845624"/>
                </a:lnTo>
                <a:lnTo>
                  <a:pt x="254877" y="1869653"/>
                </a:lnTo>
                <a:lnTo>
                  <a:pt x="239485" y="1891869"/>
                </a:lnTo>
                <a:lnTo>
                  <a:pt x="224998" y="1912499"/>
                </a:lnTo>
                <a:lnTo>
                  <a:pt x="210737" y="1931768"/>
                </a:lnTo>
                <a:lnTo>
                  <a:pt x="197608" y="1949450"/>
                </a:lnTo>
                <a:lnTo>
                  <a:pt x="119062" y="1895950"/>
                </a:lnTo>
                <a:lnTo>
                  <a:pt x="125400" y="1873734"/>
                </a:lnTo>
                <a:lnTo>
                  <a:pt x="132417" y="1849931"/>
                </a:lnTo>
                <a:lnTo>
                  <a:pt x="140566" y="1824768"/>
                </a:lnTo>
                <a:lnTo>
                  <a:pt x="149394" y="1798018"/>
                </a:lnTo>
                <a:lnTo>
                  <a:pt x="158901" y="1770134"/>
                </a:lnTo>
                <a:lnTo>
                  <a:pt x="169540" y="1740437"/>
                </a:lnTo>
                <a:lnTo>
                  <a:pt x="180858" y="1709607"/>
                </a:lnTo>
                <a:lnTo>
                  <a:pt x="192855" y="1677416"/>
                </a:lnTo>
                <a:lnTo>
                  <a:pt x="205531" y="1644092"/>
                </a:lnTo>
                <a:lnTo>
                  <a:pt x="219112" y="1609861"/>
                </a:lnTo>
                <a:lnTo>
                  <a:pt x="233373" y="1574269"/>
                </a:lnTo>
                <a:lnTo>
                  <a:pt x="248313" y="1537545"/>
                </a:lnTo>
                <a:lnTo>
                  <a:pt x="264158" y="1499913"/>
                </a:lnTo>
                <a:lnTo>
                  <a:pt x="280229" y="1461148"/>
                </a:lnTo>
                <a:lnTo>
                  <a:pt x="297432" y="1421704"/>
                </a:lnTo>
                <a:lnTo>
                  <a:pt x="315088" y="1381125"/>
                </a:lnTo>
                <a:close/>
                <a:moveTo>
                  <a:pt x="666296" y="655638"/>
                </a:moveTo>
                <a:lnTo>
                  <a:pt x="839787" y="773011"/>
                </a:lnTo>
                <a:lnTo>
                  <a:pt x="823232" y="809266"/>
                </a:lnTo>
                <a:lnTo>
                  <a:pt x="806223" y="845747"/>
                </a:lnTo>
                <a:lnTo>
                  <a:pt x="788760" y="882908"/>
                </a:lnTo>
                <a:lnTo>
                  <a:pt x="771298" y="920295"/>
                </a:lnTo>
                <a:lnTo>
                  <a:pt x="752928" y="957909"/>
                </a:lnTo>
                <a:lnTo>
                  <a:pt x="734785" y="996429"/>
                </a:lnTo>
                <a:lnTo>
                  <a:pt x="715962" y="1034723"/>
                </a:lnTo>
                <a:lnTo>
                  <a:pt x="696912" y="1073469"/>
                </a:lnTo>
                <a:lnTo>
                  <a:pt x="672872" y="1122413"/>
                </a:lnTo>
                <a:lnTo>
                  <a:pt x="648606" y="1170676"/>
                </a:lnTo>
                <a:lnTo>
                  <a:pt x="624567" y="1218034"/>
                </a:lnTo>
                <a:lnTo>
                  <a:pt x="600528" y="1264711"/>
                </a:lnTo>
                <a:lnTo>
                  <a:pt x="576942" y="1310256"/>
                </a:lnTo>
                <a:lnTo>
                  <a:pt x="553356" y="1355120"/>
                </a:lnTo>
                <a:lnTo>
                  <a:pt x="530224" y="1398852"/>
                </a:lnTo>
                <a:lnTo>
                  <a:pt x="507092" y="1441451"/>
                </a:lnTo>
                <a:lnTo>
                  <a:pt x="338137" y="1327476"/>
                </a:lnTo>
                <a:lnTo>
                  <a:pt x="358321" y="1282612"/>
                </a:lnTo>
                <a:lnTo>
                  <a:pt x="378958" y="1237067"/>
                </a:lnTo>
                <a:lnTo>
                  <a:pt x="400276" y="1191070"/>
                </a:lnTo>
                <a:lnTo>
                  <a:pt x="422274" y="1144165"/>
                </a:lnTo>
                <a:lnTo>
                  <a:pt x="444726" y="1096355"/>
                </a:lnTo>
                <a:lnTo>
                  <a:pt x="467858" y="1048318"/>
                </a:lnTo>
                <a:lnTo>
                  <a:pt x="491444" y="999601"/>
                </a:lnTo>
                <a:lnTo>
                  <a:pt x="515256" y="950658"/>
                </a:lnTo>
                <a:lnTo>
                  <a:pt x="534533" y="911911"/>
                </a:lnTo>
                <a:lnTo>
                  <a:pt x="553583" y="873844"/>
                </a:lnTo>
                <a:lnTo>
                  <a:pt x="572633" y="836003"/>
                </a:lnTo>
                <a:lnTo>
                  <a:pt x="591456" y="798843"/>
                </a:lnTo>
                <a:lnTo>
                  <a:pt x="610506" y="762135"/>
                </a:lnTo>
                <a:lnTo>
                  <a:pt x="629103" y="726107"/>
                </a:lnTo>
                <a:lnTo>
                  <a:pt x="647699" y="690533"/>
                </a:lnTo>
                <a:lnTo>
                  <a:pt x="666296" y="655638"/>
                </a:lnTo>
                <a:close/>
                <a:moveTo>
                  <a:pt x="1059090" y="142875"/>
                </a:moveTo>
                <a:lnTo>
                  <a:pt x="1057956" y="143102"/>
                </a:lnTo>
                <a:lnTo>
                  <a:pt x="1056595" y="143329"/>
                </a:lnTo>
                <a:lnTo>
                  <a:pt x="1055234" y="143782"/>
                </a:lnTo>
                <a:lnTo>
                  <a:pt x="1052739" y="145370"/>
                </a:lnTo>
                <a:lnTo>
                  <a:pt x="1050245" y="147864"/>
                </a:lnTo>
                <a:lnTo>
                  <a:pt x="1047750" y="150586"/>
                </a:lnTo>
                <a:lnTo>
                  <a:pt x="1045256" y="154214"/>
                </a:lnTo>
                <a:lnTo>
                  <a:pt x="1042988" y="158296"/>
                </a:lnTo>
                <a:lnTo>
                  <a:pt x="809398" y="632959"/>
                </a:lnTo>
                <a:lnTo>
                  <a:pt x="807357" y="637268"/>
                </a:lnTo>
                <a:lnTo>
                  <a:pt x="805996" y="641577"/>
                </a:lnTo>
                <a:lnTo>
                  <a:pt x="805089" y="645659"/>
                </a:lnTo>
                <a:lnTo>
                  <a:pt x="804862" y="649288"/>
                </a:lnTo>
                <a:lnTo>
                  <a:pt x="804862" y="652689"/>
                </a:lnTo>
                <a:lnTo>
                  <a:pt x="805089" y="654504"/>
                </a:lnTo>
                <a:lnTo>
                  <a:pt x="805543" y="655638"/>
                </a:lnTo>
                <a:lnTo>
                  <a:pt x="805996" y="656998"/>
                </a:lnTo>
                <a:lnTo>
                  <a:pt x="806450" y="658132"/>
                </a:lnTo>
                <a:lnTo>
                  <a:pt x="807357" y="659039"/>
                </a:lnTo>
                <a:lnTo>
                  <a:pt x="808264" y="659720"/>
                </a:lnTo>
                <a:lnTo>
                  <a:pt x="812573" y="662668"/>
                </a:lnTo>
                <a:lnTo>
                  <a:pt x="813480" y="663348"/>
                </a:lnTo>
                <a:lnTo>
                  <a:pt x="814614" y="663575"/>
                </a:lnTo>
                <a:lnTo>
                  <a:pt x="815521" y="663575"/>
                </a:lnTo>
                <a:lnTo>
                  <a:pt x="816882" y="663575"/>
                </a:lnTo>
                <a:lnTo>
                  <a:pt x="818016" y="663121"/>
                </a:lnTo>
                <a:lnTo>
                  <a:pt x="819377" y="662441"/>
                </a:lnTo>
                <a:lnTo>
                  <a:pt x="821871" y="661080"/>
                </a:lnTo>
                <a:lnTo>
                  <a:pt x="824366" y="658813"/>
                </a:lnTo>
                <a:lnTo>
                  <a:pt x="827314" y="655638"/>
                </a:lnTo>
                <a:lnTo>
                  <a:pt x="829582" y="652236"/>
                </a:lnTo>
                <a:lnTo>
                  <a:pt x="831850" y="648154"/>
                </a:lnTo>
                <a:lnTo>
                  <a:pt x="1065666" y="173718"/>
                </a:lnTo>
                <a:lnTo>
                  <a:pt x="1067481" y="169409"/>
                </a:lnTo>
                <a:lnTo>
                  <a:pt x="1068615" y="165100"/>
                </a:lnTo>
                <a:lnTo>
                  <a:pt x="1069748" y="161018"/>
                </a:lnTo>
                <a:lnTo>
                  <a:pt x="1069975" y="157163"/>
                </a:lnTo>
                <a:lnTo>
                  <a:pt x="1069975" y="153761"/>
                </a:lnTo>
                <a:lnTo>
                  <a:pt x="1069748" y="152173"/>
                </a:lnTo>
                <a:lnTo>
                  <a:pt x="1069295" y="150586"/>
                </a:lnTo>
                <a:lnTo>
                  <a:pt x="1068841" y="149452"/>
                </a:lnTo>
                <a:lnTo>
                  <a:pt x="1068161" y="148318"/>
                </a:lnTo>
                <a:lnTo>
                  <a:pt x="1067481" y="147411"/>
                </a:lnTo>
                <a:lnTo>
                  <a:pt x="1066573" y="146504"/>
                </a:lnTo>
                <a:lnTo>
                  <a:pt x="1062491" y="143782"/>
                </a:lnTo>
                <a:lnTo>
                  <a:pt x="1061357" y="143329"/>
                </a:lnTo>
                <a:lnTo>
                  <a:pt x="1060450" y="143102"/>
                </a:lnTo>
                <a:lnTo>
                  <a:pt x="1059090" y="142875"/>
                </a:lnTo>
                <a:close/>
                <a:moveTo>
                  <a:pt x="1096549" y="0"/>
                </a:moveTo>
                <a:lnTo>
                  <a:pt x="1098811" y="227"/>
                </a:lnTo>
                <a:lnTo>
                  <a:pt x="1101073" y="908"/>
                </a:lnTo>
                <a:lnTo>
                  <a:pt x="1102882" y="2043"/>
                </a:lnTo>
                <a:lnTo>
                  <a:pt x="1104691" y="3178"/>
                </a:lnTo>
                <a:lnTo>
                  <a:pt x="1106048" y="5221"/>
                </a:lnTo>
                <a:lnTo>
                  <a:pt x="1107405" y="7264"/>
                </a:lnTo>
                <a:lnTo>
                  <a:pt x="1108762" y="10215"/>
                </a:lnTo>
                <a:lnTo>
                  <a:pt x="1109441" y="13166"/>
                </a:lnTo>
                <a:lnTo>
                  <a:pt x="1110119" y="16344"/>
                </a:lnTo>
                <a:lnTo>
                  <a:pt x="1110572" y="20203"/>
                </a:lnTo>
                <a:lnTo>
                  <a:pt x="1111250" y="24289"/>
                </a:lnTo>
                <a:lnTo>
                  <a:pt x="1111250" y="28829"/>
                </a:lnTo>
                <a:lnTo>
                  <a:pt x="1111250" y="33596"/>
                </a:lnTo>
                <a:lnTo>
                  <a:pt x="1111024" y="38590"/>
                </a:lnTo>
                <a:lnTo>
                  <a:pt x="1110346" y="44265"/>
                </a:lnTo>
                <a:lnTo>
                  <a:pt x="1108989" y="56296"/>
                </a:lnTo>
                <a:lnTo>
                  <a:pt x="1106953" y="69916"/>
                </a:lnTo>
                <a:lnTo>
                  <a:pt x="1103787" y="84898"/>
                </a:lnTo>
                <a:lnTo>
                  <a:pt x="1100394" y="100788"/>
                </a:lnTo>
                <a:lnTo>
                  <a:pt x="1095871" y="118267"/>
                </a:lnTo>
                <a:lnTo>
                  <a:pt x="1090895" y="136881"/>
                </a:lnTo>
                <a:lnTo>
                  <a:pt x="1085240" y="156857"/>
                </a:lnTo>
                <a:lnTo>
                  <a:pt x="1078682" y="177741"/>
                </a:lnTo>
                <a:lnTo>
                  <a:pt x="1071670" y="199987"/>
                </a:lnTo>
                <a:lnTo>
                  <a:pt x="1064207" y="223368"/>
                </a:lnTo>
                <a:lnTo>
                  <a:pt x="1055838" y="247657"/>
                </a:lnTo>
                <a:lnTo>
                  <a:pt x="1046791" y="273081"/>
                </a:lnTo>
                <a:lnTo>
                  <a:pt x="1037518" y="299413"/>
                </a:lnTo>
                <a:lnTo>
                  <a:pt x="1027114" y="326880"/>
                </a:lnTo>
                <a:lnTo>
                  <a:pt x="1016484" y="355255"/>
                </a:lnTo>
                <a:lnTo>
                  <a:pt x="1005176" y="384538"/>
                </a:lnTo>
                <a:lnTo>
                  <a:pt x="993415" y="414502"/>
                </a:lnTo>
                <a:lnTo>
                  <a:pt x="980975" y="445601"/>
                </a:lnTo>
                <a:lnTo>
                  <a:pt x="968084" y="477381"/>
                </a:lnTo>
                <a:lnTo>
                  <a:pt x="954739" y="510069"/>
                </a:lnTo>
                <a:lnTo>
                  <a:pt x="940491" y="543438"/>
                </a:lnTo>
                <a:lnTo>
                  <a:pt x="926242" y="577488"/>
                </a:lnTo>
                <a:lnTo>
                  <a:pt x="911314" y="612446"/>
                </a:lnTo>
                <a:lnTo>
                  <a:pt x="895709" y="647858"/>
                </a:lnTo>
                <a:lnTo>
                  <a:pt x="879877" y="683951"/>
                </a:lnTo>
                <a:lnTo>
                  <a:pt x="863592" y="720725"/>
                </a:lnTo>
                <a:lnTo>
                  <a:pt x="693737" y="604955"/>
                </a:lnTo>
                <a:lnTo>
                  <a:pt x="712510" y="570224"/>
                </a:lnTo>
                <a:lnTo>
                  <a:pt x="731282" y="535720"/>
                </a:lnTo>
                <a:lnTo>
                  <a:pt x="749602" y="502578"/>
                </a:lnTo>
                <a:lnTo>
                  <a:pt x="767695" y="469890"/>
                </a:lnTo>
                <a:lnTo>
                  <a:pt x="785563" y="438110"/>
                </a:lnTo>
                <a:lnTo>
                  <a:pt x="803204" y="407238"/>
                </a:lnTo>
                <a:lnTo>
                  <a:pt x="820167" y="377274"/>
                </a:lnTo>
                <a:lnTo>
                  <a:pt x="837356" y="348218"/>
                </a:lnTo>
                <a:lnTo>
                  <a:pt x="853867" y="319843"/>
                </a:lnTo>
                <a:lnTo>
                  <a:pt x="870377" y="292830"/>
                </a:lnTo>
                <a:lnTo>
                  <a:pt x="886209" y="266498"/>
                </a:lnTo>
                <a:lnTo>
                  <a:pt x="901589" y="241528"/>
                </a:lnTo>
                <a:lnTo>
                  <a:pt x="916743" y="217466"/>
                </a:lnTo>
                <a:lnTo>
                  <a:pt x="931444" y="194539"/>
                </a:lnTo>
                <a:lnTo>
                  <a:pt x="945693" y="172747"/>
                </a:lnTo>
                <a:lnTo>
                  <a:pt x="959489" y="152090"/>
                </a:lnTo>
                <a:lnTo>
                  <a:pt x="972833" y="132568"/>
                </a:lnTo>
                <a:lnTo>
                  <a:pt x="985499" y="114408"/>
                </a:lnTo>
                <a:lnTo>
                  <a:pt x="997712" y="97610"/>
                </a:lnTo>
                <a:lnTo>
                  <a:pt x="1009473" y="81493"/>
                </a:lnTo>
                <a:lnTo>
                  <a:pt x="1020782" y="67192"/>
                </a:lnTo>
                <a:lnTo>
                  <a:pt x="1031412" y="54026"/>
                </a:lnTo>
                <a:lnTo>
                  <a:pt x="1041363" y="42449"/>
                </a:lnTo>
                <a:lnTo>
                  <a:pt x="1051089" y="32007"/>
                </a:lnTo>
                <a:lnTo>
                  <a:pt x="1059909" y="22927"/>
                </a:lnTo>
                <a:lnTo>
                  <a:pt x="1063754" y="18841"/>
                </a:lnTo>
                <a:lnTo>
                  <a:pt x="1067825" y="15436"/>
                </a:lnTo>
                <a:lnTo>
                  <a:pt x="1071896" y="12031"/>
                </a:lnTo>
                <a:lnTo>
                  <a:pt x="1075515" y="9307"/>
                </a:lnTo>
                <a:lnTo>
                  <a:pt x="1078908" y="6810"/>
                </a:lnTo>
                <a:lnTo>
                  <a:pt x="1082526" y="4767"/>
                </a:lnTo>
                <a:lnTo>
                  <a:pt x="1085467" y="2951"/>
                </a:lnTo>
                <a:lnTo>
                  <a:pt x="1088407" y="1816"/>
                </a:lnTo>
                <a:lnTo>
                  <a:pt x="1091573" y="681"/>
                </a:lnTo>
                <a:lnTo>
                  <a:pt x="1094061" y="227"/>
                </a:lnTo>
                <a:lnTo>
                  <a:pt x="1096549" y="0"/>
                </a:lnTo>
                <a:close/>
              </a:path>
            </a:pathLst>
          </a:custGeom>
          <a:solidFill>
            <a:srgbClr val="16A287"/>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7" name="任意多边形 6"/>
          <p:cNvSpPr/>
          <p:nvPr/>
        </p:nvSpPr>
        <p:spPr>
          <a:xfrm>
            <a:off x="745062" y="5299302"/>
            <a:ext cx="8839200" cy="441184"/>
          </a:xfrm>
          <a:custGeom>
            <a:avLst/>
            <a:gdLst>
              <a:gd name="connsiteX0" fmla="*/ 0 w 8839200"/>
              <a:gd name="connsiteY0" fmla="*/ 204031 h 441184"/>
              <a:gd name="connsiteX1" fmla="*/ 1083733 w 8839200"/>
              <a:gd name="connsiteY1" fmla="*/ 136298 h 441184"/>
              <a:gd name="connsiteX2" fmla="*/ 1778000 w 8839200"/>
              <a:gd name="connsiteY2" fmla="*/ 441098 h 441184"/>
              <a:gd name="connsiteX3" fmla="*/ 2929467 w 8839200"/>
              <a:gd name="connsiteY3" fmla="*/ 102431 h 441184"/>
              <a:gd name="connsiteX4" fmla="*/ 4064000 w 8839200"/>
              <a:gd name="connsiteY4" fmla="*/ 339498 h 441184"/>
              <a:gd name="connsiteX5" fmla="*/ 5164667 w 8839200"/>
              <a:gd name="connsiteY5" fmla="*/ 17765 h 441184"/>
              <a:gd name="connsiteX6" fmla="*/ 6299200 w 8839200"/>
              <a:gd name="connsiteY6" fmla="*/ 407231 h 441184"/>
              <a:gd name="connsiteX7" fmla="*/ 7501467 w 8839200"/>
              <a:gd name="connsiteY7" fmla="*/ 831 h 441184"/>
              <a:gd name="connsiteX8" fmla="*/ 8839200 w 8839200"/>
              <a:gd name="connsiteY8" fmla="*/ 322565 h 441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39200" h="441184">
                <a:moveTo>
                  <a:pt x="0" y="204031"/>
                </a:moveTo>
                <a:cubicBezTo>
                  <a:pt x="393700" y="150409"/>
                  <a:pt x="787400" y="96787"/>
                  <a:pt x="1083733" y="136298"/>
                </a:cubicBezTo>
                <a:cubicBezTo>
                  <a:pt x="1380066" y="175809"/>
                  <a:pt x="1470378" y="446743"/>
                  <a:pt x="1778000" y="441098"/>
                </a:cubicBezTo>
                <a:cubicBezTo>
                  <a:pt x="2085622" y="435454"/>
                  <a:pt x="2548467" y="119364"/>
                  <a:pt x="2929467" y="102431"/>
                </a:cubicBezTo>
                <a:cubicBezTo>
                  <a:pt x="3310467" y="85498"/>
                  <a:pt x="3691467" y="353609"/>
                  <a:pt x="4064000" y="339498"/>
                </a:cubicBezTo>
                <a:cubicBezTo>
                  <a:pt x="4436533" y="325387"/>
                  <a:pt x="4792134" y="6476"/>
                  <a:pt x="5164667" y="17765"/>
                </a:cubicBezTo>
                <a:cubicBezTo>
                  <a:pt x="5537200" y="29054"/>
                  <a:pt x="5909733" y="410053"/>
                  <a:pt x="6299200" y="407231"/>
                </a:cubicBezTo>
                <a:cubicBezTo>
                  <a:pt x="6688667" y="404409"/>
                  <a:pt x="7078134" y="14942"/>
                  <a:pt x="7501467" y="831"/>
                </a:cubicBezTo>
                <a:cubicBezTo>
                  <a:pt x="7924800" y="-13280"/>
                  <a:pt x="8382000" y="154642"/>
                  <a:pt x="8839200" y="322565"/>
                </a:cubicBezTo>
              </a:path>
            </a:pathLst>
          </a:custGeom>
          <a:noFill/>
          <a:ln w="25400">
            <a:solidFill>
              <a:srgbClr val="16A2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工作总结</a:t>
            </a:r>
            <a:r>
              <a:rPr lang="zh-CN" altLang="en-US" sz="1600" dirty="0"/>
              <a:t>（设计不足与展望）</a:t>
            </a:r>
            <a:endParaRPr lang="zh-CN" altLang="en-US" dirty="0"/>
          </a:p>
        </p:txBody>
      </p:sp>
      <p:grpSp>
        <p:nvGrpSpPr>
          <p:cNvPr id="8" name="组合 7"/>
          <p:cNvGrpSpPr/>
          <p:nvPr/>
        </p:nvGrpSpPr>
        <p:grpSpPr>
          <a:xfrm>
            <a:off x="1541426" y="1556911"/>
            <a:ext cx="9109075" cy="1569660"/>
            <a:chOff x="2279576" y="2060848"/>
            <a:chExt cx="9109075" cy="1569660"/>
          </a:xfrm>
        </p:grpSpPr>
        <p:sp>
          <p:nvSpPr>
            <p:cNvPr id="2" name="矩形 1"/>
            <p:cNvSpPr/>
            <p:nvPr/>
          </p:nvSpPr>
          <p:spPr>
            <a:xfrm>
              <a:off x="3791511" y="2060848"/>
              <a:ext cx="7597140" cy="1550670"/>
            </a:xfrm>
            <a:prstGeom prst="rect">
              <a:avLst/>
            </a:prstGeom>
            <a:solidFill>
              <a:schemeClr val="bg1">
                <a:lumMod val="85000"/>
              </a:schemeClr>
            </a:solidFill>
          </p:spPr>
          <p:txBody>
            <a:bodyPr wrap="square">
              <a:noAutofit/>
            </a:bodyPr>
            <a:lstStyle/>
            <a:p>
              <a:pPr marL="304800">
                <a:lnSpc>
                  <a:spcPct val="150000"/>
                </a:lnSpc>
              </a:pPr>
              <a:r>
                <a:rPr lang="en-US" altLang="zh-CN" sz="1600" kern="100" dirty="0">
                  <a:latin typeface="微软雅黑" panose="020B0503020204020204" pitchFamily="34" charset="-122"/>
                  <a:ea typeface="微软雅黑" panose="020B0503020204020204" pitchFamily="34" charset="-122"/>
                </a:rPr>
                <a:t>1.</a:t>
              </a:r>
              <a:r>
                <a:rPr lang="zh-CN" altLang="en-US" sz="1600" kern="100" dirty="0">
                  <a:latin typeface="微软雅黑" panose="020B0503020204020204" pitchFamily="34" charset="-122"/>
                  <a:ea typeface="微软雅黑" panose="020B0503020204020204" pitchFamily="34" charset="-122"/>
                </a:rPr>
                <a:t>衣物称重的</a:t>
              </a:r>
              <a:r>
                <a:rPr lang="zh-CN" altLang="zh-CN" sz="1600" kern="100" dirty="0">
                  <a:latin typeface="微软雅黑" panose="020B0503020204020204" pitchFamily="34" charset="-122"/>
                  <a:ea typeface="微软雅黑" panose="020B0503020204020204" pitchFamily="34" charset="-122"/>
                </a:rPr>
                <a:t>的设定需要进一步优化。</a:t>
              </a:r>
              <a:endParaRPr lang="en-US" altLang="zh-CN" sz="1600" kern="100" dirty="0">
                <a:latin typeface="微软雅黑" panose="020B0503020204020204" pitchFamily="34" charset="-122"/>
                <a:ea typeface="微软雅黑" panose="020B0503020204020204" pitchFamily="34" charset="-122"/>
              </a:endParaRPr>
            </a:p>
            <a:p>
              <a:pPr marL="304800">
                <a:lnSpc>
                  <a:spcPct val="150000"/>
                </a:lnSpc>
              </a:pPr>
              <a:r>
                <a:rPr lang="en-US" altLang="zh-CN" sz="1600" kern="100" dirty="0">
                  <a:latin typeface="微软雅黑" panose="020B0503020204020204" pitchFamily="34" charset="-122"/>
                  <a:ea typeface="微软雅黑" panose="020B0503020204020204" pitchFamily="34" charset="-122"/>
                </a:rPr>
                <a:t>2.</a:t>
              </a:r>
              <a:r>
                <a:rPr lang="zh-CN" altLang="zh-CN" sz="1600" kern="100" dirty="0">
                  <a:latin typeface="微软雅黑" panose="020B0503020204020204" pitchFamily="34" charset="-122"/>
                  <a:ea typeface="微软雅黑" panose="020B0503020204020204" pitchFamily="34" charset="-122"/>
                </a:rPr>
                <a:t>水温加热控制功能需要进一步完善</a:t>
              </a:r>
              <a:endParaRPr lang="en-US" altLang="zh-CN" sz="1600" kern="100" dirty="0">
                <a:latin typeface="微软雅黑" panose="020B0503020204020204" pitchFamily="34" charset="-122"/>
                <a:ea typeface="微软雅黑" panose="020B0503020204020204" pitchFamily="34" charset="-122"/>
              </a:endParaRPr>
            </a:p>
            <a:p>
              <a:pPr marL="304800">
                <a:lnSpc>
                  <a:spcPct val="150000"/>
                </a:lnSpc>
              </a:pPr>
              <a:r>
                <a:rPr lang="en-US" altLang="zh-CN" sz="1600" kern="100" dirty="0">
                  <a:latin typeface="微软雅黑" panose="020B0503020204020204" pitchFamily="34" charset="-122"/>
                  <a:ea typeface="微软雅黑" panose="020B0503020204020204" pitchFamily="34" charset="-122"/>
                </a:rPr>
                <a:t>3.</a:t>
              </a:r>
              <a:r>
                <a:rPr lang="zh-CN" altLang="en-US" sz="1600" kern="100" dirty="0">
                  <a:latin typeface="微软雅黑" panose="020B0503020204020204" pitchFamily="34" charset="-122"/>
                  <a:ea typeface="微软雅黑" panose="020B0503020204020204" pitchFamily="34" charset="-122"/>
                </a:rPr>
                <a:t>需要进一步</a:t>
              </a:r>
              <a:r>
                <a:rPr lang="zh-CN" altLang="zh-CN" sz="1600" kern="100" dirty="0">
                  <a:latin typeface="微软雅黑" panose="020B0503020204020204" pitchFamily="34" charset="-122"/>
                  <a:ea typeface="微软雅黑" panose="020B0503020204020204" pitchFamily="34" charset="-122"/>
                </a:rPr>
                <a:t>实现污浊度的判断和对应设定</a:t>
              </a:r>
            </a:p>
          </p:txBody>
        </p:sp>
        <p:sp>
          <p:nvSpPr>
            <p:cNvPr id="7" name="矩形 6"/>
            <p:cNvSpPr/>
            <p:nvPr/>
          </p:nvSpPr>
          <p:spPr>
            <a:xfrm>
              <a:off x="2279576" y="2060848"/>
              <a:ext cx="1512168" cy="1569660"/>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3200" b="1" dirty="0">
                  <a:latin typeface="微软雅黑" panose="020B0503020204020204" pitchFamily="34" charset="-122"/>
                  <a:ea typeface="微软雅黑" panose="020B0503020204020204" pitchFamily="34" charset="-122"/>
                </a:rPr>
                <a:t>不足</a:t>
              </a:r>
              <a:endParaRPr lang="en-US" altLang="zh-CN" sz="3200" b="1" dirty="0">
                <a:latin typeface="微软雅黑" panose="020B0503020204020204" pitchFamily="34" charset="-122"/>
                <a:ea typeface="微软雅黑" panose="020B0503020204020204" pitchFamily="34" charset="-122"/>
              </a:endParaRPr>
            </a:p>
            <a:p>
              <a:pPr algn="ctr">
                <a:lnSpc>
                  <a:spcPct val="120000"/>
                </a:lnSpc>
              </a:pPr>
              <a:r>
                <a:rPr lang="zh-CN" altLang="en-US" sz="3200" b="1" dirty="0">
                  <a:latin typeface="微软雅黑" panose="020B0503020204020204" pitchFamily="34" charset="-122"/>
                  <a:ea typeface="微软雅黑" panose="020B0503020204020204" pitchFamily="34" charset="-122"/>
                </a:rPr>
                <a:t>之处</a:t>
              </a:r>
            </a:p>
          </p:txBody>
        </p:sp>
      </p:grpSp>
      <p:grpSp>
        <p:nvGrpSpPr>
          <p:cNvPr id="15" name="组合 14"/>
          <p:cNvGrpSpPr/>
          <p:nvPr/>
        </p:nvGrpSpPr>
        <p:grpSpPr>
          <a:xfrm>
            <a:off x="1541426" y="3356982"/>
            <a:ext cx="9109148" cy="2676525"/>
            <a:chOff x="2279576" y="2060848"/>
            <a:chExt cx="9109148" cy="2676525"/>
          </a:xfrm>
        </p:grpSpPr>
        <p:sp>
          <p:nvSpPr>
            <p:cNvPr id="16" name="矩形 15"/>
            <p:cNvSpPr/>
            <p:nvPr/>
          </p:nvSpPr>
          <p:spPr>
            <a:xfrm>
              <a:off x="3791743" y="2060848"/>
              <a:ext cx="7596981" cy="2676525"/>
            </a:xfrm>
            <a:prstGeom prst="rect">
              <a:avLst/>
            </a:prstGeom>
            <a:solidFill>
              <a:schemeClr val="bg1">
                <a:lumMod val="85000"/>
              </a:schemeClr>
            </a:solidFill>
          </p:spPr>
          <p:txBody>
            <a:bodyPr wrap="square">
              <a:spAutoFit/>
            </a:bodyPr>
            <a:lstStyle/>
            <a:p>
              <a:pPr marL="304800">
                <a:lnSpc>
                  <a:spcPct val="150000"/>
                </a:lnSpc>
              </a:pPr>
              <a:r>
                <a:rPr lang="en-US" altLang="zh-CN" sz="1600" kern="100" dirty="0">
                  <a:latin typeface="微软雅黑" panose="020B0503020204020204" pitchFamily="34" charset="-122"/>
                  <a:ea typeface="微软雅黑" panose="020B0503020204020204" pitchFamily="34" charset="-122"/>
                </a:rPr>
                <a:t>1.从人机界面来看，可以朝着高科技智能化、人性化、交互式等方向发展研究。并且可以预测，手势识别、语音识别、远程控制等，都很可能成为今后洗衣机界面的新面貌新特征。</a:t>
              </a:r>
            </a:p>
            <a:p>
              <a:pPr marL="304800">
                <a:lnSpc>
                  <a:spcPct val="150000"/>
                </a:lnSpc>
              </a:pPr>
              <a:r>
                <a:rPr lang="en-US" altLang="zh-CN" sz="1600" kern="100" dirty="0">
                  <a:latin typeface="微软雅黑" panose="020B0503020204020204" pitchFamily="34" charset="-122"/>
                  <a:ea typeface="微软雅黑" panose="020B0503020204020204" pitchFamily="34" charset="-122"/>
                </a:rPr>
                <a:t>2.从洗涤方式来看，超声波洗，冲浪洗，以及纳米技术的研究，都将推动洗衣机的发展，甚至会给洗衣机带来根本性的变革。</a:t>
              </a:r>
            </a:p>
            <a:p>
              <a:pPr marL="304800">
                <a:lnSpc>
                  <a:spcPct val="150000"/>
                </a:lnSpc>
              </a:pPr>
              <a:r>
                <a:rPr lang="en-US" altLang="zh-CN" sz="1600" kern="100" dirty="0">
                  <a:latin typeface="微软雅黑" panose="020B0503020204020204" pitchFamily="34" charset="-122"/>
                  <a:ea typeface="微软雅黑" panose="020B0503020204020204" pitchFamily="34" charset="-122"/>
                </a:rPr>
                <a:t>3.从算法来看，神经网络控制算法，遗传算法等的研究，也将可以用于洗衣机控制</a:t>
              </a:r>
              <a:r>
                <a:rPr lang="zh-CN" altLang="zh-CN" sz="1600" kern="100" dirty="0">
                  <a:latin typeface="微软雅黑" panose="020B0503020204020204" pitchFamily="34" charset="-122"/>
                  <a:ea typeface="微软雅黑" panose="020B0503020204020204" pitchFamily="34" charset="-122"/>
                </a:rPr>
                <a:t>且可以预见，必定能进一步的优化控制过程，从而达到水电的节省。</a:t>
              </a:r>
            </a:p>
          </p:txBody>
        </p:sp>
        <p:sp>
          <p:nvSpPr>
            <p:cNvPr id="20" name="矩形 19"/>
            <p:cNvSpPr/>
            <p:nvPr/>
          </p:nvSpPr>
          <p:spPr>
            <a:xfrm>
              <a:off x="2279576" y="2060848"/>
              <a:ext cx="1511935" cy="2676525"/>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zh-CN" altLang="en-US" sz="3200" b="1" dirty="0">
                  <a:latin typeface="微软雅黑" panose="020B0503020204020204" pitchFamily="34" charset="-122"/>
                  <a:ea typeface="微软雅黑" panose="020B0503020204020204" pitchFamily="34" charset="-122"/>
                </a:rPr>
                <a:t>研究</a:t>
              </a:r>
              <a:endParaRPr lang="en-US" altLang="zh-CN" sz="3200" b="1" dirty="0">
                <a:latin typeface="微软雅黑" panose="020B0503020204020204" pitchFamily="34" charset="-122"/>
                <a:ea typeface="微软雅黑" panose="020B0503020204020204" pitchFamily="34" charset="-122"/>
              </a:endParaRPr>
            </a:p>
            <a:p>
              <a:pPr algn="ctr">
                <a:lnSpc>
                  <a:spcPct val="120000"/>
                </a:lnSpc>
              </a:pPr>
              <a:r>
                <a:rPr lang="zh-CN" altLang="en-US" sz="3200" b="1" dirty="0">
                  <a:latin typeface="微软雅黑" panose="020B0503020204020204" pitchFamily="34" charset="-122"/>
                  <a:ea typeface="微软雅黑" panose="020B0503020204020204" pitchFamily="34" charset="-122"/>
                </a:rPr>
                <a:t>展望</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实现原理</a:t>
            </a:r>
          </a:p>
        </p:txBody>
      </p:sp>
      <p:sp>
        <p:nvSpPr>
          <p:cNvPr id="22" name="对角圆角矩形 21"/>
          <p:cNvSpPr/>
          <p:nvPr/>
        </p:nvSpPr>
        <p:spPr>
          <a:xfrm>
            <a:off x="1435951" y="1789888"/>
            <a:ext cx="9556592" cy="3871359"/>
          </a:xfrm>
          <a:prstGeom prst="round2DiagRect">
            <a:avLst>
              <a:gd name="adj1" fmla="val 0"/>
              <a:gd name="adj2" fmla="val 16670"/>
            </a:avLst>
          </a:prstGeom>
          <a:solidFill>
            <a:schemeClr val="bg1">
              <a:lumMod val="8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zh-CN" altLang="en-US"/>
          </a:p>
        </p:txBody>
      </p:sp>
      <p:sp>
        <p:nvSpPr>
          <p:cNvPr id="23" name="直接连接符 22"/>
          <p:cNvSpPr/>
          <p:nvPr/>
        </p:nvSpPr>
        <p:spPr>
          <a:xfrm>
            <a:off x="6095999" y="2137578"/>
            <a:ext cx="0" cy="3163629"/>
          </a:xfrm>
          <a:prstGeom prst="line">
            <a:avLst/>
          </a:prstGeom>
          <a:ln>
            <a:solidFill>
              <a:schemeClr val="tx1"/>
            </a:solidFill>
          </a:ln>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zh-CN" altLang="en-US" sz="1600"/>
          </a:p>
        </p:txBody>
      </p:sp>
      <p:sp>
        <p:nvSpPr>
          <p:cNvPr id="26" name="任意多边形 25"/>
          <p:cNvSpPr/>
          <p:nvPr/>
        </p:nvSpPr>
        <p:spPr>
          <a:xfrm>
            <a:off x="1642149" y="2348777"/>
            <a:ext cx="4254460" cy="2781520"/>
          </a:xfrm>
          <a:custGeom>
            <a:avLst/>
            <a:gdLst>
              <a:gd name="connsiteX0" fmla="*/ 0 w 2641600"/>
              <a:gd name="connsiteY0" fmla="*/ 0 h 2781520"/>
              <a:gd name="connsiteX1" fmla="*/ 2641600 w 2641600"/>
              <a:gd name="connsiteY1" fmla="*/ 0 h 2781520"/>
              <a:gd name="connsiteX2" fmla="*/ 2641600 w 2641600"/>
              <a:gd name="connsiteY2" fmla="*/ 2781520 h 2781520"/>
              <a:gd name="connsiteX3" fmla="*/ 0 w 2641600"/>
              <a:gd name="connsiteY3" fmla="*/ 2781520 h 2781520"/>
              <a:gd name="connsiteX4" fmla="*/ 0 w 2641600"/>
              <a:gd name="connsiteY4" fmla="*/ 0 h 2781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1600" h="2781520">
                <a:moveTo>
                  <a:pt x="0" y="0"/>
                </a:moveTo>
                <a:lnTo>
                  <a:pt x="2641600" y="0"/>
                </a:lnTo>
                <a:lnTo>
                  <a:pt x="2641600" y="2781520"/>
                </a:lnTo>
                <a:lnTo>
                  <a:pt x="0" y="2781520"/>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ctr" anchorCtr="0">
            <a:noAutofit/>
          </a:bodyPr>
          <a:lstStyle/>
          <a:p>
            <a:pPr lvl="0" indent="457200" defTabSz="444500">
              <a:lnSpc>
                <a:spcPct val="150000"/>
              </a:lnSpc>
              <a:spcBef>
                <a:spcPct val="0"/>
              </a:spcBef>
              <a:spcAft>
                <a:spcPct val="35000"/>
              </a:spcAft>
            </a:pP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单片机内置的实时时钟（RTC）模块是一个重要的功能组件，用于跟踪和记录当前的时间。</a:t>
            </a:r>
          </a:p>
          <a:p>
            <a:pPr lvl="0" indent="457200" defTabSz="444500">
              <a:lnSpc>
                <a:spcPct val="150000"/>
              </a:lnSpc>
              <a:spcBef>
                <a:spcPct val="0"/>
              </a:spcBef>
              <a:spcAft>
                <a:spcPct val="35000"/>
              </a:spcAft>
            </a:pP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为了实现洗衣的定时预约功能，单片机利用RTC内置的定时中断机制。当用户设定一个预约时间后，RTC会在到达该时间点时触发一个中断信号。单片机在响应这个中断时，可以修改洗衣状态标志位，从而启动或停止洗衣程序。</a:t>
            </a:r>
          </a:p>
        </p:txBody>
      </p:sp>
      <p:sp>
        <p:nvSpPr>
          <p:cNvPr id="28" name="任意多边形 27"/>
          <p:cNvSpPr/>
          <p:nvPr/>
        </p:nvSpPr>
        <p:spPr>
          <a:xfrm>
            <a:off x="6299198" y="2022075"/>
            <a:ext cx="4549329" cy="3406985"/>
          </a:xfrm>
          <a:custGeom>
            <a:avLst/>
            <a:gdLst>
              <a:gd name="connsiteX0" fmla="*/ 0 w 2641600"/>
              <a:gd name="connsiteY0" fmla="*/ 0 h 2781520"/>
              <a:gd name="connsiteX1" fmla="*/ 2641600 w 2641600"/>
              <a:gd name="connsiteY1" fmla="*/ 0 h 2781520"/>
              <a:gd name="connsiteX2" fmla="*/ 2641600 w 2641600"/>
              <a:gd name="connsiteY2" fmla="*/ 2781520 h 2781520"/>
              <a:gd name="connsiteX3" fmla="*/ 0 w 2641600"/>
              <a:gd name="connsiteY3" fmla="*/ 2781520 h 2781520"/>
              <a:gd name="connsiteX4" fmla="*/ 0 w 2641600"/>
              <a:gd name="connsiteY4" fmla="*/ 0 h 2781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41600" h="2781520">
                <a:moveTo>
                  <a:pt x="0" y="0"/>
                </a:moveTo>
                <a:lnTo>
                  <a:pt x="2641600" y="0"/>
                </a:lnTo>
                <a:lnTo>
                  <a:pt x="2641600" y="2781520"/>
                </a:lnTo>
                <a:lnTo>
                  <a:pt x="0" y="2781520"/>
                </a:lnTo>
                <a:lnTo>
                  <a:pt x="0" y="0"/>
                </a:lnTo>
                <a:close/>
              </a:path>
            </a:pathLst>
          </a:cu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8100" tIns="38100" rIns="38100" bIns="38100" numCol="1" spcCol="1270" anchor="ctr" anchorCtr="0">
            <a:noAutofit/>
          </a:bodyPr>
          <a:lstStyle/>
          <a:p>
            <a:pPr indent="457200" algn="l" defTabSz="444500">
              <a:lnSpc>
                <a:spcPct val="150000"/>
              </a:lnSpc>
              <a:spcAft>
                <a:spcPct val="35000"/>
              </a:spcAft>
              <a:buClrTx/>
              <a:buSzTx/>
              <a:buNone/>
            </a:pP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单片机内置了模数转换器（ADC）模块，使其能够将模拟信号转换为数字信号。ADC的工作原理是通过对输入的模拟电压进行采样，并将其转换为对应的数字值。</a:t>
            </a:r>
          </a:p>
          <a:p>
            <a:pPr indent="457200" algn="l" defTabSz="444500">
              <a:lnSpc>
                <a:spcPct val="150000"/>
              </a:lnSpc>
              <a:spcAft>
                <a:spcPct val="35000"/>
              </a:spcAft>
              <a:buClrTx/>
              <a:buSzTx/>
              <a:buNone/>
            </a:pP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本设计中，我们利用ADC与一个电位器相连接。电位器的电阻值可调，通过旋转电位器，改变其输出电压，从而影响ADC所读取的电压值。</a:t>
            </a:r>
          </a:p>
        </p:txBody>
      </p:sp>
      <p:sp>
        <p:nvSpPr>
          <p:cNvPr id="29" name="任意多边形 28"/>
          <p:cNvSpPr/>
          <p:nvPr/>
        </p:nvSpPr>
        <p:spPr>
          <a:xfrm rot="16200000">
            <a:off x="-267799" y="2275097"/>
            <a:ext cx="2628000" cy="792000"/>
          </a:xfrm>
          <a:custGeom>
            <a:avLst/>
            <a:gdLst>
              <a:gd name="connsiteX0" fmla="*/ 0 w 3576240"/>
              <a:gd name="connsiteY0" fmla="*/ 254864 h 1016000"/>
              <a:gd name="connsiteX1" fmla="*/ 2959934 w 3576240"/>
              <a:gd name="connsiteY1" fmla="*/ 254864 h 1016000"/>
              <a:gd name="connsiteX2" fmla="*/ 2959934 w 3576240"/>
              <a:gd name="connsiteY2" fmla="*/ 0 h 1016000"/>
              <a:gd name="connsiteX3" fmla="*/ 3576240 w 3576240"/>
              <a:gd name="connsiteY3" fmla="*/ 508000 h 1016000"/>
              <a:gd name="connsiteX4" fmla="*/ 2959934 w 3576240"/>
              <a:gd name="connsiteY4" fmla="*/ 1016000 h 1016000"/>
              <a:gd name="connsiteX5" fmla="*/ 2959934 w 3576240"/>
              <a:gd name="connsiteY5" fmla="*/ 761136 h 1016000"/>
              <a:gd name="connsiteX6" fmla="*/ 0 w 3576240"/>
              <a:gd name="connsiteY6" fmla="*/ 761136 h 1016000"/>
              <a:gd name="connsiteX7" fmla="*/ 0 w 3576240"/>
              <a:gd name="connsiteY7" fmla="*/ 254864 h 10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76240" h="1016000">
                <a:moveTo>
                  <a:pt x="0" y="254864"/>
                </a:moveTo>
                <a:lnTo>
                  <a:pt x="2959934" y="254864"/>
                </a:lnTo>
                <a:lnTo>
                  <a:pt x="2959934" y="0"/>
                </a:lnTo>
                <a:lnTo>
                  <a:pt x="3576240" y="508000"/>
                </a:lnTo>
                <a:lnTo>
                  <a:pt x="2959934" y="1016000"/>
                </a:lnTo>
                <a:lnTo>
                  <a:pt x="2959934" y="761136"/>
                </a:lnTo>
                <a:lnTo>
                  <a:pt x="0" y="761136"/>
                </a:lnTo>
                <a:lnTo>
                  <a:pt x="0" y="254864"/>
                </a:lnTo>
                <a:close/>
              </a:path>
            </a:pathLst>
          </a:custGeom>
          <a:solidFill>
            <a:srgbClr val="16A287"/>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spcFirstLastPara="0" vert="horz" wrap="square" lIns="83819" tIns="338684" rIns="390925" bIns="338683" numCol="1" spcCol="1270" anchor="ctr" anchorCtr="0">
            <a:noAutofit/>
          </a:bodyPr>
          <a:lstStyle/>
          <a:p>
            <a:pPr lvl="0" algn="r" defTabSz="977900">
              <a:lnSpc>
                <a:spcPct val="90000"/>
              </a:lnSpc>
              <a:spcBef>
                <a:spcPct val="0"/>
              </a:spcBef>
              <a:spcAft>
                <a:spcPct val="35000"/>
              </a:spcAft>
            </a:pPr>
            <a:r>
              <a:rPr lang="zh-CN" altLang="en-US" sz="2000" kern="1200" dirty="0">
                <a:latin typeface="微软雅黑" panose="020B0503020204020204" pitchFamily="34" charset="-122"/>
                <a:ea typeface="微软雅黑" panose="020B0503020204020204" pitchFamily="34" charset="-122"/>
              </a:rPr>
              <a:t>定时预约洗衣设定</a:t>
            </a:r>
          </a:p>
        </p:txBody>
      </p:sp>
      <p:sp>
        <p:nvSpPr>
          <p:cNvPr id="30" name="任意多边形 29"/>
          <p:cNvSpPr/>
          <p:nvPr/>
        </p:nvSpPr>
        <p:spPr>
          <a:xfrm rot="5400000">
            <a:off x="10074543" y="4379658"/>
            <a:ext cx="2628000" cy="792000"/>
          </a:xfrm>
          <a:custGeom>
            <a:avLst/>
            <a:gdLst>
              <a:gd name="connsiteX0" fmla="*/ 0 w 3576240"/>
              <a:gd name="connsiteY0" fmla="*/ 254864 h 1016000"/>
              <a:gd name="connsiteX1" fmla="*/ 2959934 w 3576240"/>
              <a:gd name="connsiteY1" fmla="*/ 254864 h 1016000"/>
              <a:gd name="connsiteX2" fmla="*/ 2959934 w 3576240"/>
              <a:gd name="connsiteY2" fmla="*/ 0 h 1016000"/>
              <a:gd name="connsiteX3" fmla="*/ 3576240 w 3576240"/>
              <a:gd name="connsiteY3" fmla="*/ 508000 h 1016000"/>
              <a:gd name="connsiteX4" fmla="*/ 2959934 w 3576240"/>
              <a:gd name="connsiteY4" fmla="*/ 1016000 h 1016000"/>
              <a:gd name="connsiteX5" fmla="*/ 2959934 w 3576240"/>
              <a:gd name="connsiteY5" fmla="*/ 761136 h 1016000"/>
              <a:gd name="connsiteX6" fmla="*/ 0 w 3576240"/>
              <a:gd name="connsiteY6" fmla="*/ 761136 h 1016000"/>
              <a:gd name="connsiteX7" fmla="*/ 0 w 3576240"/>
              <a:gd name="connsiteY7" fmla="*/ 254864 h 10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76240" h="1016000">
                <a:moveTo>
                  <a:pt x="0" y="254864"/>
                </a:moveTo>
                <a:lnTo>
                  <a:pt x="2959934" y="254864"/>
                </a:lnTo>
                <a:lnTo>
                  <a:pt x="2959934" y="0"/>
                </a:lnTo>
                <a:lnTo>
                  <a:pt x="3576240" y="508000"/>
                </a:lnTo>
                <a:lnTo>
                  <a:pt x="2959934" y="1016000"/>
                </a:lnTo>
                <a:lnTo>
                  <a:pt x="2959934" y="761136"/>
                </a:lnTo>
                <a:lnTo>
                  <a:pt x="0" y="761136"/>
                </a:lnTo>
                <a:lnTo>
                  <a:pt x="0" y="254864"/>
                </a:lnTo>
                <a:close/>
              </a:path>
            </a:pathLst>
          </a:custGeom>
          <a:solidFill>
            <a:srgbClr val="16A287"/>
          </a:solidFill>
          <a:ln>
            <a:noFill/>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spcFirstLastPara="0" vert="horz" wrap="square" lIns="83819" tIns="338684" rIns="390925" bIns="338683" numCol="1" spcCol="1270" anchor="ctr" anchorCtr="0">
            <a:noAutofit/>
          </a:bodyPr>
          <a:lstStyle/>
          <a:p>
            <a:pPr algn="r" defTabSz="977900">
              <a:lnSpc>
                <a:spcPct val="90000"/>
              </a:lnSpc>
              <a:spcBef>
                <a:spcPct val="0"/>
              </a:spcBef>
              <a:spcAft>
                <a:spcPct val="35000"/>
              </a:spcAft>
            </a:pPr>
            <a:r>
              <a:rPr lang="zh-CN" altLang="en-US" sz="2000" dirty="0">
                <a:latin typeface="微软雅黑" panose="020B0503020204020204" pitchFamily="34" charset="-122"/>
                <a:ea typeface="微软雅黑" panose="020B0503020204020204" pitchFamily="34" charset="-122"/>
              </a:rPr>
              <a:t>模拟衣物重量设定</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88759" y="2717108"/>
            <a:ext cx="9297092" cy="1309370"/>
          </a:xfrm>
          <a:prstGeom prst="rect">
            <a:avLst/>
          </a:prstGeom>
          <a:noFill/>
        </p:spPr>
        <p:txBody>
          <a:bodyPr wrap="square" rtlCol="0">
            <a:spAutoFit/>
          </a:bodyPr>
          <a:lstStyle/>
          <a:p>
            <a:pPr algn="ctr">
              <a:lnSpc>
                <a:spcPct val="120000"/>
              </a:lnSpc>
            </a:pPr>
            <a:r>
              <a:rPr lang="zh-CN" altLang="en-US" sz="6600" b="1" dirty="0">
                <a:solidFill>
                  <a:srgbClr val="16A287"/>
                </a:solidFill>
                <a:latin typeface="微软雅黑" panose="020B0503020204020204" pitchFamily="34" charset="-122"/>
                <a:ea typeface="微软雅黑" panose="020B0503020204020204" pitchFamily="34" charset="-122"/>
              </a:rPr>
              <a:t>感谢倾听</a:t>
            </a:r>
          </a:p>
        </p:txBody>
      </p:sp>
      <p:cxnSp>
        <p:nvCxnSpPr>
          <p:cNvPr id="100" name="直接连接符 99"/>
          <p:cNvCxnSpPr/>
          <p:nvPr/>
        </p:nvCxnSpPr>
        <p:spPr>
          <a:xfrm>
            <a:off x="1888022" y="3914697"/>
            <a:ext cx="8415961"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252688" y="4690418"/>
            <a:ext cx="3686629" cy="961289"/>
          </a:xfrm>
          <a:prstGeom prst="rect">
            <a:avLst/>
          </a:prstGeom>
          <a:noFill/>
        </p:spPr>
        <p:txBody>
          <a:bodyPr wrap="square" rtlCol="0">
            <a:spAutoFit/>
          </a:bodyPr>
          <a:lstStyle/>
          <a:p>
            <a:pPr algn="ctr">
              <a:lnSpc>
                <a:spcPct val="150000"/>
              </a:lnSpc>
            </a:pPr>
            <a:r>
              <a:rPr lang="zh-CN" altLang="en-US" sz="2000" dirty="0">
                <a:latin typeface="微软雅黑" panose="020B0503020204020204" pitchFamily="34" charset="-122"/>
                <a:ea typeface="微软雅黑" panose="020B0503020204020204" pitchFamily="34" charset="-122"/>
              </a:rPr>
              <a:t>电信科</a:t>
            </a:r>
            <a:r>
              <a:rPr lang="en-US" altLang="zh-CN" sz="2000" dirty="0">
                <a:latin typeface="微软雅黑" panose="020B0503020204020204" pitchFamily="34" charset="-122"/>
                <a:ea typeface="微软雅黑" panose="020B0503020204020204" pitchFamily="34" charset="-122"/>
              </a:rPr>
              <a:t>21-3</a:t>
            </a:r>
            <a:r>
              <a:rPr lang="zh-CN" altLang="en-US" sz="2000" dirty="0">
                <a:latin typeface="微软雅黑" panose="020B0503020204020204" pitchFamily="34" charset="-122"/>
                <a:ea typeface="微软雅黑" panose="020B0503020204020204" pitchFamily="34" charset="-122"/>
              </a:rPr>
              <a:t>班</a:t>
            </a:r>
            <a:endParaRPr lang="en-US" altLang="zh-CN" sz="2000" dirty="0">
              <a:latin typeface="微软雅黑" panose="020B0503020204020204" pitchFamily="34" charset="-122"/>
              <a:ea typeface="微软雅黑" panose="020B0503020204020204" pitchFamily="34" charset="-122"/>
            </a:endParaRPr>
          </a:p>
          <a:p>
            <a:pPr algn="ctr">
              <a:lnSpc>
                <a:spcPct val="150000"/>
              </a:lnSpc>
            </a:pPr>
            <a:r>
              <a:rPr lang="zh-CN" altLang="en-US" sz="2000" dirty="0">
                <a:latin typeface="微软雅黑" panose="020B0503020204020204" pitchFamily="34" charset="-122"/>
                <a:ea typeface="微软雅黑" panose="020B0503020204020204" pitchFamily="34" charset="-122"/>
              </a:rPr>
              <a:t>高旭杰</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陆丽华</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矩形 116"/>
          <p:cNvSpPr/>
          <p:nvPr/>
        </p:nvSpPr>
        <p:spPr>
          <a:xfrm>
            <a:off x="4079875" y="0"/>
            <a:ext cx="719981" cy="2780928"/>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118" name="矩形 117"/>
          <p:cNvSpPr/>
          <p:nvPr/>
        </p:nvSpPr>
        <p:spPr>
          <a:xfrm>
            <a:off x="5369714" y="1704093"/>
            <a:ext cx="719981" cy="5153907"/>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70C0"/>
              </a:solidFill>
            </a:endParaRPr>
          </a:p>
        </p:txBody>
      </p:sp>
      <p:sp>
        <p:nvSpPr>
          <p:cNvPr id="119" name="文本框 118"/>
          <p:cNvSpPr txBox="1"/>
          <p:nvPr/>
        </p:nvSpPr>
        <p:spPr>
          <a:xfrm>
            <a:off x="2229905" y="2783487"/>
            <a:ext cx="2833718" cy="830997"/>
          </a:xfrm>
          <a:prstGeom prst="rect">
            <a:avLst/>
          </a:prstGeom>
          <a:noFill/>
        </p:spPr>
        <p:txBody>
          <a:bodyPr wrap="square" rtlCol="0">
            <a:spAutoFit/>
          </a:bodyPr>
          <a:lstStyle/>
          <a:p>
            <a:pPr algn="ctr"/>
            <a:r>
              <a:rPr lang="zh-CN" altLang="en-US" sz="4800" b="1" dirty="0">
                <a:latin typeface="微软雅黑" panose="020B0503020204020204" pitchFamily="34" charset="-122"/>
                <a:ea typeface="微软雅黑" panose="020B0503020204020204" pitchFamily="34" charset="-122"/>
              </a:rPr>
              <a:t>主要内容</a:t>
            </a:r>
          </a:p>
        </p:txBody>
      </p:sp>
      <p:sp>
        <p:nvSpPr>
          <p:cNvPr id="120" name="文本框 119"/>
          <p:cNvSpPr txBox="1"/>
          <p:nvPr/>
        </p:nvSpPr>
        <p:spPr>
          <a:xfrm>
            <a:off x="1690506" y="3547340"/>
            <a:ext cx="3110094" cy="523220"/>
          </a:xfrm>
          <a:prstGeom prst="rect">
            <a:avLst/>
          </a:prstGeom>
          <a:noFill/>
        </p:spPr>
        <p:txBody>
          <a:bodyPr wrap="square" rtlCol="0">
            <a:spAutoFit/>
          </a:bodyPr>
          <a:lstStyle/>
          <a:p>
            <a:pPr algn="r"/>
            <a:r>
              <a:rPr lang="en-US" altLang="zh-CN" sz="2800" dirty="0">
                <a:solidFill>
                  <a:srgbClr val="16A287"/>
                </a:solidFill>
                <a:latin typeface="Arial" panose="020B0604020202020204" pitchFamily="34" charset="0"/>
                <a:cs typeface="Arial" panose="020B0604020202020204" pitchFamily="34" charset="0"/>
              </a:rPr>
              <a:t>Main Contents</a:t>
            </a:r>
            <a:endParaRPr lang="zh-CN" altLang="en-US" sz="2800" dirty="0">
              <a:solidFill>
                <a:srgbClr val="16A287"/>
              </a:solidFill>
              <a:latin typeface="Arial" panose="020B0604020202020204" pitchFamily="34" charset="0"/>
              <a:cs typeface="Arial" panose="020B0604020202020204" pitchFamily="34" charset="0"/>
            </a:endParaRPr>
          </a:p>
        </p:txBody>
      </p:sp>
      <p:sp>
        <p:nvSpPr>
          <p:cNvPr id="121" name="矩形 120"/>
          <p:cNvSpPr/>
          <p:nvPr>
            <p:custDataLst>
              <p:tags r:id="rId1"/>
            </p:custDataLst>
          </p:nvPr>
        </p:nvSpPr>
        <p:spPr>
          <a:xfrm>
            <a:off x="5351704" y="2505310"/>
            <a:ext cx="756000" cy="416219"/>
          </a:xfrm>
          <a:prstGeom prst="rect">
            <a:avLst/>
          </a:prstGeom>
          <a:solidFill>
            <a:srgbClr val="093F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panose="020B0604020202020204" pitchFamily="34" charset="0"/>
                <a:cs typeface="Arial" panose="020B0604020202020204" pitchFamily="34" charset="0"/>
              </a:rPr>
              <a:t>1</a:t>
            </a:r>
            <a:endParaRPr lang="zh-CN" altLang="en-US" sz="2000" dirty="0">
              <a:latin typeface="Arial" panose="020B0604020202020204" pitchFamily="34" charset="0"/>
              <a:cs typeface="Arial" panose="020B0604020202020204" pitchFamily="34" charset="0"/>
            </a:endParaRPr>
          </a:p>
        </p:txBody>
      </p:sp>
      <p:sp>
        <p:nvSpPr>
          <p:cNvPr id="122" name="矩形 121"/>
          <p:cNvSpPr/>
          <p:nvPr>
            <p:custDataLst>
              <p:tags r:id="rId2"/>
            </p:custDataLst>
          </p:nvPr>
        </p:nvSpPr>
        <p:spPr>
          <a:xfrm>
            <a:off x="5351704" y="3268227"/>
            <a:ext cx="756000" cy="416219"/>
          </a:xfrm>
          <a:prstGeom prst="rect">
            <a:avLst/>
          </a:prstGeom>
          <a:solidFill>
            <a:srgbClr val="093F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panose="020B0604020202020204" pitchFamily="34" charset="0"/>
                <a:cs typeface="Arial" panose="020B0604020202020204" pitchFamily="34" charset="0"/>
              </a:rPr>
              <a:t>2</a:t>
            </a:r>
            <a:endParaRPr lang="zh-CN" altLang="en-US" sz="2000" dirty="0">
              <a:latin typeface="Arial" panose="020B0604020202020204" pitchFamily="34" charset="0"/>
              <a:cs typeface="Arial" panose="020B0604020202020204" pitchFamily="34" charset="0"/>
            </a:endParaRPr>
          </a:p>
        </p:txBody>
      </p:sp>
      <p:sp>
        <p:nvSpPr>
          <p:cNvPr id="123" name="矩形 122"/>
          <p:cNvSpPr/>
          <p:nvPr>
            <p:custDataLst>
              <p:tags r:id="rId3"/>
            </p:custDataLst>
          </p:nvPr>
        </p:nvSpPr>
        <p:spPr>
          <a:xfrm>
            <a:off x="5351704" y="4031144"/>
            <a:ext cx="756000" cy="416219"/>
          </a:xfrm>
          <a:prstGeom prst="rect">
            <a:avLst/>
          </a:prstGeom>
          <a:solidFill>
            <a:srgbClr val="093F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panose="020B0604020202020204" pitchFamily="34" charset="0"/>
                <a:cs typeface="Arial" panose="020B0604020202020204" pitchFamily="34" charset="0"/>
              </a:rPr>
              <a:t>3</a:t>
            </a:r>
            <a:endParaRPr lang="zh-CN" altLang="en-US" sz="2000" dirty="0">
              <a:latin typeface="Arial" panose="020B0604020202020204" pitchFamily="34" charset="0"/>
              <a:cs typeface="Arial" panose="020B0604020202020204" pitchFamily="34" charset="0"/>
            </a:endParaRPr>
          </a:p>
        </p:txBody>
      </p:sp>
      <p:sp>
        <p:nvSpPr>
          <p:cNvPr id="125" name="文本框 124"/>
          <p:cNvSpPr txBox="1"/>
          <p:nvPr>
            <p:custDataLst>
              <p:tags r:id="rId4"/>
            </p:custDataLst>
          </p:nvPr>
        </p:nvSpPr>
        <p:spPr>
          <a:xfrm>
            <a:off x="6312024" y="2482586"/>
            <a:ext cx="2990238" cy="52322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绪论</a:t>
            </a:r>
          </a:p>
        </p:txBody>
      </p:sp>
      <p:sp>
        <p:nvSpPr>
          <p:cNvPr id="126" name="文本框 125"/>
          <p:cNvSpPr txBox="1"/>
          <p:nvPr>
            <p:custDataLst>
              <p:tags r:id="rId5"/>
            </p:custDataLst>
          </p:nvPr>
        </p:nvSpPr>
        <p:spPr>
          <a:xfrm>
            <a:off x="6312024" y="3245503"/>
            <a:ext cx="2990238" cy="52197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系统架构</a:t>
            </a:r>
          </a:p>
        </p:txBody>
      </p:sp>
      <p:sp>
        <p:nvSpPr>
          <p:cNvPr id="124" name="矩形 123"/>
          <p:cNvSpPr/>
          <p:nvPr>
            <p:custDataLst>
              <p:tags r:id="rId6"/>
            </p:custDataLst>
          </p:nvPr>
        </p:nvSpPr>
        <p:spPr>
          <a:xfrm>
            <a:off x="5351704" y="4794061"/>
            <a:ext cx="756000" cy="416219"/>
          </a:xfrm>
          <a:prstGeom prst="rect">
            <a:avLst/>
          </a:prstGeom>
          <a:solidFill>
            <a:srgbClr val="093F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panose="020B0604020202020204" pitchFamily="34" charset="0"/>
                <a:cs typeface="Arial" panose="020B0604020202020204" pitchFamily="34" charset="0"/>
              </a:rPr>
              <a:t>4</a:t>
            </a:r>
            <a:endParaRPr lang="zh-CN" altLang="en-US" sz="2000" dirty="0">
              <a:latin typeface="Arial" panose="020B0604020202020204" pitchFamily="34" charset="0"/>
              <a:cs typeface="Arial" panose="020B0604020202020204" pitchFamily="34" charset="0"/>
            </a:endParaRPr>
          </a:p>
        </p:txBody>
      </p:sp>
      <p:sp>
        <p:nvSpPr>
          <p:cNvPr id="127" name="文本框 126"/>
          <p:cNvSpPr txBox="1"/>
          <p:nvPr>
            <p:custDataLst>
              <p:tags r:id="rId7"/>
            </p:custDataLst>
          </p:nvPr>
        </p:nvSpPr>
        <p:spPr>
          <a:xfrm>
            <a:off x="6312024" y="4771337"/>
            <a:ext cx="2990238" cy="52197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功能介绍</a:t>
            </a:r>
          </a:p>
        </p:txBody>
      </p:sp>
      <p:sp>
        <p:nvSpPr>
          <p:cNvPr id="128" name="文本框 127"/>
          <p:cNvSpPr txBox="1"/>
          <p:nvPr>
            <p:custDataLst>
              <p:tags r:id="rId8"/>
            </p:custDataLst>
          </p:nvPr>
        </p:nvSpPr>
        <p:spPr>
          <a:xfrm>
            <a:off x="6312023" y="4008420"/>
            <a:ext cx="2990239" cy="52197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程序设计</a:t>
            </a:r>
          </a:p>
        </p:txBody>
      </p:sp>
      <p:sp>
        <p:nvSpPr>
          <p:cNvPr id="130" name="矩形 129"/>
          <p:cNvSpPr/>
          <p:nvPr>
            <p:custDataLst>
              <p:tags r:id="rId9"/>
            </p:custDataLst>
          </p:nvPr>
        </p:nvSpPr>
        <p:spPr>
          <a:xfrm>
            <a:off x="5351704" y="5545146"/>
            <a:ext cx="756000" cy="416219"/>
          </a:xfrm>
          <a:prstGeom prst="rect">
            <a:avLst/>
          </a:prstGeom>
          <a:solidFill>
            <a:srgbClr val="093F3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Arial" panose="020B0604020202020204" pitchFamily="34" charset="0"/>
                <a:cs typeface="Arial" panose="020B0604020202020204" pitchFamily="34" charset="0"/>
              </a:rPr>
              <a:t>5</a:t>
            </a:r>
            <a:endParaRPr lang="zh-CN" altLang="en-US" sz="2000" dirty="0">
              <a:latin typeface="Arial" panose="020B0604020202020204" pitchFamily="34" charset="0"/>
              <a:cs typeface="Arial" panose="020B0604020202020204" pitchFamily="34" charset="0"/>
            </a:endParaRPr>
          </a:p>
        </p:txBody>
      </p:sp>
      <p:sp>
        <p:nvSpPr>
          <p:cNvPr id="131" name="文本框 130"/>
          <p:cNvSpPr txBox="1"/>
          <p:nvPr>
            <p:custDataLst>
              <p:tags r:id="rId10"/>
            </p:custDataLst>
          </p:nvPr>
        </p:nvSpPr>
        <p:spPr>
          <a:xfrm>
            <a:off x="6312024" y="5522422"/>
            <a:ext cx="2990238" cy="521970"/>
          </a:xfrm>
          <a:prstGeom prst="rect">
            <a:avLst/>
          </a:prstGeom>
          <a:noFill/>
        </p:spPr>
        <p:txBody>
          <a:bodyPr wrap="square" rtlCol="0">
            <a:spAutoFit/>
          </a:bodyPr>
          <a:lstStyle/>
          <a:p>
            <a:r>
              <a:rPr lang="zh-CN" altLang="en-US" sz="2800" b="1" dirty="0">
                <a:latin typeface="微软雅黑" panose="020B0503020204020204" pitchFamily="34" charset="-122"/>
                <a:ea typeface="微软雅黑" panose="020B0503020204020204" pitchFamily="34" charset="-122"/>
              </a:rPr>
              <a:t>总结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117"/>
                                        </p:tgtEl>
                                        <p:attrNameLst>
                                          <p:attrName>style.visibility</p:attrName>
                                        </p:attrNameLst>
                                      </p:cBhvr>
                                      <p:to>
                                        <p:strVal val="visible"/>
                                      </p:to>
                                    </p:set>
                                    <p:animEffect transition="in" filter="wipe(up)">
                                      <p:cBhvr>
                                        <p:cTn id="7" dur="500"/>
                                        <p:tgtEl>
                                          <p:spTgt spid="11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8"/>
                                        </p:tgtEl>
                                        <p:attrNameLst>
                                          <p:attrName>style.visibility</p:attrName>
                                        </p:attrNameLst>
                                      </p:cBhvr>
                                      <p:to>
                                        <p:strVal val="visible"/>
                                      </p:to>
                                    </p:set>
                                    <p:animEffect transition="in" filter="wipe(down)">
                                      <p:cBhvr>
                                        <p:cTn id="10" dur="500"/>
                                        <p:tgtEl>
                                          <p:spTgt spid="118"/>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119"/>
                                        </p:tgtEl>
                                        <p:attrNameLst>
                                          <p:attrName>style.visibility</p:attrName>
                                        </p:attrNameLst>
                                      </p:cBhvr>
                                      <p:to>
                                        <p:strVal val="visible"/>
                                      </p:to>
                                    </p:set>
                                    <p:anim calcmode="lin" valueType="num">
                                      <p:cBhvr>
                                        <p:cTn id="14" dur="500" fill="hold"/>
                                        <p:tgtEl>
                                          <p:spTgt spid="119"/>
                                        </p:tgtEl>
                                        <p:attrNameLst>
                                          <p:attrName>ppt_w</p:attrName>
                                        </p:attrNameLst>
                                      </p:cBhvr>
                                      <p:tavLst>
                                        <p:tav tm="0">
                                          <p:val>
                                            <p:fltVal val="0"/>
                                          </p:val>
                                        </p:tav>
                                        <p:tav tm="100000">
                                          <p:val>
                                            <p:strVal val="#ppt_w"/>
                                          </p:val>
                                        </p:tav>
                                      </p:tavLst>
                                    </p:anim>
                                    <p:anim calcmode="lin" valueType="num">
                                      <p:cBhvr>
                                        <p:cTn id="15" dur="500" fill="hold"/>
                                        <p:tgtEl>
                                          <p:spTgt spid="119"/>
                                        </p:tgtEl>
                                        <p:attrNameLst>
                                          <p:attrName>ppt_h</p:attrName>
                                        </p:attrNameLst>
                                      </p:cBhvr>
                                      <p:tavLst>
                                        <p:tav tm="0">
                                          <p:val>
                                            <p:fltVal val="0"/>
                                          </p:val>
                                        </p:tav>
                                        <p:tav tm="100000">
                                          <p:val>
                                            <p:strVal val="#ppt_h"/>
                                          </p:val>
                                        </p:tav>
                                      </p:tavLst>
                                    </p:anim>
                                    <p:animEffect transition="in" filter="fade">
                                      <p:cBhvr>
                                        <p:cTn id="16" dur="500"/>
                                        <p:tgtEl>
                                          <p:spTgt spid="119"/>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120"/>
                                        </p:tgtEl>
                                        <p:attrNameLst>
                                          <p:attrName>style.visibility</p:attrName>
                                        </p:attrNameLst>
                                      </p:cBhvr>
                                      <p:to>
                                        <p:strVal val="visible"/>
                                      </p:to>
                                    </p:set>
                                    <p:anim calcmode="lin" valueType="num">
                                      <p:cBhvr>
                                        <p:cTn id="19" dur="500" fill="hold"/>
                                        <p:tgtEl>
                                          <p:spTgt spid="120"/>
                                        </p:tgtEl>
                                        <p:attrNameLst>
                                          <p:attrName>ppt_w</p:attrName>
                                        </p:attrNameLst>
                                      </p:cBhvr>
                                      <p:tavLst>
                                        <p:tav tm="0">
                                          <p:val>
                                            <p:fltVal val="0"/>
                                          </p:val>
                                        </p:tav>
                                        <p:tav tm="100000">
                                          <p:val>
                                            <p:strVal val="#ppt_w"/>
                                          </p:val>
                                        </p:tav>
                                      </p:tavLst>
                                    </p:anim>
                                    <p:anim calcmode="lin" valueType="num">
                                      <p:cBhvr>
                                        <p:cTn id="20" dur="500" fill="hold"/>
                                        <p:tgtEl>
                                          <p:spTgt spid="120"/>
                                        </p:tgtEl>
                                        <p:attrNameLst>
                                          <p:attrName>ppt_h</p:attrName>
                                        </p:attrNameLst>
                                      </p:cBhvr>
                                      <p:tavLst>
                                        <p:tav tm="0">
                                          <p:val>
                                            <p:fltVal val="0"/>
                                          </p:val>
                                        </p:tav>
                                        <p:tav tm="100000">
                                          <p:val>
                                            <p:strVal val="#ppt_h"/>
                                          </p:val>
                                        </p:tav>
                                      </p:tavLst>
                                    </p:anim>
                                    <p:animEffect transition="in" filter="fade">
                                      <p:cBhvr>
                                        <p:cTn id="21" dur="500"/>
                                        <p:tgtEl>
                                          <p:spTgt spid="120"/>
                                        </p:tgtEl>
                                      </p:cBhvr>
                                    </p:animEffect>
                                  </p:childTnLst>
                                </p:cTn>
                              </p:par>
                            </p:childTnLst>
                          </p:cTn>
                        </p:par>
                        <p:par>
                          <p:cTn id="22" fill="hold">
                            <p:stCondLst>
                              <p:cond delay="1000"/>
                            </p:stCondLst>
                            <p:childTnLst>
                              <p:par>
                                <p:cTn id="23" presetID="42" presetClass="entr" presetSubtype="0" fill="hold" grpId="0" nodeType="afterEffect">
                                  <p:stCondLst>
                                    <p:cond delay="0"/>
                                  </p:stCondLst>
                                  <p:childTnLst>
                                    <p:set>
                                      <p:cBhvr>
                                        <p:cTn id="24" dur="1" fill="hold">
                                          <p:stCondLst>
                                            <p:cond delay="0"/>
                                          </p:stCondLst>
                                        </p:cTn>
                                        <p:tgtEl>
                                          <p:spTgt spid="121"/>
                                        </p:tgtEl>
                                        <p:attrNameLst>
                                          <p:attrName>style.visibility</p:attrName>
                                        </p:attrNameLst>
                                      </p:cBhvr>
                                      <p:to>
                                        <p:strVal val="visible"/>
                                      </p:to>
                                    </p:set>
                                    <p:animEffect transition="in" filter="fade">
                                      <p:cBhvr>
                                        <p:cTn id="25" dur="1000"/>
                                        <p:tgtEl>
                                          <p:spTgt spid="121"/>
                                        </p:tgtEl>
                                      </p:cBhvr>
                                    </p:animEffect>
                                    <p:anim calcmode="lin" valueType="num">
                                      <p:cBhvr>
                                        <p:cTn id="26" dur="1000" fill="hold"/>
                                        <p:tgtEl>
                                          <p:spTgt spid="121"/>
                                        </p:tgtEl>
                                        <p:attrNameLst>
                                          <p:attrName>ppt_x</p:attrName>
                                        </p:attrNameLst>
                                      </p:cBhvr>
                                      <p:tavLst>
                                        <p:tav tm="0">
                                          <p:val>
                                            <p:strVal val="#ppt_x"/>
                                          </p:val>
                                        </p:tav>
                                        <p:tav tm="100000">
                                          <p:val>
                                            <p:strVal val="#ppt_x"/>
                                          </p:val>
                                        </p:tav>
                                      </p:tavLst>
                                    </p:anim>
                                    <p:anim calcmode="lin" valueType="num">
                                      <p:cBhvr>
                                        <p:cTn id="27" dur="1000" fill="hold"/>
                                        <p:tgtEl>
                                          <p:spTgt spid="121"/>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25"/>
                                        </p:tgtEl>
                                        <p:attrNameLst>
                                          <p:attrName>style.visibility</p:attrName>
                                        </p:attrNameLst>
                                      </p:cBhvr>
                                      <p:to>
                                        <p:strVal val="visible"/>
                                      </p:to>
                                    </p:set>
                                    <p:animEffect transition="in" filter="fade">
                                      <p:cBhvr>
                                        <p:cTn id="30" dur="1000"/>
                                        <p:tgtEl>
                                          <p:spTgt spid="125"/>
                                        </p:tgtEl>
                                      </p:cBhvr>
                                    </p:animEffect>
                                    <p:anim calcmode="lin" valueType="num">
                                      <p:cBhvr>
                                        <p:cTn id="31" dur="1000" fill="hold"/>
                                        <p:tgtEl>
                                          <p:spTgt spid="125"/>
                                        </p:tgtEl>
                                        <p:attrNameLst>
                                          <p:attrName>ppt_x</p:attrName>
                                        </p:attrNameLst>
                                      </p:cBhvr>
                                      <p:tavLst>
                                        <p:tav tm="0">
                                          <p:val>
                                            <p:strVal val="#ppt_x"/>
                                          </p:val>
                                        </p:tav>
                                        <p:tav tm="100000">
                                          <p:val>
                                            <p:strVal val="#ppt_x"/>
                                          </p:val>
                                        </p:tav>
                                      </p:tavLst>
                                    </p:anim>
                                    <p:anim calcmode="lin" valueType="num">
                                      <p:cBhvr>
                                        <p:cTn id="32" dur="1000" fill="hold"/>
                                        <p:tgtEl>
                                          <p:spTgt spid="125"/>
                                        </p:tgtEl>
                                        <p:attrNameLst>
                                          <p:attrName>ppt_y</p:attrName>
                                        </p:attrNameLst>
                                      </p:cBhvr>
                                      <p:tavLst>
                                        <p:tav tm="0">
                                          <p:val>
                                            <p:strVal val="#ppt_y+.1"/>
                                          </p:val>
                                        </p:tav>
                                        <p:tav tm="100000">
                                          <p:val>
                                            <p:strVal val="#ppt_y"/>
                                          </p:val>
                                        </p:tav>
                                      </p:tavLst>
                                    </p:anim>
                                  </p:childTnLst>
                                </p:cTn>
                              </p:par>
                            </p:childTnLst>
                          </p:cTn>
                        </p:par>
                        <p:par>
                          <p:cTn id="33" fill="hold">
                            <p:stCondLst>
                              <p:cond delay="2000"/>
                            </p:stCondLst>
                            <p:childTnLst>
                              <p:par>
                                <p:cTn id="34" presetID="42" presetClass="entr" presetSubtype="0" fill="hold" grpId="0" nodeType="afterEffect">
                                  <p:stCondLst>
                                    <p:cond delay="0"/>
                                  </p:stCondLst>
                                  <p:childTnLst>
                                    <p:set>
                                      <p:cBhvr>
                                        <p:cTn id="35" dur="1" fill="hold">
                                          <p:stCondLst>
                                            <p:cond delay="0"/>
                                          </p:stCondLst>
                                        </p:cTn>
                                        <p:tgtEl>
                                          <p:spTgt spid="126"/>
                                        </p:tgtEl>
                                        <p:attrNameLst>
                                          <p:attrName>style.visibility</p:attrName>
                                        </p:attrNameLst>
                                      </p:cBhvr>
                                      <p:to>
                                        <p:strVal val="visible"/>
                                      </p:to>
                                    </p:set>
                                    <p:animEffect transition="in" filter="fade">
                                      <p:cBhvr>
                                        <p:cTn id="36" dur="1000"/>
                                        <p:tgtEl>
                                          <p:spTgt spid="126"/>
                                        </p:tgtEl>
                                      </p:cBhvr>
                                    </p:animEffect>
                                    <p:anim calcmode="lin" valueType="num">
                                      <p:cBhvr>
                                        <p:cTn id="37" dur="1000" fill="hold"/>
                                        <p:tgtEl>
                                          <p:spTgt spid="126"/>
                                        </p:tgtEl>
                                        <p:attrNameLst>
                                          <p:attrName>ppt_x</p:attrName>
                                        </p:attrNameLst>
                                      </p:cBhvr>
                                      <p:tavLst>
                                        <p:tav tm="0">
                                          <p:val>
                                            <p:strVal val="#ppt_x"/>
                                          </p:val>
                                        </p:tav>
                                        <p:tav tm="100000">
                                          <p:val>
                                            <p:strVal val="#ppt_x"/>
                                          </p:val>
                                        </p:tav>
                                      </p:tavLst>
                                    </p:anim>
                                    <p:anim calcmode="lin" valueType="num">
                                      <p:cBhvr>
                                        <p:cTn id="38" dur="1000" fill="hold"/>
                                        <p:tgtEl>
                                          <p:spTgt spid="126"/>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22"/>
                                        </p:tgtEl>
                                        <p:attrNameLst>
                                          <p:attrName>style.visibility</p:attrName>
                                        </p:attrNameLst>
                                      </p:cBhvr>
                                      <p:to>
                                        <p:strVal val="visible"/>
                                      </p:to>
                                    </p:set>
                                    <p:animEffect transition="in" filter="fade">
                                      <p:cBhvr>
                                        <p:cTn id="41" dur="1000"/>
                                        <p:tgtEl>
                                          <p:spTgt spid="122"/>
                                        </p:tgtEl>
                                      </p:cBhvr>
                                    </p:animEffect>
                                    <p:anim calcmode="lin" valueType="num">
                                      <p:cBhvr>
                                        <p:cTn id="42" dur="1000" fill="hold"/>
                                        <p:tgtEl>
                                          <p:spTgt spid="122"/>
                                        </p:tgtEl>
                                        <p:attrNameLst>
                                          <p:attrName>ppt_x</p:attrName>
                                        </p:attrNameLst>
                                      </p:cBhvr>
                                      <p:tavLst>
                                        <p:tav tm="0">
                                          <p:val>
                                            <p:strVal val="#ppt_x"/>
                                          </p:val>
                                        </p:tav>
                                        <p:tav tm="100000">
                                          <p:val>
                                            <p:strVal val="#ppt_x"/>
                                          </p:val>
                                        </p:tav>
                                      </p:tavLst>
                                    </p:anim>
                                    <p:anim calcmode="lin" valueType="num">
                                      <p:cBhvr>
                                        <p:cTn id="43" dur="1000" fill="hold"/>
                                        <p:tgtEl>
                                          <p:spTgt spid="122"/>
                                        </p:tgtEl>
                                        <p:attrNameLst>
                                          <p:attrName>ppt_y</p:attrName>
                                        </p:attrNameLst>
                                      </p:cBhvr>
                                      <p:tavLst>
                                        <p:tav tm="0">
                                          <p:val>
                                            <p:strVal val="#ppt_y+.1"/>
                                          </p:val>
                                        </p:tav>
                                        <p:tav tm="100000">
                                          <p:val>
                                            <p:strVal val="#ppt_y"/>
                                          </p:val>
                                        </p:tav>
                                      </p:tavLst>
                                    </p:anim>
                                  </p:childTnLst>
                                </p:cTn>
                              </p:par>
                            </p:childTnLst>
                          </p:cTn>
                        </p:par>
                        <p:par>
                          <p:cTn id="44" fill="hold">
                            <p:stCondLst>
                              <p:cond delay="3000"/>
                            </p:stCondLst>
                            <p:childTnLst>
                              <p:par>
                                <p:cTn id="45" presetID="42" presetClass="entr" presetSubtype="0" fill="hold" grpId="0" nodeType="afterEffect">
                                  <p:stCondLst>
                                    <p:cond delay="0"/>
                                  </p:stCondLst>
                                  <p:childTnLst>
                                    <p:set>
                                      <p:cBhvr>
                                        <p:cTn id="46" dur="1" fill="hold">
                                          <p:stCondLst>
                                            <p:cond delay="0"/>
                                          </p:stCondLst>
                                        </p:cTn>
                                        <p:tgtEl>
                                          <p:spTgt spid="128"/>
                                        </p:tgtEl>
                                        <p:attrNameLst>
                                          <p:attrName>style.visibility</p:attrName>
                                        </p:attrNameLst>
                                      </p:cBhvr>
                                      <p:to>
                                        <p:strVal val="visible"/>
                                      </p:to>
                                    </p:set>
                                    <p:animEffect transition="in" filter="fade">
                                      <p:cBhvr>
                                        <p:cTn id="47" dur="1000"/>
                                        <p:tgtEl>
                                          <p:spTgt spid="128"/>
                                        </p:tgtEl>
                                      </p:cBhvr>
                                    </p:animEffect>
                                    <p:anim calcmode="lin" valueType="num">
                                      <p:cBhvr>
                                        <p:cTn id="48" dur="1000" fill="hold"/>
                                        <p:tgtEl>
                                          <p:spTgt spid="128"/>
                                        </p:tgtEl>
                                        <p:attrNameLst>
                                          <p:attrName>ppt_x</p:attrName>
                                        </p:attrNameLst>
                                      </p:cBhvr>
                                      <p:tavLst>
                                        <p:tav tm="0">
                                          <p:val>
                                            <p:strVal val="#ppt_x"/>
                                          </p:val>
                                        </p:tav>
                                        <p:tav tm="100000">
                                          <p:val>
                                            <p:strVal val="#ppt_x"/>
                                          </p:val>
                                        </p:tav>
                                      </p:tavLst>
                                    </p:anim>
                                    <p:anim calcmode="lin" valueType="num">
                                      <p:cBhvr>
                                        <p:cTn id="49" dur="1000" fill="hold"/>
                                        <p:tgtEl>
                                          <p:spTgt spid="128"/>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23"/>
                                        </p:tgtEl>
                                        <p:attrNameLst>
                                          <p:attrName>style.visibility</p:attrName>
                                        </p:attrNameLst>
                                      </p:cBhvr>
                                      <p:to>
                                        <p:strVal val="visible"/>
                                      </p:to>
                                    </p:set>
                                    <p:animEffect transition="in" filter="fade">
                                      <p:cBhvr>
                                        <p:cTn id="52" dur="1000"/>
                                        <p:tgtEl>
                                          <p:spTgt spid="123"/>
                                        </p:tgtEl>
                                      </p:cBhvr>
                                    </p:animEffect>
                                    <p:anim calcmode="lin" valueType="num">
                                      <p:cBhvr>
                                        <p:cTn id="53" dur="1000" fill="hold"/>
                                        <p:tgtEl>
                                          <p:spTgt spid="123"/>
                                        </p:tgtEl>
                                        <p:attrNameLst>
                                          <p:attrName>ppt_x</p:attrName>
                                        </p:attrNameLst>
                                      </p:cBhvr>
                                      <p:tavLst>
                                        <p:tav tm="0">
                                          <p:val>
                                            <p:strVal val="#ppt_x"/>
                                          </p:val>
                                        </p:tav>
                                        <p:tav tm="100000">
                                          <p:val>
                                            <p:strVal val="#ppt_x"/>
                                          </p:val>
                                        </p:tav>
                                      </p:tavLst>
                                    </p:anim>
                                    <p:anim calcmode="lin" valueType="num">
                                      <p:cBhvr>
                                        <p:cTn id="54" dur="1000" fill="hold"/>
                                        <p:tgtEl>
                                          <p:spTgt spid="123"/>
                                        </p:tgtEl>
                                        <p:attrNameLst>
                                          <p:attrName>ppt_y</p:attrName>
                                        </p:attrNameLst>
                                      </p:cBhvr>
                                      <p:tavLst>
                                        <p:tav tm="0">
                                          <p:val>
                                            <p:strVal val="#ppt_y+.1"/>
                                          </p:val>
                                        </p:tav>
                                        <p:tav tm="100000">
                                          <p:val>
                                            <p:strVal val="#ppt_y"/>
                                          </p:val>
                                        </p:tav>
                                      </p:tavLst>
                                    </p:anim>
                                  </p:childTnLst>
                                </p:cTn>
                              </p:par>
                            </p:childTnLst>
                          </p:cTn>
                        </p:par>
                        <p:par>
                          <p:cTn id="55" fill="hold">
                            <p:stCondLst>
                              <p:cond delay="4000"/>
                            </p:stCondLst>
                            <p:childTnLst>
                              <p:par>
                                <p:cTn id="56" presetID="42" presetClass="entr" presetSubtype="0" fill="hold" grpId="0" nodeType="afterEffect">
                                  <p:stCondLst>
                                    <p:cond delay="0"/>
                                  </p:stCondLst>
                                  <p:childTnLst>
                                    <p:set>
                                      <p:cBhvr>
                                        <p:cTn id="57" dur="1" fill="hold">
                                          <p:stCondLst>
                                            <p:cond delay="0"/>
                                          </p:stCondLst>
                                        </p:cTn>
                                        <p:tgtEl>
                                          <p:spTgt spid="124"/>
                                        </p:tgtEl>
                                        <p:attrNameLst>
                                          <p:attrName>style.visibility</p:attrName>
                                        </p:attrNameLst>
                                      </p:cBhvr>
                                      <p:to>
                                        <p:strVal val="visible"/>
                                      </p:to>
                                    </p:set>
                                    <p:animEffect transition="in" filter="fade">
                                      <p:cBhvr>
                                        <p:cTn id="58" dur="1000"/>
                                        <p:tgtEl>
                                          <p:spTgt spid="124"/>
                                        </p:tgtEl>
                                      </p:cBhvr>
                                    </p:animEffect>
                                    <p:anim calcmode="lin" valueType="num">
                                      <p:cBhvr>
                                        <p:cTn id="59" dur="1000" fill="hold"/>
                                        <p:tgtEl>
                                          <p:spTgt spid="124"/>
                                        </p:tgtEl>
                                        <p:attrNameLst>
                                          <p:attrName>ppt_x</p:attrName>
                                        </p:attrNameLst>
                                      </p:cBhvr>
                                      <p:tavLst>
                                        <p:tav tm="0">
                                          <p:val>
                                            <p:strVal val="#ppt_x"/>
                                          </p:val>
                                        </p:tav>
                                        <p:tav tm="100000">
                                          <p:val>
                                            <p:strVal val="#ppt_x"/>
                                          </p:val>
                                        </p:tav>
                                      </p:tavLst>
                                    </p:anim>
                                    <p:anim calcmode="lin" valueType="num">
                                      <p:cBhvr>
                                        <p:cTn id="60" dur="1000" fill="hold"/>
                                        <p:tgtEl>
                                          <p:spTgt spid="124"/>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127"/>
                                        </p:tgtEl>
                                        <p:attrNameLst>
                                          <p:attrName>style.visibility</p:attrName>
                                        </p:attrNameLst>
                                      </p:cBhvr>
                                      <p:to>
                                        <p:strVal val="visible"/>
                                      </p:to>
                                    </p:set>
                                    <p:animEffect transition="in" filter="fade">
                                      <p:cBhvr>
                                        <p:cTn id="63" dur="1000"/>
                                        <p:tgtEl>
                                          <p:spTgt spid="127"/>
                                        </p:tgtEl>
                                      </p:cBhvr>
                                    </p:animEffect>
                                    <p:anim calcmode="lin" valueType="num">
                                      <p:cBhvr>
                                        <p:cTn id="64" dur="1000" fill="hold"/>
                                        <p:tgtEl>
                                          <p:spTgt spid="127"/>
                                        </p:tgtEl>
                                        <p:attrNameLst>
                                          <p:attrName>ppt_x</p:attrName>
                                        </p:attrNameLst>
                                      </p:cBhvr>
                                      <p:tavLst>
                                        <p:tav tm="0">
                                          <p:val>
                                            <p:strVal val="#ppt_x"/>
                                          </p:val>
                                        </p:tav>
                                        <p:tav tm="100000">
                                          <p:val>
                                            <p:strVal val="#ppt_x"/>
                                          </p:val>
                                        </p:tav>
                                      </p:tavLst>
                                    </p:anim>
                                    <p:anim calcmode="lin" valueType="num">
                                      <p:cBhvr>
                                        <p:cTn id="65" dur="1000" fill="hold"/>
                                        <p:tgtEl>
                                          <p:spTgt spid="127"/>
                                        </p:tgtEl>
                                        <p:attrNameLst>
                                          <p:attrName>ppt_y</p:attrName>
                                        </p:attrNameLst>
                                      </p:cBhvr>
                                      <p:tavLst>
                                        <p:tav tm="0">
                                          <p:val>
                                            <p:strVal val="#ppt_y+.1"/>
                                          </p:val>
                                        </p:tav>
                                        <p:tav tm="100000">
                                          <p:val>
                                            <p:strVal val="#ppt_y"/>
                                          </p:val>
                                        </p:tav>
                                      </p:tavLst>
                                    </p:anim>
                                  </p:childTnLst>
                                </p:cTn>
                              </p:par>
                            </p:childTnLst>
                          </p:cTn>
                        </p:par>
                        <p:par>
                          <p:cTn id="66" fill="hold">
                            <p:stCondLst>
                              <p:cond delay="5000"/>
                            </p:stCondLst>
                            <p:childTnLst>
                              <p:par>
                                <p:cTn id="67" presetID="42" presetClass="entr" presetSubtype="0" fill="hold" grpId="0" nodeType="afterEffect">
                                  <p:stCondLst>
                                    <p:cond delay="0"/>
                                  </p:stCondLst>
                                  <p:childTnLst>
                                    <p:set>
                                      <p:cBhvr>
                                        <p:cTn id="68" dur="1" fill="hold">
                                          <p:stCondLst>
                                            <p:cond delay="0"/>
                                          </p:stCondLst>
                                        </p:cTn>
                                        <p:tgtEl>
                                          <p:spTgt spid="130"/>
                                        </p:tgtEl>
                                        <p:attrNameLst>
                                          <p:attrName>style.visibility</p:attrName>
                                        </p:attrNameLst>
                                      </p:cBhvr>
                                      <p:to>
                                        <p:strVal val="visible"/>
                                      </p:to>
                                    </p:set>
                                    <p:animEffect transition="in" filter="fade">
                                      <p:cBhvr>
                                        <p:cTn id="69" dur="1000"/>
                                        <p:tgtEl>
                                          <p:spTgt spid="130"/>
                                        </p:tgtEl>
                                      </p:cBhvr>
                                    </p:animEffect>
                                    <p:anim calcmode="lin" valueType="num">
                                      <p:cBhvr>
                                        <p:cTn id="70" dur="1000" fill="hold"/>
                                        <p:tgtEl>
                                          <p:spTgt spid="130"/>
                                        </p:tgtEl>
                                        <p:attrNameLst>
                                          <p:attrName>ppt_x</p:attrName>
                                        </p:attrNameLst>
                                      </p:cBhvr>
                                      <p:tavLst>
                                        <p:tav tm="0">
                                          <p:val>
                                            <p:strVal val="#ppt_x"/>
                                          </p:val>
                                        </p:tav>
                                        <p:tav tm="100000">
                                          <p:val>
                                            <p:strVal val="#ppt_x"/>
                                          </p:val>
                                        </p:tav>
                                      </p:tavLst>
                                    </p:anim>
                                    <p:anim calcmode="lin" valueType="num">
                                      <p:cBhvr>
                                        <p:cTn id="71" dur="1000" fill="hold"/>
                                        <p:tgtEl>
                                          <p:spTgt spid="130"/>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31"/>
                                        </p:tgtEl>
                                        <p:attrNameLst>
                                          <p:attrName>style.visibility</p:attrName>
                                        </p:attrNameLst>
                                      </p:cBhvr>
                                      <p:to>
                                        <p:strVal val="visible"/>
                                      </p:to>
                                    </p:set>
                                    <p:animEffect transition="in" filter="fade">
                                      <p:cBhvr>
                                        <p:cTn id="74" dur="1000"/>
                                        <p:tgtEl>
                                          <p:spTgt spid="131"/>
                                        </p:tgtEl>
                                      </p:cBhvr>
                                    </p:animEffect>
                                    <p:anim calcmode="lin" valueType="num">
                                      <p:cBhvr>
                                        <p:cTn id="75" dur="1000" fill="hold"/>
                                        <p:tgtEl>
                                          <p:spTgt spid="131"/>
                                        </p:tgtEl>
                                        <p:attrNameLst>
                                          <p:attrName>ppt_x</p:attrName>
                                        </p:attrNameLst>
                                      </p:cBhvr>
                                      <p:tavLst>
                                        <p:tav tm="0">
                                          <p:val>
                                            <p:strVal val="#ppt_x"/>
                                          </p:val>
                                        </p:tav>
                                        <p:tav tm="100000">
                                          <p:val>
                                            <p:strVal val="#ppt_x"/>
                                          </p:val>
                                        </p:tav>
                                      </p:tavLst>
                                    </p:anim>
                                    <p:anim calcmode="lin" valueType="num">
                                      <p:cBhvr>
                                        <p:cTn id="76" dur="1000" fill="hold"/>
                                        <p:tgtEl>
                                          <p:spTgt spid="1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118" grpId="0" animBg="1"/>
      <p:bldP spid="119" grpId="0"/>
      <p:bldP spid="120" grpId="0"/>
      <p:bldP spid="121" grpId="0" animBg="1"/>
      <p:bldP spid="122" grpId="0" animBg="1"/>
      <p:bldP spid="123" grpId="0" animBg="1"/>
      <p:bldP spid="125" grpId="0"/>
      <p:bldP spid="126" grpId="0"/>
      <p:bldP spid="124" grpId="0" animBg="1"/>
      <p:bldP spid="127" grpId="0"/>
      <p:bldP spid="128" grpId="0"/>
      <p:bldP spid="130" grpId="0" animBg="1"/>
      <p:bldP spid="13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绪论</a:t>
            </a:r>
            <a:r>
              <a:rPr lang="zh-CN" altLang="en-US" sz="1600" dirty="0"/>
              <a:t>（设计背景）</a:t>
            </a:r>
            <a:endParaRPr lang="zh-CN" altLang="en-US" dirty="0"/>
          </a:p>
        </p:txBody>
      </p:sp>
      <p:sp>
        <p:nvSpPr>
          <p:cNvPr id="16" name="文本框 15"/>
          <p:cNvSpPr txBox="1"/>
          <p:nvPr/>
        </p:nvSpPr>
        <p:spPr>
          <a:xfrm>
            <a:off x="652937" y="1419504"/>
            <a:ext cx="1538089" cy="460375"/>
          </a:xfrm>
          <a:prstGeom prst="rect">
            <a:avLst/>
          </a:prstGeom>
          <a:noFill/>
        </p:spPr>
        <p:txBody>
          <a:bodyPr wrap="square" rtlCol="0">
            <a:spAutoFit/>
          </a:bodyPr>
          <a:lstStyle/>
          <a:p>
            <a:r>
              <a:rPr lang="zh-CN" altLang="en-US" sz="2400" b="1" dirty="0">
                <a:solidFill>
                  <a:srgbClr val="16A287"/>
                </a:solidFill>
                <a:latin typeface="微软雅黑" panose="020B0503020204020204" pitchFamily="34" charset="-122"/>
                <a:ea typeface="微软雅黑" panose="020B0503020204020204" pitchFamily="34" charset="-122"/>
              </a:rPr>
              <a:t>市场背景</a:t>
            </a:r>
          </a:p>
        </p:txBody>
      </p:sp>
      <p:sp>
        <p:nvSpPr>
          <p:cNvPr id="17" name="文本框 16"/>
          <p:cNvSpPr txBox="1"/>
          <p:nvPr/>
        </p:nvSpPr>
        <p:spPr>
          <a:xfrm>
            <a:off x="652936" y="1951490"/>
            <a:ext cx="7243264" cy="115685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zh-CN" altLang="en-US" sz="1600" dirty="0">
                <a:latin typeface="微软雅黑" panose="020B0503020204020204" pitchFamily="34" charset="-122"/>
                <a:ea typeface="微软雅黑" panose="020B0503020204020204" pitchFamily="34" charset="-122"/>
              </a:rPr>
              <a:t>当下人们对高质量生活的追求使得普通洗衣机的各类缺点被暴露出来。</a:t>
            </a:r>
            <a:endParaRPr lang="en-US" altLang="zh-CN" sz="1600"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ü"/>
            </a:pPr>
            <a:r>
              <a:rPr lang="zh-CN" altLang="en-US" sz="1600" dirty="0">
                <a:latin typeface="微软雅黑" panose="020B0503020204020204" pitchFamily="34" charset="-122"/>
                <a:ea typeface="微软雅黑" panose="020B0503020204020204" pitchFamily="34" charset="-122"/>
              </a:rPr>
              <a:t>具备智控系统的洗衣机能够节约时间精力，缓解劳动压力。</a:t>
            </a:r>
            <a:endParaRPr lang="en-US" altLang="zh-CN" sz="1600" dirty="0">
              <a:latin typeface="微软雅黑" panose="020B0503020204020204" pitchFamily="34" charset="-122"/>
              <a:ea typeface="微软雅黑" panose="020B0503020204020204" pitchFamily="34" charset="-122"/>
            </a:endParaRPr>
          </a:p>
          <a:p>
            <a:pPr marL="285750" indent="-285750" algn="just">
              <a:lnSpc>
                <a:spcPct val="150000"/>
              </a:lnSpc>
              <a:buFont typeface="Wingdings" panose="05000000000000000000" pitchFamily="2" charset="2"/>
              <a:buChar char="ü"/>
            </a:pPr>
            <a:r>
              <a:rPr lang="zh-CN" altLang="en-US" sz="1600" dirty="0">
                <a:latin typeface="微软雅黑" panose="020B0503020204020204" pitchFamily="34" charset="-122"/>
                <a:ea typeface="微软雅黑" panose="020B0503020204020204" pitchFamily="34" charset="-122"/>
              </a:rPr>
              <a:t>由此可见，多功能全自动洗衣机有着广阔的市场前景。</a:t>
            </a:r>
            <a:endParaRPr lang="en-US" altLang="zh-CN" sz="1600" dirty="0">
              <a:latin typeface="微软雅黑" panose="020B0503020204020204" pitchFamily="34" charset="-122"/>
              <a:ea typeface="微软雅黑" panose="020B0503020204020204" pitchFamily="34" charset="-122"/>
            </a:endParaRPr>
          </a:p>
        </p:txBody>
      </p:sp>
      <p:sp>
        <p:nvSpPr>
          <p:cNvPr id="23" name="文本框 22"/>
          <p:cNvSpPr txBox="1"/>
          <p:nvPr/>
        </p:nvSpPr>
        <p:spPr>
          <a:xfrm>
            <a:off x="668236" y="3185284"/>
            <a:ext cx="1538089" cy="460375"/>
          </a:xfrm>
          <a:prstGeom prst="rect">
            <a:avLst/>
          </a:prstGeom>
          <a:noFill/>
        </p:spPr>
        <p:txBody>
          <a:bodyPr wrap="square" rtlCol="0">
            <a:spAutoFit/>
          </a:bodyPr>
          <a:lstStyle/>
          <a:p>
            <a:r>
              <a:rPr lang="zh-CN" altLang="en-US" sz="2400" b="1" dirty="0">
                <a:solidFill>
                  <a:srgbClr val="16A287"/>
                </a:solidFill>
                <a:latin typeface="微软雅黑" panose="020B0503020204020204" pitchFamily="34" charset="-122"/>
                <a:ea typeface="微软雅黑" panose="020B0503020204020204" pitchFamily="34" charset="-122"/>
              </a:rPr>
              <a:t>技术背景</a:t>
            </a:r>
          </a:p>
        </p:txBody>
      </p:sp>
      <p:sp>
        <p:nvSpPr>
          <p:cNvPr id="26" name="文本框 25"/>
          <p:cNvSpPr txBox="1"/>
          <p:nvPr/>
        </p:nvSpPr>
        <p:spPr>
          <a:xfrm flipH="1">
            <a:off x="660675" y="3722598"/>
            <a:ext cx="7235524" cy="953723"/>
          </a:xfrm>
          <a:prstGeom prst="rect">
            <a:avLst/>
          </a:prstGeom>
          <a:noFill/>
        </p:spPr>
        <p:txBody>
          <a:bodyPr wrap="square" rtlCol="0">
            <a:spAutoFit/>
          </a:bodyPr>
          <a:lstStyle/>
          <a:p>
            <a:pPr marL="285750" indent="-285750" algn="just">
              <a:lnSpc>
                <a:spcPct val="120000"/>
              </a:lnSpc>
              <a:buFont typeface="Wingdings" panose="05000000000000000000" pitchFamily="2" charset="2"/>
              <a:buChar char="ü"/>
            </a:pPr>
            <a:r>
              <a:rPr lang="zh-CN" altLang="en-US" sz="1600" dirty="0">
                <a:latin typeface="微软雅黑" panose="020B0503020204020204" pitchFamily="34" charset="-122"/>
                <a:ea typeface="微软雅黑" panose="020B0503020204020204" pitchFamily="34" charset="-122"/>
              </a:rPr>
              <a:t>单片机有着小巧的体积与灵活的可编程性，在恶劣的工况环境下也能够工作。</a:t>
            </a:r>
            <a:endParaRPr lang="en-US" altLang="zh-CN" sz="1600" dirty="0">
              <a:latin typeface="微软雅黑" panose="020B0503020204020204" pitchFamily="34" charset="-122"/>
              <a:ea typeface="微软雅黑" panose="020B0503020204020204" pitchFamily="34" charset="-122"/>
            </a:endParaRPr>
          </a:p>
          <a:p>
            <a:pPr marL="285750" indent="-285750" algn="just">
              <a:lnSpc>
                <a:spcPct val="120000"/>
              </a:lnSpc>
              <a:buFont typeface="Wingdings" panose="05000000000000000000" pitchFamily="2" charset="2"/>
              <a:buChar char="ü"/>
            </a:pPr>
            <a:r>
              <a:rPr lang="zh-CN" altLang="en-US" sz="1600" dirty="0">
                <a:latin typeface="微软雅黑" panose="020B0503020204020204" pitchFamily="34" charset="-122"/>
                <a:ea typeface="微软雅黑" panose="020B0503020204020204" pitchFamily="34" charset="-122"/>
              </a:rPr>
              <a:t>当下与单片机开发</a:t>
            </a:r>
            <a:r>
              <a:rPr lang="en-US" altLang="zh-CN" sz="1600" dirty="0">
                <a:latin typeface="微软雅黑" panose="020B0503020204020204" pitchFamily="34" charset="-122"/>
                <a:ea typeface="微软雅黑" panose="020B0503020204020204" pitchFamily="34" charset="-122"/>
              </a:rPr>
              <a:t>IDE</a:t>
            </a:r>
            <a:r>
              <a:rPr lang="zh-CN" altLang="en-US" sz="1600" dirty="0">
                <a:latin typeface="微软雅黑" panose="020B0503020204020204" pitchFamily="34" charset="-122"/>
                <a:ea typeface="微软雅黑" panose="020B0503020204020204" pitchFamily="34" charset="-122"/>
              </a:rPr>
              <a:t>已经发展到了相当成熟的地步，开发者能够在具备单一硬件的情况下完成程序的开发与测试工作。</a:t>
            </a:r>
            <a:endParaRPr lang="en-US" altLang="zh-CN" sz="1600" dirty="0">
              <a:latin typeface="微软雅黑" panose="020B0503020204020204" pitchFamily="34" charset="-122"/>
              <a:ea typeface="微软雅黑" panose="020B0503020204020204" pitchFamily="34" charset="-122"/>
            </a:endParaRPr>
          </a:p>
        </p:txBody>
      </p:sp>
      <p:pic>
        <p:nvPicPr>
          <p:cNvPr id="1026" name="Picture 2" descr="产品图片">
            <a:extLst>
              <a:ext uri="{FF2B5EF4-FFF2-40B4-BE49-F238E27FC236}">
                <a16:creationId xmlns:a16="http://schemas.microsoft.com/office/drawing/2014/main" id="{F7B25FEC-D743-4783-B17D-43795CCC18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8392343" y="1419641"/>
            <a:ext cx="2897724" cy="22774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TM32F103VET6实物图（红色框中部分）">
            <a:extLst>
              <a:ext uri="{FF2B5EF4-FFF2-40B4-BE49-F238E27FC236}">
                <a16:creationId xmlns:a16="http://schemas.microsoft.com/office/drawing/2014/main" id="{4642966A-016B-49F3-8935-CC281B46EB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2343" y="4005064"/>
            <a:ext cx="2897727" cy="15958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zh-CN" altLang="en-US" dirty="0"/>
              <a:t>绪论</a:t>
            </a:r>
            <a:r>
              <a:rPr lang="zh-CN" altLang="en-US" sz="1600" dirty="0"/>
              <a:t>（设计目标）</a:t>
            </a:r>
            <a:endParaRPr lang="zh-CN" altLang="en-US" dirty="0"/>
          </a:p>
        </p:txBody>
      </p:sp>
      <p:grpSp>
        <p:nvGrpSpPr>
          <p:cNvPr id="11" name="组合 10"/>
          <p:cNvGrpSpPr/>
          <p:nvPr/>
        </p:nvGrpSpPr>
        <p:grpSpPr>
          <a:xfrm>
            <a:off x="792480" y="1772920"/>
            <a:ext cx="10605135" cy="3921760"/>
            <a:chOff x="335360" y="1541026"/>
            <a:chExt cx="11358516" cy="2324927"/>
          </a:xfrm>
        </p:grpSpPr>
        <p:sp>
          <p:nvSpPr>
            <p:cNvPr id="12" name="矩形 11"/>
            <p:cNvSpPr/>
            <p:nvPr/>
          </p:nvSpPr>
          <p:spPr>
            <a:xfrm>
              <a:off x="460629" y="1833962"/>
              <a:ext cx="11233247" cy="20319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35360" y="1541026"/>
              <a:ext cx="11116397" cy="2032052"/>
            </a:xfrm>
            <a:prstGeom prst="rect">
              <a:avLst/>
            </a:prstGeom>
            <a:solidFill>
              <a:srgbClr val="16A2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nSpc>
                  <a:spcPct val="150000"/>
                </a:lnSpc>
                <a:buFont typeface="Wingdings" panose="05000000000000000000" pitchFamily="2" charset="2"/>
                <a:buNone/>
              </a:pPr>
              <a:r>
                <a:rPr lang="zh-CN" altLang="en-US" b="1" dirty="0">
                  <a:solidFill>
                    <a:schemeClr val="bg1"/>
                  </a:solidFill>
                  <a:latin typeface="微软雅黑" panose="020B0503020204020204" pitchFamily="34" charset="-122"/>
                  <a:ea typeface="微软雅黑" panose="020B0503020204020204" pitchFamily="34" charset="-122"/>
                  <a:cs typeface="宋体" panose="02010600030101010101" pitchFamily="2" charset="-122"/>
                </a:rPr>
                <a:t>实现一种滚筒洗衣机控制系统，使用者可以通过独立按键实现对系统的控制，具体要求如下：</a:t>
              </a:r>
              <a:endParaRPr lang="en-US" altLang="zh-CN" b="1" dirty="0">
                <a:solidFill>
                  <a:schemeClr val="bg1"/>
                </a:solidFill>
                <a:latin typeface="微软雅黑" panose="020B0503020204020204" pitchFamily="34" charset="-122"/>
                <a:ea typeface="微软雅黑" panose="020B0503020204020204" pitchFamily="34" charset="-122"/>
                <a:cs typeface="宋体" panose="02010600030101010101" pitchFamily="2" charset="-122"/>
              </a:endParaRPr>
            </a:p>
            <a:p>
              <a:pPr indent="457200">
                <a:lnSpc>
                  <a:spcPct val="150000"/>
                </a:lnSpc>
                <a:buFont typeface="Wingdings" panose="05000000000000000000" pitchFamily="2" charset="2"/>
                <a:buNone/>
              </a:pPr>
              <a:r>
                <a:rPr lang="en-US" altLang="zh-CN" b="1" dirty="0">
                  <a:solidFill>
                    <a:schemeClr val="bg1"/>
                  </a:solidFill>
                  <a:latin typeface="微软雅黑" panose="020B0503020204020204" pitchFamily="34" charset="-122"/>
                  <a:ea typeface="微软雅黑" panose="020B0503020204020204" pitchFamily="34" charset="-122"/>
                  <a:cs typeface="宋体" panose="02010600030101010101" pitchFamily="2" charset="-122"/>
                  <a:sym typeface="+mn-ea"/>
                </a:rPr>
                <a:t>1</a:t>
              </a:r>
              <a:r>
                <a:rPr lang="zh-CN" altLang="en-US" b="1" dirty="0">
                  <a:solidFill>
                    <a:schemeClr val="bg1"/>
                  </a:solidFill>
                  <a:latin typeface="微软雅黑" panose="020B0503020204020204" pitchFamily="34" charset="-122"/>
                  <a:ea typeface="微软雅黑" panose="020B0503020204020204" pitchFamily="34" charset="-122"/>
                  <a:cs typeface="宋体" panose="02010600030101010101" pitchFamily="2" charset="-122"/>
                  <a:sym typeface="+mn-ea"/>
                </a:rPr>
                <a:t>、可设置至少</a:t>
              </a:r>
              <a:r>
                <a:rPr lang="en-US" altLang="zh-CN" b="1" dirty="0">
                  <a:solidFill>
                    <a:schemeClr val="bg1"/>
                  </a:solidFill>
                  <a:latin typeface="微软雅黑" panose="020B0503020204020204" pitchFamily="34" charset="-122"/>
                  <a:ea typeface="微软雅黑" panose="020B0503020204020204" pitchFamily="34" charset="-122"/>
                  <a:cs typeface="宋体" panose="02010600030101010101" pitchFamily="2" charset="-122"/>
                  <a:sym typeface="+mn-ea"/>
                </a:rPr>
                <a:t>4</a:t>
              </a:r>
              <a:r>
                <a:rPr lang="zh-CN" altLang="en-US" b="1" dirty="0">
                  <a:solidFill>
                    <a:schemeClr val="bg1"/>
                  </a:solidFill>
                  <a:latin typeface="微软雅黑" panose="020B0503020204020204" pitchFamily="34" charset="-122"/>
                  <a:ea typeface="微软雅黑" panose="020B0503020204020204" pitchFamily="34" charset="-122"/>
                  <a:cs typeface="宋体" panose="02010600030101010101" pitchFamily="2" charset="-122"/>
                  <a:sym typeface="+mn-ea"/>
                </a:rPr>
                <a:t>种不同的洗衣方式，用直流电机或步进电机的转速表示</a:t>
              </a:r>
              <a:endParaRPr lang="en-US" altLang="zh-CN" b="1" dirty="0">
                <a:solidFill>
                  <a:schemeClr val="bg1"/>
                </a:solidFill>
                <a:latin typeface="微软雅黑" panose="020B0503020204020204" pitchFamily="34" charset="-122"/>
                <a:ea typeface="微软雅黑" panose="020B0503020204020204" pitchFamily="34" charset="-122"/>
                <a:cs typeface="宋体" panose="02010600030101010101" pitchFamily="2" charset="-122"/>
                <a:sym typeface="+mn-ea"/>
              </a:endParaRPr>
            </a:p>
            <a:p>
              <a:pPr indent="457200">
                <a:lnSpc>
                  <a:spcPct val="150000"/>
                </a:lnSpc>
                <a:buFont typeface="Wingdings" panose="05000000000000000000" pitchFamily="2" charset="2"/>
                <a:buNone/>
              </a:pPr>
              <a:r>
                <a:rPr lang="en-US" altLang="zh-CN" b="1" dirty="0">
                  <a:solidFill>
                    <a:schemeClr val="bg1"/>
                  </a:solidFill>
                  <a:latin typeface="微软雅黑" panose="020B0503020204020204" pitchFamily="34" charset="-122"/>
                  <a:ea typeface="微软雅黑" panose="020B0503020204020204" pitchFamily="34" charset="-122"/>
                  <a:cs typeface="宋体" panose="02010600030101010101" pitchFamily="2" charset="-122"/>
                  <a:sym typeface="+mn-ea"/>
                </a:rPr>
                <a:t>2</a:t>
              </a:r>
              <a:r>
                <a:rPr lang="zh-CN" altLang="en-US" b="1" dirty="0">
                  <a:solidFill>
                    <a:schemeClr val="bg1"/>
                  </a:solidFill>
                  <a:latin typeface="微软雅黑" panose="020B0503020204020204" pitchFamily="34" charset="-122"/>
                  <a:ea typeface="微软雅黑" panose="020B0503020204020204" pitchFamily="34" charset="-122"/>
                  <a:cs typeface="宋体" panose="02010600030101010101" pitchFamily="2" charset="-122"/>
                  <a:sym typeface="+mn-ea"/>
                </a:rPr>
                <a:t>、通过按键预设不同材质衣服的洗涤方式</a:t>
              </a:r>
              <a:endParaRPr lang="en-US" altLang="zh-CN" b="1" dirty="0">
                <a:solidFill>
                  <a:schemeClr val="bg1"/>
                </a:solidFill>
                <a:latin typeface="微软雅黑" panose="020B0503020204020204" pitchFamily="34" charset="-122"/>
                <a:ea typeface="微软雅黑" panose="020B0503020204020204" pitchFamily="34" charset="-122"/>
                <a:cs typeface="宋体" panose="02010600030101010101" pitchFamily="2" charset="-122"/>
                <a:sym typeface="+mn-ea"/>
              </a:endParaRPr>
            </a:p>
            <a:p>
              <a:pPr indent="457200">
                <a:lnSpc>
                  <a:spcPct val="150000"/>
                </a:lnSpc>
                <a:buFont typeface="Wingdings" panose="05000000000000000000" pitchFamily="2" charset="2"/>
                <a:buNone/>
              </a:pPr>
              <a:r>
                <a:rPr lang="en-US" altLang="zh-CN" b="1" dirty="0">
                  <a:solidFill>
                    <a:schemeClr val="bg1"/>
                  </a:solidFill>
                  <a:latin typeface="微软雅黑" panose="020B0503020204020204" pitchFamily="34" charset="-122"/>
                  <a:ea typeface="微软雅黑" panose="020B0503020204020204" pitchFamily="34" charset="-122"/>
                  <a:cs typeface="宋体" panose="02010600030101010101" pitchFamily="2" charset="-122"/>
                  <a:sym typeface="+mn-ea"/>
                </a:rPr>
                <a:t>3</a:t>
              </a:r>
              <a:r>
                <a:rPr lang="zh-CN" altLang="en-US" b="1" dirty="0">
                  <a:solidFill>
                    <a:schemeClr val="bg1"/>
                  </a:solidFill>
                  <a:latin typeface="微软雅黑" panose="020B0503020204020204" pitchFamily="34" charset="-122"/>
                  <a:ea typeface="微软雅黑" panose="020B0503020204020204" pitchFamily="34" charset="-122"/>
                  <a:cs typeface="宋体" panose="02010600030101010101" pitchFamily="2" charset="-122"/>
                  <a:sym typeface="+mn-ea"/>
                </a:rPr>
                <a:t>、设置开始和暂停，并将洗衣、洗涤方式通过</a:t>
              </a:r>
              <a:r>
                <a:rPr lang="en-US" altLang="zh-CN" b="1" dirty="0">
                  <a:solidFill>
                    <a:schemeClr val="bg1"/>
                  </a:solidFill>
                  <a:latin typeface="微软雅黑" panose="020B0503020204020204" pitchFamily="34" charset="-122"/>
                  <a:ea typeface="微软雅黑" panose="020B0503020204020204" pitchFamily="34" charset="-122"/>
                  <a:cs typeface="宋体" panose="02010600030101010101" pitchFamily="2" charset="-122"/>
                  <a:sym typeface="+mn-ea"/>
                </a:rPr>
                <a:t>12864</a:t>
              </a:r>
              <a:r>
                <a:rPr lang="zh-CN" altLang="en-US" b="1" dirty="0">
                  <a:solidFill>
                    <a:schemeClr val="bg1"/>
                  </a:solidFill>
                  <a:latin typeface="微软雅黑" panose="020B0503020204020204" pitchFamily="34" charset="-122"/>
                  <a:ea typeface="微软雅黑" panose="020B0503020204020204" pitchFamily="34" charset="-122"/>
                  <a:cs typeface="宋体" panose="02010600030101010101" pitchFamily="2" charset="-122"/>
                  <a:sym typeface="+mn-ea"/>
                </a:rPr>
                <a:t>或者</a:t>
              </a:r>
              <a:r>
                <a:rPr lang="en-US" altLang="zh-CN" b="1" dirty="0">
                  <a:solidFill>
                    <a:schemeClr val="bg1"/>
                  </a:solidFill>
                  <a:latin typeface="微软雅黑" panose="020B0503020204020204" pitchFamily="34" charset="-122"/>
                  <a:ea typeface="微软雅黑" panose="020B0503020204020204" pitchFamily="34" charset="-122"/>
                  <a:cs typeface="宋体" panose="02010600030101010101" pitchFamily="2" charset="-122"/>
                  <a:sym typeface="+mn-ea"/>
                </a:rPr>
                <a:t>TFT</a:t>
              </a:r>
              <a:r>
                <a:rPr lang="zh-CN" altLang="en-US" b="1" dirty="0">
                  <a:solidFill>
                    <a:schemeClr val="bg1"/>
                  </a:solidFill>
                  <a:latin typeface="微软雅黑" panose="020B0503020204020204" pitchFamily="34" charset="-122"/>
                  <a:ea typeface="微软雅黑" panose="020B0503020204020204" pitchFamily="34" charset="-122"/>
                  <a:cs typeface="宋体" panose="02010600030101010101" pitchFamily="2" charset="-122"/>
                  <a:sym typeface="+mn-ea"/>
                </a:rPr>
                <a:t>彩屏显示</a:t>
              </a:r>
              <a:endParaRPr lang="en-US" altLang="zh-CN" b="1" dirty="0">
                <a:solidFill>
                  <a:schemeClr val="bg1"/>
                </a:solidFill>
                <a:latin typeface="微软雅黑" panose="020B0503020204020204" pitchFamily="34" charset="-122"/>
                <a:ea typeface="微软雅黑" panose="020B0503020204020204" pitchFamily="34" charset="-122"/>
                <a:cs typeface="宋体" panose="02010600030101010101" pitchFamily="2" charset="-122"/>
                <a:sym typeface="+mn-ea"/>
              </a:endParaRPr>
            </a:p>
            <a:p>
              <a:pPr indent="457200">
                <a:lnSpc>
                  <a:spcPct val="150000"/>
                </a:lnSpc>
                <a:buFont typeface="Wingdings" panose="05000000000000000000" pitchFamily="2" charset="2"/>
                <a:buNone/>
              </a:pPr>
              <a:r>
                <a:rPr lang="en-US" altLang="zh-CN" b="1" dirty="0">
                  <a:solidFill>
                    <a:schemeClr val="bg1"/>
                  </a:solidFill>
                  <a:latin typeface="微软雅黑" panose="020B0503020204020204" pitchFamily="34" charset="-122"/>
                  <a:ea typeface="微软雅黑" panose="020B0503020204020204" pitchFamily="34" charset="-122"/>
                  <a:cs typeface="宋体" panose="02010600030101010101" pitchFamily="2" charset="-122"/>
                  <a:sym typeface="+mn-ea"/>
                </a:rPr>
                <a:t>4</a:t>
              </a:r>
              <a:r>
                <a:rPr lang="zh-CN" altLang="en-US" b="1" dirty="0">
                  <a:solidFill>
                    <a:schemeClr val="bg1"/>
                  </a:solidFill>
                  <a:latin typeface="微软雅黑" panose="020B0503020204020204" pitchFamily="34" charset="-122"/>
                  <a:ea typeface="微软雅黑" panose="020B0503020204020204" pitchFamily="34" charset="-122"/>
                  <a:cs typeface="宋体" panose="02010600030101010101" pitchFamily="2" charset="-122"/>
                  <a:sym typeface="+mn-ea"/>
                </a:rPr>
                <a:t>、实现定时和预约洗衣的功能，完成洗衣服后，蜂鸣器提示</a:t>
              </a:r>
              <a:endParaRPr lang="en-US" altLang="zh-CN" b="1" dirty="0">
                <a:solidFill>
                  <a:schemeClr val="bg1"/>
                </a:solidFill>
                <a:latin typeface="微软雅黑" panose="020B0503020204020204" pitchFamily="34" charset="-122"/>
                <a:ea typeface="微软雅黑" panose="020B0503020204020204" pitchFamily="34" charset="-122"/>
                <a:cs typeface="宋体" panose="02010600030101010101" pitchFamily="2" charset="-122"/>
                <a:sym typeface="+mn-ea"/>
              </a:endParaRPr>
            </a:p>
            <a:p>
              <a:pPr indent="457200">
                <a:lnSpc>
                  <a:spcPct val="150000"/>
                </a:lnSpc>
                <a:buFont typeface="Wingdings" panose="05000000000000000000" pitchFamily="2" charset="2"/>
                <a:buNone/>
              </a:pPr>
              <a:r>
                <a:rPr lang="en-US" altLang="zh-CN" b="1" dirty="0">
                  <a:solidFill>
                    <a:schemeClr val="bg1"/>
                  </a:solidFill>
                  <a:latin typeface="微软雅黑" panose="020B0503020204020204" pitchFamily="34" charset="-122"/>
                  <a:ea typeface="微软雅黑" panose="020B0503020204020204" pitchFamily="34" charset="-122"/>
                  <a:cs typeface="宋体" panose="02010600030101010101" pitchFamily="2" charset="-122"/>
                  <a:sym typeface="+mn-ea"/>
                </a:rPr>
                <a:t>5</a:t>
              </a:r>
              <a:r>
                <a:rPr lang="zh-CN" altLang="en-US" b="1" dirty="0">
                  <a:solidFill>
                    <a:schemeClr val="bg1"/>
                  </a:solidFill>
                  <a:latin typeface="微软雅黑" panose="020B0503020204020204" pitchFamily="34" charset="-122"/>
                  <a:ea typeface="微软雅黑" panose="020B0503020204020204" pitchFamily="34" charset="-122"/>
                  <a:cs typeface="宋体" panose="02010600030101010101" pitchFamily="2" charset="-122"/>
                  <a:sym typeface="+mn-ea"/>
                </a:rPr>
                <a:t>、通过</a:t>
              </a:r>
              <a:r>
                <a:rPr lang="en-US" altLang="zh-CN" b="1" dirty="0">
                  <a:solidFill>
                    <a:schemeClr val="bg1"/>
                  </a:solidFill>
                  <a:latin typeface="微软雅黑" panose="020B0503020204020204" pitchFamily="34" charset="-122"/>
                  <a:ea typeface="微软雅黑" panose="020B0503020204020204" pitchFamily="34" charset="-122"/>
                  <a:cs typeface="宋体" panose="02010600030101010101" pitchFamily="2" charset="-122"/>
                  <a:sym typeface="+mn-ea"/>
                </a:rPr>
                <a:t>A/D</a:t>
              </a:r>
              <a:r>
                <a:rPr lang="zh-CN" altLang="en-US" b="1" dirty="0">
                  <a:solidFill>
                    <a:schemeClr val="bg1"/>
                  </a:solidFill>
                  <a:latin typeface="微软雅黑" panose="020B0503020204020204" pitchFamily="34" charset="-122"/>
                  <a:ea typeface="微软雅黑" panose="020B0503020204020204" pitchFamily="34" charset="-122"/>
                  <a:cs typeface="宋体" panose="02010600030101010101" pitchFamily="2" charset="-122"/>
                  <a:sym typeface="+mn-ea"/>
                </a:rPr>
                <a:t>模块模拟衣物重量，超重提示</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系统构成</a:t>
            </a:r>
            <a:r>
              <a:rPr lang="zh-CN" altLang="en-US" sz="1600" dirty="0"/>
              <a:t>（模块简图）</a:t>
            </a:r>
            <a:endParaRPr lang="zh-CN" altLang="en-US" dirty="0"/>
          </a:p>
        </p:txBody>
      </p:sp>
      <p:pic>
        <p:nvPicPr>
          <p:cNvPr id="2" name="图片 -2147482546"/>
          <p:cNvPicPr>
            <a:picLocks noChangeAspect="1"/>
          </p:cNvPicPr>
          <p:nvPr/>
        </p:nvPicPr>
        <p:blipFill>
          <a:blip r:embed="rId2">
            <a:extLst>
              <a:ext uri="{28A0092B-C50C-407E-A947-70E740481C1C}">
                <a14:useLocalDpi xmlns:a14="http://schemas.microsoft.com/office/drawing/2010/main" val="0"/>
              </a:ext>
            </a:extLst>
          </a:blip>
          <a:srcRect/>
          <a:stretch/>
        </p:blipFill>
        <p:spPr>
          <a:xfrm>
            <a:off x="1974134" y="1599590"/>
            <a:ext cx="8243732" cy="3658819"/>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系统构成</a:t>
            </a:r>
            <a:r>
              <a:rPr lang="zh-CN" altLang="en-US" sz="1600" dirty="0"/>
              <a:t>（电路原理图）</a:t>
            </a:r>
            <a:endParaRPr lang="zh-CN" altLang="en-US" dirty="0"/>
          </a:p>
        </p:txBody>
      </p:sp>
      <p:pic>
        <p:nvPicPr>
          <p:cNvPr id="5" name="图片 4">
            <a:extLst>
              <a:ext uri="{FF2B5EF4-FFF2-40B4-BE49-F238E27FC236}">
                <a16:creationId xmlns:a16="http://schemas.microsoft.com/office/drawing/2014/main" id="{DE31908A-5946-4EAE-882A-61897CEEB3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8006" y="1339059"/>
            <a:ext cx="8575987" cy="4838340"/>
          </a:xfrm>
          <a:prstGeom prst="rect">
            <a:avLst/>
          </a:prstGeom>
          <a:ln>
            <a:noFill/>
          </a:ln>
          <a:effectLst>
            <a:softEdge rad="112500"/>
          </a:effectLst>
        </p:spPr>
      </p:pic>
    </p:spTree>
    <p:extLst>
      <p:ext uri="{BB962C8B-B14F-4D97-AF65-F5344CB8AC3E}">
        <p14:creationId xmlns:p14="http://schemas.microsoft.com/office/powerpoint/2010/main" val="1586224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任意多边形 58"/>
          <p:cNvSpPr/>
          <p:nvPr/>
        </p:nvSpPr>
        <p:spPr>
          <a:xfrm>
            <a:off x="459267" y="3709169"/>
            <a:ext cx="5616451" cy="1874470"/>
          </a:xfrm>
          <a:custGeom>
            <a:avLst/>
            <a:gdLst>
              <a:gd name="connsiteX0" fmla="*/ 0 w 5616451"/>
              <a:gd name="connsiteY0" fmla="*/ 0 h 1874470"/>
              <a:gd name="connsiteX1" fmla="*/ 4804354 w 5616451"/>
              <a:gd name="connsiteY1" fmla="*/ 0 h 1874470"/>
              <a:gd name="connsiteX2" fmla="*/ 4807692 w 5616451"/>
              <a:gd name="connsiteY2" fmla="*/ 66115 h 1874470"/>
              <a:gd name="connsiteX3" fmla="*/ 5551528 w 5616451"/>
              <a:gd name="connsiteY3" fmla="*/ 809951 h 1874470"/>
              <a:gd name="connsiteX4" fmla="*/ 5616451 w 5616451"/>
              <a:gd name="connsiteY4" fmla="*/ 813229 h 1874470"/>
              <a:gd name="connsiteX5" fmla="*/ 5616451 w 5616451"/>
              <a:gd name="connsiteY5" fmla="*/ 1874470 h 1874470"/>
              <a:gd name="connsiteX6" fmla="*/ 0 w 5616451"/>
              <a:gd name="connsiteY6" fmla="*/ 1874470 h 1874470"/>
              <a:gd name="connsiteX7" fmla="*/ 0 w 5616451"/>
              <a:gd name="connsiteY7" fmla="*/ 0 h 1874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6451" h="1874470">
                <a:moveTo>
                  <a:pt x="0" y="0"/>
                </a:moveTo>
                <a:lnTo>
                  <a:pt x="4804354" y="0"/>
                </a:lnTo>
                <a:lnTo>
                  <a:pt x="4807692" y="66115"/>
                </a:lnTo>
                <a:cubicBezTo>
                  <a:pt x="4847523" y="458319"/>
                  <a:pt x="5159325" y="770120"/>
                  <a:pt x="5551528" y="809951"/>
                </a:cubicBezTo>
                <a:lnTo>
                  <a:pt x="5616451" y="813229"/>
                </a:lnTo>
                <a:lnTo>
                  <a:pt x="5616451" y="1874470"/>
                </a:lnTo>
                <a:lnTo>
                  <a:pt x="0" y="1874470"/>
                </a:lnTo>
                <a:lnTo>
                  <a:pt x="0" y="0"/>
                </a:lnTo>
                <a:close/>
              </a:path>
            </a:pathLst>
          </a:custGeom>
          <a:solidFill>
            <a:srgbClr val="D9D9D9">
              <a:alpha val="50000"/>
            </a:srgbClr>
          </a:solidFill>
          <a:ln w="12700">
            <a:noFill/>
            <a:miter lim="800000"/>
          </a:ln>
          <a:effectLst/>
        </p:spPr>
        <p:txBody>
          <a:bodyPr lIns="108000" tIns="72000" rIns="108000" bIns="144000" anchor="b" anchorCtr="0"/>
          <a:lstStyle/>
          <a:p>
            <a:pPr>
              <a:lnSpc>
                <a:spcPct val="95000"/>
              </a:lnSpc>
            </a:pPr>
            <a:endParaRPr lang="zh-CN" altLang="en-US"/>
          </a:p>
        </p:txBody>
      </p:sp>
      <p:sp>
        <p:nvSpPr>
          <p:cNvPr id="58" name="任意多边形 57"/>
          <p:cNvSpPr/>
          <p:nvPr/>
        </p:nvSpPr>
        <p:spPr>
          <a:xfrm>
            <a:off x="6116283" y="3709169"/>
            <a:ext cx="5616451" cy="1874470"/>
          </a:xfrm>
          <a:custGeom>
            <a:avLst/>
            <a:gdLst>
              <a:gd name="connsiteX0" fmla="*/ 812096 w 5616451"/>
              <a:gd name="connsiteY0" fmla="*/ 0 h 1874470"/>
              <a:gd name="connsiteX1" fmla="*/ 5616451 w 5616451"/>
              <a:gd name="connsiteY1" fmla="*/ 0 h 1874470"/>
              <a:gd name="connsiteX2" fmla="*/ 5616451 w 5616451"/>
              <a:gd name="connsiteY2" fmla="*/ 1874470 h 1874470"/>
              <a:gd name="connsiteX3" fmla="*/ 0 w 5616451"/>
              <a:gd name="connsiteY3" fmla="*/ 1874470 h 1874470"/>
              <a:gd name="connsiteX4" fmla="*/ 0 w 5616451"/>
              <a:gd name="connsiteY4" fmla="*/ 813229 h 1874470"/>
              <a:gd name="connsiteX5" fmla="*/ 64922 w 5616451"/>
              <a:gd name="connsiteY5" fmla="*/ 809951 h 1874470"/>
              <a:gd name="connsiteX6" fmla="*/ 808758 w 5616451"/>
              <a:gd name="connsiteY6" fmla="*/ 66115 h 1874470"/>
              <a:gd name="connsiteX7" fmla="*/ 812096 w 5616451"/>
              <a:gd name="connsiteY7" fmla="*/ 0 h 1874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6451" h="1874470">
                <a:moveTo>
                  <a:pt x="812096" y="0"/>
                </a:moveTo>
                <a:lnTo>
                  <a:pt x="5616451" y="0"/>
                </a:lnTo>
                <a:lnTo>
                  <a:pt x="5616451" y="1874470"/>
                </a:lnTo>
                <a:lnTo>
                  <a:pt x="0" y="1874470"/>
                </a:lnTo>
                <a:lnTo>
                  <a:pt x="0" y="813229"/>
                </a:lnTo>
                <a:lnTo>
                  <a:pt x="64922" y="809951"/>
                </a:lnTo>
                <a:cubicBezTo>
                  <a:pt x="457126" y="770120"/>
                  <a:pt x="768927" y="458319"/>
                  <a:pt x="808758" y="66115"/>
                </a:cubicBezTo>
                <a:lnTo>
                  <a:pt x="812096" y="0"/>
                </a:lnTo>
                <a:close/>
              </a:path>
            </a:pathLst>
          </a:custGeom>
          <a:solidFill>
            <a:srgbClr val="D9D9D9">
              <a:alpha val="50000"/>
            </a:srgbClr>
          </a:solidFill>
          <a:ln w="12700">
            <a:noFill/>
            <a:miter lim="800000"/>
          </a:ln>
          <a:effectLst/>
        </p:spPr>
        <p:txBody>
          <a:bodyPr lIns="108000" tIns="72000" rIns="108000" bIns="144000" anchor="b" anchorCtr="0"/>
          <a:lstStyle/>
          <a:p>
            <a:pPr>
              <a:lnSpc>
                <a:spcPct val="95000"/>
              </a:lnSpc>
            </a:pPr>
            <a:endParaRPr lang="zh-CN" altLang="en-US"/>
          </a:p>
        </p:txBody>
      </p:sp>
      <p:sp>
        <p:nvSpPr>
          <p:cNvPr id="61" name="任意多边形 60"/>
          <p:cNvSpPr/>
          <p:nvPr/>
        </p:nvSpPr>
        <p:spPr>
          <a:xfrm>
            <a:off x="6116283" y="1796520"/>
            <a:ext cx="5616451" cy="1874470"/>
          </a:xfrm>
          <a:custGeom>
            <a:avLst/>
            <a:gdLst>
              <a:gd name="connsiteX0" fmla="*/ 0 w 5616451"/>
              <a:gd name="connsiteY0" fmla="*/ 0 h 1874470"/>
              <a:gd name="connsiteX1" fmla="*/ 5616451 w 5616451"/>
              <a:gd name="connsiteY1" fmla="*/ 0 h 1874470"/>
              <a:gd name="connsiteX2" fmla="*/ 5616451 w 5616451"/>
              <a:gd name="connsiteY2" fmla="*/ 1874470 h 1874470"/>
              <a:gd name="connsiteX3" fmla="*/ 812096 w 5616451"/>
              <a:gd name="connsiteY3" fmla="*/ 1874470 h 1874470"/>
              <a:gd name="connsiteX4" fmla="*/ 808758 w 5616451"/>
              <a:gd name="connsiteY4" fmla="*/ 1808354 h 1874470"/>
              <a:gd name="connsiteX5" fmla="*/ 64922 w 5616451"/>
              <a:gd name="connsiteY5" fmla="*/ 1064518 h 1874470"/>
              <a:gd name="connsiteX6" fmla="*/ 0 w 5616451"/>
              <a:gd name="connsiteY6" fmla="*/ 1061240 h 1874470"/>
              <a:gd name="connsiteX7" fmla="*/ 0 w 5616451"/>
              <a:gd name="connsiteY7" fmla="*/ 0 h 1874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6451" h="1874470">
                <a:moveTo>
                  <a:pt x="0" y="0"/>
                </a:moveTo>
                <a:lnTo>
                  <a:pt x="5616451" y="0"/>
                </a:lnTo>
                <a:lnTo>
                  <a:pt x="5616451" y="1874470"/>
                </a:lnTo>
                <a:lnTo>
                  <a:pt x="812096" y="1874470"/>
                </a:lnTo>
                <a:lnTo>
                  <a:pt x="808758" y="1808354"/>
                </a:lnTo>
                <a:cubicBezTo>
                  <a:pt x="768927" y="1416151"/>
                  <a:pt x="457126" y="1104349"/>
                  <a:pt x="64922" y="1064518"/>
                </a:cubicBezTo>
                <a:lnTo>
                  <a:pt x="0" y="1061240"/>
                </a:lnTo>
                <a:lnTo>
                  <a:pt x="0" y="0"/>
                </a:lnTo>
                <a:close/>
              </a:path>
            </a:pathLst>
          </a:custGeom>
          <a:solidFill>
            <a:srgbClr val="D9D9D9">
              <a:alpha val="50000"/>
            </a:srgbClr>
          </a:solidFill>
          <a:ln w="12700">
            <a:noFill/>
            <a:miter lim="800000"/>
          </a:ln>
          <a:effectLst/>
        </p:spPr>
        <p:txBody>
          <a:bodyPr lIns="108000" tIns="72000" rIns="108000" bIns="144000" anchor="b" anchorCtr="0"/>
          <a:lstStyle/>
          <a:p>
            <a:pPr>
              <a:lnSpc>
                <a:spcPct val="95000"/>
              </a:lnSpc>
            </a:pPr>
            <a:endParaRPr lang="zh-CN" altLang="en-US"/>
          </a:p>
        </p:txBody>
      </p:sp>
      <p:sp>
        <p:nvSpPr>
          <p:cNvPr id="4" name="文本占位符 3"/>
          <p:cNvSpPr>
            <a:spLocks noGrp="1"/>
          </p:cNvSpPr>
          <p:nvPr>
            <p:ph type="body" sz="quarter" idx="10"/>
          </p:nvPr>
        </p:nvSpPr>
        <p:spPr/>
        <p:txBody>
          <a:bodyPr/>
          <a:lstStyle/>
          <a:p>
            <a:r>
              <a:rPr lang="zh-CN" altLang="en-US" dirty="0"/>
              <a:t>系统构成</a:t>
            </a:r>
            <a:r>
              <a:rPr lang="zh-CN" altLang="en-US" sz="1600" dirty="0"/>
              <a:t>（功能介绍）</a:t>
            </a:r>
            <a:endParaRPr lang="zh-CN" altLang="en-US" dirty="0"/>
          </a:p>
        </p:txBody>
      </p:sp>
      <p:sp>
        <p:nvSpPr>
          <p:cNvPr id="46" name="Rectangle 19"/>
          <p:cNvSpPr>
            <a:spLocks noChangeArrowheads="1"/>
          </p:cNvSpPr>
          <p:nvPr/>
        </p:nvSpPr>
        <p:spPr bwMode="gray">
          <a:xfrm>
            <a:off x="479549" y="5484870"/>
            <a:ext cx="5616451" cy="468000"/>
          </a:xfrm>
          <a:prstGeom prst="rect">
            <a:avLst/>
          </a:prstGeom>
          <a:solidFill>
            <a:srgbClr val="16A287"/>
          </a:solidFill>
          <a:ln w="12700">
            <a:noFill/>
            <a:miter lim="800000"/>
          </a:ln>
          <a:effectLst/>
        </p:spPr>
        <p:txBody>
          <a:bodyPr lIns="108000" tIns="72000" rIns="108000" bIns="72000" anchor="ctr"/>
          <a:lstStyle/>
          <a:p>
            <a:pPr defTabSz="802005" eaLnBrk="0" hangingPunct="0">
              <a:lnSpc>
                <a:spcPct val="85000"/>
              </a:lnSpc>
            </a:pPr>
            <a:r>
              <a:rPr lang="zh-CN" altLang="en-US" sz="2000" b="1" noProof="1">
                <a:solidFill>
                  <a:srgbClr val="FFFFFF"/>
                </a:solidFill>
                <a:latin typeface="微软雅黑" panose="020B0503020204020204" pitchFamily="34" charset="-122"/>
                <a:ea typeface="微软雅黑" panose="020B0503020204020204" pitchFamily="34" charset="-122"/>
                <a:cs typeface="Arial" panose="020B0604020202020204" pitchFamily="34" charset="0"/>
              </a:rPr>
              <a:t>电机驱动</a:t>
            </a:r>
          </a:p>
        </p:txBody>
      </p:sp>
      <p:sp>
        <p:nvSpPr>
          <p:cNvPr id="47" name="Rectangle 19"/>
          <p:cNvSpPr>
            <a:spLocks noChangeArrowheads="1"/>
          </p:cNvSpPr>
          <p:nvPr/>
        </p:nvSpPr>
        <p:spPr bwMode="gray">
          <a:xfrm flipH="1">
            <a:off x="6136565" y="5484870"/>
            <a:ext cx="5616451" cy="468000"/>
          </a:xfrm>
          <a:prstGeom prst="rect">
            <a:avLst/>
          </a:prstGeom>
          <a:solidFill>
            <a:srgbClr val="16A287"/>
          </a:solidFill>
          <a:ln w="12700">
            <a:noFill/>
            <a:miter lim="800000"/>
          </a:ln>
          <a:effectLst/>
        </p:spPr>
        <p:txBody>
          <a:bodyPr lIns="108000" tIns="72000" rIns="108000" bIns="72000" anchor="ctr"/>
          <a:lstStyle/>
          <a:p>
            <a:pPr algn="r" defTabSz="802005" eaLnBrk="0" hangingPunct="0">
              <a:lnSpc>
                <a:spcPct val="85000"/>
              </a:lnSpc>
            </a:pPr>
            <a:r>
              <a:rPr lang="zh-CN" altLang="en-US" sz="2000" b="1" noProof="1">
                <a:solidFill>
                  <a:schemeClr val="bg1"/>
                </a:solidFill>
                <a:latin typeface="微软雅黑" panose="020B0503020204020204" pitchFamily="34" charset="-122"/>
                <a:ea typeface="微软雅黑" panose="020B0503020204020204" pitchFamily="34" charset="-122"/>
                <a:cs typeface="Arial" panose="020B0604020202020204" pitchFamily="34" charset="0"/>
              </a:rPr>
              <a:t>重量模拟</a:t>
            </a:r>
            <a:endParaRPr lang="de-DE" sz="2000" b="1" noProof="1">
              <a:solidFill>
                <a:srgbClr val="16A287"/>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2" name="任意多边形 61"/>
          <p:cNvSpPr/>
          <p:nvPr/>
        </p:nvSpPr>
        <p:spPr>
          <a:xfrm>
            <a:off x="459267" y="1796520"/>
            <a:ext cx="5616451" cy="1874470"/>
          </a:xfrm>
          <a:custGeom>
            <a:avLst/>
            <a:gdLst>
              <a:gd name="connsiteX0" fmla="*/ 0 w 5616451"/>
              <a:gd name="connsiteY0" fmla="*/ 0 h 1874470"/>
              <a:gd name="connsiteX1" fmla="*/ 5616451 w 5616451"/>
              <a:gd name="connsiteY1" fmla="*/ 0 h 1874470"/>
              <a:gd name="connsiteX2" fmla="*/ 5616451 w 5616451"/>
              <a:gd name="connsiteY2" fmla="*/ 1061240 h 1874470"/>
              <a:gd name="connsiteX3" fmla="*/ 5551528 w 5616451"/>
              <a:gd name="connsiteY3" fmla="*/ 1064518 h 1874470"/>
              <a:gd name="connsiteX4" fmla="*/ 4807692 w 5616451"/>
              <a:gd name="connsiteY4" fmla="*/ 1808354 h 1874470"/>
              <a:gd name="connsiteX5" fmla="*/ 4804354 w 5616451"/>
              <a:gd name="connsiteY5" fmla="*/ 1874470 h 1874470"/>
              <a:gd name="connsiteX6" fmla="*/ 0 w 5616451"/>
              <a:gd name="connsiteY6" fmla="*/ 1874470 h 1874470"/>
              <a:gd name="connsiteX7" fmla="*/ 0 w 5616451"/>
              <a:gd name="connsiteY7" fmla="*/ 0 h 18744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16451" h="1874470">
                <a:moveTo>
                  <a:pt x="0" y="0"/>
                </a:moveTo>
                <a:lnTo>
                  <a:pt x="5616451" y="0"/>
                </a:lnTo>
                <a:lnTo>
                  <a:pt x="5616451" y="1061240"/>
                </a:lnTo>
                <a:lnTo>
                  <a:pt x="5551528" y="1064518"/>
                </a:lnTo>
                <a:cubicBezTo>
                  <a:pt x="5159325" y="1104349"/>
                  <a:pt x="4847523" y="1416151"/>
                  <a:pt x="4807692" y="1808354"/>
                </a:cubicBezTo>
                <a:lnTo>
                  <a:pt x="4804354" y="1874470"/>
                </a:lnTo>
                <a:lnTo>
                  <a:pt x="0" y="1874470"/>
                </a:lnTo>
                <a:lnTo>
                  <a:pt x="0" y="0"/>
                </a:lnTo>
                <a:close/>
              </a:path>
            </a:pathLst>
          </a:custGeom>
          <a:solidFill>
            <a:srgbClr val="D9D9D9">
              <a:alpha val="50000"/>
            </a:srgbClr>
          </a:solidFill>
          <a:ln w="12700">
            <a:noFill/>
            <a:miter lim="800000"/>
          </a:ln>
          <a:effectLst/>
        </p:spPr>
        <p:txBody>
          <a:bodyPr lIns="108000" tIns="72000" rIns="108000" bIns="144000" anchor="b" anchorCtr="0"/>
          <a:lstStyle/>
          <a:p>
            <a:pPr>
              <a:lnSpc>
                <a:spcPct val="95000"/>
              </a:lnSpc>
            </a:pPr>
            <a:endParaRPr lang="zh-CN" altLang="en-US">
              <a:solidFill>
                <a:schemeClr val="tx1"/>
              </a:solidFill>
            </a:endParaRPr>
          </a:p>
        </p:txBody>
      </p:sp>
      <p:sp useBgFill="1">
        <p:nvSpPr>
          <p:cNvPr id="57" name="椭圆 56"/>
          <p:cNvSpPr/>
          <p:nvPr/>
        </p:nvSpPr>
        <p:spPr>
          <a:xfrm>
            <a:off x="5262658" y="2856737"/>
            <a:ext cx="1666686" cy="1666686"/>
          </a:xfrm>
          <a:prstGeom prst="ellipse">
            <a:avLst/>
          </a:prstGeom>
          <a:ln w="12700">
            <a:noFill/>
            <a:miter lim="800000"/>
          </a:ln>
          <a:effectLst/>
        </p:spPr>
        <p:txBody>
          <a:bodyPr lIns="108000" tIns="72000" rIns="108000" bIns="144000" anchor="ctr" anchorCtr="0"/>
          <a:lstStyle/>
          <a:p>
            <a:pPr algn="ctr">
              <a:lnSpc>
                <a:spcPct val="95000"/>
              </a:lnSpc>
            </a:pPr>
            <a:endParaRPr lang="zh-CN" altLang="en-US" sz="3200" b="1" dirty="0">
              <a:solidFill>
                <a:schemeClr val="tx1"/>
              </a:solidFill>
              <a:latin typeface="微软雅黑" panose="020B0503020204020204" pitchFamily="34" charset="-122"/>
              <a:ea typeface="微软雅黑" panose="020B0503020204020204" pitchFamily="34" charset="-122"/>
            </a:endParaRPr>
          </a:p>
        </p:txBody>
      </p:sp>
      <p:sp>
        <p:nvSpPr>
          <p:cNvPr id="41" name="Rectangle 19"/>
          <p:cNvSpPr>
            <a:spLocks noChangeArrowheads="1"/>
          </p:cNvSpPr>
          <p:nvPr/>
        </p:nvSpPr>
        <p:spPr bwMode="gray">
          <a:xfrm flipH="1">
            <a:off x="6116283" y="1430878"/>
            <a:ext cx="5616451" cy="468000"/>
          </a:xfrm>
          <a:prstGeom prst="rect">
            <a:avLst/>
          </a:prstGeom>
          <a:solidFill>
            <a:srgbClr val="16A287"/>
          </a:solidFill>
          <a:ln w="12700">
            <a:noFill/>
            <a:miter lim="800000"/>
          </a:ln>
          <a:effectLst/>
        </p:spPr>
        <p:txBody>
          <a:bodyPr lIns="108000" tIns="72000" rIns="108000" bIns="72000" anchor="ctr"/>
          <a:lstStyle/>
          <a:p>
            <a:pPr algn="r" defTabSz="802005" eaLnBrk="0" hangingPunct="0">
              <a:lnSpc>
                <a:spcPct val="85000"/>
              </a:lnSpc>
            </a:pPr>
            <a:r>
              <a:rPr lang="zh-CN" altLang="en-US" sz="2000" b="1" noProof="1">
                <a:solidFill>
                  <a:schemeClr val="bg1"/>
                </a:solidFill>
                <a:latin typeface="微软雅黑" panose="020B0503020204020204" pitchFamily="34" charset="-122"/>
                <a:ea typeface="微软雅黑" panose="020B0503020204020204" pitchFamily="34" charset="-122"/>
                <a:cs typeface="Arial" panose="020B0604020202020204" pitchFamily="34" charset="0"/>
              </a:rPr>
              <a:t>按键检测</a:t>
            </a:r>
            <a:endParaRPr lang="de-DE" sz="2000" noProof="1">
              <a:solidFill>
                <a:srgbClr val="16A287"/>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6" name="Rectangle 19"/>
          <p:cNvSpPr>
            <a:spLocks noChangeArrowheads="1"/>
          </p:cNvSpPr>
          <p:nvPr/>
        </p:nvSpPr>
        <p:spPr bwMode="gray">
          <a:xfrm>
            <a:off x="459267" y="1430878"/>
            <a:ext cx="5616451" cy="468000"/>
          </a:xfrm>
          <a:prstGeom prst="rect">
            <a:avLst/>
          </a:prstGeom>
          <a:solidFill>
            <a:srgbClr val="16A287"/>
          </a:solidFill>
          <a:ln w="12700">
            <a:noFill/>
            <a:miter lim="800000"/>
          </a:ln>
          <a:effectLst/>
        </p:spPr>
        <p:txBody>
          <a:bodyPr lIns="108000" tIns="72000" rIns="108000" bIns="72000" anchor="ctr"/>
          <a:lstStyle/>
          <a:p>
            <a:pPr defTabSz="802005" eaLnBrk="0" hangingPunct="0">
              <a:lnSpc>
                <a:spcPct val="85000"/>
              </a:lnSpc>
            </a:pPr>
            <a:r>
              <a:rPr lang="zh-CN" altLang="en-US" sz="2000" b="1" noProof="1">
                <a:solidFill>
                  <a:srgbClr val="FFFFFF"/>
                </a:solidFill>
                <a:latin typeface="微软雅黑" panose="020B0503020204020204" pitchFamily="34" charset="-122"/>
                <a:ea typeface="微软雅黑" panose="020B0503020204020204" pitchFamily="34" charset="-122"/>
                <a:cs typeface="Arial" panose="020B0604020202020204" pitchFamily="34" charset="0"/>
              </a:rPr>
              <a:t>定时预约</a:t>
            </a:r>
            <a:endParaRPr lang="zh-CN" altLang="de-DE" sz="2000" b="1" noProof="1">
              <a:solidFill>
                <a:srgbClr val="FFFFF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1" name="矩形 70"/>
          <p:cNvSpPr/>
          <p:nvPr/>
        </p:nvSpPr>
        <p:spPr>
          <a:xfrm>
            <a:off x="697425" y="1954943"/>
            <a:ext cx="4720379" cy="1156855"/>
          </a:xfrm>
          <a:prstGeom prst="rect">
            <a:avLst/>
          </a:prstGeom>
        </p:spPr>
        <p:txBody>
          <a:bodyPr wrap="square">
            <a:spAutoFit/>
          </a:bodyPr>
          <a:lstStyle/>
          <a:p>
            <a:pPr indent="457200" algn="just">
              <a:lnSpc>
                <a:spcPct val="150000"/>
              </a:lnSpc>
              <a:spcAft>
                <a:spcPts val="0"/>
              </a:spcAft>
            </a:pPr>
            <a:r>
              <a:rPr lang="zh-CN" altLang="en-US" sz="1600" kern="100" dirty="0">
                <a:latin typeface="微软雅黑" panose="020B0503020204020204" pitchFamily="34" charset="-122"/>
                <a:ea typeface="微软雅黑" panose="020B0503020204020204" pitchFamily="34" charset="-122"/>
                <a:cs typeface="微软雅黑" panose="020B0503020204020204" pitchFamily="34" charset="-122"/>
              </a:rPr>
              <a:t>内部</a:t>
            </a:r>
            <a:r>
              <a:rPr lang="zh-CN" altLang="zh-CN" sz="1600" kern="100" dirty="0">
                <a:latin typeface="微软雅黑" panose="020B0503020204020204" pitchFamily="34" charset="-122"/>
                <a:ea typeface="微软雅黑" panose="020B0503020204020204" pitchFamily="34" charset="-122"/>
                <a:cs typeface="微软雅黑" panose="020B0503020204020204" pitchFamily="34" charset="-122"/>
              </a:rPr>
              <a:t>配置</a:t>
            </a:r>
            <a:r>
              <a:rPr lang="zh-CN" altLang="en-US" sz="1600" kern="100" dirty="0">
                <a:latin typeface="微软雅黑" panose="020B0503020204020204" pitchFamily="34" charset="-122"/>
                <a:ea typeface="微软雅黑" panose="020B0503020204020204" pitchFamily="34" charset="-122"/>
                <a:cs typeface="微软雅黑" panose="020B0503020204020204" pitchFamily="34" charset="-122"/>
              </a:rPr>
              <a:t>有</a:t>
            </a:r>
            <a:r>
              <a:rPr lang="en-US" altLang="zh-CN" sz="1600" kern="100" dirty="0">
                <a:latin typeface="微软雅黑" panose="020B0503020204020204" pitchFamily="34" charset="-122"/>
                <a:ea typeface="微软雅黑" panose="020B0503020204020204" pitchFamily="34" charset="-122"/>
                <a:cs typeface="微软雅黑" panose="020B0503020204020204" pitchFamily="34" charset="-122"/>
              </a:rPr>
              <a:t>RTC</a:t>
            </a:r>
            <a:r>
              <a:rPr lang="zh-CN" altLang="en-US" sz="1600" kern="100" dirty="0">
                <a:latin typeface="微软雅黑" panose="020B0503020204020204" pitchFamily="34" charset="-122"/>
                <a:ea typeface="微软雅黑" panose="020B0503020204020204" pitchFamily="34" charset="-122"/>
                <a:cs typeface="微软雅黑" panose="020B0503020204020204" pitchFamily="34" charset="-122"/>
              </a:rPr>
              <a:t>定时电路，能够实时计算当前时间；通过设置</a:t>
            </a:r>
            <a:r>
              <a:rPr lang="en-US" altLang="zh-CN" sz="1600" kern="100" dirty="0">
                <a:latin typeface="微软雅黑" panose="020B0503020204020204" pitchFamily="34" charset="-122"/>
                <a:ea typeface="微软雅黑" panose="020B0503020204020204" pitchFamily="34" charset="-122"/>
                <a:cs typeface="微软雅黑" panose="020B0503020204020204" pitchFamily="34" charset="-122"/>
              </a:rPr>
              <a:t>RTC</a:t>
            </a:r>
            <a:r>
              <a:rPr lang="zh-CN" altLang="en-US" sz="1600" kern="100" dirty="0">
                <a:latin typeface="微软雅黑" panose="020B0503020204020204" pitchFamily="34" charset="-122"/>
                <a:ea typeface="微软雅黑" panose="020B0503020204020204" pitchFamily="34" charset="-122"/>
                <a:cs typeface="微软雅黑" panose="020B0503020204020204" pitchFamily="34" charset="-122"/>
              </a:rPr>
              <a:t>闹钟中断可以实现固定时间的预约洗衣功能</a:t>
            </a:r>
            <a:endParaRPr lang="zh-CN" altLang="zh-CN" sz="1600" kern="1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2" name="矩形 71"/>
          <p:cNvSpPr/>
          <p:nvPr/>
        </p:nvSpPr>
        <p:spPr>
          <a:xfrm>
            <a:off x="6932392" y="1954943"/>
            <a:ext cx="4276176" cy="1156855"/>
          </a:xfrm>
          <a:prstGeom prst="rect">
            <a:avLst/>
          </a:prstGeom>
        </p:spPr>
        <p:txBody>
          <a:bodyPr wrap="square">
            <a:spAutoFit/>
          </a:bodyPr>
          <a:lstStyle/>
          <a:p>
            <a:pPr indent="457200" algn="just">
              <a:lnSpc>
                <a:spcPct val="150000"/>
              </a:lnSpc>
              <a:spcAft>
                <a:spcPts val="0"/>
              </a:spcAft>
              <a:buClrTx/>
              <a:buSzTx/>
              <a:buFontTx/>
            </a:pPr>
            <a:r>
              <a:rPr lang="zh-CN" altLang="zh-CN" sz="1600" kern="100" dirty="0">
                <a:latin typeface="微软雅黑" panose="020B0503020204020204" pitchFamily="34" charset="-122"/>
                <a:ea typeface="微软雅黑" panose="020B0503020204020204" pitchFamily="34" charset="-122"/>
                <a:cs typeface="微软雅黑" panose="020B0503020204020204" pitchFamily="34" charset="-122"/>
              </a:rPr>
              <a:t>GPIO端口</a:t>
            </a:r>
            <a:r>
              <a:rPr lang="zh-CN" altLang="en-US" sz="1600" kern="100" dirty="0">
                <a:latin typeface="微软雅黑" panose="020B0503020204020204" pitchFamily="34" charset="-122"/>
                <a:ea typeface="微软雅黑" panose="020B0503020204020204" pitchFamily="34" charset="-122"/>
                <a:cs typeface="微软雅黑" panose="020B0503020204020204" pitchFamily="34" charset="-122"/>
              </a:rPr>
              <a:t>实时检测</a:t>
            </a:r>
            <a:r>
              <a:rPr lang="zh-CN" altLang="zh-CN" sz="1600" kern="100" dirty="0">
                <a:latin typeface="微软雅黑" panose="020B0503020204020204" pitchFamily="34" charset="-122"/>
                <a:ea typeface="微软雅黑" panose="020B0503020204020204" pitchFamily="34" charset="-122"/>
                <a:cs typeface="微软雅黑" panose="020B0503020204020204" pitchFamily="34" charset="-122"/>
              </a:rPr>
              <a:t>按键</a:t>
            </a:r>
            <a:r>
              <a:rPr lang="zh-CN" altLang="en-US" sz="1600" kern="100" dirty="0">
                <a:latin typeface="微软雅黑" panose="020B0503020204020204" pitchFamily="34" charset="-122"/>
                <a:ea typeface="微软雅黑" panose="020B0503020204020204" pitchFamily="34" charset="-122"/>
                <a:cs typeface="微软雅黑" panose="020B0503020204020204" pitchFamily="34" charset="-122"/>
              </a:rPr>
              <a:t>状态</a:t>
            </a:r>
            <a:r>
              <a:rPr lang="zh-CN" altLang="zh-CN" sz="1600" kern="1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kern="100" dirty="0">
                <a:latin typeface="微软雅黑" panose="020B0503020204020204" pitchFamily="34" charset="-122"/>
                <a:ea typeface="微软雅黑" panose="020B0503020204020204" pitchFamily="34" charset="-122"/>
                <a:cs typeface="微软雅黑" panose="020B0503020204020204" pitchFamily="34" charset="-122"/>
              </a:rPr>
              <a:t>对应引脚的</a:t>
            </a:r>
            <a:r>
              <a:rPr lang="zh-CN" altLang="zh-CN" sz="1600" kern="100" dirty="0">
                <a:latin typeface="微软雅黑" panose="020B0503020204020204" pitchFamily="34" charset="-122"/>
                <a:ea typeface="微软雅黑" panose="020B0503020204020204" pitchFamily="34" charset="-122"/>
                <a:cs typeface="微软雅黑" panose="020B0503020204020204" pitchFamily="34" charset="-122"/>
              </a:rPr>
              <a:t>电平变化</a:t>
            </a:r>
            <a:r>
              <a:rPr lang="zh-CN" altLang="en-US" sz="1600" kern="100" dirty="0">
                <a:latin typeface="微软雅黑" panose="020B0503020204020204" pitchFamily="34" charset="-122"/>
                <a:ea typeface="微软雅黑" panose="020B0503020204020204" pitchFamily="34" charset="-122"/>
                <a:cs typeface="微软雅黑" panose="020B0503020204020204" pitchFamily="34" charset="-122"/>
              </a:rPr>
              <a:t>会触发外部中断，</a:t>
            </a:r>
            <a:r>
              <a:rPr lang="zh-CN" altLang="zh-CN" sz="1600" kern="100" dirty="0">
                <a:latin typeface="微软雅黑" panose="020B0503020204020204" pitchFamily="34" charset="-122"/>
                <a:ea typeface="微软雅黑" panose="020B0503020204020204" pitchFamily="34" charset="-122"/>
                <a:cs typeface="微软雅黑" panose="020B0503020204020204" pitchFamily="34" charset="-122"/>
              </a:rPr>
              <a:t>从而</a:t>
            </a:r>
            <a:r>
              <a:rPr lang="zh-CN" altLang="en-US" sz="1600" kern="100" dirty="0">
                <a:latin typeface="微软雅黑" panose="020B0503020204020204" pitchFamily="34" charset="-122"/>
                <a:ea typeface="微软雅黑" panose="020B0503020204020204" pitchFamily="34" charset="-122"/>
                <a:cs typeface="微软雅黑" panose="020B0503020204020204" pitchFamily="34" charset="-122"/>
              </a:rPr>
              <a:t>执行不同的系统功能</a:t>
            </a:r>
            <a:endParaRPr lang="zh-CN" altLang="zh-CN" sz="1600" kern="1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3" name="矩形 72"/>
          <p:cNvSpPr/>
          <p:nvPr/>
        </p:nvSpPr>
        <p:spPr>
          <a:xfrm>
            <a:off x="697425" y="3953906"/>
            <a:ext cx="4614586" cy="1156855"/>
          </a:xfrm>
          <a:prstGeom prst="rect">
            <a:avLst/>
          </a:prstGeom>
        </p:spPr>
        <p:txBody>
          <a:bodyPr wrap="square">
            <a:spAutoFit/>
          </a:bodyPr>
          <a:lstStyle/>
          <a:p>
            <a:pPr indent="457200" algn="just">
              <a:lnSpc>
                <a:spcPct val="150000"/>
              </a:lnSpc>
              <a:spcAft>
                <a:spcPts val="0"/>
              </a:spcAft>
              <a:buClrTx/>
              <a:buSzTx/>
              <a:buFontTx/>
            </a:pPr>
            <a:r>
              <a:rPr lang="zh-CN" altLang="zh-CN" sz="1600" kern="100" dirty="0">
                <a:latin typeface="微软雅黑" panose="020B0503020204020204" pitchFamily="34" charset="-122"/>
                <a:ea typeface="微软雅黑" panose="020B0503020204020204" pitchFamily="34" charset="-122"/>
                <a:cs typeface="微软雅黑" panose="020B0503020204020204" pitchFamily="34" charset="-122"/>
              </a:rPr>
              <a:t>利用定时器</a:t>
            </a:r>
            <a:r>
              <a:rPr lang="zh-CN" altLang="en-US" sz="1600" kern="100" dirty="0">
                <a:latin typeface="微软雅黑" panose="020B0503020204020204" pitchFamily="34" charset="-122"/>
                <a:ea typeface="微软雅黑" panose="020B0503020204020204" pitchFamily="34" charset="-122"/>
                <a:cs typeface="微软雅黑" panose="020B0503020204020204" pitchFamily="34" charset="-122"/>
              </a:rPr>
              <a:t>实现在四个引脚按顺序给出高电平步序信号，使</a:t>
            </a:r>
            <a:r>
              <a:rPr lang="en-US" altLang="zh-CN" sz="1600" kern="100" dirty="0">
                <a:latin typeface="微软雅黑" panose="020B0503020204020204" pitchFamily="34" charset="-122"/>
                <a:ea typeface="微软雅黑" panose="020B0503020204020204" pitchFamily="34" charset="-122"/>
                <a:cs typeface="微软雅黑" panose="020B0503020204020204" pitchFamily="34" charset="-122"/>
              </a:rPr>
              <a:t>ULN2003</a:t>
            </a:r>
            <a:r>
              <a:rPr lang="zh-CN" altLang="en-US" sz="1600" kern="100" dirty="0">
                <a:latin typeface="微软雅黑" panose="020B0503020204020204" pitchFamily="34" charset="-122"/>
                <a:ea typeface="微软雅黑" panose="020B0503020204020204" pitchFamily="34" charset="-122"/>
                <a:cs typeface="微软雅黑" panose="020B0503020204020204" pitchFamily="34" charset="-122"/>
              </a:rPr>
              <a:t>实现对</a:t>
            </a:r>
            <a:r>
              <a:rPr lang="zh-CN" altLang="zh-CN" sz="1600" kern="100" dirty="0">
                <a:latin typeface="微软雅黑" panose="020B0503020204020204" pitchFamily="34" charset="-122"/>
                <a:ea typeface="微软雅黑" panose="020B0503020204020204" pitchFamily="34" charset="-122"/>
                <a:cs typeface="微软雅黑" panose="020B0503020204020204" pitchFamily="34" charset="-122"/>
              </a:rPr>
              <a:t>步进电机</a:t>
            </a:r>
            <a:r>
              <a:rPr lang="zh-CN" altLang="en-US" sz="1600" kern="100" dirty="0">
                <a:latin typeface="微软雅黑" panose="020B0503020204020204" pitchFamily="34" charset="-122"/>
                <a:ea typeface="微软雅黑" panose="020B0503020204020204" pitchFamily="34" charset="-122"/>
                <a:cs typeface="微软雅黑" panose="020B0503020204020204" pitchFamily="34" charset="-122"/>
              </a:rPr>
              <a:t>的驱动控制</a:t>
            </a:r>
            <a:endParaRPr lang="zh-CN" altLang="zh-CN" sz="1600" kern="1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5" name="矩形 74"/>
          <p:cNvSpPr/>
          <p:nvPr/>
        </p:nvSpPr>
        <p:spPr>
          <a:xfrm>
            <a:off x="6959824" y="3861196"/>
            <a:ext cx="4206970" cy="1156855"/>
          </a:xfrm>
          <a:prstGeom prst="rect">
            <a:avLst/>
          </a:prstGeom>
        </p:spPr>
        <p:txBody>
          <a:bodyPr wrap="square">
            <a:spAutoFit/>
          </a:bodyPr>
          <a:lstStyle/>
          <a:p>
            <a:pPr indent="457200" algn="just">
              <a:lnSpc>
                <a:spcPct val="150000"/>
              </a:lnSpc>
              <a:spcAft>
                <a:spcPts val="0"/>
              </a:spcAft>
              <a:buClrTx/>
              <a:buSzTx/>
              <a:buFontTx/>
            </a:pPr>
            <a:r>
              <a:rPr lang="zh-CN" altLang="en-US" sz="1600" kern="100" dirty="0">
                <a:latin typeface="微软雅黑" panose="020B0503020204020204" pitchFamily="34" charset="-122"/>
                <a:ea typeface="微软雅黑" panose="020B0503020204020204" pitchFamily="34" charset="-122"/>
                <a:cs typeface="微软雅黑" panose="020B0503020204020204" pitchFamily="34" charset="-122"/>
              </a:rPr>
              <a:t>利用</a:t>
            </a:r>
            <a:r>
              <a:rPr lang="en-US" altLang="zh-CN" sz="1600" kern="100" dirty="0">
                <a:latin typeface="微软雅黑" panose="020B0503020204020204" pitchFamily="34" charset="-122"/>
                <a:ea typeface="微软雅黑" panose="020B0503020204020204" pitchFamily="34" charset="-122"/>
                <a:cs typeface="微软雅黑" panose="020B0503020204020204" pitchFamily="34" charset="-122"/>
              </a:rPr>
              <a:t>ADC</a:t>
            </a:r>
            <a:r>
              <a:rPr lang="zh-CN" altLang="en-US" sz="1600" kern="100" dirty="0">
                <a:latin typeface="微软雅黑" panose="020B0503020204020204" pitchFamily="34" charset="-122"/>
                <a:ea typeface="微软雅黑" panose="020B0503020204020204" pitchFamily="34" charset="-122"/>
                <a:cs typeface="微软雅黑" panose="020B0503020204020204" pitchFamily="34" charset="-122"/>
              </a:rPr>
              <a:t>与电位器相连接。电位器的电阻值可调，通过旋转电位器，改变其输出电压，从而影响</a:t>
            </a:r>
            <a:r>
              <a:rPr lang="en-US" altLang="zh-CN" sz="1600" kern="100" dirty="0">
                <a:latin typeface="微软雅黑" panose="020B0503020204020204" pitchFamily="34" charset="-122"/>
                <a:ea typeface="微软雅黑" panose="020B0503020204020204" pitchFamily="34" charset="-122"/>
                <a:cs typeface="微软雅黑" panose="020B0503020204020204" pitchFamily="34" charset="-122"/>
              </a:rPr>
              <a:t>ADC</a:t>
            </a:r>
            <a:r>
              <a:rPr lang="zh-CN" altLang="en-US" sz="1600" kern="100" dirty="0">
                <a:latin typeface="微软雅黑" panose="020B0503020204020204" pitchFamily="34" charset="-122"/>
                <a:ea typeface="微软雅黑" panose="020B0503020204020204" pitchFamily="34" charset="-122"/>
                <a:cs typeface="微软雅黑" panose="020B0503020204020204" pitchFamily="34" charset="-122"/>
              </a:rPr>
              <a:t>所读取的电压值</a:t>
            </a:r>
            <a:endParaRPr lang="zh-CN" altLang="zh-CN" sz="1600" kern="1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050" name="Picture 2">
            <a:extLst>
              <a:ext uri="{FF2B5EF4-FFF2-40B4-BE49-F238E27FC236}">
                <a16:creationId xmlns:a16="http://schemas.microsoft.com/office/drawing/2014/main" id="{ED85E9B4-6AB0-49AD-BE23-365282EB597A}"/>
              </a:ext>
            </a:extLst>
          </p:cNvPr>
          <p:cNvPicPr>
            <a:picLocks noChangeAspect="1" noChangeArrowheads="1"/>
          </p:cNvPicPr>
          <p:nvPr/>
        </p:nvPicPr>
        <p:blipFill>
          <a:blip r:embed="rId2" cstate="print">
            <a:alphaModFix amt="70000"/>
            <a:extLst>
              <a:ext uri="{28A0092B-C50C-407E-A947-70E740481C1C}">
                <a14:useLocalDpi xmlns:a14="http://schemas.microsoft.com/office/drawing/2010/main" val="0"/>
              </a:ext>
            </a:extLst>
          </a:blip>
          <a:srcRect/>
          <a:stretch>
            <a:fillRect/>
          </a:stretch>
        </p:blipFill>
        <p:spPr bwMode="auto">
          <a:xfrm>
            <a:off x="5353224" y="3479658"/>
            <a:ext cx="1534864" cy="4533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系统实现</a:t>
            </a:r>
            <a:r>
              <a:rPr lang="zh-CN" altLang="en-US" sz="1600" dirty="0"/>
              <a:t>（软件开发）</a:t>
            </a:r>
            <a:endParaRPr lang="zh-CN" altLang="en-US" dirty="0"/>
          </a:p>
        </p:txBody>
      </p:sp>
      <p:sp>
        <p:nvSpPr>
          <p:cNvPr id="3" name="矩形 2"/>
          <p:cNvSpPr/>
          <p:nvPr/>
        </p:nvSpPr>
        <p:spPr>
          <a:xfrm>
            <a:off x="655541" y="1628800"/>
            <a:ext cx="7412067" cy="3897630"/>
          </a:xfrm>
          <a:prstGeom prst="rect">
            <a:avLst/>
          </a:prstGeom>
        </p:spPr>
        <p:txBody>
          <a:bodyPr wrap="square">
            <a:noAutofit/>
          </a:bodyPr>
          <a:lstStyle/>
          <a:p>
            <a:pPr indent="457200" algn="just">
              <a:lnSpc>
                <a:spcPct val="150000"/>
              </a:lnSpc>
              <a:defRPr/>
            </a:pPr>
            <a:r>
              <a:rPr lang="zh-CN" altLang="en-US" b="1" dirty="0">
                <a:solidFill>
                  <a:srgbClr val="16A287"/>
                </a:solidFill>
                <a:latin typeface="微软雅黑" panose="020B0503020204020204" pitchFamily="34" charset="-122"/>
                <a:ea typeface="微软雅黑" panose="020B0503020204020204" pitchFamily="34" charset="-122"/>
              </a:rPr>
              <a:t>软件部分</a:t>
            </a:r>
            <a:r>
              <a:rPr lang="zh-CN" altLang="zh-CN" b="1" dirty="0">
                <a:solidFill>
                  <a:srgbClr val="16A287"/>
                </a:solidFill>
                <a:latin typeface="微软雅黑" panose="020B0503020204020204" pitchFamily="34" charset="-122"/>
                <a:ea typeface="微软雅黑" panose="020B0503020204020204" pitchFamily="34" charset="-122"/>
              </a:rPr>
              <a:t>采用C语言</a:t>
            </a:r>
            <a:r>
              <a:rPr lang="zh-CN" altLang="en-US" b="1" dirty="0">
                <a:solidFill>
                  <a:srgbClr val="16A287"/>
                </a:solidFill>
                <a:latin typeface="微软雅黑" panose="020B0503020204020204" pitchFamily="34" charset="-122"/>
                <a:ea typeface="微软雅黑" panose="020B0503020204020204" pitchFamily="34" charset="-122"/>
              </a:rPr>
              <a:t>设计</a:t>
            </a:r>
            <a:r>
              <a:rPr lang="zh-CN" altLang="zh-CN" b="1" dirty="0">
                <a:solidFill>
                  <a:srgbClr val="16A287"/>
                </a:solidFill>
                <a:latin typeface="微软雅黑" panose="020B0503020204020204" pitchFamily="34" charset="-122"/>
                <a:ea typeface="微软雅黑" panose="020B0503020204020204" pitchFamily="34" charset="-122"/>
              </a:rPr>
              <a:t>，</a:t>
            </a:r>
            <a:r>
              <a:rPr lang="zh-CN" altLang="en-US" b="1" dirty="0">
                <a:solidFill>
                  <a:srgbClr val="16A287"/>
                </a:solidFill>
                <a:latin typeface="微软雅黑" panose="020B0503020204020204" pitchFamily="34" charset="-122"/>
                <a:ea typeface="微软雅黑" panose="020B0503020204020204" pitchFamily="34" charset="-122"/>
              </a:rPr>
              <a:t>基于</a:t>
            </a:r>
            <a:r>
              <a:rPr lang="zh-CN" altLang="zh-CN" b="1" dirty="0">
                <a:solidFill>
                  <a:srgbClr val="16A287"/>
                </a:solidFill>
                <a:latin typeface="微软雅黑" panose="020B0503020204020204" pitchFamily="34" charset="-122"/>
                <a:ea typeface="微软雅黑" panose="020B0503020204020204" pitchFamily="34" charset="-122"/>
              </a:rPr>
              <a:t>KEIL UV</a:t>
            </a:r>
            <a:r>
              <a:rPr lang="en-US" altLang="zh-CN" b="1" dirty="0">
                <a:solidFill>
                  <a:srgbClr val="16A287"/>
                </a:solidFill>
                <a:latin typeface="微软雅黑" panose="020B0503020204020204" pitchFamily="34" charset="-122"/>
                <a:ea typeface="微软雅黑" panose="020B0503020204020204" pitchFamily="34" charset="-122"/>
              </a:rPr>
              <a:t>5</a:t>
            </a:r>
            <a:r>
              <a:rPr lang="zh-CN" altLang="zh-CN" b="1" dirty="0">
                <a:solidFill>
                  <a:srgbClr val="16A287"/>
                </a:solidFill>
                <a:latin typeface="微软雅黑" panose="020B0503020204020204" pitchFamily="34" charset="-122"/>
                <a:ea typeface="微软雅黑" panose="020B0503020204020204" pitchFamily="34" charset="-122"/>
              </a:rPr>
              <a:t>编译。</a:t>
            </a:r>
          </a:p>
          <a:p>
            <a:pPr indent="457200" algn="just">
              <a:lnSpc>
                <a:spcPct val="150000"/>
              </a:lnSpc>
              <a:defRPr/>
            </a:pPr>
            <a:r>
              <a:rPr lang="zh-CN" altLang="zh-CN" b="1" dirty="0">
                <a:solidFill>
                  <a:srgbClr val="16A287"/>
                </a:solidFill>
                <a:latin typeface="微软雅黑" panose="020B0503020204020204" pitchFamily="34" charset="-122"/>
                <a:ea typeface="微软雅黑" panose="020B0503020204020204" pitchFamily="34" charset="-122"/>
              </a:rPr>
              <a:t>K</a:t>
            </a:r>
            <a:r>
              <a:rPr lang="en-US" altLang="zh-CN" b="1" dirty="0">
                <a:solidFill>
                  <a:srgbClr val="16A287"/>
                </a:solidFill>
                <a:latin typeface="微软雅黑" panose="020B0503020204020204" pitchFamily="34" charset="-122"/>
                <a:ea typeface="微软雅黑" panose="020B0503020204020204" pitchFamily="34" charset="-122"/>
              </a:rPr>
              <a:t>eil </a:t>
            </a:r>
            <a:r>
              <a:rPr lang="zh-CN" altLang="zh-CN" b="1" dirty="0">
                <a:solidFill>
                  <a:srgbClr val="16A287"/>
                </a:solidFill>
                <a:latin typeface="微软雅黑" panose="020B0503020204020204" pitchFamily="34" charset="-122"/>
                <a:ea typeface="微软雅黑" panose="020B0503020204020204" pitchFamily="34" charset="-122"/>
              </a:rPr>
              <a:t>ARM是美国的KEIL Software公司推出的ARM系列兼容单片机C语言软件开发系统软件，和汇编相比较，C语言无论在功能性上、结构性、可读性、以及可维护性上都有非常明显的优势，因而非常适合初学者。</a:t>
            </a:r>
          </a:p>
          <a:p>
            <a:pPr indent="457200" algn="just">
              <a:lnSpc>
                <a:spcPct val="150000"/>
              </a:lnSpc>
              <a:defRPr/>
            </a:pPr>
            <a:r>
              <a:rPr lang="zh-CN" altLang="zh-CN" b="1" dirty="0">
                <a:solidFill>
                  <a:srgbClr val="16A287"/>
                </a:solidFill>
                <a:latin typeface="微软雅黑" panose="020B0503020204020204" pitchFamily="34" charset="-122"/>
                <a:ea typeface="微软雅黑" panose="020B0503020204020204" pitchFamily="34" charset="-122"/>
              </a:rPr>
              <a:t>K</a:t>
            </a:r>
            <a:r>
              <a:rPr lang="en-US" altLang="zh-CN" b="1" dirty="0">
                <a:solidFill>
                  <a:srgbClr val="16A287"/>
                </a:solidFill>
                <a:latin typeface="微软雅黑" panose="020B0503020204020204" pitchFamily="34" charset="-122"/>
                <a:ea typeface="微软雅黑" panose="020B0503020204020204" pitchFamily="34" charset="-122"/>
              </a:rPr>
              <a:t>eil </a:t>
            </a:r>
            <a:r>
              <a:rPr lang="zh-CN" altLang="zh-CN" b="1" dirty="0">
                <a:solidFill>
                  <a:srgbClr val="16A287"/>
                </a:solidFill>
                <a:latin typeface="微软雅黑" panose="020B0503020204020204" pitchFamily="34" charset="-122"/>
                <a:ea typeface="微软雅黑" panose="020B0503020204020204" pitchFamily="34" charset="-122"/>
              </a:rPr>
              <a:t>ARM软件提供非常丰富的库函数和功能强大的集成开发调试工具，可以完成编辑、编译、调试、仿真等整个开发流程。开发人员可以用软件自身或其它的编辑器来编辑C文件，然后由K</a:t>
            </a:r>
            <a:r>
              <a:rPr lang="en-US" altLang="zh-CN" b="1" dirty="0">
                <a:solidFill>
                  <a:srgbClr val="16A287"/>
                </a:solidFill>
                <a:latin typeface="微软雅黑" panose="020B0503020204020204" pitchFamily="34" charset="-122"/>
                <a:ea typeface="微软雅黑" panose="020B0503020204020204" pitchFamily="34" charset="-122"/>
              </a:rPr>
              <a:t>eil</a:t>
            </a:r>
            <a:r>
              <a:rPr lang="zh-CN" altLang="zh-CN" b="1" dirty="0">
                <a:solidFill>
                  <a:srgbClr val="16A287"/>
                </a:solidFill>
                <a:latin typeface="微软雅黑" panose="020B0503020204020204" pitchFamily="34" charset="-122"/>
                <a:ea typeface="微软雅黑" panose="020B0503020204020204" pitchFamily="34" charset="-122"/>
              </a:rPr>
              <a:t> ARM的编辑器来编译连接生成单片机可以识别并能够执行的二进制文件（.HEX），然后就可以用单片机的烧录软件来将HEX文件拷进单片机内。</a:t>
            </a:r>
          </a:p>
        </p:txBody>
      </p:sp>
      <p:pic>
        <p:nvPicPr>
          <p:cNvPr id="3074" name="Picture 2" descr="KEIL MDK-ARM Essential Microcontroller Development Kit (Pay-by-Month Term)  - Embedded Tools Store">
            <a:extLst>
              <a:ext uri="{FF2B5EF4-FFF2-40B4-BE49-F238E27FC236}">
                <a16:creationId xmlns:a16="http://schemas.microsoft.com/office/drawing/2014/main" id="{3E492836-ADF3-47B4-B762-7D102E19FF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328" y="3705406"/>
            <a:ext cx="1999109" cy="199910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pic>
        <p:nvPicPr>
          <p:cNvPr id="3076" name="Picture 4" descr="Keil (company) - Wikipedia">
            <a:extLst>
              <a:ext uri="{FF2B5EF4-FFF2-40B4-BE49-F238E27FC236}">
                <a16:creationId xmlns:a16="http://schemas.microsoft.com/office/drawing/2014/main" id="{B9CA1955-1235-4626-A9DA-5AEB169C97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2264" y="2132856"/>
            <a:ext cx="2996944" cy="101973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dirty="0"/>
              <a:t>系统实现</a:t>
            </a:r>
            <a:r>
              <a:rPr lang="zh-CN" altLang="en-US" sz="1600" dirty="0"/>
              <a:t>（程序运行）</a:t>
            </a:r>
            <a:endParaRPr lang="zh-CN" altLang="en-US" dirty="0"/>
          </a:p>
        </p:txBody>
      </p:sp>
      <p:pic>
        <p:nvPicPr>
          <p:cNvPr id="3" name="图片 -2147482542" descr="未命名文件(9)"/>
          <p:cNvPicPr>
            <a:picLocks noChangeAspect="1"/>
          </p:cNvPicPr>
          <p:nvPr/>
        </p:nvPicPr>
        <p:blipFill>
          <a:blip r:embed="rId2"/>
          <a:stretch>
            <a:fillRect/>
          </a:stretch>
        </p:blipFill>
        <p:spPr>
          <a:xfrm>
            <a:off x="5879976" y="1396374"/>
            <a:ext cx="5899034" cy="4408889"/>
          </a:xfrm>
          <a:prstGeom prst="rect">
            <a:avLst/>
          </a:prstGeom>
          <a:noFill/>
          <a:ln w="9525">
            <a:noFill/>
          </a:ln>
        </p:spPr>
      </p:pic>
      <p:sp>
        <p:nvSpPr>
          <p:cNvPr id="2" name="矩形 1"/>
          <p:cNvSpPr/>
          <p:nvPr/>
        </p:nvSpPr>
        <p:spPr>
          <a:xfrm>
            <a:off x="412990" y="1556792"/>
            <a:ext cx="5257800" cy="3782895"/>
          </a:xfrm>
          <a:prstGeom prst="rect">
            <a:avLst/>
          </a:prstGeom>
        </p:spPr>
        <p:txBody>
          <a:bodyPr wrap="square">
            <a:spAutoFit/>
          </a:bodyPr>
          <a:lstStyle/>
          <a:p>
            <a:pPr indent="457200" algn="just">
              <a:lnSpc>
                <a:spcPct val="150000"/>
              </a:lnSpc>
              <a:defRPr/>
            </a:pPr>
            <a:r>
              <a:rPr lang="zh-CN" altLang="zh-CN" b="1" dirty="0">
                <a:solidFill>
                  <a:srgbClr val="16A287"/>
                </a:solidFill>
                <a:latin typeface="微软雅黑" panose="020B0503020204020204" pitchFamily="34" charset="-122"/>
                <a:ea typeface="微软雅黑" panose="020B0503020204020204" pitchFamily="34" charset="-122"/>
              </a:rPr>
              <a:t>更改洗衣模式</a:t>
            </a:r>
            <a:endParaRPr lang="en-US" altLang="zh-CN" b="1" dirty="0">
              <a:solidFill>
                <a:srgbClr val="16A287"/>
              </a:solidFill>
              <a:latin typeface="微软雅黑" panose="020B0503020204020204" pitchFamily="34" charset="-122"/>
              <a:ea typeface="微软雅黑" panose="020B0503020204020204" pitchFamily="34" charset="-122"/>
            </a:endParaRPr>
          </a:p>
          <a:p>
            <a:pPr indent="457200" algn="just">
              <a:lnSpc>
                <a:spcPct val="150000"/>
              </a:lnSpc>
              <a:defRPr/>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洗衣模式包括：快洗、慢洗、甩干、烘干</a:t>
            </a:r>
            <a:endParaRPr lang="en-US" altLang="zh-CN" b="1" dirty="0">
              <a:solidFill>
                <a:schemeClr val="tx1">
                  <a:lumMod val="95000"/>
                  <a:lumOff val="5000"/>
                </a:schemeClr>
              </a:solidFill>
              <a:latin typeface="微软雅黑" panose="020B0503020204020204" pitchFamily="34" charset="-122"/>
              <a:ea typeface="微软雅黑" panose="020B0503020204020204" pitchFamily="34" charset="-122"/>
            </a:endParaRPr>
          </a:p>
          <a:p>
            <a:pPr indent="457200" algn="just">
              <a:lnSpc>
                <a:spcPct val="150000"/>
              </a:lnSpc>
              <a:defRPr/>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不同洗衣模式的工作方式不同</a:t>
            </a:r>
            <a:endParaRPr lang="en-US" altLang="zh-CN" b="1" dirty="0">
              <a:solidFill>
                <a:schemeClr val="tx1">
                  <a:lumMod val="95000"/>
                  <a:lumOff val="5000"/>
                </a:schemeClr>
              </a:solidFill>
              <a:latin typeface="微软雅黑" panose="020B0503020204020204" pitchFamily="34" charset="-122"/>
              <a:ea typeface="微软雅黑" panose="020B0503020204020204" pitchFamily="34" charset="-122"/>
            </a:endParaRPr>
          </a:p>
          <a:p>
            <a:pPr indent="457200" algn="just">
              <a:lnSpc>
                <a:spcPct val="150000"/>
              </a:lnSpc>
              <a:defRPr/>
            </a:pPr>
            <a:r>
              <a:rPr lang="zh-CN" altLang="zh-CN" b="1" dirty="0">
                <a:solidFill>
                  <a:srgbClr val="16A287"/>
                </a:solidFill>
                <a:latin typeface="微软雅黑" panose="020B0503020204020204" pitchFamily="34" charset="-122"/>
                <a:ea typeface="微软雅黑" panose="020B0503020204020204" pitchFamily="34" charset="-122"/>
              </a:rPr>
              <a:t>更改衣物材质</a:t>
            </a:r>
            <a:endParaRPr lang="en-US" altLang="zh-CN" b="1" dirty="0">
              <a:solidFill>
                <a:srgbClr val="16A287"/>
              </a:solidFill>
              <a:latin typeface="微软雅黑" panose="020B0503020204020204" pitchFamily="34" charset="-122"/>
              <a:ea typeface="微软雅黑" panose="020B0503020204020204" pitchFamily="34" charset="-122"/>
            </a:endParaRPr>
          </a:p>
          <a:p>
            <a:pPr indent="457200" algn="just">
              <a:lnSpc>
                <a:spcPct val="150000"/>
              </a:lnSpc>
              <a:defRPr/>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改变洗衣材质会微调工作速度与方式</a:t>
            </a:r>
            <a:endParaRPr lang="en-US" altLang="zh-CN" b="1" dirty="0">
              <a:solidFill>
                <a:srgbClr val="16A287"/>
              </a:solidFill>
              <a:latin typeface="微软雅黑" panose="020B0503020204020204" pitchFamily="34" charset="-122"/>
              <a:ea typeface="微软雅黑" panose="020B0503020204020204" pitchFamily="34" charset="-122"/>
            </a:endParaRPr>
          </a:p>
          <a:p>
            <a:pPr indent="457200" algn="just">
              <a:lnSpc>
                <a:spcPct val="150000"/>
              </a:lnSpc>
              <a:defRPr/>
            </a:pPr>
            <a:r>
              <a:rPr lang="zh-CN" altLang="zh-CN" b="1" dirty="0">
                <a:solidFill>
                  <a:srgbClr val="16A287"/>
                </a:solidFill>
                <a:latin typeface="微软雅黑" panose="020B0503020204020204" pitchFamily="34" charset="-122"/>
                <a:ea typeface="微软雅黑" panose="020B0503020204020204" pitchFamily="34" charset="-122"/>
              </a:rPr>
              <a:t>工作</a:t>
            </a:r>
            <a:r>
              <a:rPr lang="zh-CN" altLang="en-US" b="1" dirty="0">
                <a:solidFill>
                  <a:srgbClr val="16A287"/>
                </a:solidFill>
                <a:latin typeface="微软雅黑" panose="020B0503020204020204" pitchFamily="34" charset="-122"/>
                <a:ea typeface="微软雅黑" panose="020B0503020204020204" pitchFamily="34" charset="-122"/>
              </a:rPr>
              <a:t>启停控制</a:t>
            </a:r>
            <a:endParaRPr lang="en-US" altLang="zh-CN" b="1" dirty="0">
              <a:solidFill>
                <a:srgbClr val="16A287"/>
              </a:solidFill>
              <a:latin typeface="微软雅黑" panose="020B0503020204020204" pitchFamily="34" charset="-122"/>
              <a:ea typeface="微软雅黑" panose="020B0503020204020204" pitchFamily="34" charset="-122"/>
            </a:endParaRPr>
          </a:p>
          <a:p>
            <a:pPr indent="457200" algn="just">
              <a:lnSpc>
                <a:spcPct val="150000"/>
              </a:lnSpc>
              <a:defRPr/>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控制电机运行</a:t>
            </a:r>
            <a:endParaRPr lang="en-US" altLang="zh-CN" b="1" dirty="0">
              <a:solidFill>
                <a:srgbClr val="16A287"/>
              </a:solidFill>
              <a:latin typeface="微软雅黑" panose="020B0503020204020204" pitchFamily="34" charset="-122"/>
              <a:ea typeface="微软雅黑" panose="020B0503020204020204" pitchFamily="34" charset="-122"/>
            </a:endParaRPr>
          </a:p>
          <a:p>
            <a:pPr indent="457200" algn="just">
              <a:lnSpc>
                <a:spcPct val="150000"/>
              </a:lnSpc>
              <a:defRPr/>
            </a:pPr>
            <a:r>
              <a:rPr lang="zh-CN" altLang="en-US" b="1" dirty="0">
                <a:solidFill>
                  <a:srgbClr val="16A287"/>
                </a:solidFill>
                <a:latin typeface="微软雅黑" panose="020B0503020204020204" pitchFamily="34" charset="-122"/>
                <a:ea typeface="微软雅黑" panose="020B0503020204020204" pitchFamily="34" charset="-122"/>
              </a:rPr>
              <a:t>工作</a:t>
            </a:r>
            <a:r>
              <a:rPr lang="zh-CN" altLang="zh-CN" b="1" dirty="0">
                <a:solidFill>
                  <a:srgbClr val="16A287"/>
                </a:solidFill>
                <a:latin typeface="微软雅黑" panose="020B0503020204020204" pitchFamily="34" charset="-122"/>
                <a:ea typeface="微软雅黑" panose="020B0503020204020204" pitchFamily="34" charset="-122"/>
              </a:rPr>
              <a:t>预约定时</a:t>
            </a:r>
            <a:endParaRPr lang="en-US" altLang="zh-CN" b="1" dirty="0">
              <a:solidFill>
                <a:srgbClr val="16A287"/>
              </a:solidFill>
              <a:latin typeface="微软雅黑" panose="020B0503020204020204" pitchFamily="34" charset="-122"/>
              <a:ea typeface="微软雅黑" panose="020B0503020204020204" pitchFamily="34" charset="-122"/>
            </a:endParaRPr>
          </a:p>
          <a:p>
            <a:pPr indent="457200" algn="just">
              <a:lnSpc>
                <a:spcPct val="150000"/>
              </a:lnSpc>
              <a:defRPr/>
            </a:pP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在预设时间后开始</a:t>
            </a:r>
            <a:r>
              <a:rPr lang="en-US" altLang="zh-CN" b="1" dirty="0">
                <a:solidFill>
                  <a:schemeClr val="tx1">
                    <a:lumMod val="95000"/>
                    <a:lumOff val="5000"/>
                  </a:schemeClr>
                </a:solidFill>
                <a:latin typeface="微软雅黑" panose="020B0503020204020204" pitchFamily="34" charset="-122"/>
                <a:ea typeface="微软雅黑" panose="020B0503020204020204" pitchFamily="34" charset="-122"/>
              </a:rPr>
              <a:t>/</a:t>
            </a:r>
            <a:r>
              <a:rPr lang="zh-CN" altLang="en-US" b="1" dirty="0">
                <a:solidFill>
                  <a:schemeClr val="tx1">
                    <a:lumMod val="95000"/>
                    <a:lumOff val="5000"/>
                  </a:schemeClr>
                </a:solidFill>
                <a:latin typeface="微软雅黑" panose="020B0503020204020204" pitchFamily="34" charset="-122"/>
                <a:ea typeface="微软雅黑" panose="020B0503020204020204" pitchFamily="34" charset="-122"/>
              </a:rPr>
              <a:t>结束工作</a:t>
            </a:r>
            <a:endParaRPr lang="en-US" altLang="zh-CN" b="1" dirty="0">
              <a:solidFill>
                <a:srgbClr val="16A287"/>
              </a:solidFill>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zUxNmUyN2M1NDExYWQ2NTIwYWUyZTMzYWRkNjUxZDMifQ=="/>
</p:tagLst>
</file>

<file path=ppt/tags/tag10.xml><?xml version="1.0" encoding="utf-8"?>
<p:tagLst xmlns:a="http://schemas.openxmlformats.org/drawingml/2006/main" xmlns:r="http://schemas.openxmlformats.org/officeDocument/2006/relationships" xmlns:p="http://schemas.openxmlformats.org/presentationml/2006/main">
  <p:tag name="KSO_WM_DIAGRAM_VIRTUALLY_FRAME" val="{&quot;height&quot;:280.5555905511811,&quot;left&quot;:421.3940157480315,&quot;top&quot;:195.4792125984252,&quot;width&quot;:311.06755905511807}"/>
</p:tagLst>
</file>

<file path=ppt/tags/tag11.xml><?xml version="1.0" encoding="utf-8"?>
<p:tagLst xmlns:a="http://schemas.openxmlformats.org/drawingml/2006/main" xmlns:r="http://schemas.openxmlformats.org/officeDocument/2006/relationships" xmlns:p="http://schemas.openxmlformats.org/presentationml/2006/main">
  <p:tag name="KSO_WM_DIAGRAM_VIRTUALLY_FRAME" val="{&quot;height&quot;:280.5555905511811,&quot;left&quot;:421.3940157480315,&quot;top&quot;:195.4792125984252,&quot;width&quot;:311.06755905511807}"/>
</p:tagLst>
</file>

<file path=ppt/tags/tag12.xml><?xml version="1.0" encoding="utf-8"?>
<p:tagLst xmlns:a="http://schemas.openxmlformats.org/drawingml/2006/main" xmlns:r="http://schemas.openxmlformats.org/officeDocument/2006/relationships" xmlns:p="http://schemas.openxmlformats.org/presentationml/2006/main">
  <p:tag name="KSO_WM_DIAGRAM_VIRTUALLY_FRAME" val="{&quot;height&quot;:317.5155905511811,&quot;left&quot;:105.78511811023623,&quot;top&quot;:150.93165354330708,&quot;width&quot;:808.9891338582678}"/>
</p:tagLst>
</file>

<file path=ppt/tags/tag13.xml><?xml version="1.0" encoding="utf-8"?>
<p:tagLst xmlns:a="http://schemas.openxmlformats.org/drawingml/2006/main" xmlns:r="http://schemas.openxmlformats.org/officeDocument/2006/relationships" xmlns:p="http://schemas.openxmlformats.org/presentationml/2006/main">
  <p:tag name="KSO_WM_DIAGRAM_VIRTUALLY_FRAME" val="{&quot;height&quot;:317.5155905511811,&quot;left&quot;:105.78511811023623,&quot;top&quot;:150.93165354330708,&quot;width&quot;:808.9891338582678}"/>
</p:tagLst>
</file>

<file path=ppt/tags/tag14.xml><?xml version="1.0" encoding="utf-8"?>
<p:tagLst xmlns:a="http://schemas.openxmlformats.org/drawingml/2006/main" xmlns:r="http://schemas.openxmlformats.org/officeDocument/2006/relationships" xmlns:p="http://schemas.openxmlformats.org/presentationml/2006/main">
  <p:tag name="KSO_WM_DIAGRAM_VIRTUALLY_FRAME" val="{&quot;height&quot;:317.5155905511811,&quot;left&quot;:105.78511811023623,&quot;top&quot;:150.93165354330708,&quot;width&quot;:808.9891338582678}"/>
</p:tagLst>
</file>

<file path=ppt/tags/tag15.xml><?xml version="1.0" encoding="utf-8"?>
<p:tagLst xmlns:a="http://schemas.openxmlformats.org/drawingml/2006/main" xmlns:r="http://schemas.openxmlformats.org/officeDocument/2006/relationships" xmlns:p="http://schemas.openxmlformats.org/presentationml/2006/main">
  <p:tag name="KSO_WM_DIAGRAM_VIRTUALLY_FRAME" val="{&quot;height&quot;:317.5155905511811,&quot;left&quot;:105.78511811023623,&quot;top&quot;:150.93165354330708,&quot;width&quot;:808.9891338582678}"/>
</p:tagLst>
</file>

<file path=ppt/tags/tag16.xml><?xml version="1.0" encoding="utf-8"?>
<p:tagLst xmlns:a="http://schemas.openxmlformats.org/drawingml/2006/main" xmlns:r="http://schemas.openxmlformats.org/officeDocument/2006/relationships" xmlns:p="http://schemas.openxmlformats.org/presentationml/2006/main">
  <p:tag name="KSO_WM_DIAGRAM_VIRTUALLY_FRAME" val="{&quot;height&quot;:317.5155905511811,&quot;left&quot;:105.78511811023623,&quot;top&quot;:150.93165354330708,&quot;width&quot;:808.9891338582678}"/>
</p:tagLst>
</file>

<file path=ppt/tags/tag17.xml><?xml version="1.0" encoding="utf-8"?>
<p:tagLst xmlns:a="http://schemas.openxmlformats.org/drawingml/2006/main" xmlns:r="http://schemas.openxmlformats.org/officeDocument/2006/relationships" xmlns:p="http://schemas.openxmlformats.org/presentationml/2006/main">
  <p:tag name="KSO_WM_DIAGRAM_VIRTUALLY_FRAME" val="{&quot;height&quot;:317.5155905511811,&quot;left&quot;:105.78511811023623,&quot;top&quot;:150.93165354330708,&quot;width&quot;:808.9891338582678}"/>
</p:tagLst>
</file>

<file path=ppt/tags/tag18.xml><?xml version="1.0" encoding="utf-8"?>
<p:tagLst xmlns:a="http://schemas.openxmlformats.org/drawingml/2006/main" xmlns:r="http://schemas.openxmlformats.org/officeDocument/2006/relationships" xmlns:p="http://schemas.openxmlformats.org/presentationml/2006/main">
  <p:tag name="KSO_WM_DIAGRAM_VIRTUALLY_FRAME" val="{&quot;height&quot;:317.5155905511811,&quot;left&quot;:105.78511811023623,&quot;top&quot;:150.93165354330708,&quot;width&quot;:808.9891338582678}"/>
</p:tagLst>
</file>

<file path=ppt/tags/tag19.xml><?xml version="1.0" encoding="utf-8"?>
<p:tagLst xmlns:a="http://schemas.openxmlformats.org/drawingml/2006/main" xmlns:r="http://schemas.openxmlformats.org/officeDocument/2006/relationships" xmlns:p="http://schemas.openxmlformats.org/presentationml/2006/main">
  <p:tag name="KSO_WM_DIAGRAM_VIRTUALLY_FRAME" val="{&quot;height&quot;:317.5155905511811,&quot;left&quot;:105.78511811023623,&quot;top&quot;:150.93165354330708,&quot;width&quot;:808.9891338582678}"/>
</p:tagLst>
</file>

<file path=ppt/tags/tag2.xml><?xml version="1.0" encoding="utf-8"?>
<p:tagLst xmlns:a="http://schemas.openxmlformats.org/drawingml/2006/main" xmlns:r="http://schemas.openxmlformats.org/officeDocument/2006/relationships" xmlns:p="http://schemas.openxmlformats.org/presentationml/2006/main">
  <p:tag name="KSO_WM_DIAGRAM_VIRTUALLY_FRAME" val="{&quot;height&quot;:280.5555905511811,&quot;left&quot;:421.3940157480315,&quot;top&quot;:195.4792125984252,&quot;width&quot;:311.06755905511807}"/>
</p:tagLst>
</file>

<file path=ppt/tags/tag20.xml><?xml version="1.0" encoding="utf-8"?>
<p:tagLst xmlns:a="http://schemas.openxmlformats.org/drawingml/2006/main" xmlns:r="http://schemas.openxmlformats.org/officeDocument/2006/relationships" xmlns:p="http://schemas.openxmlformats.org/presentationml/2006/main">
  <p:tag name="KSO_WM_DIAGRAM_VIRTUALLY_FRAME" val="{&quot;height&quot;:317.5155905511811,&quot;left&quot;:105.78511811023623,&quot;top&quot;:150.93165354330708,&quot;width&quot;:808.9891338582678}"/>
</p:tagLst>
</file>

<file path=ppt/tags/tag21.xml><?xml version="1.0" encoding="utf-8"?>
<p:tagLst xmlns:a="http://schemas.openxmlformats.org/drawingml/2006/main" xmlns:r="http://schemas.openxmlformats.org/officeDocument/2006/relationships" xmlns:p="http://schemas.openxmlformats.org/presentationml/2006/main">
  <p:tag name="KSO_WM_DIAGRAM_VIRTUALLY_FRAME" val="{&quot;height&quot;:317.5155905511811,&quot;left&quot;:105.78511811023623,&quot;top&quot;:150.93165354330708,&quot;width&quot;:808.9891338582678}"/>
</p:tagLst>
</file>

<file path=ppt/tags/tag22.xml><?xml version="1.0" encoding="utf-8"?>
<p:tagLst xmlns:a="http://schemas.openxmlformats.org/drawingml/2006/main" xmlns:r="http://schemas.openxmlformats.org/officeDocument/2006/relationships" xmlns:p="http://schemas.openxmlformats.org/presentationml/2006/main">
  <p:tag name="KSO_WM_DIAGRAM_VIRTUALLY_FRAME" val="{&quot;height&quot;:317.5155905511811,&quot;left&quot;:105.78511811023623,&quot;top&quot;:150.93165354330708,&quot;width&quot;:808.9891338582678}"/>
</p:tagLst>
</file>

<file path=ppt/tags/tag23.xml><?xml version="1.0" encoding="utf-8"?>
<p:tagLst xmlns:a="http://schemas.openxmlformats.org/drawingml/2006/main" xmlns:r="http://schemas.openxmlformats.org/officeDocument/2006/relationships" xmlns:p="http://schemas.openxmlformats.org/presentationml/2006/main">
  <p:tag name="KSO_WM_DIAGRAM_VIRTUALLY_FRAME" val="{&quot;height&quot;:317.5155905511811,&quot;left&quot;:105.78511811023623,&quot;top&quot;:150.93165354330708,&quot;width&quot;:808.9891338582678}"/>
</p:tagLst>
</file>

<file path=ppt/tags/tag3.xml><?xml version="1.0" encoding="utf-8"?>
<p:tagLst xmlns:a="http://schemas.openxmlformats.org/drawingml/2006/main" xmlns:r="http://schemas.openxmlformats.org/officeDocument/2006/relationships" xmlns:p="http://schemas.openxmlformats.org/presentationml/2006/main">
  <p:tag name="KSO_WM_DIAGRAM_VIRTUALLY_FRAME" val="{&quot;height&quot;:280.5555905511811,&quot;left&quot;:421.3940157480315,&quot;top&quot;:195.4792125984252,&quot;width&quot;:311.06755905511807}"/>
</p:tagLst>
</file>

<file path=ppt/tags/tag4.xml><?xml version="1.0" encoding="utf-8"?>
<p:tagLst xmlns:a="http://schemas.openxmlformats.org/drawingml/2006/main" xmlns:r="http://schemas.openxmlformats.org/officeDocument/2006/relationships" xmlns:p="http://schemas.openxmlformats.org/presentationml/2006/main">
  <p:tag name="KSO_WM_DIAGRAM_VIRTUALLY_FRAME" val="{&quot;height&quot;:280.5555905511811,&quot;left&quot;:421.3940157480315,&quot;top&quot;:195.4792125984252,&quot;width&quot;:311.06755905511807}"/>
</p:tagLst>
</file>

<file path=ppt/tags/tag5.xml><?xml version="1.0" encoding="utf-8"?>
<p:tagLst xmlns:a="http://schemas.openxmlformats.org/drawingml/2006/main" xmlns:r="http://schemas.openxmlformats.org/officeDocument/2006/relationships" xmlns:p="http://schemas.openxmlformats.org/presentationml/2006/main">
  <p:tag name="KSO_WM_DIAGRAM_VIRTUALLY_FRAME" val="{&quot;height&quot;:280.5555905511811,&quot;left&quot;:421.3940157480315,&quot;top&quot;:195.4792125984252,&quot;width&quot;:311.06755905511807}"/>
</p:tagLst>
</file>

<file path=ppt/tags/tag6.xml><?xml version="1.0" encoding="utf-8"?>
<p:tagLst xmlns:a="http://schemas.openxmlformats.org/drawingml/2006/main" xmlns:r="http://schemas.openxmlformats.org/officeDocument/2006/relationships" xmlns:p="http://schemas.openxmlformats.org/presentationml/2006/main">
  <p:tag name="KSO_WM_DIAGRAM_VIRTUALLY_FRAME" val="{&quot;height&quot;:280.5555905511811,&quot;left&quot;:421.3940157480315,&quot;top&quot;:195.4792125984252,&quot;width&quot;:311.06755905511807}"/>
</p:tagLst>
</file>

<file path=ppt/tags/tag7.xml><?xml version="1.0" encoding="utf-8"?>
<p:tagLst xmlns:a="http://schemas.openxmlformats.org/drawingml/2006/main" xmlns:r="http://schemas.openxmlformats.org/officeDocument/2006/relationships" xmlns:p="http://schemas.openxmlformats.org/presentationml/2006/main">
  <p:tag name="KSO_WM_DIAGRAM_VIRTUALLY_FRAME" val="{&quot;height&quot;:280.5555905511811,&quot;left&quot;:421.3940157480315,&quot;top&quot;:195.4792125984252,&quot;width&quot;:311.06755905511807}"/>
</p:tagLst>
</file>

<file path=ppt/tags/tag8.xml><?xml version="1.0" encoding="utf-8"?>
<p:tagLst xmlns:a="http://schemas.openxmlformats.org/drawingml/2006/main" xmlns:r="http://schemas.openxmlformats.org/officeDocument/2006/relationships" xmlns:p="http://schemas.openxmlformats.org/presentationml/2006/main">
  <p:tag name="KSO_WM_DIAGRAM_VIRTUALLY_FRAME" val="{&quot;height&quot;:280.5555905511811,&quot;left&quot;:421.3940157480315,&quot;top&quot;:195.4792125984252,&quot;width&quot;:311.06755905511807}"/>
</p:tagLst>
</file>

<file path=ppt/tags/tag9.xml><?xml version="1.0" encoding="utf-8"?>
<p:tagLst xmlns:a="http://schemas.openxmlformats.org/drawingml/2006/main" xmlns:r="http://schemas.openxmlformats.org/officeDocument/2006/relationships" xmlns:p="http://schemas.openxmlformats.org/presentationml/2006/main">
  <p:tag name="KSO_WM_DIAGRAM_VIRTUALLY_FRAME" val="{&quot;height&quot;:280.5555905511811,&quot;left&quot;:421.3940157480315,&quot;top&quot;:195.4792125984252,&quot;width&quot;:311.0675590551180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A000120150327A04KPBG</Template>
  <TotalTime>122</TotalTime>
  <Words>1396</Words>
  <Application>Microsoft Office PowerPoint</Application>
  <PresentationFormat>宽屏</PresentationFormat>
  <Paragraphs>117</Paragraphs>
  <Slides>17</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Wingdings</vt:lpstr>
      <vt:lpstr>Arial</vt:lpstr>
      <vt:lpstr>微软雅黑</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@小川PPT</dc:creator>
  <cp:lastModifiedBy>Xujie Gao</cp:lastModifiedBy>
  <cp:revision>293</cp:revision>
  <dcterms:created xsi:type="dcterms:W3CDTF">2015-05-14T07:52:00Z</dcterms:created>
  <dcterms:modified xsi:type="dcterms:W3CDTF">2024-10-26T03:47:46Z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9DAED6605ECF4FAD860F5DA4948D73EC_13</vt:lpwstr>
  </property>
  <property fmtid="{D5CDD505-2E9C-101B-9397-08002B2CF9AE}" pid="3" name="KSOProductBuildVer">
    <vt:lpwstr>2052-12.1.0.18166</vt:lpwstr>
  </property>
</Properties>
</file>