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07CA5-AA14-4571-925A-6B18DF475E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D795A6-F4FB-41AF-9484-45A39372BC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E0F24-C648-4FD8-9443-78152967A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FFA29-466A-4274-8079-205C0FE1D2DF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FD837-99DA-4383-B803-4D68C5AA1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DA3ED-260F-40ED-8D2A-FE39C2E57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BFA80-8D62-48A0-96F2-16C52C0DB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164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BF141-7E82-419D-849C-440BEC28E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641EFB-0D92-4721-9CAB-C33FB95325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42959-9241-4B3D-B5A9-FA33454F2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FFA29-466A-4274-8079-205C0FE1D2DF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EF821A-B323-48BE-B1A9-F4A8BB67E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859B24-7085-4949-B804-4AD21ED5D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BFA80-8D62-48A0-96F2-16C52C0DB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124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E4DC22-379E-460E-976B-9BD32E66C6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4DD6A4-9F3B-4B71-B73A-14A8ED5805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7289F-2732-4EDB-A35A-3DB572660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FFA29-466A-4274-8079-205C0FE1D2DF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7A023-0217-48FF-865B-B83E0A0B9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382F9-BA0F-4357-8264-B8C5E4E06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BFA80-8D62-48A0-96F2-16C52C0DB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823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0731-625A-4D6F-9D84-5407DF0E2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4BE0D-A1FE-4F93-B9F2-582A1CC3B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D9A4EA-4F45-4E29-9189-11550DA15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FFA29-466A-4274-8079-205C0FE1D2DF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45EAB-2B56-4556-8F07-220776811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3082A-BB72-4783-A245-6202EE20F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BFA80-8D62-48A0-96F2-16C52C0DB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468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FEFE8-1131-43B0-9720-24C8FB353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BECC5B-FECC-413A-A269-0B1ACACC9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4C43B-662E-4FE1-9572-B343354C5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FFA29-466A-4274-8079-205C0FE1D2DF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3B1F4-18BF-442C-A4BB-171883B37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6842DC-BEF1-4554-8B89-B8D6183E1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BFA80-8D62-48A0-96F2-16C52C0DB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614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BD3FE-85C0-490A-8841-C48C97BD7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6912E-D075-4271-97EA-3B14DD35D7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8B2392-B166-465D-A0AF-68FFF52CD1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63AB7E-57E9-4F1C-8A58-87234D0C8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FFA29-466A-4274-8079-205C0FE1D2DF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B773E4-897A-4121-80E3-F8E88A029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0BBC2A-0B50-4059-AF01-8FDBF5208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BFA80-8D62-48A0-96F2-16C52C0DB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83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91C6F-52FB-4BA0-BA82-D90E9BF24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3AB24D-F9FB-481D-A730-95DFD1119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F0651D-2309-414E-B82D-4417394AA2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82AA9D-080A-4C64-8EF0-71044D34C5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504BBE-0729-4821-B3D8-97C04F0820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6E1E37-235E-4746-B00F-452D2B1E0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FFA29-466A-4274-8079-205C0FE1D2DF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1C663D-DB3F-415E-B3B0-7431AAD8D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59EAB6-B037-40E9-8571-C6CDF59FB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BFA80-8D62-48A0-96F2-16C52C0DB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61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FAF02-C67A-4EB4-9125-BD8EB75E7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809334-AD71-405A-81D9-8474BD8B0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FFA29-466A-4274-8079-205C0FE1D2DF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B7424B-5005-44E7-8538-6F68803F0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9A52BD-A619-40BC-BCE4-8DE566D9B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BFA80-8D62-48A0-96F2-16C52C0DB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878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AD6F00-E4BB-41B9-B677-F94CC1453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FFA29-466A-4274-8079-205C0FE1D2DF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1283FD-4A43-4713-842A-F34F46A99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493E59-3E36-43E4-B789-593E035BD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BFA80-8D62-48A0-96F2-16C52C0DB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75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2E278-28AD-4FF6-8A93-6FC529BD0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BBB1A-EB85-4757-BB43-89A139635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B17F7C-33F5-4FC7-A081-68C2ACA420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94F2CF-1772-4937-900C-91B06F66F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FFA29-466A-4274-8079-205C0FE1D2DF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BB576-49AE-4738-88BB-408641589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3D2552-CD05-447C-9969-C91C23135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BFA80-8D62-48A0-96F2-16C52C0DB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6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BC62A-82FE-4DDC-8AA9-F7D517B14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FF8A13-1F26-4EB4-8EF2-AAA44F9046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98E708-2D97-4D3D-B569-46109732A3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D605A6-B623-4CC4-B212-ACCBE17D9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FFA29-466A-4274-8079-205C0FE1D2DF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B0A75E-740F-47FB-BAAA-DE9F9737B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008E9E-A8EC-466C-9958-365FE49AE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BFA80-8D62-48A0-96F2-16C52C0DB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222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D2B9D0-D940-4680-9CAF-15E0D735B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6FEB40-3016-4ED5-A134-EC1468D15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E36C9-819D-4679-B156-DB4B71C619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FFA29-466A-4274-8079-205C0FE1D2DF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54B1F-0CD3-4CD1-AD5C-2AC507679D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1A65A-F3FC-4069-B701-1DAFBCBECA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BFA80-8D62-48A0-96F2-16C52C0DB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660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EBE43FA7-E579-4A54-877A-DF64C35B62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66" t="-2048" r="37057" b="-5669"/>
          <a:stretch/>
        </p:blipFill>
        <p:spPr>
          <a:xfrm>
            <a:off x="7834963" y="1480285"/>
            <a:ext cx="4357037" cy="5672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331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Michelle Goh</dc:creator>
  <cp:lastModifiedBy>Michelle Goh</cp:lastModifiedBy>
  <cp:revision>3</cp:revision>
  <dcterms:created xsi:type="dcterms:W3CDTF">2018-11-07T21:22:42Z</dcterms:created>
  <dcterms:modified xsi:type="dcterms:W3CDTF">2018-11-07T22:00:58Z</dcterms:modified>
</cp:coreProperties>
</file>