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0" r:id="rId4"/>
    <p:sldId id="262" r:id="rId5"/>
    <p:sldId id="264" r:id="rId6"/>
    <p:sldId id="266" r:id="rId7"/>
    <p:sldId id="274" r:id="rId8"/>
    <p:sldId id="275" r:id="rId9"/>
    <p:sldId id="276" r:id="rId10"/>
    <p:sldId id="278" r:id="rId11"/>
    <p:sldId id="279" r:id="rId12"/>
    <p:sldId id="293" r:id="rId13"/>
    <p:sldId id="290" r:id="rId14"/>
    <p:sldId id="291" r:id="rId15"/>
    <p:sldId id="292" r:id="rId16"/>
    <p:sldId id="282" r:id="rId17"/>
    <p:sldId id="283" r:id="rId18"/>
    <p:sldId id="287" r:id="rId19"/>
    <p:sldId id="28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B9E7"/>
    <a:srgbClr val="01C0B0"/>
    <a:srgbClr val="04B0BE"/>
    <a:srgbClr val="04B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84" y="-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2808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E8A95-114D-4BB9-A729-058920B2735F}" type="datetimeFigureOut">
              <a:rPr lang="zh-CN" altLang="en-US" smtClean="0"/>
              <a:t>2017-04-28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8029B-87F6-42DD-8185-B8A2A8D30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389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8029B-87F6-42DD-8185-B8A2A8D3072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42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696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837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230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498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537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91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214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91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883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8029B-87F6-42DD-8185-B8A2A8D3072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983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84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815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677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74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941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754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881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858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  <a:t>2017-04-28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35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  <a:t>2017-04-28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07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  <a:t>2017-04-28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75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  <a:t>2017-04-28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4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  <a:t>2017-04-28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86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  <a:t>2017-04-28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85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  <a:t>2017-04-28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6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  <a:t>2017-04-28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27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  <a:t>2017-04-28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88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  <a:t>2017-04-28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39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  <a:t>2017-04-28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04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AD024-C6D2-498C-B6F9-0F94E70CC562}" type="datetimeFigureOut">
              <a:rPr lang="zh-CN" altLang="en-US" smtClean="0"/>
              <a:t>2017-04-28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CCF6A-2F56-44E6-80EA-DDB34B141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53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tabBar.p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debug/wxadoc/dev/framework/config.html#window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view.p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form.png" TargetMode="External"/><Relationship Id="rId4" Type="http://schemas.openxmlformats.org/officeDocument/2006/relationships/hyperlink" Target="swiper.p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23567;&#31243;&#24207;.doc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5201950"/>
          </a:xfrm>
          <a:prstGeom prst="rect">
            <a:avLst/>
          </a:prstGeom>
          <a:solidFill>
            <a:srgbClr val="02B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967679" y="1714500"/>
            <a:ext cx="6210188" cy="1007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8" tIns="45699" rIns="91398" bIns="45699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dist"/>
            <a:r>
              <a:rPr lang="zh-CN" altLang="en-US" sz="6497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</a:rPr>
              <a:t>小程序开发分享</a:t>
            </a:r>
            <a:endParaRPr lang="en-US" altLang="zh-CN" sz="6497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</a:endParaRPr>
          </a:p>
        </p:txBody>
      </p:sp>
      <p:sp>
        <p:nvSpPr>
          <p:cNvPr id="10" name="TextBox 67"/>
          <p:cNvSpPr txBox="1"/>
          <p:nvPr/>
        </p:nvSpPr>
        <p:spPr>
          <a:xfrm>
            <a:off x="3022753" y="2722218"/>
            <a:ext cx="5333847" cy="307734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just"/>
            <a:r>
              <a:rPr lang="zh-CN" altLang="en-US" sz="140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</a:rPr>
              <a:t>包括小程序的入门，小程序常用组件，小程序常用</a:t>
            </a:r>
            <a:r>
              <a:rPr lang="en-US" altLang="zh-CN" sz="140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</a:rPr>
              <a:t>API</a:t>
            </a:r>
            <a:r>
              <a:rPr lang="zh-CN" altLang="en-US" sz="140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</a:rPr>
              <a:t>，数据绑定</a:t>
            </a: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11256776" y="5966471"/>
            <a:ext cx="646320" cy="647026"/>
          </a:xfrm>
          <a:custGeom>
            <a:avLst/>
            <a:gdLst>
              <a:gd name="T0" fmla="*/ 2199 w 2504"/>
              <a:gd name="T1" fmla="*/ 0 h 2504"/>
              <a:gd name="T2" fmla="*/ 2504 w 2504"/>
              <a:gd name="T3" fmla="*/ 0 h 2504"/>
              <a:gd name="T4" fmla="*/ 2504 w 2504"/>
              <a:gd name="T5" fmla="*/ 2504 h 2504"/>
              <a:gd name="T6" fmla="*/ 0 w 2504"/>
              <a:gd name="T7" fmla="*/ 2504 h 2504"/>
              <a:gd name="T8" fmla="*/ 0 w 2504"/>
              <a:gd name="T9" fmla="*/ 2199 h 2504"/>
              <a:gd name="T10" fmla="*/ 1970 w 2504"/>
              <a:gd name="T11" fmla="*/ 2199 h 2504"/>
              <a:gd name="T12" fmla="*/ 87 w 2504"/>
              <a:gd name="T13" fmla="*/ 315 h 2504"/>
              <a:gd name="T14" fmla="*/ 303 w 2504"/>
              <a:gd name="T15" fmla="*/ 99 h 2504"/>
              <a:gd name="T16" fmla="*/ 2199 w 2504"/>
              <a:gd name="T17" fmla="*/ 1996 h 2504"/>
              <a:gd name="T18" fmla="*/ 2199 w 2504"/>
              <a:gd name="T19" fmla="*/ 0 h 2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04" h="2504">
                <a:moveTo>
                  <a:pt x="2199" y="0"/>
                </a:moveTo>
                <a:lnTo>
                  <a:pt x="2504" y="0"/>
                </a:lnTo>
                <a:lnTo>
                  <a:pt x="2504" y="2504"/>
                </a:lnTo>
                <a:lnTo>
                  <a:pt x="0" y="2504"/>
                </a:lnTo>
                <a:lnTo>
                  <a:pt x="0" y="2199"/>
                </a:lnTo>
                <a:lnTo>
                  <a:pt x="1970" y="2199"/>
                </a:lnTo>
                <a:lnTo>
                  <a:pt x="87" y="315"/>
                </a:lnTo>
                <a:lnTo>
                  <a:pt x="303" y="99"/>
                </a:lnTo>
                <a:lnTo>
                  <a:pt x="2199" y="1996"/>
                </a:lnTo>
                <a:lnTo>
                  <a:pt x="2199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12" name="TextBox 68"/>
          <p:cNvSpPr txBox="1"/>
          <p:nvPr/>
        </p:nvSpPr>
        <p:spPr>
          <a:xfrm>
            <a:off x="7304141" y="4771021"/>
            <a:ext cx="2772744" cy="338384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zh-CN" altLang="en-US" sz="1599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技术研发部</a:t>
            </a: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0038729" y="4767217"/>
            <a:ext cx="372969" cy="374537"/>
          </a:xfrm>
          <a:custGeom>
            <a:avLst/>
            <a:gdLst>
              <a:gd name="T0" fmla="*/ 358 w 490"/>
              <a:gd name="T1" fmla="*/ 250 h 490"/>
              <a:gd name="T2" fmla="*/ 358 w 490"/>
              <a:gd name="T3" fmla="*/ 183 h 490"/>
              <a:gd name="T4" fmla="*/ 328 w 490"/>
              <a:gd name="T5" fmla="*/ 183 h 490"/>
              <a:gd name="T6" fmla="*/ 328 w 490"/>
              <a:gd name="T7" fmla="*/ 250 h 490"/>
              <a:gd name="T8" fmla="*/ 247 w 490"/>
              <a:gd name="T9" fmla="*/ 330 h 490"/>
              <a:gd name="T10" fmla="*/ 246 w 490"/>
              <a:gd name="T11" fmla="*/ 330 h 490"/>
              <a:gd name="T12" fmla="*/ 245 w 490"/>
              <a:gd name="T13" fmla="*/ 330 h 490"/>
              <a:gd name="T14" fmla="*/ 245 w 490"/>
              <a:gd name="T15" fmla="*/ 330 h 490"/>
              <a:gd name="T16" fmla="*/ 243 w 490"/>
              <a:gd name="T17" fmla="*/ 330 h 490"/>
              <a:gd name="T18" fmla="*/ 162 w 490"/>
              <a:gd name="T19" fmla="*/ 250 h 490"/>
              <a:gd name="T20" fmla="*/ 162 w 490"/>
              <a:gd name="T21" fmla="*/ 183 h 490"/>
              <a:gd name="T22" fmla="*/ 132 w 490"/>
              <a:gd name="T23" fmla="*/ 183 h 490"/>
              <a:gd name="T24" fmla="*/ 132 w 490"/>
              <a:gd name="T25" fmla="*/ 250 h 490"/>
              <a:gd name="T26" fmla="*/ 227 w 490"/>
              <a:gd name="T27" fmla="*/ 359 h 490"/>
              <a:gd name="T28" fmla="*/ 227 w 490"/>
              <a:gd name="T29" fmla="*/ 407 h 490"/>
              <a:gd name="T30" fmla="*/ 160 w 490"/>
              <a:gd name="T31" fmla="*/ 426 h 490"/>
              <a:gd name="T32" fmla="*/ 331 w 490"/>
              <a:gd name="T33" fmla="*/ 426 h 490"/>
              <a:gd name="T34" fmla="*/ 263 w 490"/>
              <a:gd name="T35" fmla="*/ 407 h 490"/>
              <a:gd name="T36" fmla="*/ 263 w 490"/>
              <a:gd name="T37" fmla="*/ 360 h 490"/>
              <a:gd name="T38" fmla="*/ 358 w 490"/>
              <a:gd name="T39" fmla="*/ 250 h 490"/>
              <a:gd name="T40" fmla="*/ 244 w 490"/>
              <a:gd name="T41" fmla="*/ 302 h 490"/>
              <a:gd name="T42" fmla="*/ 245 w 490"/>
              <a:gd name="T43" fmla="*/ 302 h 490"/>
              <a:gd name="T44" fmla="*/ 246 w 490"/>
              <a:gd name="T45" fmla="*/ 302 h 490"/>
              <a:gd name="T46" fmla="*/ 300 w 490"/>
              <a:gd name="T47" fmla="*/ 248 h 490"/>
              <a:gd name="T48" fmla="*/ 300 w 490"/>
              <a:gd name="T49" fmla="*/ 118 h 490"/>
              <a:gd name="T50" fmla="*/ 246 w 490"/>
              <a:gd name="T51" fmla="*/ 64 h 490"/>
              <a:gd name="T52" fmla="*/ 245 w 490"/>
              <a:gd name="T53" fmla="*/ 64 h 490"/>
              <a:gd name="T54" fmla="*/ 244 w 490"/>
              <a:gd name="T55" fmla="*/ 64 h 490"/>
              <a:gd name="T56" fmla="*/ 190 w 490"/>
              <a:gd name="T57" fmla="*/ 118 h 490"/>
              <a:gd name="T58" fmla="*/ 190 w 490"/>
              <a:gd name="T59" fmla="*/ 248 h 490"/>
              <a:gd name="T60" fmla="*/ 244 w 490"/>
              <a:gd name="T61" fmla="*/ 302 h 490"/>
              <a:gd name="T62" fmla="*/ 245 w 490"/>
              <a:gd name="T63" fmla="*/ 0 h 490"/>
              <a:gd name="T64" fmla="*/ 490 w 490"/>
              <a:gd name="T65" fmla="*/ 245 h 490"/>
              <a:gd name="T66" fmla="*/ 245 w 490"/>
              <a:gd name="T67" fmla="*/ 490 h 490"/>
              <a:gd name="T68" fmla="*/ 0 w 490"/>
              <a:gd name="T69" fmla="*/ 245 h 490"/>
              <a:gd name="T70" fmla="*/ 245 w 490"/>
              <a:gd name="T71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0" h="490">
                <a:moveTo>
                  <a:pt x="358" y="250"/>
                </a:moveTo>
                <a:lnTo>
                  <a:pt x="358" y="183"/>
                </a:lnTo>
                <a:cubicBezTo>
                  <a:pt x="358" y="165"/>
                  <a:pt x="328" y="164"/>
                  <a:pt x="328" y="183"/>
                </a:cubicBezTo>
                <a:lnTo>
                  <a:pt x="328" y="250"/>
                </a:lnTo>
                <a:cubicBezTo>
                  <a:pt x="328" y="294"/>
                  <a:pt x="292" y="330"/>
                  <a:pt x="247" y="330"/>
                </a:cubicBezTo>
                <a:cubicBezTo>
                  <a:pt x="247" y="330"/>
                  <a:pt x="246" y="330"/>
                  <a:pt x="246" y="330"/>
                </a:cubicBezTo>
                <a:lnTo>
                  <a:pt x="245" y="330"/>
                </a:lnTo>
                <a:lnTo>
                  <a:pt x="245" y="330"/>
                </a:lnTo>
                <a:cubicBezTo>
                  <a:pt x="244" y="330"/>
                  <a:pt x="244" y="330"/>
                  <a:pt x="243" y="330"/>
                </a:cubicBezTo>
                <a:cubicBezTo>
                  <a:pt x="198" y="330"/>
                  <a:pt x="162" y="294"/>
                  <a:pt x="162" y="250"/>
                </a:cubicBezTo>
                <a:lnTo>
                  <a:pt x="162" y="183"/>
                </a:lnTo>
                <a:cubicBezTo>
                  <a:pt x="162" y="165"/>
                  <a:pt x="132" y="164"/>
                  <a:pt x="132" y="183"/>
                </a:cubicBezTo>
                <a:cubicBezTo>
                  <a:pt x="132" y="192"/>
                  <a:pt x="132" y="250"/>
                  <a:pt x="132" y="250"/>
                </a:cubicBezTo>
                <a:cubicBezTo>
                  <a:pt x="132" y="306"/>
                  <a:pt x="173" y="352"/>
                  <a:pt x="227" y="359"/>
                </a:cubicBezTo>
                <a:lnTo>
                  <a:pt x="227" y="407"/>
                </a:lnTo>
                <a:lnTo>
                  <a:pt x="160" y="426"/>
                </a:lnTo>
                <a:lnTo>
                  <a:pt x="331" y="426"/>
                </a:lnTo>
                <a:lnTo>
                  <a:pt x="263" y="407"/>
                </a:lnTo>
                <a:lnTo>
                  <a:pt x="263" y="360"/>
                </a:lnTo>
                <a:cubicBezTo>
                  <a:pt x="317" y="352"/>
                  <a:pt x="358" y="306"/>
                  <a:pt x="358" y="250"/>
                </a:cubicBezTo>
                <a:close/>
                <a:moveTo>
                  <a:pt x="244" y="302"/>
                </a:moveTo>
                <a:cubicBezTo>
                  <a:pt x="244" y="302"/>
                  <a:pt x="245" y="302"/>
                  <a:pt x="245" y="302"/>
                </a:cubicBezTo>
                <a:cubicBezTo>
                  <a:pt x="245" y="302"/>
                  <a:pt x="246" y="302"/>
                  <a:pt x="246" y="302"/>
                </a:cubicBezTo>
                <a:cubicBezTo>
                  <a:pt x="276" y="302"/>
                  <a:pt x="300" y="278"/>
                  <a:pt x="300" y="248"/>
                </a:cubicBezTo>
                <a:lnTo>
                  <a:pt x="300" y="118"/>
                </a:lnTo>
                <a:cubicBezTo>
                  <a:pt x="300" y="88"/>
                  <a:pt x="276" y="64"/>
                  <a:pt x="246" y="64"/>
                </a:cubicBezTo>
                <a:cubicBezTo>
                  <a:pt x="246" y="64"/>
                  <a:pt x="245" y="64"/>
                  <a:pt x="245" y="64"/>
                </a:cubicBezTo>
                <a:cubicBezTo>
                  <a:pt x="245" y="64"/>
                  <a:pt x="244" y="64"/>
                  <a:pt x="244" y="64"/>
                </a:cubicBezTo>
                <a:cubicBezTo>
                  <a:pt x="214" y="64"/>
                  <a:pt x="190" y="88"/>
                  <a:pt x="190" y="118"/>
                </a:cubicBezTo>
                <a:lnTo>
                  <a:pt x="190" y="248"/>
                </a:lnTo>
                <a:cubicBezTo>
                  <a:pt x="190" y="278"/>
                  <a:pt x="214" y="302"/>
                  <a:pt x="244" y="302"/>
                </a:cubicBezTo>
                <a:close/>
                <a:moveTo>
                  <a:pt x="245" y="0"/>
                </a:moveTo>
                <a:cubicBezTo>
                  <a:pt x="381" y="0"/>
                  <a:pt x="490" y="110"/>
                  <a:pt x="490" y="245"/>
                </a:cubicBezTo>
                <a:cubicBezTo>
                  <a:pt x="490" y="381"/>
                  <a:pt x="381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10447687" y="4771021"/>
            <a:ext cx="1618179" cy="33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2400" b="1">
                <a:latin typeface="+mj-ea"/>
                <a:ea typeface="+mj-ea"/>
              </a:defRPr>
            </a:lvl1pPr>
          </a:lstStyle>
          <a:p>
            <a:r>
              <a:rPr lang="zh-CN" altLang="en-US" sz="1599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分享人：刘清方</a:t>
            </a:r>
          </a:p>
        </p:txBody>
      </p:sp>
      <p:sp>
        <p:nvSpPr>
          <p:cNvPr id="15" name="Freeform 10"/>
          <p:cNvSpPr>
            <a:spLocks noChangeAspect="1" noEditPoints="1"/>
          </p:cNvSpPr>
          <p:nvPr/>
        </p:nvSpPr>
        <p:spPr bwMode="auto">
          <a:xfrm>
            <a:off x="6931449" y="4767354"/>
            <a:ext cx="372691" cy="374254"/>
          </a:xfrm>
          <a:custGeom>
            <a:avLst/>
            <a:gdLst>
              <a:gd name="T0" fmla="*/ 245 w 490"/>
              <a:gd name="T1" fmla="*/ 0 h 490"/>
              <a:gd name="T2" fmla="*/ 490 w 490"/>
              <a:gd name="T3" fmla="*/ 245 h 490"/>
              <a:gd name="T4" fmla="*/ 245 w 490"/>
              <a:gd name="T5" fmla="*/ 490 h 490"/>
              <a:gd name="T6" fmla="*/ 0 w 490"/>
              <a:gd name="T7" fmla="*/ 245 h 490"/>
              <a:gd name="T8" fmla="*/ 245 w 490"/>
              <a:gd name="T9" fmla="*/ 0 h 490"/>
              <a:gd name="T10" fmla="*/ 436 w 490"/>
              <a:gd name="T11" fmla="*/ 250 h 490"/>
              <a:gd name="T12" fmla="*/ 427 w 490"/>
              <a:gd name="T13" fmla="*/ 256 h 490"/>
              <a:gd name="T14" fmla="*/ 394 w 490"/>
              <a:gd name="T15" fmla="*/ 256 h 490"/>
              <a:gd name="T16" fmla="*/ 386 w 490"/>
              <a:gd name="T17" fmla="*/ 253 h 490"/>
              <a:gd name="T18" fmla="*/ 245 w 490"/>
              <a:gd name="T19" fmla="*/ 105 h 490"/>
              <a:gd name="T20" fmla="*/ 104 w 490"/>
              <a:gd name="T21" fmla="*/ 253 h 490"/>
              <a:gd name="T22" fmla="*/ 96 w 490"/>
              <a:gd name="T23" fmla="*/ 256 h 490"/>
              <a:gd name="T24" fmla="*/ 63 w 490"/>
              <a:gd name="T25" fmla="*/ 256 h 490"/>
              <a:gd name="T26" fmla="*/ 54 w 490"/>
              <a:gd name="T27" fmla="*/ 250 h 490"/>
              <a:gd name="T28" fmla="*/ 56 w 490"/>
              <a:gd name="T29" fmla="*/ 239 h 490"/>
              <a:gd name="T30" fmla="*/ 236 w 490"/>
              <a:gd name="T31" fmla="*/ 52 h 490"/>
              <a:gd name="T32" fmla="*/ 245 w 490"/>
              <a:gd name="T33" fmla="*/ 48 h 490"/>
              <a:gd name="T34" fmla="*/ 254 w 490"/>
              <a:gd name="T35" fmla="*/ 52 h 490"/>
              <a:gd name="T36" fmla="*/ 434 w 490"/>
              <a:gd name="T37" fmla="*/ 239 h 490"/>
              <a:gd name="T38" fmla="*/ 436 w 490"/>
              <a:gd name="T39" fmla="*/ 250 h 490"/>
              <a:gd name="T40" fmla="*/ 113 w 490"/>
              <a:gd name="T41" fmla="*/ 267 h 490"/>
              <a:gd name="T42" fmla="*/ 113 w 490"/>
              <a:gd name="T43" fmla="*/ 267 h 490"/>
              <a:gd name="T44" fmla="*/ 113 w 490"/>
              <a:gd name="T45" fmla="*/ 379 h 490"/>
              <a:gd name="T46" fmla="*/ 129 w 490"/>
              <a:gd name="T47" fmla="*/ 398 h 490"/>
              <a:gd name="T48" fmla="*/ 202 w 490"/>
              <a:gd name="T49" fmla="*/ 398 h 490"/>
              <a:gd name="T50" fmla="*/ 202 w 490"/>
              <a:gd name="T51" fmla="*/ 276 h 490"/>
              <a:gd name="T52" fmla="*/ 221 w 490"/>
              <a:gd name="T53" fmla="*/ 257 h 490"/>
              <a:gd name="T54" fmla="*/ 269 w 490"/>
              <a:gd name="T55" fmla="*/ 257 h 490"/>
              <a:gd name="T56" fmla="*/ 288 w 490"/>
              <a:gd name="T57" fmla="*/ 276 h 490"/>
              <a:gd name="T58" fmla="*/ 288 w 490"/>
              <a:gd name="T59" fmla="*/ 398 h 490"/>
              <a:gd name="T60" fmla="*/ 361 w 490"/>
              <a:gd name="T61" fmla="*/ 398 h 490"/>
              <a:gd name="T62" fmla="*/ 377 w 490"/>
              <a:gd name="T63" fmla="*/ 379 h 490"/>
              <a:gd name="T64" fmla="*/ 377 w 490"/>
              <a:gd name="T65" fmla="*/ 268 h 490"/>
              <a:gd name="T66" fmla="*/ 245 w 490"/>
              <a:gd name="T67" fmla="*/ 130 h 490"/>
              <a:gd name="T68" fmla="*/ 113 w 490"/>
              <a:gd name="T69" fmla="*/ 267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0" h="490">
                <a:moveTo>
                  <a:pt x="245" y="0"/>
                </a:moveTo>
                <a:cubicBezTo>
                  <a:pt x="380" y="0"/>
                  <a:pt x="490" y="110"/>
                  <a:pt x="490" y="245"/>
                </a:cubicBezTo>
                <a:cubicBezTo>
                  <a:pt x="490" y="381"/>
                  <a:pt x="380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  <a:moveTo>
                  <a:pt x="436" y="250"/>
                </a:moveTo>
                <a:cubicBezTo>
                  <a:pt x="435" y="254"/>
                  <a:pt x="431" y="256"/>
                  <a:pt x="427" y="256"/>
                </a:cubicBezTo>
                <a:lnTo>
                  <a:pt x="394" y="256"/>
                </a:lnTo>
                <a:cubicBezTo>
                  <a:pt x="391" y="256"/>
                  <a:pt x="388" y="255"/>
                  <a:pt x="386" y="253"/>
                </a:cubicBezTo>
                <a:lnTo>
                  <a:pt x="245" y="105"/>
                </a:lnTo>
                <a:lnTo>
                  <a:pt x="104" y="253"/>
                </a:lnTo>
                <a:cubicBezTo>
                  <a:pt x="102" y="255"/>
                  <a:pt x="99" y="256"/>
                  <a:pt x="96" y="256"/>
                </a:cubicBezTo>
                <a:lnTo>
                  <a:pt x="63" y="256"/>
                </a:lnTo>
                <a:cubicBezTo>
                  <a:pt x="59" y="256"/>
                  <a:pt x="55" y="254"/>
                  <a:pt x="54" y="250"/>
                </a:cubicBezTo>
                <a:cubicBezTo>
                  <a:pt x="52" y="246"/>
                  <a:pt x="53" y="242"/>
                  <a:pt x="56" y="239"/>
                </a:cubicBezTo>
                <a:lnTo>
                  <a:pt x="236" y="52"/>
                </a:lnTo>
                <a:cubicBezTo>
                  <a:pt x="238" y="49"/>
                  <a:pt x="242" y="48"/>
                  <a:pt x="245" y="48"/>
                </a:cubicBezTo>
                <a:cubicBezTo>
                  <a:pt x="248" y="48"/>
                  <a:pt x="252" y="49"/>
                  <a:pt x="254" y="52"/>
                </a:cubicBezTo>
                <a:lnTo>
                  <a:pt x="434" y="239"/>
                </a:lnTo>
                <a:cubicBezTo>
                  <a:pt x="437" y="242"/>
                  <a:pt x="438" y="246"/>
                  <a:pt x="436" y="250"/>
                </a:cubicBezTo>
                <a:close/>
                <a:moveTo>
                  <a:pt x="113" y="267"/>
                </a:moveTo>
                <a:lnTo>
                  <a:pt x="113" y="267"/>
                </a:lnTo>
                <a:lnTo>
                  <a:pt x="113" y="379"/>
                </a:lnTo>
                <a:cubicBezTo>
                  <a:pt x="113" y="389"/>
                  <a:pt x="120" y="398"/>
                  <a:pt x="129" y="398"/>
                </a:cubicBezTo>
                <a:lnTo>
                  <a:pt x="202" y="398"/>
                </a:lnTo>
                <a:lnTo>
                  <a:pt x="202" y="276"/>
                </a:lnTo>
                <a:cubicBezTo>
                  <a:pt x="202" y="266"/>
                  <a:pt x="211" y="257"/>
                  <a:pt x="221" y="257"/>
                </a:cubicBezTo>
                <a:lnTo>
                  <a:pt x="269" y="257"/>
                </a:lnTo>
                <a:cubicBezTo>
                  <a:pt x="279" y="257"/>
                  <a:pt x="288" y="266"/>
                  <a:pt x="288" y="276"/>
                </a:cubicBezTo>
                <a:lnTo>
                  <a:pt x="288" y="398"/>
                </a:lnTo>
                <a:lnTo>
                  <a:pt x="361" y="398"/>
                </a:lnTo>
                <a:cubicBezTo>
                  <a:pt x="370" y="398"/>
                  <a:pt x="377" y="389"/>
                  <a:pt x="377" y="379"/>
                </a:cubicBezTo>
                <a:lnTo>
                  <a:pt x="377" y="268"/>
                </a:lnTo>
                <a:lnTo>
                  <a:pt x="245" y="130"/>
                </a:lnTo>
                <a:lnTo>
                  <a:pt x="113" y="2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7347" y="5221744"/>
            <a:ext cx="2013388" cy="815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284983" y="5221744"/>
            <a:ext cx="2010896" cy="81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2549203" y="5221744"/>
            <a:ext cx="2013388" cy="81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3816839" y="5221744"/>
            <a:ext cx="2010896" cy="815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延时符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262818" y="198604"/>
            <a:ext cx="473877" cy="484825"/>
            <a:chOff x="702608" y="-1899592"/>
            <a:chExt cx="1054013" cy="1078364"/>
          </a:xfrm>
        </p:grpSpPr>
        <p:sp>
          <p:nvSpPr>
            <p:cNvPr id="83" name="Oval 5"/>
            <p:cNvSpPr>
              <a:spLocks noChangeArrowheads="1"/>
            </p:cNvSpPr>
            <p:nvPr/>
          </p:nvSpPr>
          <p:spPr bwMode="auto">
            <a:xfrm>
              <a:off x="702608" y="-1899592"/>
              <a:ext cx="1054013" cy="10783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9"/>
            <p:cNvSpPr>
              <a:spLocks noEditPoints="1"/>
            </p:cNvSpPr>
            <p:nvPr/>
          </p:nvSpPr>
          <p:spPr bwMode="auto">
            <a:xfrm>
              <a:off x="904366" y="-1555211"/>
              <a:ext cx="650496" cy="445260"/>
            </a:xfrm>
            <a:custGeom>
              <a:avLst/>
              <a:gdLst>
                <a:gd name="T0" fmla="*/ 380 w 394"/>
                <a:gd name="T1" fmla="*/ 19 h 263"/>
                <a:gd name="T2" fmla="*/ 380 w 394"/>
                <a:gd name="T3" fmla="*/ 216 h 263"/>
                <a:gd name="T4" fmla="*/ 374 w 394"/>
                <a:gd name="T5" fmla="*/ 216 h 263"/>
                <a:gd name="T6" fmla="*/ 362 w 394"/>
                <a:gd name="T7" fmla="*/ 215 h 263"/>
                <a:gd name="T8" fmla="*/ 199 w 394"/>
                <a:gd name="T9" fmla="*/ 256 h 263"/>
                <a:gd name="T10" fmla="*/ 197 w 394"/>
                <a:gd name="T11" fmla="*/ 257 h 263"/>
                <a:gd name="T12" fmla="*/ 195 w 394"/>
                <a:gd name="T13" fmla="*/ 256 h 263"/>
                <a:gd name="T14" fmla="*/ 33 w 394"/>
                <a:gd name="T15" fmla="*/ 215 h 263"/>
                <a:gd name="T16" fmla="*/ 20 w 394"/>
                <a:gd name="T17" fmla="*/ 216 h 263"/>
                <a:gd name="T18" fmla="*/ 14 w 394"/>
                <a:gd name="T19" fmla="*/ 216 h 263"/>
                <a:gd name="T20" fmla="*/ 14 w 394"/>
                <a:gd name="T21" fmla="*/ 19 h 263"/>
                <a:gd name="T22" fmla="*/ 0 w 394"/>
                <a:gd name="T23" fmla="*/ 19 h 263"/>
                <a:gd name="T24" fmla="*/ 0 w 394"/>
                <a:gd name="T25" fmla="*/ 223 h 263"/>
                <a:gd name="T26" fmla="*/ 197 w 394"/>
                <a:gd name="T27" fmla="*/ 263 h 263"/>
                <a:gd name="T28" fmla="*/ 394 w 394"/>
                <a:gd name="T29" fmla="*/ 223 h 263"/>
                <a:gd name="T30" fmla="*/ 394 w 394"/>
                <a:gd name="T31" fmla="*/ 19 h 263"/>
                <a:gd name="T32" fmla="*/ 380 w 394"/>
                <a:gd name="T33" fmla="*/ 19 h 263"/>
                <a:gd name="T34" fmla="*/ 191 w 394"/>
                <a:gd name="T35" fmla="*/ 223 h 263"/>
                <a:gd name="T36" fmla="*/ 191 w 394"/>
                <a:gd name="T37" fmla="*/ 44 h 263"/>
                <a:gd name="T38" fmla="*/ 54 w 394"/>
                <a:gd name="T39" fmla="*/ 2 h 263"/>
                <a:gd name="T40" fmla="*/ 54 w 394"/>
                <a:gd name="T41" fmla="*/ 188 h 263"/>
                <a:gd name="T42" fmla="*/ 59 w 394"/>
                <a:gd name="T43" fmla="*/ 188 h 263"/>
                <a:gd name="T44" fmla="*/ 191 w 394"/>
                <a:gd name="T45" fmla="*/ 223 h 263"/>
                <a:gd name="T46" fmla="*/ 340 w 394"/>
                <a:gd name="T47" fmla="*/ 188 h 263"/>
                <a:gd name="T48" fmla="*/ 340 w 394"/>
                <a:gd name="T49" fmla="*/ 2 h 263"/>
                <a:gd name="T50" fmla="*/ 204 w 394"/>
                <a:gd name="T51" fmla="*/ 44 h 263"/>
                <a:gd name="T52" fmla="*/ 204 w 394"/>
                <a:gd name="T53" fmla="*/ 223 h 263"/>
                <a:gd name="T54" fmla="*/ 335 w 394"/>
                <a:gd name="T55" fmla="*/ 188 h 263"/>
                <a:gd name="T56" fmla="*/ 340 w 394"/>
                <a:gd name="T57" fmla="*/ 188 h 263"/>
                <a:gd name="T58" fmla="*/ 197 w 394"/>
                <a:gd name="T59" fmla="*/ 252 h 263"/>
                <a:gd name="T60" fmla="*/ 371 w 394"/>
                <a:gd name="T61" fmla="*/ 211 h 263"/>
                <a:gd name="T62" fmla="*/ 371 w 394"/>
                <a:gd name="T63" fmla="*/ 4 h 263"/>
                <a:gd name="T64" fmla="*/ 350 w 394"/>
                <a:gd name="T65" fmla="*/ 4 h 263"/>
                <a:gd name="T66" fmla="*/ 350 w 394"/>
                <a:gd name="T67" fmla="*/ 198 h 263"/>
                <a:gd name="T68" fmla="*/ 344 w 394"/>
                <a:gd name="T69" fmla="*/ 197 h 263"/>
                <a:gd name="T70" fmla="*/ 334 w 394"/>
                <a:gd name="T71" fmla="*/ 197 h 263"/>
                <a:gd name="T72" fmla="*/ 201 w 394"/>
                <a:gd name="T73" fmla="*/ 235 h 263"/>
                <a:gd name="T74" fmla="*/ 197 w 394"/>
                <a:gd name="T75" fmla="*/ 237 h 263"/>
                <a:gd name="T76" fmla="*/ 194 w 394"/>
                <a:gd name="T77" fmla="*/ 235 h 263"/>
                <a:gd name="T78" fmla="*/ 60 w 394"/>
                <a:gd name="T79" fmla="*/ 197 h 263"/>
                <a:gd name="T80" fmla="*/ 50 w 394"/>
                <a:gd name="T81" fmla="*/ 197 h 263"/>
                <a:gd name="T82" fmla="*/ 45 w 394"/>
                <a:gd name="T83" fmla="*/ 198 h 263"/>
                <a:gd name="T84" fmla="*/ 45 w 394"/>
                <a:gd name="T85" fmla="*/ 4 h 263"/>
                <a:gd name="T86" fmla="*/ 24 w 394"/>
                <a:gd name="T87" fmla="*/ 4 h 263"/>
                <a:gd name="T88" fmla="*/ 24 w 394"/>
                <a:gd name="T89" fmla="*/ 211 h 263"/>
                <a:gd name="T90" fmla="*/ 197 w 394"/>
                <a:gd name="T91" fmla="*/ 25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4" h="263">
                  <a:moveTo>
                    <a:pt x="380" y="19"/>
                  </a:moveTo>
                  <a:lnTo>
                    <a:pt x="380" y="216"/>
                  </a:lnTo>
                  <a:lnTo>
                    <a:pt x="374" y="216"/>
                  </a:lnTo>
                  <a:cubicBezTo>
                    <a:pt x="370" y="215"/>
                    <a:pt x="366" y="215"/>
                    <a:pt x="362" y="215"/>
                  </a:cubicBezTo>
                  <a:cubicBezTo>
                    <a:pt x="307" y="215"/>
                    <a:pt x="250" y="230"/>
                    <a:pt x="199" y="256"/>
                  </a:cubicBezTo>
                  <a:lnTo>
                    <a:pt x="197" y="257"/>
                  </a:lnTo>
                  <a:lnTo>
                    <a:pt x="195" y="256"/>
                  </a:lnTo>
                  <a:cubicBezTo>
                    <a:pt x="145" y="230"/>
                    <a:pt x="87" y="215"/>
                    <a:pt x="33" y="215"/>
                  </a:cubicBezTo>
                  <a:cubicBezTo>
                    <a:pt x="28" y="215"/>
                    <a:pt x="24" y="215"/>
                    <a:pt x="20" y="216"/>
                  </a:cubicBezTo>
                  <a:lnTo>
                    <a:pt x="14" y="216"/>
                  </a:lnTo>
                  <a:lnTo>
                    <a:pt x="14" y="19"/>
                  </a:lnTo>
                  <a:cubicBezTo>
                    <a:pt x="10" y="19"/>
                    <a:pt x="5" y="19"/>
                    <a:pt x="0" y="19"/>
                  </a:cubicBezTo>
                  <a:lnTo>
                    <a:pt x="0" y="223"/>
                  </a:lnTo>
                  <a:cubicBezTo>
                    <a:pt x="66" y="222"/>
                    <a:pt x="136" y="236"/>
                    <a:pt x="197" y="263"/>
                  </a:cubicBezTo>
                  <a:cubicBezTo>
                    <a:pt x="259" y="236"/>
                    <a:pt x="328" y="222"/>
                    <a:pt x="394" y="223"/>
                  </a:cubicBezTo>
                  <a:lnTo>
                    <a:pt x="394" y="19"/>
                  </a:lnTo>
                  <a:cubicBezTo>
                    <a:pt x="389" y="19"/>
                    <a:pt x="385" y="19"/>
                    <a:pt x="380" y="19"/>
                  </a:cubicBezTo>
                  <a:close/>
                  <a:moveTo>
                    <a:pt x="191" y="223"/>
                  </a:moveTo>
                  <a:lnTo>
                    <a:pt x="191" y="44"/>
                  </a:lnTo>
                  <a:cubicBezTo>
                    <a:pt x="148" y="16"/>
                    <a:pt x="100" y="0"/>
                    <a:pt x="54" y="2"/>
                  </a:cubicBezTo>
                  <a:lnTo>
                    <a:pt x="54" y="188"/>
                  </a:lnTo>
                  <a:cubicBezTo>
                    <a:pt x="56" y="188"/>
                    <a:pt x="58" y="188"/>
                    <a:pt x="59" y="188"/>
                  </a:cubicBezTo>
                  <a:cubicBezTo>
                    <a:pt x="103" y="188"/>
                    <a:pt x="150" y="200"/>
                    <a:pt x="191" y="223"/>
                  </a:cubicBezTo>
                  <a:close/>
                  <a:moveTo>
                    <a:pt x="340" y="188"/>
                  </a:moveTo>
                  <a:lnTo>
                    <a:pt x="340" y="2"/>
                  </a:lnTo>
                  <a:cubicBezTo>
                    <a:pt x="295" y="0"/>
                    <a:pt x="246" y="16"/>
                    <a:pt x="204" y="44"/>
                  </a:cubicBezTo>
                  <a:lnTo>
                    <a:pt x="204" y="223"/>
                  </a:lnTo>
                  <a:cubicBezTo>
                    <a:pt x="245" y="200"/>
                    <a:pt x="291" y="188"/>
                    <a:pt x="335" y="188"/>
                  </a:cubicBezTo>
                  <a:cubicBezTo>
                    <a:pt x="337" y="188"/>
                    <a:pt x="339" y="188"/>
                    <a:pt x="340" y="188"/>
                  </a:cubicBezTo>
                  <a:close/>
                  <a:moveTo>
                    <a:pt x="197" y="252"/>
                  </a:moveTo>
                  <a:cubicBezTo>
                    <a:pt x="253" y="222"/>
                    <a:pt x="315" y="209"/>
                    <a:pt x="371" y="211"/>
                  </a:cubicBezTo>
                  <a:lnTo>
                    <a:pt x="371" y="4"/>
                  </a:lnTo>
                  <a:cubicBezTo>
                    <a:pt x="364" y="4"/>
                    <a:pt x="357" y="4"/>
                    <a:pt x="350" y="4"/>
                  </a:cubicBezTo>
                  <a:lnTo>
                    <a:pt x="350" y="198"/>
                  </a:lnTo>
                  <a:lnTo>
                    <a:pt x="344" y="197"/>
                  </a:lnTo>
                  <a:cubicBezTo>
                    <a:pt x="341" y="197"/>
                    <a:pt x="337" y="197"/>
                    <a:pt x="334" y="197"/>
                  </a:cubicBezTo>
                  <a:cubicBezTo>
                    <a:pt x="289" y="197"/>
                    <a:pt x="242" y="211"/>
                    <a:pt x="201" y="235"/>
                  </a:cubicBezTo>
                  <a:lnTo>
                    <a:pt x="197" y="237"/>
                  </a:lnTo>
                  <a:lnTo>
                    <a:pt x="194" y="235"/>
                  </a:lnTo>
                  <a:cubicBezTo>
                    <a:pt x="153" y="211"/>
                    <a:pt x="105" y="197"/>
                    <a:pt x="60" y="197"/>
                  </a:cubicBezTo>
                  <a:cubicBezTo>
                    <a:pt x="57" y="197"/>
                    <a:pt x="54" y="197"/>
                    <a:pt x="50" y="197"/>
                  </a:cubicBezTo>
                  <a:lnTo>
                    <a:pt x="45" y="198"/>
                  </a:lnTo>
                  <a:lnTo>
                    <a:pt x="45" y="4"/>
                  </a:lnTo>
                  <a:cubicBezTo>
                    <a:pt x="38" y="4"/>
                    <a:pt x="31" y="4"/>
                    <a:pt x="24" y="4"/>
                  </a:cubicBezTo>
                  <a:lnTo>
                    <a:pt x="24" y="211"/>
                  </a:lnTo>
                  <a:cubicBezTo>
                    <a:pt x="79" y="209"/>
                    <a:pt x="142" y="222"/>
                    <a:pt x="197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868029" y="198604"/>
            <a:ext cx="472312" cy="484825"/>
            <a:chOff x="2014036" y="-1899592"/>
            <a:chExt cx="1050534" cy="1078364"/>
          </a:xfrm>
        </p:grpSpPr>
        <p:sp>
          <p:nvSpPr>
            <p:cNvPr id="86" name="Oval 6"/>
            <p:cNvSpPr>
              <a:spLocks noChangeArrowheads="1"/>
            </p:cNvSpPr>
            <p:nvPr/>
          </p:nvSpPr>
          <p:spPr bwMode="auto">
            <a:xfrm>
              <a:off x="2014036" y="-1899592"/>
              <a:ext cx="1050534" cy="107836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0"/>
            <p:cNvSpPr>
              <a:spLocks noEditPoints="1"/>
            </p:cNvSpPr>
            <p:nvPr/>
          </p:nvSpPr>
          <p:spPr bwMode="auto">
            <a:xfrm>
              <a:off x="2313195" y="-1670005"/>
              <a:ext cx="553096" cy="640061"/>
            </a:xfrm>
            <a:custGeom>
              <a:avLst/>
              <a:gdLst>
                <a:gd name="T0" fmla="*/ 214 w 336"/>
                <a:gd name="T1" fmla="*/ 48 h 380"/>
                <a:gd name="T2" fmla="*/ 167 w 336"/>
                <a:gd name="T3" fmla="*/ 95 h 380"/>
                <a:gd name="T4" fmla="*/ 119 w 336"/>
                <a:gd name="T5" fmla="*/ 95 h 380"/>
                <a:gd name="T6" fmla="*/ 72 w 336"/>
                <a:gd name="T7" fmla="*/ 48 h 380"/>
                <a:gd name="T8" fmla="*/ 119 w 336"/>
                <a:gd name="T9" fmla="*/ 0 h 380"/>
                <a:gd name="T10" fmla="*/ 167 w 336"/>
                <a:gd name="T11" fmla="*/ 0 h 380"/>
                <a:gd name="T12" fmla="*/ 214 w 336"/>
                <a:gd name="T13" fmla="*/ 48 h 380"/>
                <a:gd name="T14" fmla="*/ 237 w 336"/>
                <a:gd name="T15" fmla="*/ 48 h 380"/>
                <a:gd name="T16" fmla="*/ 238 w 336"/>
                <a:gd name="T17" fmla="*/ 59 h 380"/>
                <a:gd name="T18" fmla="*/ 179 w 336"/>
                <a:gd name="T19" fmla="*/ 118 h 380"/>
                <a:gd name="T20" fmla="*/ 107 w 336"/>
                <a:gd name="T21" fmla="*/ 118 h 380"/>
                <a:gd name="T22" fmla="*/ 48 w 336"/>
                <a:gd name="T23" fmla="*/ 59 h 380"/>
                <a:gd name="T24" fmla="*/ 49 w 336"/>
                <a:gd name="T25" fmla="*/ 48 h 380"/>
                <a:gd name="T26" fmla="*/ 0 w 336"/>
                <a:gd name="T27" fmla="*/ 106 h 380"/>
                <a:gd name="T28" fmla="*/ 0 w 336"/>
                <a:gd name="T29" fmla="*/ 320 h 380"/>
                <a:gd name="T30" fmla="*/ 60 w 336"/>
                <a:gd name="T31" fmla="*/ 380 h 380"/>
                <a:gd name="T32" fmla="*/ 218 w 336"/>
                <a:gd name="T33" fmla="*/ 380 h 380"/>
                <a:gd name="T34" fmla="*/ 153 w 336"/>
                <a:gd name="T35" fmla="*/ 282 h 380"/>
                <a:gd name="T36" fmla="*/ 260 w 336"/>
                <a:gd name="T37" fmla="*/ 176 h 380"/>
                <a:gd name="T38" fmla="*/ 286 w 336"/>
                <a:gd name="T39" fmla="*/ 179 h 380"/>
                <a:gd name="T40" fmla="*/ 286 w 336"/>
                <a:gd name="T41" fmla="*/ 106 h 380"/>
                <a:gd name="T42" fmla="*/ 237 w 336"/>
                <a:gd name="T43" fmla="*/ 48 h 380"/>
                <a:gd name="T44" fmla="*/ 134 w 336"/>
                <a:gd name="T45" fmla="*/ 238 h 380"/>
                <a:gd name="T46" fmla="*/ 134 w 336"/>
                <a:gd name="T47" fmla="*/ 238 h 380"/>
                <a:gd name="T48" fmla="*/ 60 w 336"/>
                <a:gd name="T49" fmla="*/ 238 h 380"/>
                <a:gd name="T50" fmla="*/ 48 w 336"/>
                <a:gd name="T51" fmla="*/ 226 h 380"/>
                <a:gd name="T52" fmla="*/ 60 w 336"/>
                <a:gd name="T53" fmla="*/ 214 h 380"/>
                <a:gd name="T54" fmla="*/ 134 w 336"/>
                <a:gd name="T55" fmla="*/ 214 h 380"/>
                <a:gd name="T56" fmla="*/ 146 w 336"/>
                <a:gd name="T57" fmla="*/ 226 h 380"/>
                <a:gd name="T58" fmla="*/ 134 w 336"/>
                <a:gd name="T59" fmla="*/ 238 h 380"/>
                <a:gd name="T60" fmla="*/ 158 w 336"/>
                <a:gd name="T61" fmla="*/ 190 h 380"/>
                <a:gd name="T62" fmla="*/ 158 w 336"/>
                <a:gd name="T63" fmla="*/ 190 h 380"/>
                <a:gd name="T64" fmla="*/ 60 w 336"/>
                <a:gd name="T65" fmla="*/ 190 h 380"/>
                <a:gd name="T66" fmla="*/ 48 w 336"/>
                <a:gd name="T67" fmla="*/ 178 h 380"/>
                <a:gd name="T68" fmla="*/ 60 w 336"/>
                <a:gd name="T69" fmla="*/ 167 h 380"/>
                <a:gd name="T70" fmla="*/ 158 w 336"/>
                <a:gd name="T71" fmla="*/ 167 h 380"/>
                <a:gd name="T72" fmla="*/ 170 w 336"/>
                <a:gd name="T73" fmla="*/ 178 h 380"/>
                <a:gd name="T74" fmla="*/ 158 w 336"/>
                <a:gd name="T75" fmla="*/ 190 h 380"/>
                <a:gd name="T76" fmla="*/ 279 w 336"/>
                <a:gd name="T77" fmla="*/ 208 h 380"/>
                <a:gd name="T78" fmla="*/ 260 w 336"/>
                <a:gd name="T79" fmla="*/ 206 h 380"/>
                <a:gd name="T80" fmla="*/ 184 w 336"/>
                <a:gd name="T81" fmla="*/ 281 h 380"/>
                <a:gd name="T82" fmla="*/ 244 w 336"/>
                <a:gd name="T83" fmla="*/ 356 h 380"/>
                <a:gd name="T84" fmla="*/ 260 w 336"/>
                <a:gd name="T85" fmla="*/ 357 h 380"/>
                <a:gd name="T86" fmla="*/ 336 w 336"/>
                <a:gd name="T87" fmla="*/ 281 h 380"/>
                <a:gd name="T88" fmla="*/ 279 w 336"/>
                <a:gd name="T89" fmla="*/ 208 h 380"/>
                <a:gd name="T90" fmla="*/ 303 w 336"/>
                <a:gd name="T91" fmla="*/ 271 h 380"/>
                <a:gd name="T92" fmla="*/ 303 w 336"/>
                <a:gd name="T93" fmla="*/ 271 h 380"/>
                <a:gd name="T94" fmla="*/ 279 w 336"/>
                <a:gd name="T95" fmla="*/ 295 h 380"/>
                <a:gd name="T96" fmla="*/ 260 w 336"/>
                <a:gd name="T97" fmla="*/ 314 h 380"/>
                <a:gd name="T98" fmla="*/ 239 w 336"/>
                <a:gd name="T99" fmla="*/ 314 h 380"/>
                <a:gd name="T100" fmla="*/ 217 w 336"/>
                <a:gd name="T101" fmla="*/ 292 h 380"/>
                <a:gd name="T102" fmla="*/ 217 w 336"/>
                <a:gd name="T103" fmla="*/ 271 h 380"/>
                <a:gd name="T104" fmla="*/ 239 w 336"/>
                <a:gd name="T105" fmla="*/ 271 h 380"/>
                <a:gd name="T106" fmla="*/ 250 w 336"/>
                <a:gd name="T107" fmla="*/ 281 h 380"/>
                <a:gd name="T108" fmla="*/ 279 w 336"/>
                <a:gd name="T109" fmla="*/ 252 h 380"/>
                <a:gd name="T110" fmla="*/ 282 w 336"/>
                <a:gd name="T111" fmla="*/ 249 h 380"/>
                <a:gd name="T112" fmla="*/ 303 w 336"/>
                <a:gd name="T113" fmla="*/ 249 h 380"/>
                <a:gd name="T114" fmla="*/ 303 w 336"/>
                <a:gd name="T115" fmla="*/ 27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6" h="380">
                  <a:moveTo>
                    <a:pt x="214" y="48"/>
                  </a:moveTo>
                  <a:cubicBezTo>
                    <a:pt x="214" y="74"/>
                    <a:pt x="193" y="95"/>
                    <a:pt x="167" y="95"/>
                  </a:cubicBezTo>
                  <a:lnTo>
                    <a:pt x="119" y="95"/>
                  </a:lnTo>
                  <a:cubicBezTo>
                    <a:pt x="93" y="95"/>
                    <a:pt x="72" y="74"/>
                    <a:pt x="72" y="48"/>
                  </a:cubicBezTo>
                  <a:cubicBezTo>
                    <a:pt x="72" y="21"/>
                    <a:pt x="93" y="0"/>
                    <a:pt x="119" y="0"/>
                  </a:cubicBezTo>
                  <a:lnTo>
                    <a:pt x="167" y="0"/>
                  </a:lnTo>
                  <a:cubicBezTo>
                    <a:pt x="193" y="0"/>
                    <a:pt x="214" y="21"/>
                    <a:pt x="214" y="48"/>
                  </a:cubicBezTo>
                  <a:close/>
                  <a:moveTo>
                    <a:pt x="237" y="48"/>
                  </a:moveTo>
                  <a:cubicBezTo>
                    <a:pt x="238" y="51"/>
                    <a:pt x="238" y="55"/>
                    <a:pt x="238" y="59"/>
                  </a:cubicBezTo>
                  <a:cubicBezTo>
                    <a:pt x="238" y="91"/>
                    <a:pt x="211" y="118"/>
                    <a:pt x="179" y="118"/>
                  </a:cubicBezTo>
                  <a:lnTo>
                    <a:pt x="107" y="118"/>
                  </a:lnTo>
                  <a:cubicBezTo>
                    <a:pt x="74" y="118"/>
                    <a:pt x="48" y="91"/>
                    <a:pt x="48" y="59"/>
                  </a:cubicBezTo>
                  <a:cubicBezTo>
                    <a:pt x="48" y="55"/>
                    <a:pt x="48" y="51"/>
                    <a:pt x="49" y="48"/>
                  </a:cubicBezTo>
                  <a:cubicBezTo>
                    <a:pt x="21" y="53"/>
                    <a:pt x="0" y="77"/>
                    <a:pt x="0" y="106"/>
                  </a:cubicBezTo>
                  <a:lnTo>
                    <a:pt x="0" y="320"/>
                  </a:lnTo>
                  <a:cubicBezTo>
                    <a:pt x="0" y="353"/>
                    <a:pt x="27" y="380"/>
                    <a:pt x="60" y="380"/>
                  </a:cubicBezTo>
                  <a:lnTo>
                    <a:pt x="218" y="380"/>
                  </a:lnTo>
                  <a:cubicBezTo>
                    <a:pt x="180" y="363"/>
                    <a:pt x="153" y="326"/>
                    <a:pt x="153" y="282"/>
                  </a:cubicBezTo>
                  <a:cubicBezTo>
                    <a:pt x="153" y="223"/>
                    <a:pt x="201" y="176"/>
                    <a:pt x="260" y="176"/>
                  </a:cubicBezTo>
                  <a:cubicBezTo>
                    <a:pt x="269" y="176"/>
                    <a:pt x="277" y="177"/>
                    <a:pt x="286" y="179"/>
                  </a:cubicBezTo>
                  <a:lnTo>
                    <a:pt x="286" y="106"/>
                  </a:lnTo>
                  <a:cubicBezTo>
                    <a:pt x="286" y="77"/>
                    <a:pt x="265" y="53"/>
                    <a:pt x="237" y="48"/>
                  </a:cubicBezTo>
                  <a:close/>
                  <a:moveTo>
                    <a:pt x="134" y="238"/>
                  </a:moveTo>
                  <a:lnTo>
                    <a:pt x="134" y="238"/>
                  </a:lnTo>
                  <a:lnTo>
                    <a:pt x="60" y="238"/>
                  </a:lnTo>
                  <a:cubicBezTo>
                    <a:pt x="53" y="238"/>
                    <a:pt x="48" y="233"/>
                    <a:pt x="48" y="226"/>
                  </a:cubicBezTo>
                  <a:cubicBezTo>
                    <a:pt x="48" y="219"/>
                    <a:pt x="53" y="214"/>
                    <a:pt x="60" y="214"/>
                  </a:cubicBezTo>
                  <a:lnTo>
                    <a:pt x="134" y="214"/>
                  </a:lnTo>
                  <a:cubicBezTo>
                    <a:pt x="141" y="214"/>
                    <a:pt x="146" y="219"/>
                    <a:pt x="146" y="226"/>
                  </a:cubicBezTo>
                  <a:cubicBezTo>
                    <a:pt x="146" y="233"/>
                    <a:pt x="141" y="238"/>
                    <a:pt x="134" y="238"/>
                  </a:cubicBezTo>
                  <a:close/>
                  <a:moveTo>
                    <a:pt x="158" y="190"/>
                  </a:moveTo>
                  <a:lnTo>
                    <a:pt x="158" y="190"/>
                  </a:lnTo>
                  <a:lnTo>
                    <a:pt x="60" y="190"/>
                  </a:lnTo>
                  <a:cubicBezTo>
                    <a:pt x="53" y="190"/>
                    <a:pt x="48" y="185"/>
                    <a:pt x="48" y="178"/>
                  </a:cubicBezTo>
                  <a:cubicBezTo>
                    <a:pt x="48" y="172"/>
                    <a:pt x="53" y="167"/>
                    <a:pt x="60" y="167"/>
                  </a:cubicBezTo>
                  <a:lnTo>
                    <a:pt x="158" y="167"/>
                  </a:lnTo>
                  <a:cubicBezTo>
                    <a:pt x="164" y="167"/>
                    <a:pt x="170" y="172"/>
                    <a:pt x="170" y="178"/>
                  </a:cubicBezTo>
                  <a:cubicBezTo>
                    <a:pt x="170" y="185"/>
                    <a:pt x="164" y="190"/>
                    <a:pt x="158" y="190"/>
                  </a:cubicBezTo>
                  <a:close/>
                  <a:moveTo>
                    <a:pt x="279" y="208"/>
                  </a:moveTo>
                  <a:cubicBezTo>
                    <a:pt x="273" y="207"/>
                    <a:pt x="267" y="206"/>
                    <a:pt x="260" y="206"/>
                  </a:cubicBezTo>
                  <a:cubicBezTo>
                    <a:pt x="218" y="206"/>
                    <a:pt x="184" y="240"/>
                    <a:pt x="184" y="281"/>
                  </a:cubicBezTo>
                  <a:cubicBezTo>
                    <a:pt x="184" y="318"/>
                    <a:pt x="210" y="348"/>
                    <a:pt x="244" y="356"/>
                  </a:cubicBezTo>
                  <a:cubicBezTo>
                    <a:pt x="249" y="357"/>
                    <a:pt x="255" y="357"/>
                    <a:pt x="260" y="357"/>
                  </a:cubicBezTo>
                  <a:cubicBezTo>
                    <a:pt x="302" y="357"/>
                    <a:pt x="336" y="323"/>
                    <a:pt x="336" y="281"/>
                  </a:cubicBezTo>
                  <a:cubicBezTo>
                    <a:pt x="336" y="246"/>
                    <a:pt x="312" y="216"/>
                    <a:pt x="279" y="208"/>
                  </a:cubicBezTo>
                  <a:close/>
                  <a:moveTo>
                    <a:pt x="303" y="271"/>
                  </a:moveTo>
                  <a:lnTo>
                    <a:pt x="303" y="271"/>
                  </a:lnTo>
                  <a:lnTo>
                    <a:pt x="279" y="295"/>
                  </a:lnTo>
                  <a:lnTo>
                    <a:pt x="260" y="314"/>
                  </a:lnTo>
                  <a:cubicBezTo>
                    <a:pt x="254" y="320"/>
                    <a:pt x="245" y="320"/>
                    <a:pt x="239" y="314"/>
                  </a:cubicBezTo>
                  <a:lnTo>
                    <a:pt x="217" y="292"/>
                  </a:lnTo>
                  <a:cubicBezTo>
                    <a:pt x="211" y="286"/>
                    <a:pt x="211" y="277"/>
                    <a:pt x="217" y="271"/>
                  </a:cubicBezTo>
                  <a:cubicBezTo>
                    <a:pt x="223" y="265"/>
                    <a:pt x="233" y="265"/>
                    <a:pt x="239" y="271"/>
                  </a:cubicBezTo>
                  <a:lnTo>
                    <a:pt x="250" y="281"/>
                  </a:lnTo>
                  <a:lnTo>
                    <a:pt x="279" y="252"/>
                  </a:lnTo>
                  <a:lnTo>
                    <a:pt x="282" y="249"/>
                  </a:lnTo>
                  <a:cubicBezTo>
                    <a:pt x="288" y="243"/>
                    <a:pt x="297" y="243"/>
                    <a:pt x="303" y="249"/>
                  </a:cubicBezTo>
                  <a:cubicBezTo>
                    <a:pt x="309" y="255"/>
                    <a:pt x="309" y="265"/>
                    <a:pt x="303" y="2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1471677" y="198604"/>
            <a:ext cx="472312" cy="484825"/>
            <a:chOff x="3252414" y="-1899592"/>
            <a:chExt cx="1050534" cy="1078364"/>
          </a:xfrm>
        </p:grpSpPr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3252414" y="-1899592"/>
              <a:ext cx="1050534" cy="10783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1"/>
            <p:cNvSpPr>
              <a:spLocks noEditPoints="1"/>
            </p:cNvSpPr>
            <p:nvPr/>
          </p:nvSpPr>
          <p:spPr bwMode="auto">
            <a:xfrm>
              <a:off x="3450694" y="-1683919"/>
              <a:ext cx="594839" cy="647018"/>
            </a:xfrm>
            <a:custGeom>
              <a:avLst/>
              <a:gdLst>
                <a:gd name="T0" fmla="*/ 136 w 360"/>
                <a:gd name="T1" fmla="*/ 238 h 383"/>
                <a:gd name="T2" fmla="*/ 130 w 360"/>
                <a:gd name="T3" fmla="*/ 217 h 383"/>
                <a:gd name="T4" fmla="*/ 157 w 360"/>
                <a:gd name="T5" fmla="*/ 104 h 383"/>
                <a:gd name="T6" fmla="*/ 187 w 360"/>
                <a:gd name="T7" fmla="*/ 195 h 383"/>
                <a:gd name="T8" fmla="*/ 223 w 360"/>
                <a:gd name="T9" fmla="*/ 90 h 383"/>
                <a:gd name="T10" fmla="*/ 142 w 360"/>
                <a:gd name="T11" fmla="*/ 179 h 383"/>
                <a:gd name="T12" fmla="*/ 136 w 360"/>
                <a:gd name="T13" fmla="*/ 191 h 383"/>
                <a:gd name="T14" fmla="*/ 185 w 360"/>
                <a:gd name="T15" fmla="*/ 220 h 383"/>
                <a:gd name="T16" fmla="*/ 237 w 360"/>
                <a:gd name="T17" fmla="*/ 76 h 383"/>
                <a:gd name="T18" fmla="*/ 240 w 360"/>
                <a:gd name="T19" fmla="*/ 49 h 383"/>
                <a:gd name="T20" fmla="*/ 237 w 360"/>
                <a:gd name="T21" fmla="*/ 76 h 383"/>
                <a:gd name="T22" fmla="*/ 281 w 360"/>
                <a:gd name="T23" fmla="*/ 90 h 383"/>
                <a:gd name="T24" fmla="*/ 253 w 360"/>
                <a:gd name="T25" fmla="*/ 93 h 383"/>
                <a:gd name="T26" fmla="*/ 205 w 360"/>
                <a:gd name="T27" fmla="*/ 64 h 383"/>
                <a:gd name="T28" fmla="*/ 194 w 360"/>
                <a:gd name="T29" fmla="*/ 39 h 383"/>
                <a:gd name="T30" fmla="*/ 205 w 360"/>
                <a:gd name="T31" fmla="*/ 64 h 383"/>
                <a:gd name="T32" fmla="*/ 159 w 360"/>
                <a:gd name="T33" fmla="*/ 48 h 383"/>
                <a:gd name="T34" fmla="*/ 161 w 360"/>
                <a:gd name="T35" fmla="*/ 76 h 383"/>
                <a:gd name="T36" fmla="*/ 264 w 360"/>
                <a:gd name="T37" fmla="*/ 137 h 383"/>
                <a:gd name="T38" fmla="*/ 290 w 360"/>
                <a:gd name="T39" fmla="*/ 125 h 383"/>
                <a:gd name="T40" fmla="*/ 264 w 360"/>
                <a:gd name="T41" fmla="*/ 137 h 383"/>
                <a:gd name="T42" fmla="*/ 132 w 360"/>
                <a:gd name="T43" fmla="*/ 196 h 383"/>
                <a:gd name="T44" fmla="*/ 126 w 360"/>
                <a:gd name="T45" fmla="*/ 208 h 383"/>
                <a:gd name="T46" fmla="*/ 175 w 360"/>
                <a:gd name="T47" fmla="*/ 237 h 383"/>
                <a:gd name="T48" fmla="*/ 131 w 360"/>
                <a:gd name="T49" fmla="*/ 383 h 383"/>
                <a:gd name="T50" fmla="*/ 141 w 360"/>
                <a:gd name="T51" fmla="*/ 22 h 383"/>
                <a:gd name="T52" fmla="*/ 342 w 360"/>
                <a:gd name="T53" fmla="*/ 109 h 383"/>
                <a:gd name="T54" fmla="*/ 345 w 360"/>
                <a:gd name="T55" fmla="*/ 167 h 383"/>
                <a:gd name="T56" fmla="*/ 356 w 360"/>
                <a:gd name="T57" fmla="*/ 240 h 383"/>
                <a:gd name="T58" fmla="*/ 343 w 360"/>
                <a:gd name="T59" fmla="*/ 301 h 383"/>
                <a:gd name="T60" fmla="*/ 269 w 360"/>
                <a:gd name="T61" fmla="*/ 318 h 383"/>
                <a:gd name="T62" fmla="*/ 131 w 360"/>
                <a:gd name="T63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0" h="383">
                  <a:moveTo>
                    <a:pt x="130" y="217"/>
                  </a:moveTo>
                  <a:cubicBezTo>
                    <a:pt x="126" y="224"/>
                    <a:pt x="129" y="234"/>
                    <a:pt x="136" y="238"/>
                  </a:cubicBezTo>
                  <a:cubicBezTo>
                    <a:pt x="143" y="242"/>
                    <a:pt x="151" y="241"/>
                    <a:pt x="156" y="236"/>
                  </a:cubicBezTo>
                  <a:lnTo>
                    <a:pt x="130" y="217"/>
                  </a:lnTo>
                  <a:close/>
                  <a:moveTo>
                    <a:pt x="223" y="90"/>
                  </a:moveTo>
                  <a:cubicBezTo>
                    <a:pt x="199" y="76"/>
                    <a:pt x="170" y="83"/>
                    <a:pt x="157" y="104"/>
                  </a:cubicBezTo>
                  <a:cubicBezTo>
                    <a:pt x="144" y="127"/>
                    <a:pt x="161" y="151"/>
                    <a:pt x="149" y="174"/>
                  </a:cubicBezTo>
                  <a:lnTo>
                    <a:pt x="187" y="195"/>
                  </a:lnTo>
                  <a:cubicBezTo>
                    <a:pt x="201" y="174"/>
                    <a:pt x="231" y="176"/>
                    <a:pt x="243" y="154"/>
                  </a:cubicBezTo>
                  <a:cubicBezTo>
                    <a:pt x="256" y="132"/>
                    <a:pt x="247" y="104"/>
                    <a:pt x="223" y="90"/>
                  </a:cubicBezTo>
                  <a:close/>
                  <a:moveTo>
                    <a:pt x="183" y="209"/>
                  </a:moveTo>
                  <a:lnTo>
                    <a:pt x="142" y="179"/>
                  </a:lnTo>
                  <a:cubicBezTo>
                    <a:pt x="139" y="176"/>
                    <a:pt x="135" y="177"/>
                    <a:pt x="133" y="181"/>
                  </a:cubicBezTo>
                  <a:cubicBezTo>
                    <a:pt x="132" y="184"/>
                    <a:pt x="132" y="188"/>
                    <a:pt x="136" y="191"/>
                  </a:cubicBezTo>
                  <a:lnTo>
                    <a:pt x="176" y="221"/>
                  </a:lnTo>
                  <a:cubicBezTo>
                    <a:pt x="179" y="224"/>
                    <a:pt x="183" y="223"/>
                    <a:pt x="185" y="220"/>
                  </a:cubicBezTo>
                  <a:cubicBezTo>
                    <a:pt x="187" y="216"/>
                    <a:pt x="186" y="212"/>
                    <a:pt x="183" y="209"/>
                  </a:cubicBezTo>
                  <a:close/>
                  <a:moveTo>
                    <a:pt x="237" y="76"/>
                  </a:moveTo>
                  <a:lnTo>
                    <a:pt x="250" y="54"/>
                  </a:lnTo>
                  <a:lnTo>
                    <a:pt x="240" y="49"/>
                  </a:lnTo>
                  <a:lnTo>
                    <a:pt x="227" y="70"/>
                  </a:lnTo>
                  <a:lnTo>
                    <a:pt x="237" y="76"/>
                  </a:lnTo>
                  <a:close/>
                  <a:moveTo>
                    <a:pt x="259" y="103"/>
                  </a:moveTo>
                  <a:lnTo>
                    <a:pt x="281" y="90"/>
                  </a:lnTo>
                  <a:lnTo>
                    <a:pt x="275" y="80"/>
                  </a:lnTo>
                  <a:lnTo>
                    <a:pt x="253" y="93"/>
                  </a:lnTo>
                  <a:lnTo>
                    <a:pt x="259" y="103"/>
                  </a:lnTo>
                  <a:close/>
                  <a:moveTo>
                    <a:pt x="205" y="64"/>
                  </a:moveTo>
                  <a:lnTo>
                    <a:pt x="205" y="39"/>
                  </a:lnTo>
                  <a:lnTo>
                    <a:pt x="194" y="39"/>
                  </a:lnTo>
                  <a:lnTo>
                    <a:pt x="194" y="64"/>
                  </a:lnTo>
                  <a:lnTo>
                    <a:pt x="205" y="64"/>
                  </a:lnTo>
                  <a:close/>
                  <a:moveTo>
                    <a:pt x="172" y="70"/>
                  </a:moveTo>
                  <a:lnTo>
                    <a:pt x="159" y="48"/>
                  </a:lnTo>
                  <a:lnTo>
                    <a:pt x="149" y="54"/>
                  </a:lnTo>
                  <a:lnTo>
                    <a:pt x="161" y="76"/>
                  </a:lnTo>
                  <a:lnTo>
                    <a:pt x="172" y="70"/>
                  </a:lnTo>
                  <a:close/>
                  <a:moveTo>
                    <a:pt x="264" y="137"/>
                  </a:moveTo>
                  <a:lnTo>
                    <a:pt x="290" y="137"/>
                  </a:lnTo>
                  <a:lnTo>
                    <a:pt x="290" y="125"/>
                  </a:lnTo>
                  <a:lnTo>
                    <a:pt x="264" y="125"/>
                  </a:lnTo>
                  <a:lnTo>
                    <a:pt x="264" y="137"/>
                  </a:lnTo>
                  <a:close/>
                  <a:moveTo>
                    <a:pt x="173" y="227"/>
                  </a:moveTo>
                  <a:lnTo>
                    <a:pt x="132" y="196"/>
                  </a:lnTo>
                  <a:cubicBezTo>
                    <a:pt x="129" y="194"/>
                    <a:pt x="125" y="195"/>
                    <a:pt x="123" y="198"/>
                  </a:cubicBezTo>
                  <a:cubicBezTo>
                    <a:pt x="122" y="201"/>
                    <a:pt x="122" y="206"/>
                    <a:pt x="126" y="208"/>
                  </a:cubicBezTo>
                  <a:lnTo>
                    <a:pt x="166" y="239"/>
                  </a:lnTo>
                  <a:cubicBezTo>
                    <a:pt x="169" y="241"/>
                    <a:pt x="173" y="240"/>
                    <a:pt x="175" y="237"/>
                  </a:cubicBezTo>
                  <a:cubicBezTo>
                    <a:pt x="177" y="234"/>
                    <a:pt x="176" y="229"/>
                    <a:pt x="173" y="227"/>
                  </a:cubicBezTo>
                  <a:close/>
                  <a:moveTo>
                    <a:pt x="131" y="383"/>
                  </a:moveTo>
                  <a:cubicBezTo>
                    <a:pt x="136" y="353"/>
                    <a:pt x="136" y="321"/>
                    <a:pt x="127" y="293"/>
                  </a:cubicBezTo>
                  <a:cubicBezTo>
                    <a:pt x="0" y="221"/>
                    <a:pt x="34" y="56"/>
                    <a:pt x="141" y="22"/>
                  </a:cubicBezTo>
                  <a:cubicBezTo>
                    <a:pt x="197" y="0"/>
                    <a:pt x="274" y="13"/>
                    <a:pt x="323" y="63"/>
                  </a:cubicBezTo>
                  <a:cubicBezTo>
                    <a:pt x="360" y="99"/>
                    <a:pt x="342" y="109"/>
                    <a:pt x="342" y="109"/>
                  </a:cubicBezTo>
                  <a:lnTo>
                    <a:pt x="334" y="113"/>
                  </a:lnTo>
                  <a:cubicBezTo>
                    <a:pt x="339" y="131"/>
                    <a:pt x="346" y="162"/>
                    <a:pt x="345" y="167"/>
                  </a:cubicBezTo>
                  <a:cubicBezTo>
                    <a:pt x="344" y="173"/>
                    <a:pt x="337" y="179"/>
                    <a:pt x="337" y="179"/>
                  </a:cubicBezTo>
                  <a:lnTo>
                    <a:pt x="356" y="240"/>
                  </a:lnTo>
                  <a:lnTo>
                    <a:pt x="339" y="246"/>
                  </a:lnTo>
                  <a:cubicBezTo>
                    <a:pt x="343" y="266"/>
                    <a:pt x="345" y="282"/>
                    <a:pt x="343" y="301"/>
                  </a:cubicBezTo>
                  <a:cubicBezTo>
                    <a:pt x="343" y="305"/>
                    <a:pt x="332" y="314"/>
                    <a:pt x="323" y="315"/>
                  </a:cubicBezTo>
                  <a:lnTo>
                    <a:pt x="269" y="318"/>
                  </a:lnTo>
                  <a:lnTo>
                    <a:pt x="272" y="383"/>
                  </a:lnTo>
                  <a:lnTo>
                    <a:pt x="131" y="3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2075327" y="198604"/>
            <a:ext cx="473877" cy="484825"/>
            <a:chOff x="4553407" y="-1899592"/>
            <a:chExt cx="1054013" cy="1078364"/>
          </a:xfrm>
        </p:grpSpPr>
        <p:sp>
          <p:nvSpPr>
            <p:cNvPr id="92" name="Oval 8"/>
            <p:cNvSpPr>
              <a:spLocks noChangeArrowheads="1"/>
            </p:cNvSpPr>
            <p:nvPr/>
          </p:nvSpPr>
          <p:spPr bwMode="auto">
            <a:xfrm>
              <a:off x="4553407" y="-1899592"/>
              <a:ext cx="1054013" cy="107836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2"/>
            <p:cNvSpPr>
              <a:spLocks noEditPoints="1"/>
            </p:cNvSpPr>
            <p:nvPr/>
          </p:nvSpPr>
          <p:spPr bwMode="auto">
            <a:xfrm>
              <a:off x="4824737" y="-1683919"/>
              <a:ext cx="594839" cy="650497"/>
            </a:xfrm>
            <a:custGeom>
              <a:avLst/>
              <a:gdLst>
                <a:gd name="T0" fmla="*/ 108 w 360"/>
                <a:gd name="T1" fmla="*/ 59 h 384"/>
                <a:gd name="T2" fmla="*/ 236 w 360"/>
                <a:gd name="T3" fmla="*/ 43 h 384"/>
                <a:gd name="T4" fmla="*/ 190 w 360"/>
                <a:gd name="T5" fmla="*/ 26 h 384"/>
                <a:gd name="T6" fmla="*/ 138 w 360"/>
                <a:gd name="T7" fmla="*/ 26 h 384"/>
                <a:gd name="T8" fmla="*/ 92 w 360"/>
                <a:gd name="T9" fmla="*/ 43 h 384"/>
                <a:gd name="T10" fmla="*/ 296 w 360"/>
                <a:gd name="T11" fmla="*/ 332 h 384"/>
                <a:gd name="T12" fmla="*/ 301 w 360"/>
                <a:gd name="T13" fmla="*/ 321 h 384"/>
                <a:gd name="T14" fmla="*/ 280 w 360"/>
                <a:gd name="T15" fmla="*/ 249 h 384"/>
                <a:gd name="T16" fmla="*/ 267 w 360"/>
                <a:gd name="T17" fmla="*/ 249 h 384"/>
                <a:gd name="T18" fmla="*/ 267 w 360"/>
                <a:gd name="T19" fmla="*/ 304 h 384"/>
                <a:gd name="T20" fmla="*/ 268 w 360"/>
                <a:gd name="T21" fmla="*/ 306 h 384"/>
                <a:gd name="T22" fmla="*/ 268 w 360"/>
                <a:gd name="T23" fmla="*/ 307 h 384"/>
                <a:gd name="T24" fmla="*/ 269 w 360"/>
                <a:gd name="T25" fmla="*/ 308 h 384"/>
                <a:gd name="T26" fmla="*/ 343 w 360"/>
                <a:gd name="T27" fmla="*/ 253 h 384"/>
                <a:gd name="T28" fmla="*/ 274 w 360"/>
                <a:gd name="T29" fmla="*/ 217 h 384"/>
                <a:gd name="T30" fmla="*/ 258 w 360"/>
                <a:gd name="T31" fmla="*/ 382 h 384"/>
                <a:gd name="T32" fmla="*/ 356 w 360"/>
                <a:gd name="T33" fmla="*/ 316 h 384"/>
                <a:gd name="T34" fmla="*/ 343 w 360"/>
                <a:gd name="T35" fmla="*/ 313 h 384"/>
                <a:gd name="T36" fmla="*/ 274 w 360"/>
                <a:gd name="T37" fmla="*/ 371 h 384"/>
                <a:gd name="T38" fmla="*/ 205 w 360"/>
                <a:gd name="T39" fmla="*/ 287 h 384"/>
                <a:gd name="T40" fmla="*/ 287 w 360"/>
                <a:gd name="T41" fmla="*/ 231 h 384"/>
                <a:gd name="T42" fmla="*/ 343 w 360"/>
                <a:gd name="T43" fmla="*/ 313 h 384"/>
                <a:gd name="T44" fmla="*/ 121 w 360"/>
                <a:gd name="T45" fmla="*/ 313 h 384"/>
                <a:gd name="T46" fmla="*/ 206 w 360"/>
                <a:gd name="T47" fmla="*/ 228 h 384"/>
                <a:gd name="T48" fmla="*/ 224 w 360"/>
                <a:gd name="T49" fmla="*/ 215 h 384"/>
                <a:gd name="T50" fmla="*/ 311 w 360"/>
                <a:gd name="T51" fmla="*/ 130 h 384"/>
                <a:gd name="T52" fmla="*/ 314 w 360"/>
                <a:gd name="T53" fmla="*/ 210 h 384"/>
                <a:gd name="T54" fmla="*/ 328 w 360"/>
                <a:gd name="T55" fmla="*/ 215 h 384"/>
                <a:gd name="T56" fmla="*/ 328 w 360"/>
                <a:gd name="T57" fmla="*/ 88 h 384"/>
                <a:gd name="T58" fmla="*/ 17 w 360"/>
                <a:gd name="T59" fmla="*/ 71 h 384"/>
                <a:gd name="T60" fmla="*/ 0 w 360"/>
                <a:gd name="T61" fmla="*/ 134 h 384"/>
                <a:gd name="T62" fmla="*/ 0 w 360"/>
                <a:gd name="T63" fmla="*/ 228 h 384"/>
                <a:gd name="T64" fmla="*/ 0 w 360"/>
                <a:gd name="T65" fmla="*/ 319 h 384"/>
                <a:gd name="T66" fmla="*/ 181 w 360"/>
                <a:gd name="T67" fmla="*/ 336 h 384"/>
                <a:gd name="T68" fmla="*/ 14 w 360"/>
                <a:gd name="T69" fmla="*/ 134 h 384"/>
                <a:gd name="T70" fmla="*/ 17 w 360"/>
                <a:gd name="T71" fmla="*/ 130 h 384"/>
                <a:gd name="T72" fmla="*/ 107 w 360"/>
                <a:gd name="T73" fmla="*/ 215 h 384"/>
                <a:gd name="T74" fmla="*/ 14 w 360"/>
                <a:gd name="T75" fmla="*/ 134 h 384"/>
                <a:gd name="T76" fmla="*/ 107 w 360"/>
                <a:gd name="T77" fmla="*/ 228 h 384"/>
                <a:gd name="T78" fmla="*/ 17 w 360"/>
                <a:gd name="T79" fmla="*/ 313 h 384"/>
                <a:gd name="T80" fmla="*/ 14 w 360"/>
                <a:gd name="T81" fmla="*/ 228 h 384"/>
                <a:gd name="T82" fmla="*/ 121 w 360"/>
                <a:gd name="T83" fmla="*/ 215 h 384"/>
                <a:gd name="T84" fmla="*/ 121 w 360"/>
                <a:gd name="T85" fmla="*/ 130 h 384"/>
                <a:gd name="T86" fmla="*/ 210 w 360"/>
                <a:gd name="T87" fmla="*/ 215 h 384"/>
                <a:gd name="T88" fmla="*/ 217 w 360"/>
                <a:gd name="T89" fmla="*/ 88 h 384"/>
                <a:gd name="T90" fmla="*/ 229 w 360"/>
                <a:gd name="T91" fmla="*/ 100 h 384"/>
                <a:gd name="T92" fmla="*/ 205 w 360"/>
                <a:gd name="T93" fmla="*/ 100 h 384"/>
                <a:gd name="T94" fmla="*/ 114 w 360"/>
                <a:gd name="T95" fmla="*/ 88 h 384"/>
                <a:gd name="T96" fmla="*/ 126 w 360"/>
                <a:gd name="T97" fmla="*/ 100 h 384"/>
                <a:gd name="T98" fmla="*/ 103 w 360"/>
                <a:gd name="T99" fmla="*/ 10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0" h="384">
                  <a:moveTo>
                    <a:pt x="92" y="43"/>
                  </a:moveTo>
                  <a:cubicBezTo>
                    <a:pt x="92" y="52"/>
                    <a:pt x="100" y="59"/>
                    <a:pt x="108" y="59"/>
                  </a:cubicBezTo>
                  <a:lnTo>
                    <a:pt x="220" y="59"/>
                  </a:lnTo>
                  <a:cubicBezTo>
                    <a:pt x="229" y="59"/>
                    <a:pt x="236" y="52"/>
                    <a:pt x="236" y="43"/>
                  </a:cubicBezTo>
                  <a:cubicBezTo>
                    <a:pt x="236" y="34"/>
                    <a:pt x="229" y="26"/>
                    <a:pt x="220" y="26"/>
                  </a:cubicBezTo>
                  <a:lnTo>
                    <a:pt x="190" y="26"/>
                  </a:lnTo>
                  <a:cubicBezTo>
                    <a:pt x="190" y="12"/>
                    <a:pt x="179" y="0"/>
                    <a:pt x="164" y="0"/>
                  </a:cubicBezTo>
                  <a:cubicBezTo>
                    <a:pt x="150" y="0"/>
                    <a:pt x="138" y="12"/>
                    <a:pt x="138" y="26"/>
                  </a:cubicBezTo>
                  <a:lnTo>
                    <a:pt x="108" y="26"/>
                  </a:lnTo>
                  <a:cubicBezTo>
                    <a:pt x="100" y="26"/>
                    <a:pt x="92" y="34"/>
                    <a:pt x="92" y="43"/>
                  </a:cubicBezTo>
                  <a:close/>
                  <a:moveTo>
                    <a:pt x="292" y="330"/>
                  </a:moveTo>
                  <a:cubicBezTo>
                    <a:pt x="293" y="332"/>
                    <a:pt x="295" y="332"/>
                    <a:pt x="296" y="332"/>
                  </a:cubicBezTo>
                  <a:cubicBezTo>
                    <a:pt x="298" y="332"/>
                    <a:pt x="300" y="332"/>
                    <a:pt x="301" y="330"/>
                  </a:cubicBezTo>
                  <a:cubicBezTo>
                    <a:pt x="304" y="328"/>
                    <a:pt x="304" y="323"/>
                    <a:pt x="301" y="321"/>
                  </a:cubicBezTo>
                  <a:lnTo>
                    <a:pt x="280" y="300"/>
                  </a:lnTo>
                  <a:lnTo>
                    <a:pt x="280" y="249"/>
                  </a:lnTo>
                  <a:cubicBezTo>
                    <a:pt x="280" y="245"/>
                    <a:pt x="278" y="242"/>
                    <a:pt x="274" y="242"/>
                  </a:cubicBezTo>
                  <a:cubicBezTo>
                    <a:pt x="270" y="242"/>
                    <a:pt x="267" y="245"/>
                    <a:pt x="267" y="249"/>
                  </a:cubicBezTo>
                  <a:lnTo>
                    <a:pt x="267" y="303"/>
                  </a:lnTo>
                  <a:cubicBezTo>
                    <a:pt x="267" y="303"/>
                    <a:pt x="267" y="304"/>
                    <a:pt x="267" y="304"/>
                  </a:cubicBezTo>
                  <a:cubicBezTo>
                    <a:pt x="267" y="305"/>
                    <a:pt x="267" y="305"/>
                    <a:pt x="267" y="305"/>
                  </a:cubicBezTo>
                  <a:cubicBezTo>
                    <a:pt x="267" y="305"/>
                    <a:pt x="268" y="305"/>
                    <a:pt x="268" y="306"/>
                  </a:cubicBezTo>
                  <a:cubicBezTo>
                    <a:pt x="268" y="306"/>
                    <a:pt x="268" y="306"/>
                    <a:pt x="268" y="306"/>
                  </a:cubicBezTo>
                  <a:cubicBezTo>
                    <a:pt x="268" y="306"/>
                    <a:pt x="268" y="307"/>
                    <a:pt x="268" y="307"/>
                  </a:cubicBezTo>
                  <a:cubicBezTo>
                    <a:pt x="268" y="307"/>
                    <a:pt x="269" y="307"/>
                    <a:pt x="269" y="308"/>
                  </a:cubicBezTo>
                  <a:cubicBezTo>
                    <a:pt x="269" y="308"/>
                    <a:pt x="269" y="308"/>
                    <a:pt x="269" y="308"/>
                  </a:cubicBezTo>
                  <a:lnTo>
                    <a:pt x="292" y="330"/>
                  </a:lnTo>
                  <a:close/>
                  <a:moveTo>
                    <a:pt x="343" y="253"/>
                  </a:moveTo>
                  <a:cubicBezTo>
                    <a:pt x="330" y="235"/>
                    <a:pt x="311" y="222"/>
                    <a:pt x="289" y="218"/>
                  </a:cubicBezTo>
                  <a:cubicBezTo>
                    <a:pt x="284" y="217"/>
                    <a:pt x="279" y="217"/>
                    <a:pt x="274" y="217"/>
                  </a:cubicBezTo>
                  <a:cubicBezTo>
                    <a:pt x="234" y="217"/>
                    <a:pt x="199" y="245"/>
                    <a:pt x="192" y="285"/>
                  </a:cubicBezTo>
                  <a:cubicBezTo>
                    <a:pt x="183" y="330"/>
                    <a:pt x="213" y="373"/>
                    <a:pt x="258" y="382"/>
                  </a:cubicBezTo>
                  <a:cubicBezTo>
                    <a:pt x="263" y="383"/>
                    <a:pt x="269" y="384"/>
                    <a:pt x="274" y="384"/>
                  </a:cubicBezTo>
                  <a:cubicBezTo>
                    <a:pt x="314" y="384"/>
                    <a:pt x="348" y="355"/>
                    <a:pt x="356" y="316"/>
                  </a:cubicBezTo>
                  <a:cubicBezTo>
                    <a:pt x="360" y="294"/>
                    <a:pt x="355" y="272"/>
                    <a:pt x="343" y="253"/>
                  </a:cubicBezTo>
                  <a:close/>
                  <a:moveTo>
                    <a:pt x="343" y="313"/>
                  </a:moveTo>
                  <a:lnTo>
                    <a:pt x="343" y="313"/>
                  </a:lnTo>
                  <a:cubicBezTo>
                    <a:pt x="337" y="347"/>
                    <a:pt x="308" y="371"/>
                    <a:pt x="274" y="371"/>
                  </a:cubicBezTo>
                  <a:cubicBezTo>
                    <a:pt x="269" y="371"/>
                    <a:pt x="265" y="370"/>
                    <a:pt x="261" y="369"/>
                  </a:cubicBezTo>
                  <a:cubicBezTo>
                    <a:pt x="222" y="362"/>
                    <a:pt x="197" y="325"/>
                    <a:pt x="205" y="287"/>
                  </a:cubicBezTo>
                  <a:cubicBezTo>
                    <a:pt x="211" y="254"/>
                    <a:pt x="240" y="230"/>
                    <a:pt x="274" y="230"/>
                  </a:cubicBezTo>
                  <a:cubicBezTo>
                    <a:pt x="278" y="230"/>
                    <a:pt x="283" y="230"/>
                    <a:pt x="287" y="231"/>
                  </a:cubicBezTo>
                  <a:cubicBezTo>
                    <a:pt x="306" y="234"/>
                    <a:pt x="322" y="245"/>
                    <a:pt x="332" y="261"/>
                  </a:cubicBezTo>
                  <a:cubicBezTo>
                    <a:pt x="343" y="276"/>
                    <a:pt x="347" y="295"/>
                    <a:pt x="343" y="313"/>
                  </a:cubicBezTo>
                  <a:close/>
                  <a:moveTo>
                    <a:pt x="176" y="313"/>
                  </a:moveTo>
                  <a:lnTo>
                    <a:pt x="121" y="313"/>
                  </a:lnTo>
                  <a:lnTo>
                    <a:pt x="121" y="228"/>
                  </a:lnTo>
                  <a:lnTo>
                    <a:pt x="206" y="228"/>
                  </a:lnTo>
                  <a:cubicBezTo>
                    <a:pt x="211" y="223"/>
                    <a:pt x="217" y="218"/>
                    <a:pt x="224" y="215"/>
                  </a:cubicBezTo>
                  <a:lnTo>
                    <a:pt x="224" y="215"/>
                  </a:lnTo>
                  <a:lnTo>
                    <a:pt x="224" y="130"/>
                  </a:lnTo>
                  <a:lnTo>
                    <a:pt x="311" y="130"/>
                  </a:lnTo>
                  <a:cubicBezTo>
                    <a:pt x="313" y="130"/>
                    <a:pt x="314" y="132"/>
                    <a:pt x="314" y="134"/>
                  </a:cubicBezTo>
                  <a:lnTo>
                    <a:pt x="314" y="210"/>
                  </a:lnTo>
                  <a:cubicBezTo>
                    <a:pt x="319" y="212"/>
                    <a:pt x="324" y="215"/>
                    <a:pt x="328" y="217"/>
                  </a:cubicBezTo>
                  <a:lnTo>
                    <a:pt x="328" y="215"/>
                  </a:lnTo>
                  <a:lnTo>
                    <a:pt x="328" y="134"/>
                  </a:lnTo>
                  <a:lnTo>
                    <a:pt x="328" y="88"/>
                  </a:lnTo>
                  <a:cubicBezTo>
                    <a:pt x="328" y="79"/>
                    <a:pt x="320" y="71"/>
                    <a:pt x="311" y="71"/>
                  </a:cubicBezTo>
                  <a:lnTo>
                    <a:pt x="17" y="71"/>
                  </a:lnTo>
                  <a:cubicBezTo>
                    <a:pt x="8" y="71"/>
                    <a:pt x="0" y="79"/>
                    <a:pt x="0" y="88"/>
                  </a:cubicBezTo>
                  <a:lnTo>
                    <a:pt x="0" y="134"/>
                  </a:lnTo>
                  <a:lnTo>
                    <a:pt x="0" y="215"/>
                  </a:lnTo>
                  <a:lnTo>
                    <a:pt x="0" y="228"/>
                  </a:lnTo>
                  <a:lnTo>
                    <a:pt x="0" y="309"/>
                  </a:lnTo>
                  <a:lnTo>
                    <a:pt x="0" y="319"/>
                  </a:lnTo>
                  <a:cubicBezTo>
                    <a:pt x="0" y="329"/>
                    <a:pt x="8" y="336"/>
                    <a:pt x="17" y="336"/>
                  </a:cubicBezTo>
                  <a:lnTo>
                    <a:pt x="181" y="336"/>
                  </a:lnTo>
                  <a:cubicBezTo>
                    <a:pt x="179" y="329"/>
                    <a:pt x="177" y="321"/>
                    <a:pt x="176" y="313"/>
                  </a:cubicBezTo>
                  <a:close/>
                  <a:moveTo>
                    <a:pt x="14" y="134"/>
                  </a:moveTo>
                  <a:lnTo>
                    <a:pt x="14" y="134"/>
                  </a:lnTo>
                  <a:cubicBezTo>
                    <a:pt x="14" y="132"/>
                    <a:pt x="15" y="130"/>
                    <a:pt x="17" y="130"/>
                  </a:cubicBezTo>
                  <a:lnTo>
                    <a:pt x="107" y="130"/>
                  </a:lnTo>
                  <a:lnTo>
                    <a:pt x="107" y="215"/>
                  </a:lnTo>
                  <a:lnTo>
                    <a:pt x="14" y="215"/>
                  </a:lnTo>
                  <a:lnTo>
                    <a:pt x="14" y="134"/>
                  </a:lnTo>
                  <a:close/>
                  <a:moveTo>
                    <a:pt x="107" y="228"/>
                  </a:moveTo>
                  <a:lnTo>
                    <a:pt x="107" y="228"/>
                  </a:lnTo>
                  <a:lnTo>
                    <a:pt x="107" y="313"/>
                  </a:lnTo>
                  <a:lnTo>
                    <a:pt x="17" y="313"/>
                  </a:lnTo>
                  <a:cubicBezTo>
                    <a:pt x="15" y="313"/>
                    <a:pt x="14" y="311"/>
                    <a:pt x="14" y="309"/>
                  </a:cubicBezTo>
                  <a:lnTo>
                    <a:pt x="14" y="228"/>
                  </a:lnTo>
                  <a:lnTo>
                    <a:pt x="107" y="228"/>
                  </a:lnTo>
                  <a:close/>
                  <a:moveTo>
                    <a:pt x="121" y="215"/>
                  </a:moveTo>
                  <a:lnTo>
                    <a:pt x="121" y="215"/>
                  </a:lnTo>
                  <a:lnTo>
                    <a:pt x="121" y="130"/>
                  </a:lnTo>
                  <a:lnTo>
                    <a:pt x="210" y="130"/>
                  </a:lnTo>
                  <a:lnTo>
                    <a:pt x="210" y="215"/>
                  </a:lnTo>
                  <a:lnTo>
                    <a:pt x="121" y="215"/>
                  </a:lnTo>
                  <a:close/>
                  <a:moveTo>
                    <a:pt x="217" y="88"/>
                  </a:moveTo>
                  <a:lnTo>
                    <a:pt x="217" y="88"/>
                  </a:lnTo>
                  <a:cubicBezTo>
                    <a:pt x="223" y="88"/>
                    <a:pt x="229" y="94"/>
                    <a:pt x="229" y="100"/>
                  </a:cubicBezTo>
                  <a:cubicBezTo>
                    <a:pt x="229" y="106"/>
                    <a:pt x="223" y="111"/>
                    <a:pt x="217" y="111"/>
                  </a:cubicBezTo>
                  <a:cubicBezTo>
                    <a:pt x="211" y="111"/>
                    <a:pt x="205" y="106"/>
                    <a:pt x="205" y="100"/>
                  </a:cubicBezTo>
                  <a:cubicBezTo>
                    <a:pt x="205" y="94"/>
                    <a:pt x="211" y="88"/>
                    <a:pt x="217" y="88"/>
                  </a:cubicBezTo>
                  <a:close/>
                  <a:moveTo>
                    <a:pt x="114" y="88"/>
                  </a:moveTo>
                  <a:lnTo>
                    <a:pt x="114" y="88"/>
                  </a:lnTo>
                  <a:cubicBezTo>
                    <a:pt x="120" y="88"/>
                    <a:pt x="126" y="94"/>
                    <a:pt x="126" y="100"/>
                  </a:cubicBezTo>
                  <a:cubicBezTo>
                    <a:pt x="126" y="106"/>
                    <a:pt x="120" y="111"/>
                    <a:pt x="114" y="111"/>
                  </a:cubicBezTo>
                  <a:cubicBezTo>
                    <a:pt x="108" y="111"/>
                    <a:pt x="103" y="106"/>
                    <a:pt x="103" y="100"/>
                  </a:cubicBezTo>
                  <a:cubicBezTo>
                    <a:pt x="103" y="94"/>
                    <a:pt x="108" y="88"/>
                    <a:pt x="114" y="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988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1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16" presetID="2" presetClass="entr" presetSubtype="1" fill="hold" grpId="0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9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2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3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2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2" presetID="2" presetClass="entr" presetSubtype="9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3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3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6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7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4950"/>
                                </p:stCondLst>
                                <p:childTnLst>
                                  <p:par>
                                    <p:cTn id="66" presetID="2" presetClass="entr" presetSubtype="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6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0" grpId="0"/>
          <p:bldP spid="11" grpId="0" animBg="1"/>
          <p:bldP spid="12" grpId="0"/>
          <p:bldP spid="13" grpId="0" animBg="1"/>
          <p:bldP spid="14" grpId="0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3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2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2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3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3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6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7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4850"/>
                                </p:stCondLst>
                                <p:childTnLst>
                                  <p:par>
                                    <p:cTn id="66" presetID="2" presetClass="entr" presetSubtype="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6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0" grpId="0"/>
          <p:bldP spid="11" grpId="0" animBg="1"/>
          <p:bldP spid="12" grpId="0"/>
          <p:bldP spid="13" grpId="0" animBg="1"/>
          <p:bldP spid="14" grpId="0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3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" y="2164754"/>
            <a:ext cx="2784925" cy="2528499"/>
          </a:xfrm>
          <a:prstGeom prst="rect">
            <a:avLst/>
          </a:prstGeom>
          <a:solidFill>
            <a:srgbClr val="02B9E7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820933" y="2853162"/>
            <a:ext cx="1100235" cy="1108082"/>
          </a:xfrm>
          <a:prstGeom prst="ellipse">
            <a:avLst/>
          </a:prstGeom>
          <a:solidFill>
            <a:srgbClr val="FFFFFF"/>
          </a:solidFill>
          <a:ln w="1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43" name="TextBox 42"/>
          <p:cNvSpPr txBox="1"/>
          <p:nvPr/>
        </p:nvSpPr>
        <p:spPr>
          <a:xfrm>
            <a:off x="3345724" y="3248181"/>
            <a:ext cx="6687953" cy="1138322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68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6797">
                <a:solidFill>
                  <a:srgbClr val="02B9E7"/>
                </a:solidFill>
              </a:rPr>
              <a:t>常用</a:t>
            </a:r>
            <a:r>
              <a:rPr lang="en-US" altLang="zh-CN" sz="6797">
                <a:solidFill>
                  <a:srgbClr val="02B9E7"/>
                </a:solidFill>
              </a:rPr>
              <a:t>API</a:t>
            </a:r>
            <a:endParaRPr lang="zh-CN" altLang="en-US" sz="6797">
              <a:solidFill>
                <a:srgbClr val="02B9E7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47534" y="2452209"/>
            <a:ext cx="1595335" cy="646160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en-US" altLang="zh-CN" sz="3599">
                <a:solidFill>
                  <a:srgbClr val="02B9E7"/>
                </a:solidFill>
                <a:latin typeface="+mn-ea"/>
              </a:rPr>
              <a:t>Part 3</a:t>
            </a:r>
            <a:endParaRPr lang="zh-CN" altLang="en-US" sz="3599">
              <a:solidFill>
                <a:srgbClr val="02B9E7"/>
              </a:solidFill>
              <a:latin typeface="+mn-ea"/>
            </a:endParaRPr>
          </a:p>
        </p:txBody>
      </p:sp>
      <p:sp>
        <p:nvSpPr>
          <p:cNvPr id="11" name="Freeform 10"/>
          <p:cNvSpPr>
            <a:spLocks noEditPoints="1"/>
          </p:cNvSpPr>
          <p:nvPr/>
        </p:nvSpPr>
        <p:spPr bwMode="auto">
          <a:xfrm>
            <a:off x="915063" y="2997065"/>
            <a:ext cx="765288" cy="820279"/>
          </a:xfrm>
          <a:custGeom>
            <a:avLst/>
            <a:gdLst>
              <a:gd name="T0" fmla="*/ 255 w 674"/>
              <a:gd name="T1" fmla="*/ 448 h 720"/>
              <a:gd name="T2" fmla="*/ 243 w 674"/>
              <a:gd name="T3" fmla="*/ 407 h 720"/>
              <a:gd name="T4" fmla="*/ 295 w 674"/>
              <a:gd name="T5" fmla="*/ 196 h 720"/>
              <a:gd name="T6" fmla="*/ 350 w 674"/>
              <a:gd name="T7" fmla="*/ 367 h 720"/>
              <a:gd name="T8" fmla="*/ 418 w 674"/>
              <a:gd name="T9" fmla="*/ 169 h 720"/>
              <a:gd name="T10" fmla="*/ 267 w 674"/>
              <a:gd name="T11" fmla="*/ 336 h 720"/>
              <a:gd name="T12" fmla="*/ 254 w 674"/>
              <a:gd name="T13" fmla="*/ 358 h 720"/>
              <a:gd name="T14" fmla="*/ 346 w 674"/>
              <a:gd name="T15" fmla="*/ 412 h 720"/>
              <a:gd name="T16" fmla="*/ 445 w 674"/>
              <a:gd name="T17" fmla="*/ 144 h 720"/>
              <a:gd name="T18" fmla="*/ 449 w 674"/>
              <a:gd name="T19" fmla="*/ 91 h 720"/>
              <a:gd name="T20" fmla="*/ 445 w 674"/>
              <a:gd name="T21" fmla="*/ 144 h 720"/>
              <a:gd name="T22" fmla="*/ 526 w 674"/>
              <a:gd name="T23" fmla="*/ 170 h 720"/>
              <a:gd name="T24" fmla="*/ 474 w 674"/>
              <a:gd name="T25" fmla="*/ 174 h 720"/>
              <a:gd name="T26" fmla="*/ 385 w 674"/>
              <a:gd name="T27" fmla="*/ 121 h 720"/>
              <a:gd name="T28" fmla="*/ 363 w 674"/>
              <a:gd name="T29" fmla="*/ 73 h 720"/>
              <a:gd name="T30" fmla="*/ 385 w 674"/>
              <a:gd name="T31" fmla="*/ 121 h 720"/>
              <a:gd name="T32" fmla="*/ 298 w 674"/>
              <a:gd name="T33" fmla="*/ 90 h 720"/>
              <a:gd name="T34" fmla="*/ 302 w 674"/>
              <a:gd name="T35" fmla="*/ 142 h 720"/>
              <a:gd name="T36" fmla="*/ 496 w 674"/>
              <a:gd name="T37" fmla="*/ 257 h 720"/>
              <a:gd name="T38" fmla="*/ 543 w 674"/>
              <a:gd name="T39" fmla="*/ 235 h 720"/>
              <a:gd name="T40" fmla="*/ 496 w 674"/>
              <a:gd name="T41" fmla="*/ 257 h 720"/>
              <a:gd name="T42" fmla="*/ 248 w 674"/>
              <a:gd name="T43" fmla="*/ 368 h 720"/>
              <a:gd name="T44" fmla="*/ 235 w 674"/>
              <a:gd name="T45" fmla="*/ 391 h 720"/>
              <a:gd name="T46" fmla="*/ 328 w 674"/>
              <a:gd name="T47" fmla="*/ 445 h 720"/>
              <a:gd name="T48" fmla="*/ 246 w 674"/>
              <a:gd name="T49" fmla="*/ 720 h 720"/>
              <a:gd name="T50" fmla="*/ 263 w 674"/>
              <a:gd name="T51" fmla="*/ 42 h 720"/>
              <a:gd name="T52" fmla="*/ 642 w 674"/>
              <a:gd name="T53" fmla="*/ 204 h 720"/>
              <a:gd name="T54" fmla="*/ 648 w 674"/>
              <a:gd name="T55" fmla="*/ 313 h 720"/>
              <a:gd name="T56" fmla="*/ 667 w 674"/>
              <a:gd name="T57" fmla="*/ 450 h 720"/>
              <a:gd name="T58" fmla="*/ 643 w 674"/>
              <a:gd name="T59" fmla="*/ 566 h 720"/>
              <a:gd name="T60" fmla="*/ 504 w 674"/>
              <a:gd name="T61" fmla="*/ 598 h 720"/>
              <a:gd name="T62" fmla="*/ 246 w 674"/>
              <a:gd name="T63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74" h="720">
                <a:moveTo>
                  <a:pt x="243" y="407"/>
                </a:moveTo>
                <a:cubicBezTo>
                  <a:pt x="236" y="421"/>
                  <a:pt x="241" y="439"/>
                  <a:pt x="255" y="448"/>
                </a:cubicBezTo>
                <a:cubicBezTo>
                  <a:pt x="267" y="455"/>
                  <a:pt x="282" y="453"/>
                  <a:pt x="292" y="444"/>
                </a:cubicBezTo>
                <a:lnTo>
                  <a:pt x="243" y="407"/>
                </a:lnTo>
                <a:close/>
                <a:moveTo>
                  <a:pt x="418" y="169"/>
                </a:moveTo>
                <a:cubicBezTo>
                  <a:pt x="373" y="143"/>
                  <a:pt x="318" y="155"/>
                  <a:pt x="295" y="196"/>
                </a:cubicBezTo>
                <a:cubicBezTo>
                  <a:pt x="270" y="238"/>
                  <a:pt x="302" y="284"/>
                  <a:pt x="280" y="327"/>
                </a:cubicBezTo>
                <a:lnTo>
                  <a:pt x="350" y="367"/>
                </a:lnTo>
                <a:cubicBezTo>
                  <a:pt x="376" y="327"/>
                  <a:pt x="432" y="331"/>
                  <a:pt x="456" y="289"/>
                </a:cubicBezTo>
                <a:cubicBezTo>
                  <a:pt x="480" y="249"/>
                  <a:pt x="462" y="195"/>
                  <a:pt x="418" y="169"/>
                </a:cubicBezTo>
                <a:close/>
                <a:moveTo>
                  <a:pt x="342" y="393"/>
                </a:moveTo>
                <a:lnTo>
                  <a:pt x="267" y="336"/>
                </a:lnTo>
                <a:cubicBezTo>
                  <a:pt x="261" y="331"/>
                  <a:pt x="253" y="333"/>
                  <a:pt x="250" y="339"/>
                </a:cubicBezTo>
                <a:cubicBezTo>
                  <a:pt x="246" y="345"/>
                  <a:pt x="248" y="354"/>
                  <a:pt x="254" y="358"/>
                </a:cubicBezTo>
                <a:lnTo>
                  <a:pt x="329" y="416"/>
                </a:lnTo>
                <a:cubicBezTo>
                  <a:pt x="335" y="420"/>
                  <a:pt x="343" y="418"/>
                  <a:pt x="346" y="412"/>
                </a:cubicBezTo>
                <a:cubicBezTo>
                  <a:pt x="350" y="406"/>
                  <a:pt x="348" y="397"/>
                  <a:pt x="342" y="393"/>
                </a:cubicBezTo>
                <a:close/>
                <a:moveTo>
                  <a:pt x="445" y="144"/>
                </a:moveTo>
                <a:lnTo>
                  <a:pt x="468" y="102"/>
                </a:lnTo>
                <a:lnTo>
                  <a:pt x="449" y="91"/>
                </a:lnTo>
                <a:lnTo>
                  <a:pt x="426" y="133"/>
                </a:lnTo>
                <a:lnTo>
                  <a:pt x="445" y="144"/>
                </a:lnTo>
                <a:close/>
                <a:moveTo>
                  <a:pt x="485" y="193"/>
                </a:moveTo>
                <a:lnTo>
                  <a:pt x="526" y="170"/>
                </a:lnTo>
                <a:lnTo>
                  <a:pt x="515" y="150"/>
                </a:lnTo>
                <a:lnTo>
                  <a:pt x="474" y="174"/>
                </a:lnTo>
                <a:lnTo>
                  <a:pt x="485" y="193"/>
                </a:lnTo>
                <a:close/>
                <a:moveTo>
                  <a:pt x="385" y="121"/>
                </a:moveTo>
                <a:lnTo>
                  <a:pt x="385" y="73"/>
                </a:lnTo>
                <a:lnTo>
                  <a:pt x="363" y="73"/>
                </a:lnTo>
                <a:lnTo>
                  <a:pt x="363" y="121"/>
                </a:lnTo>
                <a:lnTo>
                  <a:pt x="385" y="121"/>
                </a:lnTo>
                <a:close/>
                <a:moveTo>
                  <a:pt x="321" y="131"/>
                </a:moveTo>
                <a:lnTo>
                  <a:pt x="298" y="90"/>
                </a:lnTo>
                <a:lnTo>
                  <a:pt x="278" y="101"/>
                </a:lnTo>
                <a:lnTo>
                  <a:pt x="302" y="142"/>
                </a:lnTo>
                <a:lnTo>
                  <a:pt x="321" y="131"/>
                </a:lnTo>
                <a:close/>
                <a:moveTo>
                  <a:pt x="496" y="257"/>
                </a:moveTo>
                <a:lnTo>
                  <a:pt x="543" y="257"/>
                </a:lnTo>
                <a:lnTo>
                  <a:pt x="543" y="235"/>
                </a:lnTo>
                <a:lnTo>
                  <a:pt x="496" y="235"/>
                </a:lnTo>
                <a:lnTo>
                  <a:pt x="496" y="257"/>
                </a:lnTo>
                <a:close/>
                <a:moveTo>
                  <a:pt x="324" y="426"/>
                </a:moveTo>
                <a:lnTo>
                  <a:pt x="248" y="368"/>
                </a:lnTo>
                <a:cubicBezTo>
                  <a:pt x="242" y="364"/>
                  <a:pt x="235" y="365"/>
                  <a:pt x="231" y="372"/>
                </a:cubicBezTo>
                <a:cubicBezTo>
                  <a:pt x="227" y="378"/>
                  <a:pt x="229" y="386"/>
                  <a:pt x="235" y="391"/>
                </a:cubicBezTo>
                <a:lnTo>
                  <a:pt x="311" y="448"/>
                </a:lnTo>
                <a:cubicBezTo>
                  <a:pt x="316" y="453"/>
                  <a:pt x="324" y="451"/>
                  <a:pt x="328" y="445"/>
                </a:cubicBezTo>
                <a:cubicBezTo>
                  <a:pt x="331" y="439"/>
                  <a:pt x="329" y="430"/>
                  <a:pt x="324" y="426"/>
                </a:cubicBezTo>
                <a:close/>
                <a:moveTo>
                  <a:pt x="246" y="720"/>
                </a:moveTo>
                <a:cubicBezTo>
                  <a:pt x="254" y="663"/>
                  <a:pt x="254" y="603"/>
                  <a:pt x="239" y="550"/>
                </a:cubicBezTo>
                <a:cubicBezTo>
                  <a:pt x="0" y="415"/>
                  <a:pt x="62" y="105"/>
                  <a:pt x="263" y="42"/>
                </a:cubicBezTo>
                <a:cubicBezTo>
                  <a:pt x="369" y="0"/>
                  <a:pt x="513" y="25"/>
                  <a:pt x="606" y="119"/>
                </a:cubicBezTo>
                <a:cubicBezTo>
                  <a:pt x="674" y="187"/>
                  <a:pt x="642" y="204"/>
                  <a:pt x="642" y="204"/>
                </a:cubicBezTo>
                <a:lnTo>
                  <a:pt x="627" y="213"/>
                </a:lnTo>
                <a:cubicBezTo>
                  <a:pt x="635" y="245"/>
                  <a:pt x="650" y="305"/>
                  <a:pt x="648" y="313"/>
                </a:cubicBezTo>
                <a:cubicBezTo>
                  <a:pt x="645" y="324"/>
                  <a:pt x="633" y="336"/>
                  <a:pt x="633" y="336"/>
                </a:cubicBezTo>
                <a:lnTo>
                  <a:pt x="667" y="450"/>
                </a:lnTo>
                <a:lnTo>
                  <a:pt x="636" y="462"/>
                </a:lnTo>
                <a:cubicBezTo>
                  <a:pt x="643" y="499"/>
                  <a:pt x="647" y="530"/>
                  <a:pt x="643" y="566"/>
                </a:cubicBezTo>
                <a:cubicBezTo>
                  <a:pt x="643" y="572"/>
                  <a:pt x="622" y="590"/>
                  <a:pt x="606" y="591"/>
                </a:cubicBezTo>
                <a:lnTo>
                  <a:pt x="504" y="598"/>
                </a:lnTo>
                <a:lnTo>
                  <a:pt x="510" y="720"/>
                </a:lnTo>
                <a:lnTo>
                  <a:pt x="246" y="720"/>
                </a:lnTo>
                <a:close/>
              </a:path>
            </a:pathLst>
          </a:custGeom>
          <a:solidFill>
            <a:srgbClr val="02B9E7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7" name="矩形 6"/>
          <p:cNvSpPr/>
          <p:nvPr/>
        </p:nvSpPr>
        <p:spPr>
          <a:xfrm>
            <a:off x="9639841" y="-706088"/>
            <a:ext cx="3896139" cy="9421856"/>
          </a:xfrm>
          <a:prstGeom prst="rect">
            <a:avLst/>
          </a:prstGeom>
          <a:solidFill>
            <a:srgbClr val="02B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329936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00"/>
                            </p:stCondLst>
                            <p:childTnLst>
                              <p:par>
                                <p:cTn id="3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43" grpId="0"/>
      <p:bldP spid="44" grpId="0"/>
      <p:bldP spid="11" grpId="0" animBg="1"/>
      <p:bldP spid="11" grpId="1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510" y="325160"/>
            <a:ext cx="1774758" cy="584541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3199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导航</a:t>
            </a: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269585" y="269251"/>
            <a:ext cx="262616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441371" y="443010"/>
            <a:ext cx="262616" cy="26854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265635" y="624671"/>
            <a:ext cx="260640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9" name="椭圆 8"/>
          <p:cNvSpPr/>
          <p:nvPr/>
        </p:nvSpPr>
        <p:spPr bwMode="auto">
          <a:xfrm>
            <a:off x="1417307" y="1395811"/>
            <a:ext cx="799664" cy="799664"/>
          </a:xfrm>
          <a:prstGeom prst="ellipse">
            <a:avLst/>
          </a:prstGeom>
          <a:solidFill>
            <a:srgbClr val="04B0B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98" tIns="45699" rIns="91398" bIns="45699" numCol="1" rtlCol="0" anchor="t" anchorCtr="0" compatLnSpc="1">
            <a:prstTxWarp prst="textNoShape">
              <a:avLst/>
            </a:prstTxWarp>
          </a:bodyPr>
          <a:lstStyle/>
          <a:p>
            <a:pPr defTabSz="913973"/>
            <a:endParaRPr lang="zh-CN" altLang="en-US" sz="1699"/>
          </a:p>
        </p:txBody>
      </p:sp>
      <p:sp>
        <p:nvSpPr>
          <p:cNvPr id="10" name="TextBox 9"/>
          <p:cNvSpPr txBox="1"/>
          <p:nvPr/>
        </p:nvSpPr>
        <p:spPr>
          <a:xfrm>
            <a:off x="1471670" y="1503373"/>
            <a:ext cx="598156" cy="584605"/>
          </a:xfrm>
          <a:prstGeom prst="rect">
            <a:avLst/>
          </a:prstGeom>
          <a:noFill/>
        </p:spPr>
        <p:txBody>
          <a:bodyPr wrap="none" lIns="91398" tIns="45699" rIns="91398" bIns="45699" rtlCol="0">
            <a:spAutoFit/>
          </a:bodyPr>
          <a:lstStyle/>
          <a:p>
            <a:r>
              <a:rPr lang="en-US" altLang="zh-CN" sz="3199" b="1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zh-CN" altLang="en-US" sz="3199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1417307" y="3331383"/>
            <a:ext cx="799664" cy="799664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98" tIns="45699" rIns="91398" bIns="45699" numCol="1" rtlCol="0" anchor="t" anchorCtr="0" compatLnSpc="1">
            <a:prstTxWarp prst="textNoShape">
              <a:avLst/>
            </a:prstTxWarp>
          </a:bodyPr>
          <a:lstStyle/>
          <a:p>
            <a:pPr defTabSz="913973"/>
            <a:endParaRPr lang="zh-CN" altLang="en-US" sz="1699"/>
          </a:p>
        </p:txBody>
      </p:sp>
      <p:sp>
        <p:nvSpPr>
          <p:cNvPr id="12" name="TextBox 11"/>
          <p:cNvSpPr txBox="1"/>
          <p:nvPr/>
        </p:nvSpPr>
        <p:spPr>
          <a:xfrm>
            <a:off x="1471670" y="3438944"/>
            <a:ext cx="598156" cy="584605"/>
          </a:xfrm>
          <a:prstGeom prst="rect">
            <a:avLst/>
          </a:prstGeom>
          <a:noFill/>
        </p:spPr>
        <p:txBody>
          <a:bodyPr wrap="none" lIns="91398" tIns="45699" rIns="91398" bIns="45699" rtlCol="0">
            <a:spAutoFit/>
          </a:bodyPr>
          <a:lstStyle/>
          <a:p>
            <a:r>
              <a:rPr lang="en-US" altLang="zh-CN" sz="3199" b="1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zh-CN" altLang="en-US" sz="3199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1417307" y="5319892"/>
            <a:ext cx="799664" cy="799664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98" tIns="45699" rIns="91398" bIns="45699" numCol="1" rtlCol="0" anchor="t" anchorCtr="0" compatLnSpc="1">
            <a:prstTxWarp prst="textNoShape">
              <a:avLst/>
            </a:prstTxWarp>
          </a:bodyPr>
          <a:lstStyle/>
          <a:p>
            <a:pPr defTabSz="913973"/>
            <a:endParaRPr lang="zh-CN" altLang="en-US" sz="1699"/>
          </a:p>
        </p:txBody>
      </p:sp>
      <p:sp>
        <p:nvSpPr>
          <p:cNvPr id="14" name="TextBox 13"/>
          <p:cNvSpPr txBox="1"/>
          <p:nvPr/>
        </p:nvSpPr>
        <p:spPr>
          <a:xfrm>
            <a:off x="1471670" y="5427455"/>
            <a:ext cx="598156" cy="584605"/>
          </a:xfrm>
          <a:prstGeom prst="rect">
            <a:avLst/>
          </a:prstGeom>
          <a:noFill/>
        </p:spPr>
        <p:txBody>
          <a:bodyPr wrap="none" lIns="91398" tIns="45699" rIns="91398" bIns="45699" rtlCol="0">
            <a:spAutoFit/>
          </a:bodyPr>
          <a:lstStyle/>
          <a:p>
            <a:r>
              <a:rPr lang="en-US" altLang="zh-CN" sz="3199" b="1"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zh-CN" altLang="en-US" sz="3199" b="1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1823604" y="4139187"/>
            <a:ext cx="0" cy="11435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矩形 15"/>
          <p:cNvSpPr/>
          <p:nvPr/>
        </p:nvSpPr>
        <p:spPr>
          <a:xfrm>
            <a:off x="2353047" y="1546381"/>
            <a:ext cx="3946154" cy="1568849"/>
          </a:xfrm>
          <a:prstGeom prst="rect">
            <a:avLst/>
          </a:prstGeom>
          <a:noFill/>
          <a:ln>
            <a:noFill/>
          </a:ln>
        </p:spPr>
        <p:txBody>
          <a:bodyPr wrap="square" lIns="91398" tIns="45699" rIns="91398" bIns="45699">
            <a:spAutoFit/>
          </a:bodyPr>
          <a:lstStyle/>
          <a:p>
            <a:pPr algn="just" eaLnBrk="0" hangingPunct="0"/>
            <a:r>
              <a:rPr lang="en-US" altLang="zh-CN" sz="1599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wx.navigateTo</a:t>
            </a:r>
            <a:r>
              <a:rPr lang="en-US" altLang="zh-CN" sz="1599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({</a:t>
            </a:r>
          </a:p>
          <a:p>
            <a:pPr algn="just" eaLnBrk="0" hangingPunct="0"/>
            <a:r>
              <a:rPr lang="en-US" altLang="zh-CN" sz="1599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599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599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: “/pages/welcome/welcome”,</a:t>
            </a:r>
          </a:p>
          <a:p>
            <a:pPr algn="just" eaLnBrk="0" hangingPunct="0"/>
            <a:r>
              <a:rPr lang="en-US" altLang="zh-CN" sz="1599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success : function(){</a:t>
            </a:r>
          </a:p>
          <a:p>
            <a:pPr algn="just" eaLnBrk="0" hangingPunct="0"/>
            <a:r>
              <a:rPr lang="en-US" altLang="zh-CN" sz="1599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          </a:t>
            </a:r>
            <a:r>
              <a:rPr lang="en-US" altLang="zh-CN" sz="1599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dosomething</a:t>
            </a:r>
            <a:r>
              <a:rPr lang="en-US" altLang="zh-CN" sz="1599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 </a:t>
            </a:r>
          </a:p>
          <a:p>
            <a:pPr algn="just" eaLnBrk="0" hangingPunct="0"/>
            <a:r>
              <a:rPr lang="en-US" altLang="zh-CN" sz="1599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    }</a:t>
            </a:r>
          </a:p>
          <a:p>
            <a:pPr algn="just" eaLnBrk="0" hangingPunct="0"/>
            <a:r>
              <a:rPr lang="en-US" altLang="zh-CN" sz="1599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})</a:t>
            </a:r>
            <a:endParaRPr lang="zh-CN" altLang="en-US" sz="1599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53047" y="3223585"/>
            <a:ext cx="2069796" cy="415328"/>
          </a:xfrm>
          <a:prstGeom prst="rect">
            <a:avLst/>
          </a:prstGeom>
          <a:noFill/>
          <a:ln>
            <a:noFill/>
          </a:ln>
        </p:spPr>
        <p:txBody>
          <a:bodyPr wrap="square" lIns="91398" tIns="45699" rIns="91398" bIns="45699">
            <a:spAutoFit/>
          </a:bodyPr>
          <a:lstStyle/>
          <a:p>
            <a:pPr algn="just" eaLnBrk="0" hangingPunct="0"/>
            <a:r>
              <a:rPr lang="en-US" altLang="zh-CN" sz="2099" b="1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wx.redirectTo</a:t>
            </a:r>
            <a:endParaRPr lang="en-US" altLang="zh-CN" sz="2099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353046" y="5532872"/>
            <a:ext cx="8691945" cy="338384"/>
          </a:xfrm>
          <a:prstGeom prst="rect">
            <a:avLst/>
          </a:prstGeom>
          <a:noFill/>
          <a:ln>
            <a:noFill/>
          </a:ln>
        </p:spPr>
        <p:txBody>
          <a:bodyPr wrap="square" lIns="91398" tIns="45699" rIns="91398" bIns="45699">
            <a:spAutoFit/>
          </a:bodyPr>
          <a:lstStyle/>
          <a:p>
            <a:pPr algn="just" eaLnBrk="0" hangingPunct="0"/>
            <a:r>
              <a:rPr lang="en-US" altLang="zh-CN" sz="1599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wx.switchTab</a:t>
            </a:r>
            <a:r>
              <a:rPr lang="zh-CN" altLang="en-US" sz="1599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只能用于跳转到带有</a:t>
            </a:r>
            <a:r>
              <a:rPr lang="en-US" altLang="zh-CN" sz="1599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tabBar</a:t>
            </a:r>
            <a:r>
              <a:rPr lang="zh-CN" altLang="en-US" sz="1599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的页面。有</a:t>
            </a:r>
            <a:r>
              <a:rPr lang="en-US" altLang="zh-CN" sz="1599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tabBar</a:t>
            </a:r>
            <a:r>
              <a:rPr lang="zh-CN" altLang="en-US" sz="1599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的页面也只能使用它跳转进来。</a:t>
            </a: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1823604" y="2200785"/>
            <a:ext cx="0" cy="11435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矩形 21"/>
          <p:cNvSpPr/>
          <p:nvPr/>
        </p:nvSpPr>
        <p:spPr>
          <a:xfrm>
            <a:off x="2353047" y="1125648"/>
            <a:ext cx="2405063" cy="430719"/>
          </a:xfrm>
          <a:prstGeom prst="rect">
            <a:avLst/>
          </a:prstGeom>
          <a:noFill/>
          <a:ln>
            <a:noFill/>
          </a:ln>
        </p:spPr>
        <p:txBody>
          <a:bodyPr wrap="square" lIns="91398" tIns="45699" rIns="91398" bIns="45699">
            <a:spAutoFit/>
          </a:bodyPr>
          <a:lstStyle/>
          <a:p>
            <a:pPr algn="just" eaLnBrk="0" hangingPunct="0"/>
            <a:r>
              <a:rPr lang="en-US" altLang="zh-CN" sz="2099" b="1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wx.navigateTo</a:t>
            </a:r>
            <a:endParaRPr lang="zh-CN" altLang="en-US" sz="2099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353046" y="3691597"/>
            <a:ext cx="8691945" cy="338384"/>
          </a:xfrm>
          <a:prstGeom prst="rect">
            <a:avLst/>
          </a:prstGeom>
          <a:noFill/>
          <a:ln>
            <a:noFill/>
          </a:ln>
        </p:spPr>
        <p:txBody>
          <a:bodyPr wrap="square" lIns="91398" tIns="45699" rIns="91398" bIns="45699">
            <a:spAutoFit/>
          </a:bodyPr>
          <a:lstStyle/>
          <a:p>
            <a:pPr algn="just" eaLnBrk="0" hangingPunct="0"/>
            <a:r>
              <a:rPr lang="zh-CN" altLang="en-US" sz="1599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599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wx.redirectTo</a:t>
            </a:r>
            <a:r>
              <a:rPr lang="zh-CN" altLang="en-US" sz="1599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跳转页面后，不能返回到跳转前的页面。</a:t>
            </a:r>
          </a:p>
        </p:txBody>
      </p:sp>
      <p:sp>
        <p:nvSpPr>
          <p:cNvPr id="24" name="矩形 23"/>
          <p:cNvSpPr/>
          <p:nvPr/>
        </p:nvSpPr>
        <p:spPr>
          <a:xfrm>
            <a:off x="2353047" y="5067368"/>
            <a:ext cx="2069796" cy="415328"/>
          </a:xfrm>
          <a:prstGeom prst="rect">
            <a:avLst/>
          </a:prstGeom>
          <a:noFill/>
          <a:ln>
            <a:noFill/>
          </a:ln>
        </p:spPr>
        <p:txBody>
          <a:bodyPr wrap="square" lIns="91398" tIns="45699" rIns="91398" bIns="45699">
            <a:spAutoFit/>
          </a:bodyPr>
          <a:lstStyle/>
          <a:p>
            <a:pPr algn="just" eaLnBrk="0" hangingPunct="0"/>
            <a:r>
              <a:rPr lang="en-US" altLang="zh-CN" sz="2099" b="1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wx.switchTab</a:t>
            </a:r>
            <a:endParaRPr lang="en-US" altLang="zh-CN" sz="2099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延时符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53046" y="389586"/>
            <a:ext cx="779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为了不让用户在使用小程序时造成困扰，微信规定页面路径只能是五层，请尽量避免多层级的交互方式。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435277" y="1556367"/>
            <a:ext cx="2141456" cy="1568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99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599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wx.navigateTo</a:t>
            </a:r>
            <a:r>
              <a:rPr lang="zh-CN" altLang="en-US" sz="1599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跳转页面后，跳转前的页面还被</a:t>
            </a:r>
            <a:endParaRPr lang="en-US" altLang="zh-CN" sz="1599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599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保存，所以，新页面有返回按钮，能够返回到跳转前的页面。</a:t>
            </a:r>
          </a:p>
        </p:txBody>
      </p:sp>
      <p:sp>
        <p:nvSpPr>
          <p:cNvPr id="26" name="矩形 25"/>
          <p:cNvSpPr/>
          <p:nvPr/>
        </p:nvSpPr>
        <p:spPr>
          <a:xfrm>
            <a:off x="6324597" y="1395811"/>
            <a:ext cx="2252133" cy="1827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87410" y="1438146"/>
            <a:ext cx="2357581" cy="2553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99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可以在跳转的</a:t>
            </a:r>
            <a:r>
              <a:rPr lang="en-US" altLang="zh-CN" sz="1599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1599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上面加上参数传递到新页面。</a:t>
            </a:r>
            <a:r>
              <a:rPr lang="en-US" altLang="zh-CN" sz="1599">
                <a:latin typeface="微软雅黑" pitchFamily="34" charset="-122"/>
                <a:ea typeface="微软雅黑" pitchFamily="34" charset="-122"/>
              </a:rPr>
              <a:t>eg:url:</a:t>
            </a:r>
            <a:r>
              <a:rPr lang="zh-CN" altLang="en-US" sz="1599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1599">
                <a:latin typeface="微软雅黑" pitchFamily="34" charset="-122"/>
                <a:ea typeface="微软雅黑" pitchFamily="34" charset="-122"/>
              </a:rPr>
              <a:t>pages/welcome/welcome?id=1”</a:t>
            </a:r>
            <a:r>
              <a:rPr lang="zh-CN" altLang="en-US" sz="1599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599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599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如何获取到这个</a:t>
            </a:r>
            <a:r>
              <a:rPr lang="en-US" altLang="zh-CN" sz="1599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1599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上面的</a:t>
            </a:r>
            <a:r>
              <a:rPr lang="en-US" altLang="zh-CN" sz="1599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599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1599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599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599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welcome.js</a:t>
            </a:r>
            <a:r>
              <a:rPr lang="zh-CN" altLang="en-US" sz="1599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599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onLoad:function(option){ }</a:t>
            </a:r>
            <a:r>
              <a:rPr lang="zh-CN" altLang="en-US" sz="1599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函数中，通过</a:t>
            </a:r>
            <a:r>
              <a:rPr lang="en-US" altLang="zh-CN" sz="1599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option.id</a:t>
            </a:r>
            <a:r>
              <a:rPr lang="zh-CN" altLang="en-US" sz="1599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</a:p>
        </p:txBody>
      </p:sp>
      <p:sp>
        <p:nvSpPr>
          <p:cNvPr id="8" name="矩形 7"/>
          <p:cNvSpPr/>
          <p:nvPr/>
        </p:nvSpPr>
        <p:spPr>
          <a:xfrm>
            <a:off x="8687410" y="1395810"/>
            <a:ext cx="2382977" cy="2743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38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4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4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4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4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4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0727E-6 -3.7037E-7 L 4.30727E-6 -0.28079 " pathEditMode="relative" rAng="0" ptsTypes="AA">
                                      <p:cBhvr>
                                        <p:cTn id="47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051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40"/>
                            </p:stCondLst>
                            <p:childTnLst>
                              <p:par>
                                <p:cTn id="5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4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4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4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0727E-6 -3.7037E-7 L 4.30727E-6 -0.28079 " pathEditMode="relative" rAng="0" ptsTypes="AA">
                                      <p:cBhvr>
                                        <p:cTn id="70" dur="5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051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40"/>
                            </p:stCondLst>
                            <p:childTnLst>
                              <p:par>
                                <p:cTn id="7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34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84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34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09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9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590"/>
                            </p:stCondLst>
                            <p:childTnLst>
                              <p:par>
                                <p:cTn id="1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animBg="1"/>
      <p:bldP spid="6" grpId="0" animBg="1"/>
      <p:bldP spid="7" grpId="0" animBg="1"/>
      <p:bldP spid="9" grpId="0" animBg="1"/>
      <p:bldP spid="10" grpId="0"/>
      <p:bldP spid="11" grpId="0" animBg="1"/>
      <p:bldP spid="11" grpId="1" animBg="1"/>
      <p:bldP spid="12" grpId="0"/>
      <p:bldP spid="13" grpId="0" animBg="1"/>
      <p:bldP spid="13" grpId="1" animBg="1"/>
      <p:bldP spid="14" grpId="0"/>
      <p:bldP spid="16" grpId="0"/>
      <p:bldP spid="17" grpId="0"/>
      <p:bldP spid="18" grpId="0"/>
      <p:bldP spid="22" grpId="0"/>
      <p:bldP spid="23" grpId="0"/>
      <p:bldP spid="24" grpId="0"/>
      <p:bldP spid="20" grpId="0"/>
      <p:bldP spid="2" grpId="0"/>
      <p:bldP spid="25" grpId="0"/>
      <p:bldP spid="26" grpId="0" animBg="1"/>
      <p:bldP spid="4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510" y="325160"/>
            <a:ext cx="1969490" cy="58460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3199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发起请求</a:t>
            </a: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269585" y="269251"/>
            <a:ext cx="262616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441371" y="443010"/>
            <a:ext cx="262616" cy="26854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265635" y="624671"/>
            <a:ext cx="260640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9" name="椭圆 8"/>
          <p:cNvSpPr/>
          <p:nvPr/>
        </p:nvSpPr>
        <p:spPr bwMode="auto">
          <a:xfrm>
            <a:off x="1417307" y="1395811"/>
            <a:ext cx="799664" cy="799664"/>
          </a:xfrm>
          <a:prstGeom prst="ellipse">
            <a:avLst/>
          </a:prstGeom>
          <a:solidFill>
            <a:srgbClr val="04B0B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98" tIns="45699" rIns="91398" bIns="45699" numCol="1" rtlCol="0" anchor="t" anchorCtr="0" compatLnSpc="1">
            <a:prstTxWarp prst="textNoShape">
              <a:avLst/>
            </a:prstTxWarp>
          </a:bodyPr>
          <a:lstStyle/>
          <a:p>
            <a:pPr defTabSz="913973"/>
            <a:endParaRPr lang="zh-CN" altLang="en-US" sz="1699"/>
          </a:p>
        </p:txBody>
      </p:sp>
      <p:sp>
        <p:nvSpPr>
          <p:cNvPr id="10" name="TextBox 9"/>
          <p:cNvSpPr txBox="1"/>
          <p:nvPr/>
        </p:nvSpPr>
        <p:spPr>
          <a:xfrm>
            <a:off x="1471670" y="1503373"/>
            <a:ext cx="598156" cy="584605"/>
          </a:xfrm>
          <a:prstGeom prst="rect">
            <a:avLst/>
          </a:prstGeom>
          <a:noFill/>
        </p:spPr>
        <p:txBody>
          <a:bodyPr wrap="none" lIns="91398" tIns="45699" rIns="91398" bIns="45699" rtlCol="0">
            <a:spAutoFit/>
          </a:bodyPr>
          <a:lstStyle/>
          <a:p>
            <a:r>
              <a:rPr lang="en-US" altLang="zh-CN" sz="3199" b="1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zh-CN" altLang="en-US" sz="3199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353047" y="1125648"/>
            <a:ext cx="2405063" cy="415328"/>
          </a:xfrm>
          <a:prstGeom prst="rect">
            <a:avLst/>
          </a:prstGeom>
          <a:noFill/>
          <a:ln>
            <a:noFill/>
          </a:ln>
        </p:spPr>
        <p:txBody>
          <a:bodyPr wrap="square" lIns="91398" tIns="45699" rIns="91398" bIns="45699">
            <a:spAutoFit/>
          </a:bodyPr>
          <a:lstStyle/>
          <a:p>
            <a:pPr algn="just" eaLnBrk="0" hangingPunct="0"/>
            <a:r>
              <a:rPr lang="en-US" altLang="zh-CN" sz="2099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wx.request</a:t>
            </a:r>
          </a:p>
        </p:txBody>
      </p:sp>
      <p:sp>
        <p:nvSpPr>
          <p:cNvPr id="20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延时符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53047" y="1540976"/>
            <a:ext cx="37937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wx.request({</a:t>
            </a:r>
          </a:p>
          <a:p>
            <a:r>
              <a:rPr lang="en-US" altLang="zh-CN"/>
              <a:t>  url: ‘https://api.douban.com/coming', 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data: {</a:t>
            </a:r>
          </a:p>
          <a:p>
            <a:r>
              <a:rPr lang="en-US" altLang="zh-CN"/>
              <a:t>     x: '' ,</a:t>
            </a:r>
          </a:p>
          <a:p>
            <a:r>
              <a:rPr lang="en-US" altLang="zh-CN"/>
              <a:t>     y: ''</a:t>
            </a:r>
          </a:p>
          <a:p>
            <a:r>
              <a:rPr lang="en-US" altLang="zh-CN"/>
              <a:t>  },</a:t>
            </a:r>
          </a:p>
          <a:p>
            <a:r>
              <a:rPr lang="en-US" altLang="zh-CN"/>
              <a:t>  header: {</a:t>
            </a:r>
          </a:p>
          <a:p>
            <a:r>
              <a:rPr lang="en-US" altLang="zh-CN"/>
              <a:t>      'content-type': 'application/json'</a:t>
            </a:r>
          </a:p>
          <a:p>
            <a:r>
              <a:rPr lang="en-US" altLang="zh-CN"/>
              <a:t>  },</a:t>
            </a:r>
          </a:p>
          <a:p>
            <a:r>
              <a:rPr lang="en-US" altLang="zh-CN"/>
              <a:t>  success: function(res) {</a:t>
            </a:r>
          </a:p>
          <a:p>
            <a:r>
              <a:rPr lang="en-US" altLang="zh-CN"/>
              <a:t>    console.log(res.data)</a:t>
            </a:r>
          </a:p>
          <a:p>
            <a:r>
              <a:rPr lang="en-US" altLang="zh-CN"/>
              <a:t>  }</a:t>
            </a:r>
          </a:p>
          <a:p>
            <a:r>
              <a:rPr lang="en-US" altLang="zh-CN"/>
              <a:t>})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353047" y="1540976"/>
            <a:ext cx="3793754" cy="3682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067" y="1540976"/>
            <a:ext cx="4933333" cy="1571429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2968855" y="1862667"/>
            <a:ext cx="2229678" cy="332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216256" y="3479800"/>
            <a:ext cx="1515677" cy="332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745066" y="3361267"/>
            <a:ext cx="4933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请求的方式</a:t>
            </a:r>
            <a:r>
              <a:rPr lang="en-US" altLang="zh-CN">
                <a:solidFill>
                  <a:srgbClr val="FF0000"/>
                </a:solidFill>
              </a:rPr>
              <a:t>method</a:t>
            </a:r>
            <a:r>
              <a:rPr lang="zh-CN" altLang="en-US">
                <a:solidFill>
                  <a:srgbClr val="FF0000"/>
                </a:solidFill>
              </a:rPr>
              <a:t>：默认是</a:t>
            </a:r>
            <a:r>
              <a:rPr lang="en-US" altLang="zh-CN">
                <a:solidFill>
                  <a:srgbClr val="FF0000"/>
                </a:solidFill>
              </a:rPr>
              <a:t>GET</a:t>
            </a:r>
            <a:r>
              <a:rPr lang="zh-CN" altLang="en-US">
                <a:solidFill>
                  <a:srgbClr val="FF0000"/>
                </a:solidFill>
              </a:rPr>
              <a:t>。还有</a:t>
            </a:r>
            <a:r>
              <a:rPr lang="en-US" altLang="zh-CN">
                <a:solidFill>
                  <a:srgbClr val="FF0000"/>
                </a:solidFill>
              </a:rPr>
              <a:t>POST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OPTIONS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DELETE</a:t>
            </a:r>
            <a:r>
              <a:rPr lang="zh-CN" altLang="en-US">
                <a:solidFill>
                  <a:srgbClr val="FF0000"/>
                </a:solidFill>
              </a:rPr>
              <a:t>等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745067" y="4326465"/>
            <a:ext cx="4667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content-type</a:t>
            </a:r>
            <a:r>
              <a:rPr lang="zh-CN" altLang="en-US">
                <a:solidFill>
                  <a:srgbClr val="FF0000"/>
                </a:solidFill>
              </a:rPr>
              <a:t>属性的值不能像左侧示例那么写。可以写除了</a:t>
            </a:r>
            <a:r>
              <a:rPr lang="en-US" altLang="zh-CN">
                <a:solidFill>
                  <a:srgbClr val="FF0000"/>
                </a:solidFill>
              </a:rPr>
              <a:t>application</a:t>
            </a:r>
            <a:r>
              <a:rPr lang="zh-CN" altLang="en-US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</a:rPr>
              <a:t>application/json</a:t>
            </a:r>
            <a:r>
              <a:rPr lang="zh-CN" altLang="en-US">
                <a:solidFill>
                  <a:srgbClr val="FF0000"/>
                </a:solidFill>
              </a:rPr>
              <a:t>之外的任意字符串。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11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2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2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2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32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7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7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7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7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animBg="1"/>
      <p:bldP spid="6" grpId="0" animBg="1"/>
      <p:bldP spid="7" grpId="0" animBg="1"/>
      <p:bldP spid="9" grpId="0" animBg="1"/>
      <p:bldP spid="10" grpId="0"/>
      <p:bldP spid="22" grpId="0"/>
      <p:bldP spid="20" grpId="0"/>
      <p:bldP spid="3" grpId="0"/>
      <p:bldP spid="4" grpId="0" animBg="1"/>
      <p:bldP spid="28" grpId="0" animBg="1"/>
      <p:bldP spid="30" grpId="0" animBg="1"/>
      <p:bldP spid="29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509" y="325160"/>
            <a:ext cx="4329757" cy="58460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3199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下拉刷新和滑动到底部</a:t>
            </a: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269585" y="269251"/>
            <a:ext cx="262616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441371" y="443010"/>
            <a:ext cx="262616" cy="26854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265635" y="624671"/>
            <a:ext cx="260640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9" name="椭圆 8"/>
          <p:cNvSpPr/>
          <p:nvPr/>
        </p:nvSpPr>
        <p:spPr bwMode="auto">
          <a:xfrm>
            <a:off x="1417307" y="1395811"/>
            <a:ext cx="799664" cy="799664"/>
          </a:xfrm>
          <a:prstGeom prst="ellipse">
            <a:avLst/>
          </a:prstGeom>
          <a:solidFill>
            <a:srgbClr val="04B0B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98" tIns="45699" rIns="91398" bIns="45699" numCol="1" rtlCol="0" anchor="t" anchorCtr="0" compatLnSpc="1">
            <a:prstTxWarp prst="textNoShape">
              <a:avLst/>
            </a:prstTxWarp>
          </a:bodyPr>
          <a:lstStyle/>
          <a:p>
            <a:pPr defTabSz="913973"/>
            <a:endParaRPr lang="zh-CN" altLang="en-US" sz="1699"/>
          </a:p>
        </p:txBody>
      </p:sp>
      <p:sp>
        <p:nvSpPr>
          <p:cNvPr id="10" name="TextBox 9"/>
          <p:cNvSpPr txBox="1"/>
          <p:nvPr/>
        </p:nvSpPr>
        <p:spPr>
          <a:xfrm>
            <a:off x="1471670" y="1503373"/>
            <a:ext cx="598156" cy="584605"/>
          </a:xfrm>
          <a:prstGeom prst="rect">
            <a:avLst/>
          </a:prstGeom>
          <a:noFill/>
        </p:spPr>
        <p:txBody>
          <a:bodyPr wrap="none" lIns="91398" tIns="45699" rIns="91398" bIns="45699" rtlCol="0">
            <a:spAutoFit/>
          </a:bodyPr>
          <a:lstStyle/>
          <a:p>
            <a:r>
              <a:rPr lang="en-US" altLang="zh-CN" sz="3199" b="1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zh-CN" altLang="en-US" sz="3199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1417307" y="3331383"/>
            <a:ext cx="799664" cy="799664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98" tIns="45699" rIns="91398" bIns="45699" numCol="1" rtlCol="0" anchor="t" anchorCtr="0" compatLnSpc="1">
            <a:prstTxWarp prst="textNoShape">
              <a:avLst/>
            </a:prstTxWarp>
          </a:bodyPr>
          <a:lstStyle/>
          <a:p>
            <a:pPr defTabSz="913973"/>
            <a:endParaRPr lang="zh-CN" altLang="en-US" sz="1699"/>
          </a:p>
        </p:txBody>
      </p:sp>
      <p:sp>
        <p:nvSpPr>
          <p:cNvPr id="12" name="TextBox 11"/>
          <p:cNvSpPr txBox="1"/>
          <p:nvPr/>
        </p:nvSpPr>
        <p:spPr>
          <a:xfrm>
            <a:off x="1471670" y="3438944"/>
            <a:ext cx="598156" cy="584605"/>
          </a:xfrm>
          <a:prstGeom prst="rect">
            <a:avLst/>
          </a:prstGeom>
          <a:noFill/>
        </p:spPr>
        <p:txBody>
          <a:bodyPr wrap="none" lIns="91398" tIns="45699" rIns="91398" bIns="45699" rtlCol="0">
            <a:spAutoFit/>
          </a:bodyPr>
          <a:lstStyle/>
          <a:p>
            <a:r>
              <a:rPr lang="en-US" altLang="zh-CN" sz="3199" b="1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zh-CN" altLang="en-US" sz="3199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1417307" y="5319892"/>
            <a:ext cx="799664" cy="799664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98" tIns="45699" rIns="91398" bIns="45699" numCol="1" rtlCol="0" anchor="t" anchorCtr="0" compatLnSpc="1">
            <a:prstTxWarp prst="textNoShape">
              <a:avLst/>
            </a:prstTxWarp>
          </a:bodyPr>
          <a:lstStyle/>
          <a:p>
            <a:pPr defTabSz="913973"/>
            <a:endParaRPr lang="zh-CN" altLang="en-US" sz="1699"/>
          </a:p>
        </p:txBody>
      </p:sp>
      <p:sp>
        <p:nvSpPr>
          <p:cNvPr id="14" name="TextBox 13"/>
          <p:cNvSpPr txBox="1"/>
          <p:nvPr/>
        </p:nvSpPr>
        <p:spPr>
          <a:xfrm>
            <a:off x="1471670" y="5427455"/>
            <a:ext cx="598156" cy="584605"/>
          </a:xfrm>
          <a:prstGeom prst="rect">
            <a:avLst/>
          </a:prstGeom>
          <a:noFill/>
        </p:spPr>
        <p:txBody>
          <a:bodyPr wrap="none" lIns="91398" tIns="45699" rIns="91398" bIns="45699" rtlCol="0">
            <a:spAutoFit/>
          </a:bodyPr>
          <a:lstStyle/>
          <a:p>
            <a:r>
              <a:rPr lang="en-US" altLang="zh-CN" sz="3199" b="1"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zh-CN" altLang="en-US" sz="3199" b="1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1823604" y="4139187"/>
            <a:ext cx="0" cy="11435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矩形 15"/>
          <p:cNvSpPr/>
          <p:nvPr/>
        </p:nvSpPr>
        <p:spPr>
          <a:xfrm>
            <a:off x="2353047" y="1546381"/>
            <a:ext cx="8560486" cy="615511"/>
          </a:xfrm>
          <a:prstGeom prst="rect">
            <a:avLst/>
          </a:prstGeom>
          <a:noFill/>
          <a:ln>
            <a:noFill/>
          </a:ln>
        </p:spPr>
        <p:txBody>
          <a:bodyPr wrap="square" lIns="91398" tIns="45699" rIns="91398" bIns="45699">
            <a:spAutoFit/>
          </a:bodyPr>
          <a:lstStyle/>
          <a:p>
            <a:pPr algn="just" eaLnBrk="0" hangingPunct="0"/>
            <a:r>
              <a:rPr lang="zh-CN" altLang="en-US"/>
              <a:t>在 </a:t>
            </a:r>
            <a:r>
              <a:rPr lang="en-US" altLang="zh-CN"/>
              <a:t>Page </a:t>
            </a:r>
            <a:r>
              <a:rPr lang="zh-CN" altLang="en-US"/>
              <a:t>中定义 </a:t>
            </a:r>
            <a:r>
              <a:rPr lang="en-US" altLang="zh-CN" err="1"/>
              <a:t>onPullDownRefresh</a:t>
            </a:r>
            <a:r>
              <a:rPr lang="en-US" altLang="zh-CN"/>
              <a:t> </a:t>
            </a:r>
            <a:r>
              <a:rPr lang="zh-CN" altLang="en-US"/>
              <a:t>处理函数，监听该页面用户下拉刷新事件。</a:t>
            </a:r>
            <a:endParaRPr lang="en-US" altLang="zh-CN"/>
          </a:p>
          <a:p>
            <a:pPr algn="just" eaLnBrk="0" hangingPunct="0"/>
            <a:r>
              <a:rPr lang="zh-CN" altLang="en-US" sz="1599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zh-CN" altLang="zh-CN" sz="1600">
                <a:solidFill>
                  <a:srgbClr val="FF0000"/>
                </a:solidFill>
                <a:latin typeface="Arial" panose="020B0604020202020204" pitchFamily="34" charset="0"/>
                <a:ea typeface="Helvetica Neue"/>
              </a:rPr>
              <a:t>需要在</a:t>
            </a:r>
            <a:r>
              <a:rPr lang="zh-CN" altLang="zh-CN" sz="1600">
                <a:solidFill>
                  <a:srgbClr val="FF0000"/>
                </a:solidFill>
                <a:latin typeface="Consolas" panose="020B0609020204030204" pitchFamily="49" charset="0"/>
              </a:rPr>
              <a:t>config</a:t>
            </a:r>
            <a:r>
              <a:rPr lang="zh-CN" altLang="zh-CN" sz="1600">
                <a:solidFill>
                  <a:srgbClr val="FF0000"/>
                </a:solidFill>
                <a:ea typeface="Helvetica Neue"/>
              </a:rPr>
              <a:t>的</a:t>
            </a:r>
            <a:r>
              <a:rPr lang="zh-CN" altLang="zh-CN" sz="1600">
                <a:solidFill>
                  <a:srgbClr val="FF0000"/>
                </a:solidFill>
                <a:latin typeface="Consolas" panose="020B0609020204030204" pitchFamily="49" charset="0"/>
                <a:ea typeface="Helvetica Neue"/>
                <a:hlinkClick r:id="rId3"/>
              </a:rPr>
              <a:t>window</a:t>
            </a:r>
            <a:r>
              <a:rPr lang="zh-CN" altLang="zh-CN" sz="1600">
                <a:solidFill>
                  <a:srgbClr val="FF0000"/>
                </a:solidFill>
                <a:ea typeface="Helvetica Neue"/>
              </a:rPr>
              <a:t>选项中开启</a:t>
            </a:r>
            <a:r>
              <a:rPr lang="zh-CN" altLang="zh-CN" sz="1600">
                <a:solidFill>
                  <a:srgbClr val="FF0000"/>
                </a:solidFill>
                <a:latin typeface="Consolas" panose="020B0609020204030204" pitchFamily="49" charset="0"/>
              </a:rPr>
              <a:t>enablePullDownRefresh</a:t>
            </a:r>
            <a:r>
              <a:rPr lang="zh-CN" altLang="zh-CN" sz="1600">
                <a:solidFill>
                  <a:srgbClr val="FF0000"/>
                </a:solidFill>
              </a:rPr>
              <a:t> </a:t>
            </a:r>
            <a:endParaRPr lang="zh-CN" altLang="zh-CN" sz="16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53046" y="3223585"/>
            <a:ext cx="3793753" cy="415328"/>
          </a:xfrm>
          <a:prstGeom prst="rect">
            <a:avLst/>
          </a:prstGeom>
          <a:noFill/>
          <a:ln>
            <a:noFill/>
          </a:ln>
        </p:spPr>
        <p:txBody>
          <a:bodyPr wrap="square" lIns="91398" tIns="45699" rIns="91398" bIns="45699">
            <a:spAutoFit/>
          </a:bodyPr>
          <a:lstStyle/>
          <a:p>
            <a:pPr algn="just" eaLnBrk="0" hangingPunct="0"/>
            <a:r>
              <a:rPr lang="en-US" altLang="zh-CN" sz="2099" b="1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wx.stopPullDownRefresh</a:t>
            </a:r>
            <a:r>
              <a:rPr lang="en-US" altLang="zh-CN" sz="2099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</p:txBody>
      </p:sp>
      <p:sp>
        <p:nvSpPr>
          <p:cNvPr id="18" name="矩形 17"/>
          <p:cNvSpPr/>
          <p:nvPr/>
        </p:nvSpPr>
        <p:spPr>
          <a:xfrm>
            <a:off x="2353046" y="5532872"/>
            <a:ext cx="8691945" cy="369289"/>
          </a:xfrm>
          <a:prstGeom prst="rect">
            <a:avLst/>
          </a:prstGeom>
          <a:noFill/>
          <a:ln>
            <a:noFill/>
          </a:ln>
        </p:spPr>
        <p:txBody>
          <a:bodyPr wrap="square" lIns="91398" tIns="45699" rIns="91398" bIns="45699">
            <a:spAutoFit/>
          </a:bodyPr>
          <a:lstStyle/>
          <a:p>
            <a:pPr algn="just" eaLnBrk="0" hangingPunct="0"/>
            <a:r>
              <a:rPr lang="zh-CN" altLang="en-US"/>
              <a:t>页面上拉触底事件的处理函数。可以用来做加载更多的功能。</a:t>
            </a:r>
            <a:endParaRPr lang="zh-CN" altLang="en-US" sz="1599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1823604" y="2200785"/>
            <a:ext cx="0" cy="11435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矩形 21"/>
          <p:cNvSpPr/>
          <p:nvPr/>
        </p:nvSpPr>
        <p:spPr>
          <a:xfrm>
            <a:off x="2353047" y="1125648"/>
            <a:ext cx="3624420" cy="415328"/>
          </a:xfrm>
          <a:prstGeom prst="rect">
            <a:avLst/>
          </a:prstGeom>
          <a:noFill/>
          <a:ln>
            <a:noFill/>
          </a:ln>
        </p:spPr>
        <p:txBody>
          <a:bodyPr wrap="square" lIns="91398" tIns="45699" rIns="91398" bIns="45699">
            <a:spAutoFit/>
          </a:bodyPr>
          <a:lstStyle/>
          <a:p>
            <a:pPr algn="just" eaLnBrk="0" hangingPunct="0"/>
            <a:r>
              <a:rPr lang="en-US" altLang="zh-CN" sz="2099" b="1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Page.onPullDownRefresh</a:t>
            </a:r>
            <a:endParaRPr lang="en-US" altLang="zh-CN" sz="2099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353046" y="3691597"/>
            <a:ext cx="8691945" cy="369289"/>
          </a:xfrm>
          <a:prstGeom prst="rect">
            <a:avLst/>
          </a:prstGeom>
          <a:noFill/>
          <a:ln>
            <a:noFill/>
          </a:ln>
        </p:spPr>
        <p:txBody>
          <a:bodyPr wrap="square" lIns="91398" tIns="45699" rIns="91398" bIns="45699">
            <a:spAutoFit/>
          </a:bodyPr>
          <a:lstStyle/>
          <a:p>
            <a:pPr algn="just" eaLnBrk="0" hangingPunct="0"/>
            <a:r>
              <a:rPr lang="zh-CN" altLang="en-US"/>
              <a:t>停止当前页面下拉刷新。</a:t>
            </a:r>
            <a:endParaRPr lang="zh-CN" altLang="en-US" sz="1599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53047" y="5067368"/>
            <a:ext cx="2354420" cy="415328"/>
          </a:xfrm>
          <a:prstGeom prst="rect">
            <a:avLst/>
          </a:prstGeom>
          <a:noFill/>
          <a:ln>
            <a:noFill/>
          </a:ln>
        </p:spPr>
        <p:txBody>
          <a:bodyPr wrap="square" lIns="91398" tIns="45699" rIns="91398" bIns="45699">
            <a:spAutoFit/>
          </a:bodyPr>
          <a:lstStyle/>
          <a:p>
            <a:pPr algn="just" eaLnBrk="0" hangingPunct="0"/>
            <a:r>
              <a:rPr lang="en-US" altLang="zh-CN" sz="2099" b="1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onReachBottom</a:t>
            </a:r>
            <a:endParaRPr lang="en-US" altLang="zh-CN" sz="2099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延时符</a:t>
            </a:r>
          </a:p>
        </p:txBody>
      </p:sp>
      <p:sp>
        <p:nvSpPr>
          <p:cNvPr id="8" name="矩形 7"/>
          <p:cNvSpPr/>
          <p:nvPr/>
        </p:nvSpPr>
        <p:spPr>
          <a:xfrm>
            <a:off x="5236910" y="3592147"/>
            <a:ext cx="4544048" cy="1475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0" y="105489"/>
            <a:ext cx="65" cy="24622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417262" y="3592147"/>
            <a:ext cx="43636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>
                <a:solidFill>
                  <a:srgbClr val="333333"/>
                </a:solidFill>
                <a:latin typeface="Consolas" panose="020B0609020204030204" pitchFamily="49" charset="0"/>
              </a:rPr>
              <a:t>Page({ </a:t>
            </a:r>
            <a:endParaRPr lang="en-US" altLang="zh-CN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zh-CN" altLang="zh-CN">
                <a:solidFill>
                  <a:srgbClr val="333333"/>
                </a:solidFill>
                <a:latin typeface="Consolas" panose="020B0609020204030204" pitchFamily="49" charset="0"/>
              </a:rPr>
              <a:t>onPullDownRefresh: </a:t>
            </a:r>
            <a:r>
              <a:rPr lang="zh-CN" altLang="zh-CN">
                <a:solidFill>
                  <a:srgbClr val="8959A8"/>
                </a:solidFill>
                <a:latin typeface="Consolas" panose="020B0609020204030204" pitchFamily="49" charset="0"/>
              </a:rPr>
              <a:t>function</a:t>
            </a:r>
            <a:r>
              <a:rPr lang="zh-CN" altLang="zh-CN">
                <a:solidFill>
                  <a:srgbClr val="4271AE"/>
                </a:solidFill>
                <a:latin typeface="Consolas" panose="020B0609020204030204" pitchFamily="49" charset="0"/>
              </a:rPr>
              <a:t>()</a:t>
            </a:r>
            <a:r>
              <a:rPr lang="zh-CN" altLang="zh-CN">
                <a:solidFill>
                  <a:srgbClr val="333333"/>
                </a:solidFill>
                <a:latin typeface="Consolas" panose="020B0609020204030204" pitchFamily="49" charset="0"/>
              </a:rPr>
              <a:t>{ </a:t>
            </a:r>
            <a:endParaRPr lang="en-US" altLang="zh-CN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>
                <a:solidFill>
                  <a:srgbClr val="FF0000"/>
                </a:solidFill>
                <a:latin typeface="Consolas" panose="020B0609020204030204" pitchFamily="49" charset="0"/>
              </a:rPr>
              <a:t>wx.stopPullDownRefresh()</a:t>
            </a:r>
            <a:r>
              <a:rPr lang="zh-CN" altLang="zh-CN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US" altLang="zh-CN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zh-CN" altLang="zh-CN">
                <a:solidFill>
                  <a:srgbClr val="333333"/>
                </a:solidFill>
                <a:latin typeface="Consolas" panose="020B0609020204030204" pitchFamily="49" charset="0"/>
              </a:rPr>
              <a:t>} </a:t>
            </a:r>
            <a:endParaRPr lang="en-US" altLang="zh-CN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zh-CN" altLang="zh-CN">
                <a:solidFill>
                  <a:srgbClr val="333333"/>
                </a:solidFill>
                <a:latin typeface="Consolas" panose="020B0609020204030204" pitchFamily="49" charset="0"/>
              </a:rPr>
              <a:t>})</a:t>
            </a:r>
            <a:r>
              <a:rPr lang="zh-CN" altLang="zh-CN"/>
              <a:t> </a:t>
            </a:r>
            <a:endParaRPr lang="zh-CN" altLang="zh-CN">
              <a:latin typeface="Arial" panose="020B0604020202020204" pitchFamily="34" charset="0"/>
            </a:endParaRPr>
          </a:p>
          <a:p>
            <a:endParaRPr lang="zh-CN" altLang="en-US"/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0" y="-123110"/>
            <a:ext cx="65" cy="24622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022600" y="2191498"/>
            <a:ext cx="3521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{</a:t>
            </a:r>
          </a:p>
          <a:p>
            <a:r>
              <a:rPr lang="en-US" altLang="zh-CN"/>
              <a:t>    "enablePullDownRefresh": "true"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014133" y="2161892"/>
            <a:ext cx="3547534" cy="9422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9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6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6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6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6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6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6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0727E-6 -3.7037E-7 L 4.30727E-6 -0.28079 " pathEditMode="relative" rAng="0" ptsTypes="AA">
                                      <p:cBhvr>
                                        <p:cTn id="58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05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60"/>
                            </p:stCondLst>
                            <p:childTnLst>
                              <p:par>
                                <p:cTn id="6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86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36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86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6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0727E-6 -3.7037E-7 L 4.30727E-6 -0.28079 " pathEditMode="relative" rAng="0" ptsTypes="AA">
                                      <p:cBhvr>
                                        <p:cTn id="92" dur="5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05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360"/>
                            </p:stCondLst>
                            <p:childTnLst>
                              <p:par>
                                <p:cTn id="9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66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16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866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animBg="1"/>
      <p:bldP spid="6" grpId="0" animBg="1"/>
      <p:bldP spid="7" grpId="0" animBg="1"/>
      <p:bldP spid="9" grpId="0" animBg="1"/>
      <p:bldP spid="10" grpId="0"/>
      <p:bldP spid="11" grpId="0" animBg="1"/>
      <p:bldP spid="11" grpId="1" animBg="1"/>
      <p:bldP spid="12" grpId="0"/>
      <p:bldP spid="13" grpId="0" animBg="1"/>
      <p:bldP spid="13" grpId="1" animBg="1"/>
      <p:bldP spid="14" grpId="0"/>
      <p:bldP spid="16" grpId="0"/>
      <p:bldP spid="17" grpId="0"/>
      <p:bldP spid="18" grpId="0"/>
      <p:bldP spid="22" grpId="0"/>
      <p:bldP spid="23" grpId="0"/>
      <p:bldP spid="24" grpId="0"/>
      <p:bldP spid="20" grpId="0"/>
      <p:bldP spid="8" grpId="0" animBg="1"/>
      <p:bldP spid="26" grpId="0"/>
      <p:bldP spid="29" grpId="0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510" y="325160"/>
            <a:ext cx="1876358" cy="58460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3199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数据缓存</a:t>
            </a: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269585" y="269251"/>
            <a:ext cx="262616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441371" y="443010"/>
            <a:ext cx="262616" cy="26854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265635" y="624671"/>
            <a:ext cx="260640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9" name="椭圆 8"/>
          <p:cNvSpPr/>
          <p:nvPr/>
        </p:nvSpPr>
        <p:spPr bwMode="auto">
          <a:xfrm>
            <a:off x="1417307" y="1395811"/>
            <a:ext cx="799664" cy="799664"/>
          </a:xfrm>
          <a:prstGeom prst="ellipse">
            <a:avLst/>
          </a:prstGeom>
          <a:solidFill>
            <a:srgbClr val="04B0B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98" tIns="45699" rIns="91398" bIns="45699" numCol="1" rtlCol="0" anchor="t" anchorCtr="0" compatLnSpc="1">
            <a:prstTxWarp prst="textNoShape">
              <a:avLst/>
            </a:prstTxWarp>
          </a:bodyPr>
          <a:lstStyle/>
          <a:p>
            <a:pPr defTabSz="913973"/>
            <a:endParaRPr lang="zh-CN" altLang="en-US" sz="1699"/>
          </a:p>
        </p:txBody>
      </p:sp>
      <p:sp>
        <p:nvSpPr>
          <p:cNvPr id="10" name="TextBox 9"/>
          <p:cNvSpPr txBox="1"/>
          <p:nvPr/>
        </p:nvSpPr>
        <p:spPr>
          <a:xfrm>
            <a:off x="1471670" y="1503373"/>
            <a:ext cx="598156" cy="584605"/>
          </a:xfrm>
          <a:prstGeom prst="rect">
            <a:avLst/>
          </a:prstGeom>
          <a:noFill/>
        </p:spPr>
        <p:txBody>
          <a:bodyPr wrap="none" lIns="91398" tIns="45699" rIns="91398" bIns="45699" rtlCol="0">
            <a:spAutoFit/>
          </a:bodyPr>
          <a:lstStyle/>
          <a:p>
            <a:r>
              <a:rPr lang="en-US" altLang="zh-CN" sz="3199" b="1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zh-CN" altLang="en-US" sz="3199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1417307" y="3331383"/>
            <a:ext cx="799664" cy="799664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98" tIns="45699" rIns="91398" bIns="45699" numCol="1" rtlCol="0" anchor="t" anchorCtr="0" compatLnSpc="1">
            <a:prstTxWarp prst="textNoShape">
              <a:avLst/>
            </a:prstTxWarp>
          </a:bodyPr>
          <a:lstStyle/>
          <a:p>
            <a:pPr defTabSz="913973"/>
            <a:endParaRPr lang="zh-CN" altLang="en-US" sz="1699"/>
          </a:p>
        </p:txBody>
      </p:sp>
      <p:sp>
        <p:nvSpPr>
          <p:cNvPr id="12" name="TextBox 11"/>
          <p:cNvSpPr txBox="1"/>
          <p:nvPr/>
        </p:nvSpPr>
        <p:spPr>
          <a:xfrm>
            <a:off x="1471670" y="3438944"/>
            <a:ext cx="598156" cy="584605"/>
          </a:xfrm>
          <a:prstGeom prst="rect">
            <a:avLst/>
          </a:prstGeom>
          <a:noFill/>
        </p:spPr>
        <p:txBody>
          <a:bodyPr wrap="none" lIns="91398" tIns="45699" rIns="91398" bIns="45699" rtlCol="0">
            <a:spAutoFit/>
          </a:bodyPr>
          <a:lstStyle/>
          <a:p>
            <a:r>
              <a:rPr lang="en-US" altLang="zh-CN" sz="3199" b="1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zh-CN" altLang="en-US" sz="3199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1417307" y="5319892"/>
            <a:ext cx="799664" cy="799664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98" tIns="45699" rIns="91398" bIns="45699" numCol="1" rtlCol="0" anchor="t" anchorCtr="0" compatLnSpc="1">
            <a:prstTxWarp prst="textNoShape">
              <a:avLst/>
            </a:prstTxWarp>
          </a:bodyPr>
          <a:lstStyle/>
          <a:p>
            <a:pPr defTabSz="913973"/>
            <a:endParaRPr lang="zh-CN" altLang="en-US" sz="1699"/>
          </a:p>
        </p:txBody>
      </p:sp>
      <p:sp>
        <p:nvSpPr>
          <p:cNvPr id="14" name="TextBox 13"/>
          <p:cNvSpPr txBox="1"/>
          <p:nvPr/>
        </p:nvSpPr>
        <p:spPr>
          <a:xfrm>
            <a:off x="1471670" y="5427455"/>
            <a:ext cx="598156" cy="584605"/>
          </a:xfrm>
          <a:prstGeom prst="rect">
            <a:avLst/>
          </a:prstGeom>
          <a:noFill/>
        </p:spPr>
        <p:txBody>
          <a:bodyPr wrap="none" lIns="91398" tIns="45699" rIns="91398" bIns="45699" rtlCol="0">
            <a:spAutoFit/>
          </a:bodyPr>
          <a:lstStyle/>
          <a:p>
            <a:r>
              <a:rPr lang="en-US" altLang="zh-CN" sz="3199" b="1"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zh-CN" altLang="en-US" sz="3199" b="1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1823604" y="4139187"/>
            <a:ext cx="0" cy="11435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矩形 15"/>
          <p:cNvSpPr/>
          <p:nvPr/>
        </p:nvSpPr>
        <p:spPr>
          <a:xfrm>
            <a:off x="2353047" y="1546381"/>
            <a:ext cx="8560486" cy="369289"/>
          </a:xfrm>
          <a:prstGeom prst="rect">
            <a:avLst/>
          </a:prstGeom>
          <a:noFill/>
          <a:ln>
            <a:noFill/>
          </a:ln>
        </p:spPr>
        <p:txBody>
          <a:bodyPr wrap="square" lIns="91398" tIns="45699" rIns="91398" bIns="45699">
            <a:spAutoFit/>
          </a:bodyPr>
          <a:lstStyle/>
          <a:p>
            <a:pPr algn="just" eaLnBrk="0" hangingPunct="0"/>
            <a:r>
              <a:rPr lang="zh-CN" altLang="en-US"/>
              <a:t>将数据存储在本地缓存中指定的 </a:t>
            </a:r>
            <a:r>
              <a:rPr lang="en-US" altLang="zh-CN"/>
              <a:t>key </a:t>
            </a:r>
            <a:r>
              <a:rPr lang="zh-CN" altLang="en-US"/>
              <a:t>中，会覆盖掉原来该 </a:t>
            </a:r>
            <a:r>
              <a:rPr lang="en-US" altLang="zh-CN"/>
              <a:t>key </a:t>
            </a:r>
            <a:r>
              <a:rPr lang="zh-CN" altLang="en-US"/>
              <a:t>对应的内容</a:t>
            </a:r>
            <a:endParaRPr lang="zh-CN" altLang="zh-CN" sz="16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53045" y="3223585"/>
            <a:ext cx="4996021" cy="738365"/>
          </a:xfrm>
          <a:prstGeom prst="rect">
            <a:avLst/>
          </a:prstGeom>
          <a:noFill/>
          <a:ln>
            <a:noFill/>
          </a:ln>
        </p:spPr>
        <p:txBody>
          <a:bodyPr wrap="square" lIns="91398" tIns="45699" rIns="91398" bIns="45699">
            <a:spAutoFit/>
          </a:bodyPr>
          <a:lstStyle/>
          <a:p>
            <a:pPr algn="just" eaLnBrk="0" hangingPunct="0"/>
            <a:r>
              <a:rPr lang="en-US" altLang="zh-CN" sz="2099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wx.getStorage/ wx.getStorageSync</a:t>
            </a:r>
          </a:p>
          <a:p>
            <a:pPr algn="just" eaLnBrk="0" hangingPunct="0"/>
            <a:endParaRPr lang="en-US" altLang="zh-CN" sz="2099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353046" y="5532872"/>
            <a:ext cx="8691945" cy="892381"/>
          </a:xfrm>
          <a:prstGeom prst="rect">
            <a:avLst/>
          </a:prstGeom>
          <a:noFill/>
          <a:ln>
            <a:noFill/>
          </a:ln>
        </p:spPr>
        <p:txBody>
          <a:bodyPr wrap="square" lIns="91398" tIns="45699" rIns="91398" bIns="45699">
            <a:spAutoFit/>
          </a:bodyPr>
          <a:lstStyle/>
          <a:p>
            <a:pPr algn="just" eaLnBrk="0" hangingPunct="0"/>
            <a:r>
              <a:rPr lang="en-US" altLang="zh-CN" sz="1599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wx.removeStorage</a:t>
            </a:r>
            <a:r>
              <a:rPr lang="zh-CN" altLang="en-US" sz="1599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/>
              <a:t>从本地缓存中异步移除指定 </a:t>
            </a:r>
            <a:r>
              <a:rPr lang="en-US" altLang="zh-CN"/>
              <a:t>key </a:t>
            </a:r>
            <a:r>
              <a:rPr lang="zh-CN" altLang="en-US"/>
              <a:t>。</a:t>
            </a:r>
            <a:endParaRPr lang="en-US" altLang="zh-CN"/>
          </a:p>
          <a:p>
            <a:pPr algn="just" eaLnBrk="0" hangingPunct="0"/>
            <a:r>
              <a:rPr lang="en-US" altLang="zh-CN" sz="1599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wx.clearStorage()</a:t>
            </a:r>
            <a:r>
              <a:rPr lang="zh-CN" altLang="en-US" sz="1599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/>
              <a:t>清理本地数据缓存。</a:t>
            </a:r>
            <a:endParaRPr lang="en-US" altLang="zh-CN"/>
          </a:p>
          <a:p>
            <a:pPr algn="just" eaLnBrk="0" hangingPunct="0"/>
            <a:r>
              <a:rPr lang="zh-CN" altLang="en-US" sz="1599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当然它们两个也分同步和异步。</a:t>
            </a: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1823604" y="2200785"/>
            <a:ext cx="0" cy="11435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矩形 21"/>
          <p:cNvSpPr/>
          <p:nvPr/>
        </p:nvSpPr>
        <p:spPr>
          <a:xfrm>
            <a:off x="2353046" y="1125648"/>
            <a:ext cx="4784353" cy="738365"/>
          </a:xfrm>
          <a:prstGeom prst="rect">
            <a:avLst/>
          </a:prstGeom>
          <a:noFill/>
          <a:ln>
            <a:noFill/>
          </a:ln>
        </p:spPr>
        <p:txBody>
          <a:bodyPr wrap="square" lIns="91398" tIns="45699" rIns="91398" bIns="45699">
            <a:spAutoFit/>
          </a:bodyPr>
          <a:lstStyle/>
          <a:p>
            <a:pPr algn="just" eaLnBrk="0" hangingPunct="0"/>
            <a:r>
              <a:rPr lang="en-US" altLang="zh-CN" sz="2099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wx.setStorage/wx.setStorageSync</a:t>
            </a:r>
          </a:p>
          <a:p>
            <a:pPr algn="just" eaLnBrk="0" hangingPunct="0"/>
            <a:endParaRPr lang="en-US" altLang="zh-CN" sz="2099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353046" y="3691597"/>
            <a:ext cx="8691945" cy="369289"/>
          </a:xfrm>
          <a:prstGeom prst="rect">
            <a:avLst/>
          </a:prstGeom>
          <a:noFill/>
          <a:ln>
            <a:noFill/>
          </a:ln>
        </p:spPr>
        <p:txBody>
          <a:bodyPr wrap="square" lIns="91398" tIns="45699" rIns="91398" bIns="45699">
            <a:spAutoFit/>
          </a:bodyPr>
          <a:lstStyle/>
          <a:p>
            <a:pPr algn="just" eaLnBrk="0" hangingPunct="0"/>
            <a:r>
              <a:rPr lang="zh-CN" altLang="en-US"/>
              <a:t>从本地缓存中同步获取指定 </a:t>
            </a:r>
            <a:r>
              <a:rPr lang="en-US" altLang="zh-CN"/>
              <a:t>key </a:t>
            </a:r>
            <a:r>
              <a:rPr lang="zh-CN" altLang="en-US"/>
              <a:t>对应的内容。</a:t>
            </a:r>
            <a:endParaRPr lang="zh-CN" altLang="en-US" sz="1599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53046" y="5067368"/>
            <a:ext cx="5317753" cy="415328"/>
          </a:xfrm>
          <a:prstGeom prst="rect">
            <a:avLst/>
          </a:prstGeom>
          <a:noFill/>
          <a:ln>
            <a:noFill/>
          </a:ln>
        </p:spPr>
        <p:txBody>
          <a:bodyPr wrap="square" lIns="91398" tIns="45699" rIns="91398" bIns="45699">
            <a:spAutoFit/>
          </a:bodyPr>
          <a:lstStyle/>
          <a:p>
            <a:pPr algn="just" eaLnBrk="0" hangingPunct="0"/>
            <a:r>
              <a:rPr lang="en-US" altLang="zh-CN" sz="2099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wx.removeStorage/ wx.clearStorage()</a:t>
            </a:r>
          </a:p>
        </p:txBody>
      </p:sp>
      <p:sp>
        <p:nvSpPr>
          <p:cNvPr id="20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延时符</a:t>
            </a:r>
          </a:p>
        </p:txBody>
      </p: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0" y="105489"/>
            <a:ext cx="65" cy="24622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0" y="-123110"/>
            <a:ext cx="65" cy="24622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54559" y="2014364"/>
            <a:ext cx="1795363" cy="98488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wx.setStorage({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"key"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data: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53046" y="2014364"/>
            <a:ext cx="1821021" cy="1059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880876" y="2014198"/>
            <a:ext cx="3323324" cy="1059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106686" y="2217103"/>
            <a:ext cx="3053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wx.setStorage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：异步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wx.setStorageSync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：同步</a:t>
            </a:r>
            <a:endParaRPr lang="zh-CN" altLang="en-US"/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0" y="105489"/>
            <a:ext cx="65" cy="24622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393793" y="4210816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>
                <a:solidFill>
                  <a:srgbClr val="8959A8"/>
                </a:solidFill>
                <a:latin typeface="Consolas" panose="020B0609020204030204" pitchFamily="49" charset="0"/>
              </a:rPr>
              <a:t>var</a:t>
            </a:r>
            <a:r>
              <a:rPr lang="zh-CN" altLang="zh-CN">
                <a:solidFill>
                  <a:srgbClr val="333333"/>
                </a:solidFill>
                <a:latin typeface="Consolas" panose="020B0609020204030204" pitchFamily="49" charset="0"/>
              </a:rPr>
              <a:t> value = wx.getStorageSync(</a:t>
            </a:r>
            <a:r>
              <a:rPr lang="zh-CN" altLang="zh-CN">
                <a:solidFill>
                  <a:srgbClr val="718C00"/>
                </a:solidFill>
                <a:latin typeface="Consolas" panose="020B0609020204030204" pitchFamily="49" charset="0"/>
              </a:rPr>
              <a:t>'key'</a:t>
            </a:r>
            <a:r>
              <a:rPr lang="zh-CN" altLang="zh-CN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353045" y="4186286"/>
            <a:ext cx="4784354" cy="393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85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2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2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2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32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82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82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82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0727E-6 -3.7037E-7 L 4.30727E-6 -0.28079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051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320"/>
                            </p:stCondLst>
                            <p:childTnLst>
                              <p:par>
                                <p:cTn id="7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62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12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62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62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0727E-6 -3.7037E-7 L 4.30727E-6 -0.28079 " pathEditMode="relative" rAng="0" ptsTypes="AA">
                                      <p:cBhvr>
                                        <p:cTn id="103" dur="5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051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120"/>
                            </p:stCondLst>
                            <p:childTnLst>
                              <p:par>
                                <p:cTn id="10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42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892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942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animBg="1"/>
      <p:bldP spid="6" grpId="0" animBg="1"/>
      <p:bldP spid="7" grpId="0" animBg="1"/>
      <p:bldP spid="9" grpId="0" animBg="1"/>
      <p:bldP spid="10" grpId="0"/>
      <p:bldP spid="11" grpId="0" animBg="1"/>
      <p:bldP spid="11" grpId="1" animBg="1"/>
      <p:bldP spid="12" grpId="0"/>
      <p:bldP spid="13" grpId="0" animBg="1"/>
      <p:bldP spid="13" grpId="1" animBg="1"/>
      <p:bldP spid="14" grpId="0"/>
      <p:bldP spid="16" grpId="0"/>
      <p:bldP spid="17" grpId="0"/>
      <p:bldP spid="18" grpId="0"/>
      <p:bldP spid="22" grpId="0"/>
      <p:bldP spid="23" grpId="0"/>
      <p:bldP spid="24" grpId="0"/>
      <p:bldP spid="20" grpId="0"/>
      <p:bldP spid="3" grpId="0" animBg="1"/>
      <p:bldP spid="4" grpId="0" animBg="1"/>
      <p:bldP spid="21" grpId="0" animBg="1"/>
      <p:bldP spid="27" grpId="0"/>
      <p:bldP spid="34" grpId="0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510" y="325160"/>
            <a:ext cx="1876358" cy="58460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3199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交互反馈</a:t>
            </a: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269585" y="269251"/>
            <a:ext cx="262616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441371" y="443010"/>
            <a:ext cx="262616" cy="26854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265635" y="624671"/>
            <a:ext cx="260640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9" name="椭圆 8"/>
          <p:cNvSpPr/>
          <p:nvPr/>
        </p:nvSpPr>
        <p:spPr bwMode="auto">
          <a:xfrm>
            <a:off x="1417307" y="1395811"/>
            <a:ext cx="799664" cy="799664"/>
          </a:xfrm>
          <a:prstGeom prst="ellipse">
            <a:avLst/>
          </a:prstGeom>
          <a:solidFill>
            <a:srgbClr val="04B0B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98" tIns="45699" rIns="91398" bIns="45699" numCol="1" rtlCol="0" anchor="t" anchorCtr="0" compatLnSpc="1">
            <a:prstTxWarp prst="textNoShape">
              <a:avLst/>
            </a:prstTxWarp>
          </a:bodyPr>
          <a:lstStyle/>
          <a:p>
            <a:pPr defTabSz="913973"/>
            <a:endParaRPr lang="zh-CN" altLang="en-US" sz="1699"/>
          </a:p>
        </p:txBody>
      </p:sp>
      <p:sp>
        <p:nvSpPr>
          <p:cNvPr id="10" name="TextBox 9"/>
          <p:cNvSpPr txBox="1"/>
          <p:nvPr/>
        </p:nvSpPr>
        <p:spPr>
          <a:xfrm>
            <a:off x="1471670" y="1503373"/>
            <a:ext cx="598156" cy="584605"/>
          </a:xfrm>
          <a:prstGeom prst="rect">
            <a:avLst/>
          </a:prstGeom>
          <a:noFill/>
        </p:spPr>
        <p:txBody>
          <a:bodyPr wrap="none" lIns="91398" tIns="45699" rIns="91398" bIns="45699" rtlCol="0">
            <a:spAutoFit/>
          </a:bodyPr>
          <a:lstStyle/>
          <a:p>
            <a:r>
              <a:rPr lang="en-US" altLang="zh-CN" sz="3199" b="1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zh-CN" altLang="en-US" sz="3199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1417307" y="3331383"/>
            <a:ext cx="799664" cy="799664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98" tIns="45699" rIns="91398" bIns="45699" numCol="1" rtlCol="0" anchor="t" anchorCtr="0" compatLnSpc="1">
            <a:prstTxWarp prst="textNoShape">
              <a:avLst/>
            </a:prstTxWarp>
          </a:bodyPr>
          <a:lstStyle/>
          <a:p>
            <a:pPr defTabSz="913973"/>
            <a:endParaRPr lang="zh-CN" altLang="en-US" sz="1699"/>
          </a:p>
        </p:txBody>
      </p:sp>
      <p:sp>
        <p:nvSpPr>
          <p:cNvPr id="12" name="TextBox 11"/>
          <p:cNvSpPr txBox="1"/>
          <p:nvPr/>
        </p:nvSpPr>
        <p:spPr>
          <a:xfrm>
            <a:off x="1471670" y="3438944"/>
            <a:ext cx="598156" cy="584605"/>
          </a:xfrm>
          <a:prstGeom prst="rect">
            <a:avLst/>
          </a:prstGeom>
          <a:noFill/>
        </p:spPr>
        <p:txBody>
          <a:bodyPr wrap="none" lIns="91398" tIns="45699" rIns="91398" bIns="45699" rtlCol="0">
            <a:spAutoFit/>
          </a:bodyPr>
          <a:lstStyle/>
          <a:p>
            <a:r>
              <a:rPr lang="en-US" altLang="zh-CN" sz="3199" b="1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zh-CN" altLang="en-US" sz="3199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53047" y="1546381"/>
            <a:ext cx="8560486" cy="369289"/>
          </a:xfrm>
          <a:prstGeom prst="rect">
            <a:avLst/>
          </a:prstGeom>
          <a:noFill/>
          <a:ln>
            <a:noFill/>
          </a:ln>
        </p:spPr>
        <p:txBody>
          <a:bodyPr wrap="square" lIns="91398" tIns="45699" rIns="91398" bIns="45699">
            <a:spAutoFit/>
          </a:bodyPr>
          <a:lstStyle/>
          <a:p>
            <a:pPr algn="just" eaLnBrk="0" hangingPunct="0"/>
            <a:r>
              <a:rPr lang="zh-CN" altLang="en-US"/>
              <a:t>显示消息提示框</a:t>
            </a:r>
            <a:endParaRPr lang="zh-CN" altLang="zh-CN" sz="16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53045" y="3223585"/>
            <a:ext cx="4996021" cy="415328"/>
          </a:xfrm>
          <a:prstGeom prst="rect">
            <a:avLst/>
          </a:prstGeom>
          <a:noFill/>
          <a:ln>
            <a:noFill/>
          </a:ln>
        </p:spPr>
        <p:txBody>
          <a:bodyPr wrap="square" lIns="91398" tIns="45699" rIns="91398" bIns="45699">
            <a:spAutoFit/>
          </a:bodyPr>
          <a:lstStyle/>
          <a:p>
            <a:pPr algn="just" eaLnBrk="0" hangingPunct="0"/>
            <a:r>
              <a:rPr lang="en-US" altLang="zh-CN" sz="2099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wx.showModal</a:t>
            </a: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1823604" y="2200785"/>
            <a:ext cx="0" cy="11435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矩形 21"/>
          <p:cNvSpPr/>
          <p:nvPr/>
        </p:nvSpPr>
        <p:spPr>
          <a:xfrm>
            <a:off x="2353047" y="1125648"/>
            <a:ext cx="2176620" cy="415328"/>
          </a:xfrm>
          <a:prstGeom prst="rect">
            <a:avLst/>
          </a:prstGeom>
          <a:noFill/>
          <a:ln>
            <a:noFill/>
          </a:ln>
        </p:spPr>
        <p:txBody>
          <a:bodyPr wrap="square" lIns="91398" tIns="45699" rIns="91398" bIns="45699">
            <a:spAutoFit/>
          </a:bodyPr>
          <a:lstStyle/>
          <a:p>
            <a:pPr algn="just" eaLnBrk="0" hangingPunct="0"/>
            <a:r>
              <a:rPr lang="en-US" altLang="zh-CN" sz="2099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wx.showToast</a:t>
            </a:r>
          </a:p>
        </p:txBody>
      </p:sp>
      <p:sp>
        <p:nvSpPr>
          <p:cNvPr id="23" name="矩形 22"/>
          <p:cNvSpPr/>
          <p:nvPr/>
        </p:nvSpPr>
        <p:spPr>
          <a:xfrm>
            <a:off x="2353046" y="3691597"/>
            <a:ext cx="8691945" cy="369289"/>
          </a:xfrm>
          <a:prstGeom prst="rect">
            <a:avLst/>
          </a:prstGeom>
          <a:noFill/>
          <a:ln>
            <a:noFill/>
          </a:ln>
        </p:spPr>
        <p:txBody>
          <a:bodyPr wrap="square" lIns="91398" tIns="45699" rIns="91398" bIns="45699">
            <a:spAutoFit/>
          </a:bodyPr>
          <a:lstStyle/>
          <a:p>
            <a:pPr algn="just" eaLnBrk="0" hangingPunct="0"/>
            <a:r>
              <a:rPr lang="zh-CN" altLang="en-US"/>
              <a:t>显示模态弹窗</a:t>
            </a:r>
            <a:endParaRPr lang="zh-CN" altLang="en-US" sz="1599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延时符</a:t>
            </a:r>
          </a:p>
        </p:txBody>
      </p: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0" y="105489"/>
            <a:ext cx="65" cy="24622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0" y="-123110"/>
            <a:ext cx="65" cy="24622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0" y="105489"/>
            <a:ext cx="65" cy="24622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76123" y="2008988"/>
            <a:ext cx="3138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参数：</a:t>
            </a:r>
            <a:r>
              <a:rPr lang="en-US" altLang="zh-CN">
                <a:solidFill>
                  <a:srgbClr val="FF0000"/>
                </a:solidFill>
              </a:rPr>
              <a:t>title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icon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duration</a:t>
            </a:r>
            <a:r>
              <a:rPr lang="zh-CN" altLang="en-US">
                <a:solidFill>
                  <a:srgbClr val="FF0000"/>
                </a:solidFill>
              </a:rPr>
              <a:t>等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476123" y="4031979"/>
            <a:ext cx="474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参数：</a:t>
            </a:r>
            <a:r>
              <a:rPr lang="en-US" altLang="zh-CN">
                <a:solidFill>
                  <a:srgbClr val="FF0000"/>
                </a:solidFill>
              </a:rPr>
              <a:t>title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content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showCancel</a:t>
            </a:r>
            <a:r>
              <a:rPr lang="zh-CN" altLang="en-US">
                <a:solidFill>
                  <a:srgbClr val="FF0000"/>
                </a:solidFill>
              </a:rPr>
              <a:t>等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showCancel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zh-CN" altLang="en-US"/>
              <a:t>是否显示取消按钮，默认为 </a:t>
            </a:r>
            <a:r>
              <a:rPr lang="en-US" altLang="zh-CN"/>
              <a:t>true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476123" y="5327853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判断</a:t>
            </a:r>
            <a:r>
              <a:rPr lang="en-US" altLang="zh-CN">
                <a:solidFill>
                  <a:srgbClr val="FF0000"/>
                </a:solidFill>
              </a:rPr>
              <a:t>res.confirm</a:t>
            </a:r>
            <a:r>
              <a:rPr lang="zh-CN" altLang="en-US">
                <a:solidFill>
                  <a:srgbClr val="FF0000"/>
                </a:solidFill>
              </a:rPr>
              <a:t>或</a:t>
            </a:r>
            <a:r>
              <a:rPr lang="en-US" altLang="zh-CN">
                <a:solidFill>
                  <a:srgbClr val="FF0000"/>
                </a:solidFill>
              </a:rPr>
              <a:t>res.cancel</a:t>
            </a:r>
            <a:r>
              <a:rPr lang="zh-CN" altLang="en-US">
                <a:solidFill>
                  <a:srgbClr val="FF0000"/>
                </a:solidFill>
              </a:rPr>
              <a:t>的值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76123" y="4946828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如何知道用户点击的是“取消”还是“确定”？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532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2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2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2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32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82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82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0727E-6 -3.7037E-7 L 4.30727E-6 -0.28079 " pathEditMode="relative" rAng="0" ptsTypes="AA">
                                      <p:cBhvr>
                                        <p:cTn id="53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051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320"/>
                            </p:stCondLst>
                            <p:childTnLst>
                              <p:par>
                                <p:cTn id="5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62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12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62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37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animBg="1"/>
      <p:bldP spid="6" grpId="0" animBg="1"/>
      <p:bldP spid="7" grpId="0" animBg="1"/>
      <p:bldP spid="9" grpId="0" animBg="1"/>
      <p:bldP spid="10" grpId="0"/>
      <p:bldP spid="11" grpId="0" animBg="1"/>
      <p:bldP spid="11" grpId="1" animBg="1"/>
      <p:bldP spid="12" grpId="0"/>
      <p:bldP spid="16" grpId="0"/>
      <p:bldP spid="17" grpId="0"/>
      <p:bldP spid="22" grpId="0"/>
      <p:bldP spid="23" grpId="0"/>
      <p:bldP spid="20" grpId="0"/>
      <p:bldP spid="2" grpId="0"/>
      <p:bldP spid="31" grpId="0"/>
      <p:bldP spid="8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" y="2164754"/>
            <a:ext cx="2712945" cy="2528499"/>
          </a:xfrm>
          <a:prstGeom prst="rect">
            <a:avLst/>
          </a:prstGeom>
          <a:solidFill>
            <a:srgbClr val="02B9E7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820933" y="2853162"/>
            <a:ext cx="1100235" cy="1108082"/>
          </a:xfrm>
          <a:prstGeom prst="ellipse">
            <a:avLst/>
          </a:prstGeom>
          <a:solidFill>
            <a:srgbClr val="FFFFFF"/>
          </a:solidFill>
          <a:ln w="1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43" name="TextBox 42"/>
          <p:cNvSpPr txBox="1"/>
          <p:nvPr/>
        </p:nvSpPr>
        <p:spPr>
          <a:xfrm>
            <a:off x="2922389" y="3204218"/>
            <a:ext cx="6687953" cy="1138283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68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6797">
                <a:solidFill>
                  <a:srgbClr val="02B9E7"/>
                </a:solidFill>
              </a:rPr>
              <a:t>数据绑定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63998" y="2408246"/>
            <a:ext cx="1595335" cy="646160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en-US" altLang="zh-CN" sz="3599">
                <a:solidFill>
                  <a:srgbClr val="02B9E7"/>
                </a:solidFill>
                <a:latin typeface="+mn-ea"/>
              </a:rPr>
              <a:t>Part 4</a:t>
            </a:r>
            <a:endParaRPr lang="zh-CN" altLang="en-US" sz="3599">
              <a:solidFill>
                <a:srgbClr val="02B9E7"/>
              </a:solidFill>
              <a:latin typeface="+mn-ea"/>
            </a:endParaRPr>
          </a:p>
        </p:txBody>
      </p:sp>
      <p:sp>
        <p:nvSpPr>
          <p:cNvPr id="9" name="Freeform 11"/>
          <p:cNvSpPr>
            <a:spLocks noEditPoints="1"/>
          </p:cNvSpPr>
          <p:nvPr/>
        </p:nvSpPr>
        <p:spPr bwMode="auto">
          <a:xfrm>
            <a:off x="1030373" y="3041028"/>
            <a:ext cx="681355" cy="732353"/>
          </a:xfrm>
          <a:custGeom>
            <a:avLst/>
            <a:gdLst>
              <a:gd name="T0" fmla="*/ 203 w 675"/>
              <a:gd name="T1" fmla="*/ 110 h 720"/>
              <a:gd name="T2" fmla="*/ 442 w 675"/>
              <a:gd name="T3" fmla="*/ 80 h 720"/>
              <a:gd name="T4" fmla="*/ 356 w 675"/>
              <a:gd name="T5" fmla="*/ 50 h 720"/>
              <a:gd name="T6" fmla="*/ 258 w 675"/>
              <a:gd name="T7" fmla="*/ 50 h 720"/>
              <a:gd name="T8" fmla="*/ 172 w 675"/>
              <a:gd name="T9" fmla="*/ 80 h 720"/>
              <a:gd name="T10" fmla="*/ 555 w 675"/>
              <a:gd name="T11" fmla="*/ 624 h 720"/>
              <a:gd name="T12" fmla="*/ 564 w 675"/>
              <a:gd name="T13" fmla="*/ 602 h 720"/>
              <a:gd name="T14" fmla="*/ 526 w 675"/>
              <a:gd name="T15" fmla="*/ 467 h 720"/>
              <a:gd name="T16" fmla="*/ 500 w 675"/>
              <a:gd name="T17" fmla="*/ 467 h 720"/>
              <a:gd name="T18" fmla="*/ 501 w 675"/>
              <a:gd name="T19" fmla="*/ 571 h 720"/>
              <a:gd name="T20" fmla="*/ 501 w 675"/>
              <a:gd name="T21" fmla="*/ 573 h 720"/>
              <a:gd name="T22" fmla="*/ 502 w 675"/>
              <a:gd name="T23" fmla="*/ 576 h 720"/>
              <a:gd name="T24" fmla="*/ 504 w 675"/>
              <a:gd name="T25" fmla="*/ 578 h 720"/>
              <a:gd name="T26" fmla="*/ 642 w 675"/>
              <a:gd name="T27" fmla="*/ 475 h 720"/>
              <a:gd name="T28" fmla="*/ 513 w 675"/>
              <a:gd name="T29" fmla="*/ 407 h 720"/>
              <a:gd name="T30" fmla="*/ 484 w 675"/>
              <a:gd name="T31" fmla="*/ 717 h 720"/>
              <a:gd name="T32" fmla="*/ 667 w 675"/>
              <a:gd name="T33" fmla="*/ 593 h 720"/>
              <a:gd name="T34" fmla="*/ 643 w 675"/>
              <a:gd name="T35" fmla="*/ 588 h 720"/>
              <a:gd name="T36" fmla="*/ 513 w 675"/>
              <a:gd name="T37" fmla="*/ 696 h 720"/>
              <a:gd name="T38" fmla="*/ 383 w 675"/>
              <a:gd name="T39" fmla="*/ 538 h 720"/>
              <a:gd name="T40" fmla="*/ 538 w 675"/>
              <a:gd name="T41" fmla="*/ 433 h 720"/>
              <a:gd name="T42" fmla="*/ 643 w 675"/>
              <a:gd name="T43" fmla="*/ 588 h 720"/>
              <a:gd name="T44" fmla="*/ 226 w 675"/>
              <a:gd name="T45" fmla="*/ 587 h 720"/>
              <a:gd name="T46" fmla="*/ 386 w 675"/>
              <a:gd name="T47" fmla="*/ 428 h 720"/>
              <a:gd name="T48" fmla="*/ 419 w 675"/>
              <a:gd name="T49" fmla="*/ 403 h 720"/>
              <a:gd name="T50" fmla="*/ 582 w 675"/>
              <a:gd name="T51" fmla="*/ 244 h 720"/>
              <a:gd name="T52" fmla="*/ 589 w 675"/>
              <a:gd name="T53" fmla="*/ 394 h 720"/>
              <a:gd name="T54" fmla="*/ 614 w 675"/>
              <a:gd name="T55" fmla="*/ 403 h 720"/>
              <a:gd name="T56" fmla="*/ 614 w 675"/>
              <a:gd name="T57" fmla="*/ 166 h 720"/>
              <a:gd name="T58" fmla="*/ 32 w 675"/>
              <a:gd name="T59" fmla="*/ 134 h 720"/>
              <a:gd name="T60" fmla="*/ 0 w 675"/>
              <a:gd name="T61" fmla="*/ 251 h 720"/>
              <a:gd name="T62" fmla="*/ 0 w 675"/>
              <a:gd name="T63" fmla="*/ 428 h 720"/>
              <a:gd name="T64" fmla="*/ 0 w 675"/>
              <a:gd name="T65" fmla="*/ 599 h 720"/>
              <a:gd name="T66" fmla="*/ 340 w 675"/>
              <a:gd name="T67" fmla="*/ 631 h 720"/>
              <a:gd name="T68" fmla="*/ 25 w 675"/>
              <a:gd name="T69" fmla="*/ 251 h 720"/>
              <a:gd name="T70" fmla="*/ 32 w 675"/>
              <a:gd name="T71" fmla="*/ 244 h 720"/>
              <a:gd name="T72" fmla="*/ 201 w 675"/>
              <a:gd name="T73" fmla="*/ 403 h 720"/>
              <a:gd name="T74" fmla="*/ 25 w 675"/>
              <a:gd name="T75" fmla="*/ 251 h 720"/>
              <a:gd name="T76" fmla="*/ 201 w 675"/>
              <a:gd name="T77" fmla="*/ 428 h 720"/>
              <a:gd name="T78" fmla="*/ 32 w 675"/>
              <a:gd name="T79" fmla="*/ 587 h 720"/>
              <a:gd name="T80" fmla="*/ 25 w 675"/>
              <a:gd name="T81" fmla="*/ 428 h 720"/>
              <a:gd name="T82" fmla="*/ 226 w 675"/>
              <a:gd name="T83" fmla="*/ 403 h 720"/>
              <a:gd name="T84" fmla="*/ 226 w 675"/>
              <a:gd name="T85" fmla="*/ 244 h 720"/>
              <a:gd name="T86" fmla="*/ 394 w 675"/>
              <a:gd name="T87" fmla="*/ 403 h 720"/>
              <a:gd name="T88" fmla="*/ 406 w 675"/>
              <a:gd name="T89" fmla="*/ 166 h 720"/>
              <a:gd name="T90" fmla="*/ 428 w 675"/>
              <a:gd name="T91" fmla="*/ 188 h 720"/>
              <a:gd name="T92" fmla="*/ 385 w 675"/>
              <a:gd name="T93" fmla="*/ 188 h 720"/>
              <a:gd name="T94" fmla="*/ 213 w 675"/>
              <a:gd name="T95" fmla="*/ 166 h 720"/>
              <a:gd name="T96" fmla="*/ 235 w 675"/>
              <a:gd name="T97" fmla="*/ 188 h 720"/>
              <a:gd name="T98" fmla="*/ 192 w 675"/>
              <a:gd name="T99" fmla="*/ 188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75" h="720">
                <a:moveTo>
                  <a:pt x="172" y="80"/>
                </a:moveTo>
                <a:cubicBezTo>
                  <a:pt x="172" y="97"/>
                  <a:pt x="186" y="110"/>
                  <a:pt x="203" y="110"/>
                </a:cubicBezTo>
                <a:lnTo>
                  <a:pt x="411" y="110"/>
                </a:lnTo>
                <a:cubicBezTo>
                  <a:pt x="428" y="110"/>
                  <a:pt x="442" y="97"/>
                  <a:pt x="442" y="80"/>
                </a:cubicBezTo>
                <a:cubicBezTo>
                  <a:pt x="442" y="63"/>
                  <a:pt x="428" y="50"/>
                  <a:pt x="411" y="50"/>
                </a:cubicBezTo>
                <a:lnTo>
                  <a:pt x="356" y="50"/>
                </a:lnTo>
                <a:cubicBezTo>
                  <a:pt x="356" y="22"/>
                  <a:pt x="334" y="0"/>
                  <a:pt x="307" y="0"/>
                </a:cubicBezTo>
                <a:cubicBezTo>
                  <a:pt x="280" y="0"/>
                  <a:pt x="258" y="22"/>
                  <a:pt x="258" y="50"/>
                </a:cubicBezTo>
                <a:lnTo>
                  <a:pt x="203" y="50"/>
                </a:lnTo>
                <a:cubicBezTo>
                  <a:pt x="186" y="50"/>
                  <a:pt x="172" y="63"/>
                  <a:pt x="172" y="80"/>
                </a:cubicBezTo>
                <a:close/>
                <a:moveTo>
                  <a:pt x="546" y="620"/>
                </a:moveTo>
                <a:cubicBezTo>
                  <a:pt x="549" y="622"/>
                  <a:pt x="552" y="624"/>
                  <a:pt x="555" y="624"/>
                </a:cubicBezTo>
                <a:cubicBezTo>
                  <a:pt x="558" y="624"/>
                  <a:pt x="562" y="622"/>
                  <a:pt x="564" y="620"/>
                </a:cubicBezTo>
                <a:cubicBezTo>
                  <a:pt x="569" y="615"/>
                  <a:pt x="569" y="607"/>
                  <a:pt x="564" y="602"/>
                </a:cubicBezTo>
                <a:lnTo>
                  <a:pt x="526" y="563"/>
                </a:lnTo>
                <a:lnTo>
                  <a:pt x="526" y="467"/>
                </a:lnTo>
                <a:cubicBezTo>
                  <a:pt x="526" y="460"/>
                  <a:pt x="520" y="455"/>
                  <a:pt x="513" y="455"/>
                </a:cubicBezTo>
                <a:cubicBezTo>
                  <a:pt x="506" y="455"/>
                  <a:pt x="500" y="460"/>
                  <a:pt x="500" y="467"/>
                </a:cubicBezTo>
                <a:lnTo>
                  <a:pt x="500" y="569"/>
                </a:lnTo>
                <a:cubicBezTo>
                  <a:pt x="500" y="570"/>
                  <a:pt x="500" y="570"/>
                  <a:pt x="501" y="571"/>
                </a:cubicBezTo>
                <a:cubicBezTo>
                  <a:pt x="501" y="572"/>
                  <a:pt x="501" y="572"/>
                  <a:pt x="501" y="572"/>
                </a:cubicBezTo>
                <a:cubicBezTo>
                  <a:pt x="501" y="573"/>
                  <a:pt x="501" y="573"/>
                  <a:pt x="501" y="573"/>
                </a:cubicBezTo>
                <a:cubicBezTo>
                  <a:pt x="502" y="574"/>
                  <a:pt x="502" y="574"/>
                  <a:pt x="502" y="575"/>
                </a:cubicBezTo>
                <a:cubicBezTo>
                  <a:pt x="502" y="575"/>
                  <a:pt x="502" y="575"/>
                  <a:pt x="502" y="576"/>
                </a:cubicBezTo>
                <a:cubicBezTo>
                  <a:pt x="503" y="576"/>
                  <a:pt x="503" y="577"/>
                  <a:pt x="504" y="577"/>
                </a:cubicBezTo>
                <a:cubicBezTo>
                  <a:pt x="504" y="577"/>
                  <a:pt x="504" y="578"/>
                  <a:pt x="504" y="578"/>
                </a:cubicBezTo>
                <a:lnTo>
                  <a:pt x="546" y="620"/>
                </a:lnTo>
                <a:close/>
                <a:moveTo>
                  <a:pt x="642" y="475"/>
                </a:moveTo>
                <a:cubicBezTo>
                  <a:pt x="619" y="441"/>
                  <a:pt x="583" y="417"/>
                  <a:pt x="542" y="410"/>
                </a:cubicBezTo>
                <a:cubicBezTo>
                  <a:pt x="533" y="408"/>
                  <a:pt x="523" y="407"/>
                  <a:pt x="513" y="407"/>
                </a:cubicBezTo>
                <a:cubicBezTo>
                  <a:pt x="438" y="407"/>
                  <a:pt x="373" y="460"/>
                  <a:pt x="359" y="534"/>
                </a:cubicBezTo>
                <a:cubicBezTo>
                  <a:pt x="343" y="619"/>
                  <a:pt x="399" y="701"/>
                  <a:pt x="484" y="717"/>
                </a:cubicBezTo>
                <a:cubicBezTo>
                  <a:pt x="493" y="719"/>
                  <a:pt x="503" y="720"/>
                  <a:pt x="513" y="720"/>
                </a:cubicBezTo>
                <a:cubicBezTo>
                  <a:pt x="588" y="720"/>
                  <a:pt x="653" y="666"/>
                  <a:pt x="667" y="593"/>
                </a:cubicBezTo>
                <a:cubicBezTo>
                  <a:pt x="675" y="552"/>
                  <a:pt x="666" y="510"/>
                  <a:pt x="642" y="475"/>
                </a:cubicBezTo>
                <a:close/>
                <a:moveTo>
                  <a:pt x="643" y="588"/>
                </a:moveTo>
                <a:lnTo>
                  <a:pt x="643" y="588"/>
                </a:lnTo>
                <a:cubicBezTo>
                  <a:pt x="631" y="650"/>
                  <a:pt x="576" y="696"/>
                  <a:pt x="513" y="696"/>
                </a:cubicBezTo>
                <a:cubicBezTo>
                  <a:pt x="505" y="696"/>
                  <a:pt x="496" y="695"/>
                  <a:pt x="488" y="693"/>
                </a:cubicBezTo>
                <a:cubicBezTo>
                  <a:pt x="416" y="680"/>
                  <a:pt x="369" y="610"/>
                  <a:pt x="383" y="538"/>
                </a:cubicBezTo>
                <a:cubicBezTo>
                  <a:pt x="395" y="476"/>
                  <a:pt x="449" y="431"/>
                  <a:pt x="513" y="431"/>
                </a:cubicBezTo>
                <a:cubicBezTo>
                  <a:pt x="521" y="431"/>
                  <a:pt x="529" y="432"/>
                  <a:pt x="538" y="433"/>
                </a:cubicBezTo>
                <a:cubicBezTo>
                  <a:pt x="573" y="440"/>
                  <a:pt x="603" y="460"/>
                  <a:pt x="622" y="489"/>
                </a:cubicBezTo>
                <a:cubicBezTo>
                  <a:pt x="642" y="518"/>
                  <a:pt x="650" y="553"/>
                  <a:pt x="643" y="588"/>
                </a:cubicBezTo>
                <a:close/>
                <a:moveTo>
                  <a:pt x="329" y="587"/>
                </a:moveTo>
                <a:lnTo>
                  <a:pt x="226" y="587"/>
                </a:lnTo>
                <a:lnTo>
                  <a:pt x="226" y="428"/>
                </a:lnTo>
                <a:lnTo>
                  <a:pt x="386" y="428"/>
                </a:lnTo>
                <a:cubicBezTo>
                  <a:pt x="396" y="418"/>
                  <a:pt x="407" y="410"/>
                  <a:pt x="419" y="403"/>
                </a:cubicBezTo>
                <a:lnTo>
                  <a:pt x="419" y="403"/>
                </a:lnTo>
                <a:lnTo>
                  <a:pt x="419" y="244"/>
                </a:lnTo>
                <a:lnTo>
                  <a:pt x="582" y="244"/>
                </a:lnTo>
                <a:cubicBezTo>
                  <a:pt x="586" y="244"/>
                  <a:pt x="589" y="247"/>
                  <a:pt x="589" y="251"/>
                </a:cubicBezTo>
                <a:lnTo>
                  <a:pt x="589" y="394"/>
                </a:lnTo>
                <a:cubicBezTo>
                  <a:pt x="598" y="398"/>
                  <a:pt x="606" y="403"/>
                  <a:pt x="614" y="408"/>
                </a:cubicBezTo>
                <a:lnTo>
                  <a:pt x="614" y="403"/>
                </a:lnTo>
                <a:lnTo>
                  <a:pt x="614" y="251"/>
                </a:lnTo>
                <a:lnTo>
                  <a:pt x="614" y="166"/>
                </a:lnTo>
                <a:cubicBezTo>
                  <a:pt x="614" y="148"/>
                  <a:pt x="600" y="134"/>
                  <a:pt x="582" y="134"/>
                </a:cubicBezTo>
                <a:lnTo>
                  <a:pt x="32" y="134"/>
                </a:lnTo>
                <a:cubicBezTo>
                  <a:pt x="14" y="134"/>
                  <a:pt x="0" y="148"/>
                  <a:pt x="0" y="166"/>
                </a:cubicBezTo>
                <a:lnTo>
                  <a:pt x="0" y="251"/>
                </a:lnTo>
                <a:lnTo>
                  <a:pt x="0" y="403"/>
                </a:lnTo>
                <a:lnTo>
                  <a:pt x="0" y="428"/>
                </a:lnTo>
                <a:lnTo>
                  <a:pt x="0" y="580"/>
                </a:lnTo>
                <a:lnTo>
                  <a:pt x="0" y="599"/>
                </a:lnTo>
                <a:cubicBezTo>
                  <a:pt x="0" y="617"/>
                  <a:pt x="14" y="631"/>
                  <a:pt x="32" y="631"/>
                </a:cubicBezTo>
                <a:lnTo>
                  <a:pt x="340" y="631"/>
                </a:lnTo>
                <a:cubicBezTo>
                  <a:pt x="334" y="617"/>
                  <a:pt x="330" y="602"/>
                  <a:pt x="329" y="587"/>
                </a:cubicBezTo>
                <a:close/>
                <a:moveTo>
                  <a:pt x="25" y="251"/>
                </a:moveTo>
                <a:lnTo>
                  <a:pt x="25" y="251"/>
                </a:lnTo>
                <a:cubicBezTo>
                  <a:pt x="25" y="247"/>
                  <a:pt x="28" y="244"/>
                  <a:pt x="32" y="244"/>
                </a:cubicBezTo>
                <a:lnTo>
                  <a:pt x="201" y="244"/>
                </a:lnTo>
                <a:lnTo>
                  <a:pt x="201" y="403"/>
                </a:lnTo>
                <a:lnTo>
                  <a:pt x="25" y="403"/>
                </a:lnTo>
                <a:lnTo>
                  <a:pt x="25" y="251"/>
                </a:lnTo>
                <a:close/>
                <a:moveTo>
                  <a:pt x="201" y="428"/>
                </a:moveTo>
                <a:lnTo>
                  <a:pt x="201" y="428"/>
                </a:lnTo>
                <a:lnTo>
                  <a:pt x="201" y="587"/>
                </a:lnTo>
                <a:lnTo>
                  <a:pt x="32" y="587"/>
                </a:lnTo>
                <a:cubicBezTo>
                  <a:pt x="28" y="587"/>
                  <a:pt x="25" y="584"/>
                  <a:pt x="25" y="580"/>
                </a:cubicBezTo>
                <a:lnTo>
                  <a:pt x="25" y="428"/>
                </a:lnTo>
                <a:lnTo>
                  <a:pt x="201" y="428"/>
                </a:lnTo>
                <a:close/>
                <a:moveTo>
                  <a:pt x="226" y="403"/>
                </a:moveTo>
                <a:lnTo>
                  <a:pt x="226" y="403"/>
                </a:lnTo>
                <a:lnTo>
                  <a:pt x="226" y="244"/>
                </a:lnTo>
                <a:lnTo>
                  <a:pt x="394" y="244"/>
                </a:lnTo>
                <a:lnTo>
                  <a:pt x="394" y="403"/>
                </a:lnTo>
                <a:lnTo>
                  <a:pt x="226" y="403"/>
                </a:lnTo>
                <a:close/>
                <a:moveTo>
                  <a:pt x="406" y="166"/>
                </a:moveTo>
                <a:lnTo>
                  <a:pt x="406" y="166"/>
                </a:lnTo>
                <a:cubicBezTo>
                  <a:pt x="418" y="166"/>
                  <a:pt x="428" y="176"/>
                  <a:pt x="428" y="188"/>
                </a:cubicBezTo>
                <a:cubicBezTo>
                  <a:pt x="428" y="200"/>
                  <a:pt x="418" y="209"/>
                  <a:pt x="406" y="209"/>
                </a:cubicBezTo>
                <a:cubicBezTo>
                  <a:pt x="394" y="209"/>
                  <a:pt x="385" y="200"/>
                  <a:pt x="385" y="188"/>
                </a:cubicBezTo>
                <a:cubicBezTo>
                  <a:pt x="385" y="176"/>
                  <a:pt x="394" y="166"/>
                  <a:pt x="406" y="166"/>
                </a:cubicBezTo>
                <a:close/>
                <a:moveTo>
                  <a:pt x="213" y="166"/>
                </a:moveTo>
                <a:lnTo>
                  <a:pt x="213" y="166"/>
                </a:lnTo>
                <a:cubicBezTo>
                  <a:pt x="225" y="166"/>
                  <a:pt x="235" y="176"/>
                  <a:pt x="235" y="188"/>
                </a:cubicBezTo>
                <a:cubicBezTo>
                  <a:pt x="235" y="200"/>
                  <a:pt x="225" y="209"/>
                  <a:pt x="213" y="209"/>
                </a:cubicBezTo>
                <a:cubicBezTo>
                  <a:pt x="201" y="209"/>
                  <a:pt x="192" y="200"/>
                  <a:pt x="192" y="188"/>
                </a:cubicBezTo>
                <a:cubicBezTo>
                  <a:pt x="192" y="176"/>
                  <a:pt x="201" y="166"/>
                  <a:pt x="213" y="166"/>
                </a:cubicBezTo>
                <a:close/>
              </a:path>
            </a:pathLst>
          </a:custGeom>
          <a:solidFill>
            <a:srgbClr val="02B9E7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7" name="矩形 6"/>
          <p:cNvSpPr/>
          <p:nvPr/>
        </p:nvSpPr>
        <p:spPr>
          <a:xfrm>
            <a:off x="9258841" y="-937549"/>
            <a:ext cx="3896139" cy="9421856"/>
          </a:xfrm>
          <a:prstGeom prst="rect">
            <a:avLst/>
          </a:prstGeom>
          <a:solidFill>
            <a:srgbClr val="02B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5727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00"/>
                            </p:stCondLst>
                            <p:childTnLst>
                              <p:par>
                                <p:cTn id="3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43" grpId="0"/>
      <p:bldP spid="44" grpId="0"/>
      <p:bldP spid="9" grpId="0" animBg="1"/>
      <p:bldP spid="9" grpId="1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509" y="325160"/>
            <a:ext cx="5974331" cy="584541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3199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数据绑定</a:t>
            </a: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269585" y="269251"/>
            <a:ext cx="262616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441371" y="443010"/>
            <a:ext cx="262616" cy="26854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265635" y="624671"/>
            <a:ext cx="260640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8" name="Oval 6"/>
          <p:cNvSpPr>
            <a:spLocks noChangeAspect="1" noChangeArrowheads="1"/>
          </p:cNvSpPr>
          <p:nvPr/>
        </p:nvSpPr>
        <p:spPr bwMode="auto">
          <a:xfrm>
            <a:off x="6129468" y="4076979"/>
            <a:ext cx="1435755" cy="1439438"/>
          </a:xfrm>
          <a:prstGeom prst="ellipse">
            <a:avLst/>
          </a:prstGeom>
          <a:solidFill>
            <a:srgbClr val="04B0BE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9" name="Oval 7"/>
          <p:cNvSpPr>
            <a:spLocks noChangeAspect="1" noChangeArrowheads="1"/>
          </p:cNvSpPr>
          <p:nvPr/>
        </p:nvSpPr>
        <p:spPr bwMode="auto">
          <a:xfrm>
            <a:off x="8124834" y="2709201"/>
            <a:ext cx="1437597" cy="14394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10" name="Oval 8"/>
          <p:cNvSpPr>
            <a:spLocks noChangeAspect="1" noChangeArrowheads="1"/>
          </p:cNvSpPr>
          <p:nvPr/>
        </p:nvSpPr>
        <p:spPr bwMode="auto">
          <a:xfrm>
            <a:off x="10056895" y="1341743"/>
            <a:ext cx="1437597" cy="143943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5664121" y="2836734"/>
            <a:ext cx="6581779" cy="4019931"/>
          </a:xfrm>
          <a:custGeom>
            <a:avLst/>
            <a:gdLst/>
            <a:ahLst/>
            <a:cxnLst/>
            <a:rect l="l" t="t" r="r" b="b"/>
            <a:pathLst>
              <a:path w="5358466" h="3767155">
                <a:moveTo>
                  <a:pt x="3479568" y="0"/>
                </a:moveTo>
                <a:lnTo>
                  <a:pt x="3618115" y="0"/>
                </a:lnTo>
                <a:lnTo>
                  <a:pt x="5358466" y="0"/>
                </a:lnTo>
                <a:lnTo>
                  <a:pt x="5358466" y="138769"/>
                </a:lnTo>
                <a:lnTo>
                  <a:pt x="3618115" y="138769"/>
                </a:lnTo>
                <a:lnTo>
                  <a:pt x="3618115" y="1287028"/>
                </a:lnTo>
                <a:lnTo>
                  <a:pt x="3618115" y="1425797"/>
                </a:lnTo>
                <a:lnTo>
                  <a:pt x="3479568" y="1425797"/>
                </a:lnTo>
                <a:lnTo>
                  <a:pt x="1878331" y="1425797"/>
                </a:lnTo>
                <a:lnTo>
                  <a:pt x="1878331" y="2574055"/>
                </a:lnTo>
                <a:lnTo>
                  <a:pt x="1878331" y="2712824"/>
                </a:lnTo>
                <a:lnTo>
                  <a:pt x="1739784" y="2712824"/>
                </a:lnTo>
                <a:lnTo>
                  <a:pt x="138547" y="2712824"/>
                </a:lnTo>
                <a:lnTo>
                  <a:pt x="138547" y="3767155"/>
                </a:lnTo>
                <a:lnTo>
                  <a:pt x="0" y="3767155"/>
                </a:lnTo>
                <a:lnTo>
                  <a:pt x="0" y="2712824"/>
                </a:lnTo>
                <a:lnTo>
                  <a:pt x="0" y="2574055"/>
                </a:lnTo>
                <a:lnTo>
                  <a:pt x="138547" y="2574055"/>
                </a:lnTo>
                <a:lnTo>
                  <a:pt x="1739784" y="2574055"/>
                </a:lnTo>
                <a:lnTo>
                  <a:pt x="1739784" y="1425797"/>
                </a:lnTo>
                <a:lnTo>
                  <a:pt x="1739784" y="1287028"/>
                </a:lnTo>
                <a:lnTo>
                  <a:pt x="1878331" y="1287028"/>
                </a:lnTo>
                <a:lnTo>
                  <a:pt x="3479568" y="1287028"/>
                </a:lnTo>
                <a:lnTo>
                  <a:pt x="3479568" y="1387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4800363" y="4792654"/>
            <a:ext cx="1114472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5914833" y="3428920"/>
            <a:ext cx="2052640" cy="0"/>
          </a:xfrm>
          <a:prstGeom prst="line">
            <a:avLst/>
          </a:prstGeom>
          <a:noFill/>
          <a:ln w="12700" cap="flat">
            <a:solidFill>
              <a:srgbClr val="92D050"/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6847344" y="2061462"/>
            <a:ext cx="3063587" cy="0"/>
          </a:xfrm>
          <a:prstGeom prst="line">
            <a:avLst/>
          </a:prstGeom>
          <a:noFill/>
          <a:ln w="12700" cap="flat">
            <a:solidFill>
              <a:srgbClr val="FFC000"/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15" name="TextBox 14"/>
          <p:cNvSpPr txBox="1"/>
          <p:nvPr/>
        </p:nvSpPr>
        <p:spPr>
          <a:xfrm>
            <a:off x="10097571" y="1867180"/>
            <a:ext cx="1396920" cy="400067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latin typeface="+mj-ea"/>
                <a:ea typeface="+mj-ea"/>
              </a:rPr>
              <a:t>{{data}}</a:t>
            </a:r>
            <a:endParaRPr lang="zh-CN" altLang="en-US" sz="20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59777" y="3095987"/>
            <a:ext cx="1366011" cy="707844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2000" b="1">
                <a:solidFill>
                  <a:schemeClr val="bg1"/>
                </a:solidFill>
              </a:rPr>
              <a:t>this.setData({})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22153" y="4431363"/>
            <a:ext cx="1650387" cy="646288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1800" b="1">
                <a:solidFill>
                  <a:schemeClr val="bg1"/>
                </a:solidFill>
              </a:rPr>
              <a:t>url</a:t>
            </a:r>
            <a:r>
              <a:rPr lang="zh-CN" altLang="en-US" sz="1800" b="1">
                <a:solidFill>
                  <a:schemeClr val="bg1"/>
                </a:solidFill>
              </a:rPr>
              <a:t>传参，</a:t>
            </a:r>
            <a:endParaRPr lang="en-US" altLang="zh-CN" sz="1800" b="1">
              <a:solidFill>
                <a:schemeClr val="bg1"/>
              </a:solidFill>
            </a:endParaRPr>
          </a:p>
          <a:p>
            <a:r>
              <a:rPr lang="zh-CN" altLang="en-US" sz="1800" b="1">
                <a:solidFill>
                  <a:schemeClr val="bg1"/>
                </a:solidFill>
              </a:rPr>
              <a:t>缓存</a:t>
            </a:r>
            <a:r>
              <a:rPr lang="en-US" altLang="zh-CN" sz="1800" b="1">
                <a:solidFill>
                  <a:schemeClr val="bg1"/>
                </a:solidFill>
              </a:rPr>
              <a:t>…</a:t>
            </a:r>
            <a:endParaRPr lang="zh-CN" altLang="en-US" sz="1800" b="1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01370" y="4619687"/>
            <a:ext cx="3383052" cy="369161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1398" tIns="45699" rIns="91398" bIns="45699">
            <a:spAutoFit/>
          </a:bodyPr>
          <a:lstStyle/>
          <a:p>
            <a:pPr algn="just"/>
            <a:r>
              <a:rPr lang="en-US" altLang="zh-CN" sz="1799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var name = “Ultrame”</a:t>
            </a:r>
            <a:endParaRPr lang="zh-CN" altLang="en-US" sz="1799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1369" y="2518570"/>
            <a:ext cx="4462752" cy="169221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1398" tIns="45699" rIns="91398" bIns="45699">
            <a:spAutoFit/>
          </a:bodyPr>
          <a:lstStyle/>
          <a:p>
            <a:pPr algn="just"/>
            <a:r>
              <a:rPr lang="en-US" altLang="zh-CN" sz="1799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this.setData({</a:t>
            </a:r>
          </a:p>
          <a:p>
            <a:pPr algn="just"/>
            <a:r>
              <a:rPr lang="en-US" altLang="zh-CN" sz="1799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data:  name,</a:t>
            </a:r>
          </a:p>
          <a:p>
            <a:pPr algn="just"/>
            <a:r>
              <a:rPr lang="en-US" altLang="zh-CN" sz="1799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src: “/images/people.png”</a:t>
            </a:r>
          </a:p>
          <a:p>
            <a:pPr algn="just"/>
            <a:r>
              <a:rPr lang="en-US" altLang="zh-CN" sz="1799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})</a:t>
            </a:r>
          </a:p>
          <a:p>
            <a:pPr algn="just"/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特别注意当上下文环境改变的时候，将</a:t>
            </a: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赋值给</a:t>
            </a: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that</a:t>
            </a: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this.setData</a:t>
            </a: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改写成</a:t>
            </a: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that.setData</a:t>
            </a: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20" name="矩形 19"/>
          <p:cNvSpPr/>
          <p:nvPr/>
        </p:nvSpPr>
        <p:spPr>
          <a:xfrm>
            <a:off x="1201370" y="1867180"/>
            <a:ext cx="5645975" cy="369161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1398" tIns="45699" rIns="91398" bIns="45699">
            <a:spAutoFit/>
          </a:bodyPr>
          <a:lstStyle/>
          <a:p>
            <a:pPr algn="just"/>
            <a:r>
              <a:rPr lang="en-US" altLang="zh-CN" sz="1799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&lt;text&gt;{{data}}&lt;/text&gt;/&lt;image src=“{{src}}” /&gt;</a:t>
            </a:r>
            <a:endParaRPr lang="zh-CN" altLang="en-US" sz="1799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39835" y="5812549"/>
            <a:ext cx="1474999" cy="399939"/>
          </a:xfrm>
          <a:prstGeom prst="rect">
            <a:avLst/>
          </a:prstGeom>
          <a:noFill/>
        </p:spPr>
        <p:txBody>
          <a:bodyPr wrap="none" lIns="91398" tIns="45699" rIns="91398" bIns="45699" rtlCol="0">
            <a:spAutoFit/>
          </a:bodyPr>
          <a:lstStyle/>
          <a:p>
            <a:r>
              <a:rPr lang="zh-CN" altLang="en-US" sz="1999" b="1">
                <a:latin typeface="+mj-ea"/>
                <a:ea typeface="+mj-ea"/>
              </a:rPr>
              <a:t>获取到数据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975815" y="4378447"/>
            <a:ext cx="2512141" cy="707587"/>
          </a:xfrm>
          <a:prstGeom prst="rect">
            <a:avLst/>
          </a:prstGeom>
          <a:noFill/>
        </p:spPr>
        <p:txBody>
          <a:bodyPr wrap="none" lIns="91398" tIns="45699" rIns="91398" bIns="45699" rtlCol="0">
            <a:spAutoFit/>
          </a:bodyPr>
          <a:lstStyle/>
          <a:p>
            <a:r>
              <a:rPr lang="zh-CN" altLang="en-US" sz="1999" b="1">
                <a:latin typeface="+mj-ea"/>
                <a:ea typeface="+mj-ea"/>
              </a:rPr>
              <a:t>将数据写入到</a:t>
            </a:r>
            <a:r>
              <a:rPr lang="en-US" altLang="zh-CN" sz="1999" b="1">
                <a:latin typeface="+mj-ea"/>
                <a:ea typeface="+mj-ea"/>
              </a:rPr>
              <a:t>data{}</a:t>
            </a:r>
          </a:p>
          <a:p>
            <a:r>
              <a:rPr lang="zh-CN" altLang="en-US" sz="1999" b="1">
                <a:latin typeface="+mj-ea"/>
                <a:ea typeface="+mj-ea"/>
              </a:rPr>
              <a:t>里面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107585" y="3070420"/>
            <a:ext cx="1733082" cy="399939"/>
          </a:xfrm>
          <a:prstGeom prst="rect">
            <a:avLst/>
          </a:prstGeom>
          <a:noFill/>
        </p:spPr>
        <p:txBody>
          <a:bodyPr wrap="none" lIns="91398" tIns="45699" rIns="91398" bIns="45699" rtlCol="0">
            <a:spAutoFit/>
          </a:bodyPr>
          <a:lstStyle/>
          <a:p>
            <a:r>
              <a:rPr lang="zh-CN" altLang="en-US" sz="1999" b="1">
                <a:latin typeface="+mj-ea"/>
                <a:ea typeface="+mj-ea"/>
              </a:rPr>
              <a:t>页面显示数据</a:t>
            </a:r>
          </a:p>
        </p:txBody>
      </p:sp>
      <p:sp>
        <p:nvSpPr>
          <p:cNvPr id="24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143726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20"/>
                            </p:stCondLst>
                            <p:childTnLst>
                              <p:par>
                                <p:cTn id="2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20"/>
                            </p:stCondLst>
                            <p:childTnLst>
                              <p:par>
                                <p:cTn id="2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2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66" tmFilter="0, 0; 0.125,0.2665; 0.25,0.4; 0.375,0.465; 0.5,0.5;  0.625,0.535; 0.75,0.6; 0.875,0.7335; 1,1">
                                          <p:stCondLst>
                                            <p:cond delay="26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33" tmFilter="0, 0; 0.125,0.2665; 0.25,0.4; 0.375,0.465; 0.5,0.5;  0.625,0.535; 0.75,0.6; 0.875,0.7335; 1,1">
                                          <p:stCondLst>
                                            <p:cond delay="53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10">
                                          <p:stCondLst>
                                            <p:cond delay="26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66" decel="50000">
                                          <p:stCondLst>
                                            <p:cond delay="2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0">
                                          <p:stCondLst>
                                            <p:cond delay="5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66" decel="50000">
                                          <p:stCondLst>
                                            <p:cond delay="53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0">
                                          <p:stCondLst>
                                            <p:cond delay="65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66" decel="50000">
                                          <p:stCondLst>
                                            <p:cond delay="66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0">
                                          <p:stCondLst>
                                            <p:cond delay="72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66" decel="50000">
                                          <p:stCondLst>
                                            <p:cond delay="7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320"/>
                            </p:stCondLst>
                            <p:childTnLst>
                              <p:par>
                                <p:cTn id="7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82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320"/>
                            </p:stCondLst>
                            <p:childTnLst>
                              <p:par>
                                <p:cTn id="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820"/>
                            </p:stCondLst>
                            <p:childTnLst>
                              <p:par>
                                <p:cTn id="9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220"/>
                            </p:stCondLst>
                            <p:childTnLst>
                              <p:par>
                                <p:cTn id="10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72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220"/>
                            </p:stCondLst>
                            <p:childTnLst>
                              <p:par>
                                <p:cTn id="1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720"/>
                            </p:stCondLst>
                            <p:childTnLst>
                              <p:par>
                                <p:cTn id="1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120"/>
                            </p:stCondLst>
                            <p:childTnLst>
                              <p:par>
                                <p:cTn id="1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7620"/>
                            </p:stCondLst>
                            <p:childTnLst>
                              <p:par>
                                <p:cTn id="1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8120"/>
                            </p:stCondLst>
                            <p:childTnLst>
                              <p:par>
                                <p:cTn id="1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8620"/>
                            </p:stCondLst>
                            <p:childTnLst>
                              <p:par>
                                <p:cTn id="1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902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" grpId="0"/>
      <p:bldP spid="22" grpId="0"/>
      <p:bldP spid="23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434609" y="1833034"/>
            <a:ext cx="9313819" cy="36845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89D2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09605" y="1769534"/>
            <a:ext cx="9313819" cy="3684587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8"/>
          <p:cNvSpPr>
            <a:spLocks noChangeArrowheads="1"/>
          </p:cNvSpPr>
          <p:nvPr/>
        </p:nvSpPr>
        <p:spPr bwMode="auto">
          <a:xfrm>
            <a:off x="1423213" y="834494"/>
            <a:ext cx="1615129" cy="943754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 lIns="121892" tIns="60945" rIns="121892" bIns="60945">
            <a:spAutoFit/>
          </a:bodyPr>
          <a:lstStyle/>
          <a:p>
            <a:pPr defTabSz="1218804">
              <a:defRPr/>
            </a:pPr>
            <a:r>
              <a:rPr lang="zh-CN" altLang="en-US" sz="5333" kern="0">
                <a:solidFill>
                  <a:srgbClr val="04B0B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致谢</a:t>
            </a:r>
            <a:endParaRPr lang="zh-CN" altLang="en-US" sz="2400" kern="0">
              <a:solidFill>
                <a:srgbClr val="04B0B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前言"/>
          <p:cNvSpPr>
            <a:spLocks noChangeArrowheads="1"/>
          </p:cNvSpPr>
          <p:nvPr/>
        </p:nvSpPr>
        <p:spPr bwMode="auto">
          <a:xfrm>
            <a:off x="2933457" y="1199619"/>
            <a:ext cx="2205034" cy="574422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 lIns="121892" tIns="60945" rIns="121892" bIns="60945">
            <a:spAutoFit/>
          </a:bodyPr>
          <a:lstStyle/>
          <a:p>
            <a:pPr algn="ctr"/>
            <a:r>
              <a:rPr lang="en-US" altLang="zh-CN" sz="2933">
                <a:solidFill>
                  <a:srgbClr val="02B9E7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  <a:endParaRPr lang="zh-CN" altLang="en-US" sz="2933">
              <a:solidFill>
                <a:srgbClr val="02B9E7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5"/>
          <p:cNvSpPr>
            <a:spLocks noChangeArrowheads="1"/>
          </p:cNvSpPr>
          <p:nvPr/>
        </p:nvSpPr>
        <p:spPr bwMode="auto">
          <a:xfrm>
            <a:off x="1427165" y="1807634"/>
            <a:ext cx="9337675" cy="3684587"/>
          </a:xfrm>
          <a:prstGeom prst="rect">
            <a:avLst/>
          </a:prstGeom>
          <a:noFill/>
          <a:ln w="19050">
            <a:solidFill>
              <a:srgbClr val="0089D2"/>
            </a:solidFill>
            <a:bevel/>
            <a:headEnd/>
            <a:tailEnd/>
          </a:ln>
        </p:spPr>
        <p:txBody>
          <a:bodyPr lIns="91424" tIns="45713" rIns="91424" bIns="45713"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111825" y="5310065"/>
            <a:ext cx="1527939" cy="1083685"/>
          </a:xfrm>
          <a:prstGeom prst="rect">
            <a:avLst/>
          </a:prstGeom>
          <a:solidFill>
            <a:srgbClr val="FFFFFF">
              <a:shade val="85000"/>
            </a:srgbClr>
          </a:solidFill>
          <a:ln w="1143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6350" h="19050"/>
            <a:contourClr>
              <a:srgbClr val="969696"/>
            </a:contourClr>
          </a:sp3d>
          <a:extLst/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854817">
            <a:off x="8974774" y="5241992"/>
            <a:ext cx="1658468" cy="1050719"/>
          </a:xfrm>
          <a:prstGeom prst="rect">
            <a:avLst/>
          </a:prstGeom>
          <a:solidFill>
            <a:srgbClr val="FFFFFF">
              <a:shade val="85000"/>
            </a:srgbClr>
          </a:solidFill>
          <a:ln w="1143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23" name="Picture 172"/>
          <p:cNvPicPr>
            <a:picLocks noChangeAspect="1" noChangeArrowheads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29707" y="127871"/>
            <a:ext cx="2206912" cy="91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0" y="6748043"/>
            <a:ext cx="12192000" cy="134292"/>
          </a:xfrm>
          <a:prstGeom prst="rect">
            <a:avLst/>
          </a:prstGeom>
          <a:solidFill>
            <a:srgbClr val="04B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3425202" y="79057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延迟符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1453973" y="2244968"/>
            <a:ext cx="9258156" cy="2169819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accent1"/>
                </a:solidFill>
                <a:latin typeface="+mj-ea"/>
                <a:ea typeface="+mj-ea"/>
              </a:rPr>
              <a:t>      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首先感谢公司给我一个成长的平台，还有感谢胡总，感谢刚哥，感谢面试我的陶林。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     同时也要感谢各位同事，谢谢你们能够耐心听我分享。我们是一个非常和谐的团队，团结，互助。我们为了同一个目标，追求相似的理想，用我们强大的内心，一起努力，一起奋斗，并肩作战。</a:t>
            </a:r>
          </a:p>
          <a:p>
            <a:pPr>
              <a:lnSpc>
                <a:spcPct val="15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9919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400"/>
                            </p:stCondLst>
                            <p:childTnLst>
                              <p:par>
                                <p:cTn id="2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bldLvl="0" animBg="1" autoUpdateAnimBg="0"/>
      <p:bldP spid="25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714500"/>
            <a:ext cx="12192000" cy="3429000"/>
          </a:xfrm>
          <a:prstGeom prst="rect">
            <a:avLst/>
          </a:prstGeom>
          <a:solidFill>
            <a:srgbClr val="02B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10799813" y="5496958"/>
            <a:ext cx="1079283" cy="1080463"/>
          </a:xfrm>
          <a:custGeom>
            <a:avLst/>
            <a:gdLst>
              <a:gd name="T0" fmla="*/ 2199 w 2504"/>
              <a:gd name="T1" fmla="*/ 0 h 2504"/>
              <a:gd name="T2" fmla="*/ 2504 w 2504"/>
              <a:gd name="T3" fmla="*/ 0 h 2504"/>
              <a:gd name="T4" fmla="*/ 2504 w 2504"/>
              <a:gd name="T5" fmla="*/ 2504 h 2504"/>
              <a:gd name="T6" fmla="*/ 0 w 2504"/>
              <a:gd name="T7" fmla="*/ 2504 h 2504"/>
              <a:gd name="T8" fmla="*/ 0 w 2504"/>
              <a:gd name="T9" fmla="*/ 2199 h 2504"/>
              <a:gd name="T10" fmla="*/ 1970 w 2504"/>
              <a:gd name="T11" fmla="*/ 2199 h 2504"/>
              <a:gd name="T12" fmla="*/ 87 w 2504"/>
              <a:gd name="T13" fmla="*/ 315 h 2504"/>
              <a:gd name="T14" fmla="*/ 303 w 2504"/>
              <a:gd name="T15" fmla="*/ 99 h 2504"/>
              <a:gd name="T16" fmla="*/ 2199 w 2504"/>
              <a:gd name="T17" fmla="*/ 1996 h 2504"/>
              <a:gd name="T18" fmla="*/ 2199 w 2504"/>
              <a:gd name="T19" fmla="*/ 0 h 2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04" h="2504">
                <a:moveTo>
                  <a:pt x="2199" y="0"/>
                </a:moveTo>
                <a:lnTo>
                  <a:pt x="2504" y="0"/>
                </a:lnTo>
                <a:lnTo>
                  <a:pt x="2504" y="2504"/>
                </a:lnTo>
                <a:lnTo>
                  <a:pt x="0" y="2504"/>
                </a:lnTo>
                <a:lnTo>
                  <a:pt x="0" y="2199"/>
                </a:lnTo>
                <a:lnTo>
                  <a:pt x="1970" y="2199"/>
                </a:lnTo>
                <a:lnTo>
                  <a:pt x="87" y="315"/>
                </a:lnTo>
                <a:lnTo>
                  <a:pt x="303" y="99"/>
                </a:lnTo>
                <a:lnTo>
                  <a:pt x="2199" y="1996"/>
                </a:lnTo>
                <a:lnTo>
                  <a:pt x="219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" y="2780928"/>
            <a:ext cx="12192000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/>
            <a:r>
              <a:rPr lang="zh-CN" altLang="en-US" sz="6000">
                <a:solidFill>
                  <a:schemeClr val="bg1"/>
                </a:solidFill>
                <a:latin typeface="方正兰亭粗黑简体" pitchFamily="2" charset="-122"/>
                <a:ea typeface="方正兰亭粗黑简体" pitchFamily="2" charset="-122"/>
              </a:rPr>
              <a:t>分享完毕</a:t>
            </a:r>
            <a:endParaRPr lang="en-US" altLang="zh-CN" sz="6000">
              <a:solidFill>
                <a:schemeClr val="bg1"/>
              </a:solidFill>
              <a:latin typeface="方正兰亭粗黑简体" pitchFamily="2" charset="-122"/>
              <a:ea typeface="方正兰亭粗黑简体" pitchFamily="2" charset="-122"/>
            </a:endParaRPr>
          </a:p>
          <a:p>
            <a:pPr algn="ctr"/>
            <a:r>
              <a:rPr lang="zh-CN" altLang="en-US" sz="6000">
                <a:solidFill>
                  <a:schemeClr val="bg1"/>
                </a:solidFill>
                <a:latin typeface="方正兰亭粗黑简体" pitchFamily="2" charset="-122"/>
                <a:ea typeface="方正兰亭粗黑简体" pitchFamily="2" charset="-122"/>
              </a:rPr>
              <a:t>谢谢大家</a:t>
            </a:r>
            <a:endParaRPr lang="en-US" altLang="zh-CN" sz="6000">
              <a:solidFill>
                <a:schemeClr val="bg1"/>
              </a:solidFill>
              <a:latin typeface="方正兰亭粗黑简体" pitchFamily="2" charset="-122"/>
              <a:ea typeface="方正兰亭粗黑简体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53950" y="5153618"/>
            <a:ext cx="2835079" cy="81520"/>
          </a:xfrm>
          <a:prstGeom prst="rect">
            <a:avLst/>
          </a:prstGeom>
          <a:solidFill>
            <a:srgbClr val="01C0B0"/>
          </a:solidFill>
          <a:ln>
            <a:noFill/>
          </a:ln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20664" y="5153618"/>
            <a:ext cx="2831571" cy="815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885806" y="5153618"/>
            <a:ext cx="2835079" cy="815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152517" y="5153618"/>
            <a:ext cx="2039483" cy="81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11" name="TextBox 68"/>
          <p:cNvSpPr txBox="1"/>
          <p:nvPr/>
        </p:nvSpPr>
        <p:spPr>
          <a:xfrm>
            <a:off x="6790526" y="4703231"/>
            <a:ext cx="3194799" cy="369326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微软雅黑"/>
                <a:ea typeface="微软雅黑"/>
              </a:rPr>
              <a:t>技术研发部</a:t>
            </a:r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>
            <a:off x="10057335" y="4692974"/>
            <a:ext cx="373115" cy="374683"/>
          </a:xfrm>
          <a:custGeom>
            <a:avLst/>
            <a:gdLst>
              <a:gd name="T0" fmla="*/ 358 w 490"/>
              <a:gd name="T1" fmla="*/ 250 h 490"/>
              <a:gd name="T2" fmla="*/ 358 w 490"/>
              <a:gd name="T3" fmla="*/ 183 h 490"/>
              <a:gd name="T4" fmla="*/ 328 w 490"/>
              <a:gd name="T5" fmla="*/ 183 h 490"/>
              <a:gd name="T6" fmla="*/ 328 w 490"/>
              <a:gd name="T7" fmla="*/ 250 h 490"/>
              <a:gd name="T8" fmla="*/ 247 w 490"/>
              <a:gd name="T9" fmla="*/ 330 h 490"/>
              <a:gd name="T10" fmla="*/ 246 w 490"/>
              <a:gd name="T11" fmla="*/ 330 h 490"/>
              <a:gd name="T12" fmla="*/ 245 w 490"/>
              <a:gd name="T13" fmla="*/ 330 h 490"/>
              <a:gd name="T14" fmla="*/ 245 w 490"/>
              <a:gd name="T15" fmla="*/ 330 h 490"/>
              <a:gd name="T16" fmla="*/ 243 w 490"/>
              <a:gd name="T17" fmla="*/ 330 h 490"/>
              <a:gd name="T18" fmla="*/ 162 w 490"/>
              <a:gd name="T19" fmla="*/ 250 h 490"/>
              <a:gd name="T20" fmla="*/ 162 w 490"/>
              <a:gd name="T21" fmla="*/ 183 h 490"/>
              <a:gd name="T22" fmla="*/ 132 w 490"/>
              <a:gd name="T23" fmla="*/ 183 h 490"/>
              <a:gd name="T24" fmla="*/ 132 w 490"/>
              <a:gd name="T25" fmla="*/ 250 h 490"/>
              <a:gd name="T26" fmla="*/ 227 w 490"/>
              <a:gd name="T27" fmla="*/ 359 h 490"/>
              <a:gd name="T28" fmla="*/ 227 w 490"/>
              <a:gd name="T29" fmla="*/ 407 h 490"/>
              <a:gd name="T30" fmla="*/ 160 w 490"/>
              <a:gd name="T31" fmla="*/ 426 h 490"/>
              <a:gd name="T32" fmla="*/ 331 w 490"/>
              <a:gd name="T33" fmla="*/ 426 h 490"/>
              <a:gd name="T34" fmla="*/ 263 w 490"/>
              <a:gd name="T35" fmla="*/ 407 h 490"/>
              <a:gd name="T36" fmla="*/ 263 w 490"/>
              <a:gd name="T37" fmla="*/ 360 h 490"/>
              <a:gd name="T38" fmla="*/ 358 w 490"/>
              <a:gd name="T39" fmla="*/ 250 h 490"/>
              <a:gd name="T40" fmla="*/ 244 w 490"/>
              <a:gd name="T41" fmla="*/ 302 h 490"/>
              <a:gd name="T42" fmla="*/ 245 w 490"/>
              <a:gd name="T43" fmla="*/ 302 h 490"/>
              <a:gd name="T44" fmla="*/ 246 w 490"/>
              <a:gd name="T45" fmla="*/ 302 h 490"/>
              <a:gd name="T46" fmla="*/ 300 w 490"/>
              <a:gd name="T47" fmla="*/ 248 h 490"/>
              <a:gd name="T48" fmla="*/ 300 w 490"/>
              <a:gd name="T49" fmla="*/ 118 h 490"/>
              <a:gd name="T50" fmla="*/ 246 w 490"/>
              <a:gd name="T51" fmla="*/ 64 h 490"/>
              <a:gd name="T52" fmla="*/ 245 w 490"/>
              <a:gd name="T53" fmla="*/ 64 h 490"/>
              <a:gd name="T54" fmla="*/ 244 w 490"/>
              <a:gd name="T55" fmla="*/ 64 h 490"/>
              <a:gd name="T56" fmla="*/ 190 w 490"/>
              <a:gd name="T57" fmla="*/ 118 h 490"/>
              <a:gd name="T58" fmla="*/ 190 w 490"/>
              <a:gd name="T59" fmla="*/ 248 h 490"/>
              <a:gd name="T60" fmla="*/ 244 w 490"/>
              <a:gd name="T61" fmla="*/ 302 h 490"/>
              <a:gd name="T62" fmla="*/ 245 w 490"/>
              <a:gd name="T63" fmla="*/ 0 h 490"/>
              <a:gd name="T64" fmla="*/ 490 w 490"/>
              <a:gd name="T65" fmla="*/ 245 h 490"/>
              <a:gd name="T66" fmla="*/ 245 w 490"/>
              <a:gd name="T67" fmla="*/ 490 h 490"/>
              <a:gd name="T68" fmla="*/ 0 w 490"/>
              <a:gd name="T69" fmla="*/ 245 h 490"/>
              <a:gd name="T70" fmla="*/ 245 w 490"/>
              <a:gd name="T71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0" h="490">
                <a:moveTo>
                  <a:pt x="358" y="250"/>
                </a:moveTo>
                <a:lnTo>
                  <a:pt x="358" y="183"/>
                </a:lnTo>
                <a:cubicBezTo>
                  <a:pt x="358" y="165"/>
                  <a:pt x="328" y="164"/>
                  <a:pt x="328" y="183"/>
                </a:cubicBezTo>
                <a:lnTo>
                  <a:pt x="328" y="250"/>
                </a:lnTo>
                <a:cubicBezTo>
                  <a:pt x="328" y="294"/>
                  <a:pt x="292" y="330"/>
                  <a:pt x="247" y="330"/>
                </a:cubicBezTo>
                <a:cubicBezTo>
                  <a:pt x="247" y="330"/>
                  <a:pt x="246" y="330"/>
                  <a:pt x="246" y="330"/>
                </a:cubicBezTo>
                <a:lnTo>
                  <a:pt x="245" y="330"/>
                </a:lnTo>
                <a:lnTo>
                  <a:pt x="245" y="330"/>
                </a:lnTo>
                <a:cubicBezTo>
                  <a:pt x="244" y="330"/>
                  <a:pt x="244" y="330"/>
                  <a:pt x="243" y="330"/>
                </a:cubicBezTo>
                <a:cubicBezTo>
                  <a:pt x="198" y="330"/>
                  <a:pt x="162" y="294"/>
                  <a:pt x="162" y="250"/>
                </a:cubicBezTo>
                <a:lnTo>
                  <a:pt x="162" y="183"/>
                </a:lnTo>
                <a:cubicBezTo>
                  <a:pt x="162" y="165"/>
                  <a:pt x="132" y="164"/>
                  <a:pt x="132" y="183"/>
                </a:cubicBezTo>
                <a:cubicBezTo>
                  <a:pt x="132" y="192"/>
                  <a:pt x="132" y="250"/>
                  <a:pt x="132" y="250"/>
                </a:cubicBezTo>
                <a:cubicBezTo>
                  <a:pt x="132" y="306"/>
                  <a:pt x="173" y="352"/>
                  <a:pt x="227" y="359"/>
                </a:cubicBezTo>
                <a:lnTo>
                  <a:pt x="227" y="407"/>
                </a:lnTo>
                <a:lnTo>
                  <a:pt x="160" y="426"/>
                </a:lnTo>
                <a:lnTo>
                  <a:pt x="331" y="426"/>
                </a:lnTo>
                <a:lnTo>
                  <a:pt x="263" y="407"/>
                </a:lnTo>
                <a:lnTo>
                  <a:pt x="263" y="360"/>
                </a:lnTo>
                <a:cubicBezTo>
                  <a:pt x="317" y="352"/>
                  <a:pt x="358" y="306"/>
                  <a:pt x="358" y="250"/>
                </a:cubicBezTo>
                <a:close/>
                <a:moveTo>
                  <a:pt x="244" y="302"/>
                </a:moveTo>
                <a:cubicBezTo>
                  <a:pt x="244" y="302"/>
                  <a:pt x="245" y="302"/>
                  <a:pt x="245" y="302"/>
                </a:cubicBezTo>
                <a:cubicBezTo>
                  <a:pt x="245" y="302"/>
                  <a:pt x="246" y="302"/>
                  <a:pt x="246" y="302"/>
                </a:cubicBezTo>
                <a:cubicBezTo>
                  <a:pt x="276" y="302"/>
                  <a:pt x="300" y="278"/>
                  <a:pt x="300" y="248"/>
                </a:cubicBezTo>
                <a:lnTo>
                  <a:pt x="300" y="118"/>
                </a:lnTo>
                <a:cubicBezTo>
                  <a:pt x="300" y="88"/>
                  <a:pt x="276" y="64"/>
                  <a:pt x="246" y="64"/>
                </a:cubicBezTo>
                <a:cubicBezTo>
                  <a:pt x="246" y="64"/>
                  <a:pt x="245" y="64"/>
                  <a:pt x="245" y="64"/>
                </a:cubicBezTo>
                <a:cubicBezTo>
                  <a:pt x="245" y="64"/>
                  <a:pt x="244" y="64"/>
                  <a:pt x="244" y="64"/>
                </a:cubicBezTo>
                <a:cubicBezTo>
                  <a:pt x="214" y="64"/>
                  <a:pt x="190" y="88"/>
                  <a:pt x="190" y="118"/>
                </a:cubicBezTo>
                <a:lnTo>
                  <a:pt x="190" y="248"/>
                </a:lnTo>
                <a:cubicBezTo>
                  <a:pt x="190" y="278"/>
                  <a:pt x="214" y="302"/>
                  <a:pt x="244" y="302"/>
                </a:cubicBezTo>
                <a:close/>
                <a:moveTo>
                  <a:pt x="245" y="0"/>
                </a:moveTo>
                <a:cubicBezTo>
                  <a:pt x="381" y="0"/>
                  <a:pt x="490" y="110"/>
                  <a:pt x="490" y="245"/>
                </a:cubicBezTo>
                <a:cubicBezTo>
                  <a:pt x="490" y="381"/>
                  <a:pt x="381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484849"/>
              </a:solidFill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0466453" y="4703232"/>
            <a:ext cx="1899476" cy="35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7" rIns="91434" bIns="45717" rtlCol="0">
            <a:spAutoFit/>
          </a:bodyPr>
          <a:lstStyle>
            <a:defPPr>
              <a:defRPr lang="zh-CN"/>
            </a:defPPr>
            <a:lvl1pPr>
              <a:defRPr sz="2400" b="1">
                <a:latin typeface="+mj-ea"/>
                <a:ea typeface="+mj-ea"/>
              </a:defRPr>
            </a:lvl1pPr>
          </a:lstStyle>
          <a:p>
            <a:r>
              <a:rPr lang="zh-CN" altLang="en-US" sz="1700">
                <a:solidFill>
                  <a:schemeClr val="bg1"/>
                </a:solidFill>
              </a:rPr>
              <a:t>分享人：刘清方</a:t>
            </a:r>
          </a:p>
        </p:txBody>
      </p:sp>
      <p:sp>
        <p:nvSpPr>
          <p:cNvPr id="14" name="Freeform 10"/>
          <p:cNvSpPr>
            <a:spLocks noChangeAspect="1" noEditPoints="1"/>
          </p:cNvSpPr>
          <p:nvPr/>
        </p:nvSpPr>
        <p:spPr bwMode="auto">
          <a:xfrm>
            <a:off x="6417691" y="4693112"/>
            <a:ext cx="372836" cy="374400"/>
          </a:xfrm>
          <a:custGeom>
            <a:avLst/>
            <a:gdLst>
              <a:gd name="T0" fmla="*/ 245 w 490"/>
              <a:gd name="T1" fmla="*/ 0 h 490"/>
              <a:gd name="T2" fmla="*/ 490 w 490"/>
              <a:gd name="T3" fmla="*/ 245 h 490"/>
              <a:gd name="T4" fmla="*/ 245 w 490"/>
              <a:gd name="T5" fmla="*/ 490 h 490"/>
              <a:gd name="T6" fmla="*/ 0 w 490"/>
              <a:gd name="T7" fmla="*/ 245 h 490"/>
              <a:gd name="T8" fmla="*/ 245 w 490"/>
              <a:gd name="T9" fmla="*/ 0 h 490"/>
              <a:gd name="T10" fmla="*/ 436 w 490"/>
              <a:gd name="T11" fmla="*/ 250 h 490"/>
              <a:gd name="T12" fmla="*/ 427 w 490"/>
              <a:gd name="T13" fmla="*/ 256 h 490"/>
              <a:gd name="T14" fmla="*/ 394 w 490"/>
              <a:gd name="T15" fmla="*/ 256 h 490"/>
              <a:gd name="T16" fmla="*/ 386 w 490"/>
              <a:gd name="T17" fmla="*/ 253 h 490"/>
              <a:gd name="T18" fmla="*/ 245 w 490"/>
              <a:gd name="T19" fmla="*/ 105 h 490"/>
              <a:gd name="T20" fmla="*/ 104 w 490"/>
              <a:gd name="T21" fmla="*/ 253 h 490"/>
              <a:gd name="T22" fmla="*/ 96 w 490"/>
              <a:gd name="T23" fmla="*/ 256 h 490"/>
              <a:gd name="T24" fmla="*/ 63 w 490"/>
              <a:gd name="T25" fmla="*/ 256 h 490"/>
              <a:gd name="T26" fmla="*/ 54 w 490"/>
              <a:gd name="T27" fmla="*/ 250 h 490"/>
              <a:gd name="T28" fmla="*/ 56 w 490"/>
              <a:gd name="T29" fmla="*/ 239 h 490"/>
              <a:gd name="T30" fmla="*/ 236 w 490"/>
              <a:gd name="T31" fmla="*/ 52 h 490"/>
              <a:gd name="T32" fmla="*/ 245 w 490"/>
              <a:gd name="T33" fmla="*/ 48 h 490"/>
              <a:gd name="T34" fmla="*/ 254 w 490"/>
              <a:gd name="T35" fmla="*/ 52 h 490"/>
              <a:gd name="T36" fmla="*/ 434 w 490"/>
              <a:gd name="T37" fmla="*/ 239 h 490"/>
              <a:gd name="T38" fmla="*/ 436 w 490"/>
              <a:gd name="T39" fmla="*/ 250 h 490"/>
              <a:gd name="T40" fmla="*/ 113 w 490"/>
              <a:gd name="T41" fmla="*/ 267 h 490"/>
              <a:gd name="T42" fmla="*/ 113 w 490"/>
              <a:gd name="T43" fmla="*/ 267 h 490"/>
              <a:gd name="T44" fmla="*/ 113 w 490"/>
              <a:gd name="T45" fmla="*/ 379 h 490"/>
              <a:gd name="T46" fmla="*/ 129 w 490"/>
              <a:gd name="T47" fmla="*/ 398 h 490"/>
              <a:gd name="T48" fmla="*/ 202 w 490"/>
              <a:gd name="T49" fmla="*/ 398 h 490"/>
              <a:gd name="T50" fmla="*/ 202 w 490"/>
              <a:gd name="T51" fmla="*/ 276 h 490"/>
              <a:gd name="T52" fmla="*/ 221 w 490"/>
              <a:gd name="T53" fmla="*/ 257 h 490"/>
              <a:gd name="T54" fmla="*/ 269 w 490"/>
              <a:gd name="T55" fmla="*/ 257 h 490"/>
              <a:gd name="T56" fmla="*/ 288 w 490"/>
              <a:gd name="T57" fmla="*/ 276 h 490"/>
              <a:gd name="T58" fmla="*/ 288 w 490"/>
              <a:gd name="T59" fmla="*/ 398 h 490"/>
              <a:gd name="T60" fmla="*/ 361 w 490"/>
              <a:gd name="T61" fmla="*/ 398 h 490"/>
              <a:gd name="T62" fmla="*/ 377 w 490"/>
              <a:gd name="T63" fmla="*/ 379 h 490"/>
              <a:gd name="T64" fmla="*/ 377 w 490"/>
              <a:gd name="T65" fmla="*/ 268 h 490"/>
              <a:gd name="T66" fmla="*/ 245 w 490"/>
              <a:gd name="T67" fmla="*/ 130 h 490"/>
              <a:gd name="T68" fmla="*/ 113 w 490"/>
              <a:gd name="T69" fmla="*/ 267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0" h="490">
                <a:moveTo>
                  <a:pt x="245" y="0"/>
                </a:moveTo>
                <a:cubicBezTo>
                  <a:pt x="380" y="0"/>
                  <a:pt x="490" y="110"/>
                  <a:pt x="490" y="245"/>
                </a:cubicBezTo>
                <a:cubicBezTo>
                  <a:pt x="490" y="381"/>
                  <a:pt x="380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  <a:moveTo>
                  <a:pt x="436" y="250"/>
                </a:moveTo>
                <a:cubicBezTo>
                  <a:pt x="435" y="254"/>
                  <a:pt x="431" y="256"/>
                  <a:pt x="427" y="256"/>
                </a:cubicBezTo>
                <a:lnTo>
                  <a:pt x="394" y="256"/>
                </a:lnTo>
                <a:cubicBezTo>
                  <a:pt x="391" y="256"/>
                  <a:pt x="388" y="255"/>
                  <a:pt x="386" y="253"/>
                </a:cubicBezTo>
                <a:lnTo>
                  <a:pt x="245" y="105"/>
                </a:lnTo>
                <a:lnTo>
                  <a:pt x="104" y="253"/>
                </a:lnTo>
                <a:cubicBezTo>
                  <a:pt x="102" y="255"/>
                  <a:pt x="99" y="256"/>
                  <a:pt x="96" y="256"/>
                </a:cubicBezTo>
                <a:lnTo>
                  <a:pt x="63" y="256"/>
                </a:lnTo>
                <a:cubicBezTo>
                  <a:pt x="59" y="256"/>
                  <a:pt x="55" y="254"/>
                  <a:pt x="54" y="250"/>
                </a:cubicBezTo>
                <a:cubicBezTo>
                  <a:pt x="52" y="246"/>
                  <a:pt x="53" y="242"/>
                  <a:pt x="56" y="239"/>
                </a:cubicBezTo>
                <a:lnTo>
                  <a:pt x="236" y="52"/>
                </a:lnTo>
                <a:cubicBezTo>
                  <a:pt x="238" y="49"/>
                  <a:pt x="242" y="48"/>
                  <a:pt x="245" y="48"/>
                </a:cubicBezTo>
                <a:cubicBezTo>
                  <a:pt x="248" y="48"/>
                  <a:pt x="252" y="49"/>
                  <a:pt x="254" y="52"/>
                </a:cubicBezTo>
                <a:lnTo>
                  <a:pt x="434" y="239"/>
                </a:lnTo>
                <a:cubicBezTo>
                  <a:pt x="437" y="242"/>
                  <a:pt x="438" y="246"/>
                  <a:pt x="436" y="250"/>
                </a:cubicBezTo>
                <a:close/>
                <a:moveTo>
                  <a:pt x="113" y="267"/>
                </a:moveTo>
                <a:lnTo>
                  <a:pt x="113" y="267"/>
                </a:lnTo>
                <a:lnTo>
                  <a:pt x="113" y="379"/>
                </a:lnTo>
                <a:cubicBezTo>
                  <a:pt x="113" y="389"/>
                  <a:pt x="120" y="398"/>
                  <a:pt x="129" y="398"/>
                </a:cubicBezTo>
                <a:lnTo>
                  <a:pt x="202" y="398"/>
                </a:lnTo>
                <a:lnTo>
                  <a:pt x="202" y="276"/>
                </a:lnTo>
                <a:cubicBezTo>
                  <a:pt x="202" y="266"/>
                  <a:pt x="211" y="257"/>
                  <a:pt x="221" y="257"/>
                </a:cubicBezTo>
                <a:lnTo>
                  <a:pt x="269" y="257"/>
                </a:lnTo>
                <a:cubicBezTo>
                  <a:pt x="279" y="257"/>
                  <a:pt x="288" y="266"/>
                  <a:pt x="288" y="276"/>
                </a:cubicBezTo>
                <a:lnTo>
                  <a:pt x="288" y="398"/>
                </a:lnTo>
                <a:lnTo>
                  <a:pt x="361" y="398"/>
                </a:lnTo>
                <a:cubicBezTo>
                  <a:pt x="370" y="398"/>
                  <a:pt x="377" y="389"/>
                  <a:pt x="377" y="379"/>
                </a:cubicBezTo>
                <a:lnTo>
                  <a:pt x="377" y="268"/>
                </a:lnTo>
                <a:lnTo>
                  <a:pt x="245" y="130"/>
                </a:lnTo>
                <a:lnTo>
                  <a:pt x="113" y="2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62818" y="198604"/>
            <a:ext cx="473877" cy="484825"/>
            <a:chOff x="702608" y="-1899592"/>
            <a:chExt cx="1054013" cy="1078364"/>
          </a:xfrm>
        </p:grpSpPr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702608" y="-1899592"/>
              <a:ext cx="1054013" cy="10783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904366" y="-1555211"/>
              <a:ext cx="650496" cy="445260"/>
            </a:xfrm>
            <a:custGeom>
              <a:avLst/>
              <a:gdLst>
                <a:gd name="T0" fmla="*/ 380 w 394"/>
                <a:gd name="T1" fmla="*/ 19 h 263"/>
                <a:gd name="T2" fmla="*/ 380 w 394"/>
                <a:gd name="T3" fmla="*/ 216 h 263"/>
                <a:gd name="T4" fmla="*/ 374 w 394"/>
                <a:gd name="T5" fmla="*/ 216 h 263"/>
                <a:gd name="T6" fmla="*/ 362 w 394"/>
                <a:gd name="T7" fmla="*/ 215 h 263"/>
                <a:gd name="T8" fmla="*/ 199 w 394"/>
                <a:gd name="T9" fmla="*/ 256 h 263"/>
                <a:gd name="T10" fmla="*/ 197 w 394"/>
                <a:gd name="T11" fmla="*/ 257 h 263"/>
                <a:gd name="T12" fmla="*/ 195 w 394"/>
                <a:gd name="T13" fmla="*/ 256 h 263"/>
                <a:gd name="T14" fmla="*/ 33 w 394"/>
                <a:gd name="T15" fmla="*/ 215 h 263"/>
                <a:gd name="T16" fmla="*/ 20 w 394"/>
                <a:gd name="T17" fmla="*/ 216 h 263"/>
                <a:gd name="T18" fmla="*/ 14 w 394"/>
                <a:gd name="T19" fmla="*/ 216 h 263"/>
                <a:gd name="T20" fmla="*/ 14 w 394"/>
                <a:gd name="T21" fmla="*/ 19 h 263"/>
                <a:gd name="T22" fmla="*/ 0 w 394"/>
                <a:gd name="T23" fmla="*/ 19 h 263"/>
                <a:gd name="T24" fmla="*/ 0 w 394"/>
                <a:gd name="T25" fmla="*/ 223 h 263"/>
                <a:gd name="T26" fmla="*/ 197 w 394"/>
                <a:gd name="T27" fmla="*/ 263 h 263"/>
                <a:gd name="T28" fmla="*/ 394 w 394"/>
                <a:gd name="T29" fmla="*/ 223 h 263"/>
                <a:gd name="T30" fmla="*/ 394 w 394"/>
                <a:gd name="T31" fmla="*/ 19 h 263"/>
                <a:gd name="T32" fmla="*/ 380 w 394"/>
                <a:gd name="T33" fmla="*/ 19 h 263"/>
                <a:gd name="T34" fmla="*/ 191 w 394"/>
                <a:gd name="T35" fmla="*/ 223 h 263"/>
                <a:gd name="T36" fmla="*/ 191 w 394"/>
                <a:gd name="T37" fmla="*/ 44 h 263"/>
                <a:gd name="T38" fmla="*/ 54 w 394"/>
                <a:gd name="T39" fmla="*/ 2 h 263"/>
                <a:gd name="T40" fmla="*/ 54 w 394"/>
                <a:gd name="T41" fmla="*/ 188 h 263"/>
                <a:gd name="T42" fmla="*/ 59 w 394"/>
                <a:gd name="T43" fmla="*/ 188 h 263"/>
                <a:gd name="T44" fmla="*/ 191 w 394"/>
                <a:gd name="T45" fmla="*/ 223 h 263"/>
                <a:gd name="T46" fmla="*/ 340 w 394"/>
                <a:gd name="T47" fmla="*/ 188 h 263"/>
                <a:gd name="T48" fmla="*/ 340 w 394"/>
                <a:gd name="T49" fmla="*/ 2 h 263"/>
                <a:gd name="T50" fmla="*/ 204 w 394"/>
                <a:gd name="T51" fmla="*/ 44 h 263"/>
                <a:gd name="T52" fmla="*/ 204 w 394"/>
                <a:gd name="T53" fmla="*/ 223 h 263"/>
                <a:gd name="T54" fmla="*/ 335 w 394"/>
                <a:gd name="T55" fmla="*/ 188 h 263"/>
                <a:gd name="T56" fmla="*/ 340 w 394"/>
                <a:gd name="T57" fmla="*/ 188 h 263"/>
                <a:gd name="T58" fmla="*/ 197 w 394"/>
                <a:gd name="T59" fmla="*/ 252 h 263"/>
                <a:gd name="T60" fmla="*/ 371 w 394"/>
                <a:gd name="T61" fmla="*/ 211 h 263"/>
                <a:gd name="T62" fmla="*/ 371 w 394"/>
                <a:gd name="T63" fmla="*/ 4 h 263"/>
                <a:gd name="T64" fmla="*/ 350 w 394"/>
                <a:gd name="T65" fmla="*/ 4 h 263"/>
                <a:gd name="T66" fmla="*/ 350 w 394"/>
                <a:gd name="T67" fmla="*/ 198 h 263"/>
                <a:gd name="T68" fmla="*/ 344 w 394"/>
                <a:gd name="T69" fmla="*/ 197 h 263"/>
                <a:gd name="T70" fmla="*/ 334 w 394"/>
                <a:gd name="T71" fmla="*/ 197 h 263"/>
                <a:gd name="T72" fmla="*/ 201 w 394"/>
                <a:gd name="T73" fmla="*/ 235 h 263"/>
                <a:gd name="T74" fmla="*/ 197 w 394"/>
                <a:gd name="T75" fmla="*/ 237 h 263"/>
                <a:gd name="T76" fmla="*/ 194 w 394"/>
                <a:gd name="T77" fmla="*/ 235 h 263"/>
                <a:gd name="T78" fmla="*/ 60 w 394"/>
                <a:gd name="T79" fmla="*/ 197 h 263"/>
                <a:gd name="T80" fmla="*/ 50 w 394"/>
                <a:gd name="T81" fmla="*/ 197 h 263"/>
                <a:gd name="T82" fmla="*/ 45 w 394"/>
                <a:gd name="T83" fmla="*/ 198 h 263"/>
                <a:gd name="T84" fmla="*/ 45 w 394"/>
                <a:gd name="T85" fmla="*/ 4 h 263"/>
                <a:gd name="T86" fmla="*/ 24 w 394"/>
                <a:gd name="T87" fmla="*/ 4 h 263"/>
                <a:gd name="T88" fmla="*/ 24 w 394"/>
                <a:gd name="T89" fmla="*/ 211 h 263"/>
                <a:gd name="T90" fmla="*/ 197 w 394"/>
                <a:gd name="T91" fmla="*/ 25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4" h="263">
                  <a:moveTo>
                    <a:pt x="380" y="19"/>
                  </a:moveTo>
                  <a:lnTo>
                    <a:pt x="380" y="216"/>
                  </a:lnTo>
                  <a:lnTo>
                    <a:pt x="374" y="216"/>
                  </a:lnTo>
                  <a:cubicBezTo>
                    <a:pt x="370" y="215"/>
                    <a:pt x="366" y="215"/>
                    <a:pt x="362" y="215"/>
                  </a:cubicBezTo>
                  <a:cubicBezTo>
                    <a:pt x="307" y="215"/>
                    <a:pt x="250" y="230"/>
                    <a:pt x="199" y="256"/>
                  </a:cubicBezTo>
                  <a:lnTo>
                    <a:pt x="197" y="257"/>
                  </a:lnTo>
                  <a:lnTo>
                    <a:pt x="195" y="256"/>
                  </a:lnTo>
                  <a:cubicBezTo>
                    <a:pt x="145" y="230"/>
                    <a:pt x="87" y="215"/>
                    <a:pt x="33" y="215"/>
                  </a:cubicBezTo>
                  <a:cubicBezTo>
                    <a:pt x="28" y="215"/>
                    <a:pt x="24" y="215"/>
                    <a:pt x="20" y="216"/>
                  </a:cubicBezTo>
                  <a:lnTo>
                    <a:pt x="14" y="216"/>
                  </a:lnTo>
                  <a:lnTo>
                    <a:pt x="14" y="19"/>
                  </a:lnTo>
                  <a:cubicBezTo>
                    <a:pt x="10" y="19"/>
                    <a:pt x="5" y="19"/>
                    <a:pt x="0" y="19"/>
                  </a:cubicBezTo>
                  <a:lnTo>
                    <a:pt x="0" y="223"/>
                  </a:lnTo>
                  <a:cubicBezTo>
                    <a:pt x="66" y="222"/>
                    <a:pt x="136" y="236"/>
                    <a:pt x="197" y="263"/>
                  </a:cubicBezTo>
                  <a:cubicBezTo>
                    <a:pt x="259" y="236"/>
                    <a:pt x="328" y="222"/>
                    <a:pt x="394" y="223"/>
                  </a:cubicBezTo>
                  <a:lnTo>
                    <a:pt x="394" y="19"/>
                  </a:lnTo>
                  <a:cubicBezTo>
                    <a:pt x="389" y="19"/>
                    <a:pt x="385" y="19"/>
                    <a:pt x="380" y="19"/>
                  </a:cubicBezTo>
                  <a:close/>
                  <a:moveTo>
                    <a:pt x="191" y="223"/>
                  </a:moveTo>
                  <a:lnTo>
                    <a:pt x="191" y="44"/>
                  </a:lnTo>
                  <a:cubicBezTo>
                    <a:pt x="148" y="16"/>
                    <a:pt x="100" y="0"/>
                    <a:pt x="54" y="2"/>
                  </a:cubicBezTo>
                  <a:lnTo>
                    <a:pt x="54" y="188"/>
                  </a:lnTo>
                  <a:cubicBezTo>
                    <a:pt x="56" y="188"/>
                    <a:pt x="58" y="188"/>
                    <a:pt x="59" y="188"/>
                  </a:cubicBezTo>
                  <a:cubicBezTo>
                    <a:pt x="103" y="188"/>
                    <a:pt x="150" y="200"/>
                    <a:pt x="191" y="223"/>
                  </a:cubicBezTo>
                  <a:close/>
                  <a:moveTo>
                    <a:pt x="340" y="188"/>
                  </a:moveTo>
                  <a:lnTo>
                    <a:pt x="340" y="2"/>
                  </a:lnTo>
                  <a:cubicBezTo>
                    <a:pt x="295" y="0"/>
                    <a:pt x="246" y="16"/>
                    <a:pt x="204" y="44"/>
                  </a:cubicBezTo>
                  <a:lnTo>
                    <a:pt x="204" y="223"/>
                  </a:lnTo>
                  <a:cubicBezTo>
                    <a:pt x="245" y="200"/>
                    <a:pt x="291" y="188"/>
                    <a:pt x="335" y="188"/>
                  </a:cubicBezTo>
                  <a:cubicBezTo>
                    <a:pt x="337" y="188"/>
                    <a:pt x="339" y="188"/>
                    <a:pt x="340" y="188"/>
                  </a:cubicBezTo>
                  <a:close/>
                  <a:moveTo>
                    <a:pt x="197" y="252"/>
                  </a:moveTo>
                  <a:cubicBezTo>
                    <a:pt x="253" y="222"/>
                    <a:pt x="315" y="209"/>
                    <a:pt x="371" y="211"/>
                  </a:cubicBezTo>
                  <a:lnTo>
                    <a:pt x="371" y="4"/>
                  </a:lnTo>
                  <a:cubicBezTo>
                    <a:pt x="364" y="4"/>
                    <a:pt x="357" y="4"/>
                    <a:pt x="350" y="4"/>
                  </a:cubicBezTo>
                  <a:lnTo>
                    <a:pt x="350" y="198"/>
                  </a:lnTo>
                  <a:lnTo>
                    <a:pt x="344" y="197"/>
                  </a:lnTo>
                  <a:cubicBezTo>
                    <a:pt x="341" y="197"/>
                    <a:pt x="337" y="197"/>
                    <a:pt x="334" y="197"/>
                  </a:cubicBezTo>
                  <a:cubicBezTo>
                    <a:pt x="289" y="197"/>
                    <a:pt x="242" y="211"/>
                    <a:pt x="201" y="235"/>
                  </a:cubicBezTo>
                  <a:lnTo>
                    <a:pt x="197" y="237"/>
                  </a:lnTo>
                  <a:lnTo>
                    <a:pt x="194" y="235"/>
                  </a:lnTo>
                  <a:cubicBezTo>
                    <a:pt x="153" y="211"/>
                    <a:pt x="105" y="197"/>
                    <a:pt x="60" y="197"/>
                  </a:cubicBezTo>
                  <a:cubicBezTo>
                    <a:pt x="57" y="197"/>
                    <a:pt x="54" y="197"/>
                    <a:pt x="50" y="197"/>
                  </a:cubicBezTo>
                  <a:lnTo>
                    <a:pt x="45" y="198"/>
                  </a:lnTo>
                  <a:lnTo>
                    <a:pt x="45" y="4"/>
                  </a:lnTo>
                  <a:cubicBezTo>
                    <a:pt x="38" y="4"/>
                    <a:pt x="31" y="4"/>
                    <a:pt x="24" y="4"/>
                  </a:cubicBezTo>
                  <a:lnTo>
                    <a:pt x="24" y="211"/>
                  </a:lnTo>
                  <a:cubicBezTo>
                    <a:pt x="79" y="209"/>
                    <a:pt x="142" y="222"/>
                    <a:pt x="197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68029" y="198604"/>
            <a:ext cx="472312" cy="484825"/>
            <a:chOff x="2014036" y="-1899592"/>
            <a:chExt cx="1050534" cy="1078364"/>
          </a:xfrm>
        </p:grpSpPr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2014036" y="-1899592"/>
              <a:ext cx="1050534" cy="107836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0"/>
            <p:cNvSpPr>
              <a:spLocks noEditPoints="1"/>
            </p:cNvSpPr>
            <p:nvPr/>
          </p:nvSpPr>
          <p:spPr bwMode="auto">
            <a:xfrm>
              <a:off x="2313195" y="-1670005"/>
              <a:ext cx="553096" cy="640061"/>
            </a:xfrm>
            <a:custGeom>
              <a:avLst/>
              <a:gdLst>
                <a:gd name="T0" fmla="*/ 214 w 336"/>
                <a:gd name="T1" fmla="*/ 48 h 380"/>
                <a:gd name="T2" fmla="*/ 167 w 336"/>
                <a:gd name="T3" fmla="*/ 95 h 380"/>
                <a:gd name="T4" fmla="*/ 119 w 336"/>
                <a:gd name="T5" fmla="*/ 95 h 380"/>
                <a:gd name="T6" fmla="*/ 72 w 336"/>
                <a:gd name="T7" fmla="*/ 48 h 380"/>
                <a:gd name="T8" fmla="*/ 119 w 336"/>
                <a:gd name="T9" fmla="*/ 0 h 380"/>
                <a:gd name="T10" fmla="*/ 167 w 336"/>
                <a:gd name="T11" fmla="*/ 0 h 380"/>
                <a:gd name="T12" fmla="*/ 214 w 336"/>
                <a:gd name="T13" fmla="*/ 48 h 380"/>
                <a:gd name="T14" fmla="*/ 237 w 336"/>
                <a:gd name="T15" fmla="*/ 48 h 380"/>
                <a:gd name="T16" fmla="*/ 238 w 336"/>
                <a:gd name="T17" fmla="*/ 59 h 380"/>
                <a:gd name="T18" fmla="*/ 179 w 336"/>
                <a:gd name="T19" fmla="*/ 118 h 380"/>
                <a:gd name="T20" fmla="*/ 107 w 336"/>
                <a:gd name="T21" fmla="*/ 118 h 380"/>
                <a:gd name="T22" fmla="*/ 48 w 336"/>
                <a:gd name="T23" fmla="*/ 59 h 380"/>
                <a:gd name="T24" fmla="*/ 49 w 336"/>
                <a:gd name="T25" fmla="*/ 48 h 380"/>
                <a:gd name="T26" fmla="*/ 0 w 336"/>
                <a:gd name="T27" fmla="*/ 106 h 380"/>
                <a:gd name="T28" fmla="*/ 0 w 336"/>
                <a:gd name="T29" fmla="*/ 320 h 380"/>
                <a:gd name="T30" fmla="*/ 60 w 336"/>
                <a:gd name="T31" fmla="*/ 380 h 380"/>
                <a:gd name="T32" fmla="*/ 218 w 336"/>
                <a:gd name="T33" fmla="*/ 380 h 380"/>
                <a:gd name="T34" fmla="*/ 153 w 336"/>
                <a:gd name="T35" fmla="*/ 282 h 380"/>
                <a:gd name="T36" fmla="*/ 260 w 336"/>
                <a:gd name="T37" fmla="*/ 176 h 380"/>
                <a:gd name="T38" fmla="*/ 286 w 336"/>
                <a:gd name="T39" fmla="*/ 179 h 380"/>
                <a:gd name="T40" fmla="*/ 286 w 336"/>
                <a:gd name="T41" fmla="*/ 106 h 380"/>
                <a:gd name="T42" fmla="*/ 237 w 336"/>
                <a:gd name="T43" fmla="*/ 48 h 380"/>
                <a:gd name="T44" fmla="*/ 134 w 336"/>
                <a:gd name="T45" fmla="*/ 238 h 380"/>
                <a:gd name="T46" fmla="*/ 134 w 336"/>
                <a:gd name="T47" fmla="*/ 238 h 380"/>
                <a:gd name="T48" fmla="*/ 60 w 336"/>
                <a:gd name="T49" fmla="*/ 238 h 380"/>
                <a:gd name="T50" fmla="*/ 48 w 336"/>
                <a:gd name="T51" fmla="*/ 226 h 380"/>
                <a:gd name="T52" fmla="*/ 60 w 336"/>
                <a:gd name="T53" fmla="*/ 214 h 380"/>
                <a:gd name="T54" fmla="*/ 134 w 336"/>
                <a:gd name="T55" fmla="*/ 214 h 380"/>
                <a:gd name="T56" fmla="*/ 146 w 336"/>
                <a:gd name="T57" fmla="*/ 226 h 380"/>
                <a:gd name="T58" fmla="*/ 134 w 336"/>
                <a:gd name="T59" fmla="*/ 238 h 380"/>
                <a:gd name="T60" fmla="*/ 158 w 336"/>
                <a:gd name="T61" fmla="*/ 190 h 380"/>
                <a:gd name="T62" fmla="*/ 158 w 336"/>
                <a:gd name="T63" fmla="*/ 190 h 380"/>
                <a:gd name="T64" fmla="*/ 60 w 336"/>
                <a:gd name="T65" fmla="*/ 190 h 380"/>
                <a:gd name="T66" fmla="*/ 48 w 336"/>
                <a:gd name="T67" fmla="*/ 178 h 380"/>
                <a:gd name="T68" fmla="*/ 60 w 336"/>
                <a:gd name="T69" fmla="*/ 167 h 380"/>
                <a:gd name="T70" fmla="*/ 158 w 336"/>
                <a:gd name="T71" fmla="*/ 167 h 380"/>
                <a:gd name="T72" fmla="*/ 170 w 336"/>
                <a:gd name="T73" fmla="*/ 178 h 380"/>
                <a:gd name="T74" fmla="*/ 158 w 336"/>
                <a:gd name="T75" fmla="*/ 190 h 380"/>
                <a:gd name="T76" fmla="*/ 279 w 336"/>
                <a:gd name="T77" fmla="*/ 208 h 380"/>
                <a:gd name="T78" fmla="*/ 260 w 336"/>
                <a:gd name="T79" fmla="*/ 206 h 380"/>
                <a:gd name="T80" fmla="*/ 184 w 336"/>
                <a:gd name="T81" fmla="*/ 281 h 380"/>
                <a:gd name="T82" fmla="*/ 244 w 336"/>
                <a:gd name="T83" fmla="*/ 356 h 380"/>
                <a:gd name="T84" fmla="*/ 260 w 336"/>
                <a:gd name="T85" fmla="*/ 357 h 380"/>
                <a:gd name="T86" fmla="*/ 336 w 336"/>
                <a:gd name="T87" fmla="*/ 281 h 380"/>
                <a:gd name="T88" fmla="*/ 279 w 336"/>
                <a:gd name="T89" fmla="*/ 208 h 380"/>
                <a:gd name="T90" fmla="*/ 303 w 336"/>
                <a:gd name="T91" fmla="*/ 271 h 380"/>
                <a:gd name="T92" fmla="*/ 303 w 336"/>
                <a:gd name="T93" fmla="*/ 271 h 380"/>
                <a:gd name="T94" fmla="*/ 279 w 336"/>
                <a:gd name="T95" fmla="*/ 295 h 380"/>
                <a:gd name="T96" fmla="*/ 260 w 336"/>
                <a:gd name="T97" fmla="*/ 314 h 380"/>
                <a:gd name="T98" fmla="*/ 239 w 336"/>
                <a:gd name="T99" fmla="*/ 314 h 380"/>
                <a:gd name="T100" fmla="*/ 217 w 336"/>
                <a:gd name="T101" fmla="*/ 292 h 380"/>
                <a:gd name="T102" fmla="*/ 217 w 336"/>
                <a:gd name="T103" fmla="*/ 271 h 380"/>
                <a:gd name="T104" fmla="*/ 239 w 336"/>
                <a:gd name="T105" fmla="*/ 271 h 380"/>
                <a:gd name="T106" fmla="*/ 250 w 336"/>
                <a:gd name="T107" fmla="*/ 281 h 380"/>
                <a:gd name="T108" fmla="*/ 279 w 336"/>
                <a:gd name="T109" fmla="*/ 252 h 380"/>
                <a:gd name="T110" fmla="*/ 282 w 336"/>
                <a:gd name="T111" fmla="*/ 249 h 380"/>
                <a:gd name="T112" fmla="*/ 303 w 336"/>
                <a:gd name="T113" fmla="*/ 249 h 380"/>
                <a:gd name="T114" fmla="*/ 303 w 336"/>
                <a:gd name="T115" fmla="*/ 27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6" h="380">
                  <a:moveTo>
                    <a:pt x="214" y="48"/>
                  </a:moveTo>
                  <a:cubicBezTo>
                    <a:pt x="214" y="74"/>
                    <a:pt x="193" y="95"/>
                    <a:pt x="167" y="95"/>
                  </a:cubicBezTo>
                  <a:lnTo>
                    <a:pt x="119" y="95"/>
                  </a:lnTo>
                  <a:cubicBezTo>
                    <a:pt x="93" y="95"/>
                    <a:pt x="72" y="74"/>
                    <a:pt x="72" y="48"/>
                  </a:cubicBezTo>
                  <a:cubicBezTo>
                    <a:pt x="72" y="21"/>
                    <a:pt x="93" y="0"/>
                    <a:pt x="119" y="0"/>
                  </a:cubicBezTo>
                  <a:lnTo>
                    <a:pt x="167" y="0"/>
                  </a:lnTo>
                  <a:cubicBezTo>
                    <a:pt x="193" y="0"/>
                    <a:pt x="214" y="21"/>
                    <a:pt x="214" y="48"/>
                  </a:cubicBezTo>
                  <a:close/>
                  <a:moveTo>
                    <a:pt x="237" y="48"/>
                  </a:moveTo>
                  <a:cubicBezTo>
                    <a:pt x="238" y="51"/>
                    <a:pt x="238" y="55"/>
                    <a:pt x="238" y="59"/>
                  </a:cubicBezTo>
                  <a:cubicBezTo>
                    <a:pt x="238" y="91"/>
                    <a:pt x="211" y="118"/>
                    <a:pt x="179" y="118"/>
                  </a:cubicBezTo>
                  <a:lnTo>
                    <a:pt x="107" y="118"/>
                  </a:lnTo>
                  <a:cubicBezTo>
                    <a:pt x="74" y="118"/>
                    <a:pt x="48" y="91"/>
                    <a:pt x="48" y="59"/>
                  </a:cubicBezTo>
                  <a:cubicBezTo>
                    <a:pt x="48" y="55"/>
                    <a:pt x="48" y="51"/>
                    <a:pt x="49" y="48"/>
                  </a:cubicBezTo>
                  <a:cubicBezTo>
                    <a:pt x="21" y="53"/>
                    <a:pt x="0" y="77"/>
                    <a:pt x="0" y="106"/>
                  </a:cubicBezTo>
                  <a:lnTo>
                    <a:pt x="0" y="320"/>
                  </a:lnTo>
                  <a:cubicBezTo>
                    <a:pt x="0" y="353"/>
                    <a:pt x="27" y="380"/>
                    <a:pt x="60" y="380"/>
                  </a:cubicBezTo>
                  <a:lnTo>
                    <a:pt x="218" y="380"/>
                  </a:lnTo>
                  <a:cubicBezTo>
                    <a:pt x="180" y="363"/>
                    <a:pt x="153" y="326"/>
                    <a:pt x="153" y="282"/>
                  </a:cubicBezTo>
                  <a:cubicBezTo>
                    <a:pt x="153" y="223"/>
                    <a:pt x="201" y="176"/>
                    <a:pt x="260" y="176"/>
                  </a:cubicBezTo>
                  <a:cubicBezTo>
                    <a:pt x="269" y="176"/>
                    <a:pt x="277" y="177"/>
                    <a:pt x="286" y="179"/>
                  </a:cubicBezTo>
                  <a:lnTo>
                    <a:pt x="286" y="106"/>
                  </a:lnTo>
                  <a:cubicBezTo>
                    <a:pt x="286" y="77"/>
                    <a:pt x="265" y="53"/>
                    <a:pt x="237" y="48"/>
                  </a:cubicBezTo>
                  <a:close/>
                  <a:moveTo>
                    <a:pt x="134" y="238"/>
                  </a:moveTo>
                  <a:lnTo>
                    <a:pt x="134" y="238"/>
                  </a:lnTo>
                  <a:lnTo>
                    <a:pt x="60" y="238"/>
                  </a:lnTo>
                  <a:cubicBezTo>
                    <a:pt x="53" y="238"/>
                    <a:pt x="48" y="233"/>
                    <a:pt x="48" y="226"/>
                  </a:cubicBezTo>
                  <a:cubicBezTo>
                    <a:pt x="48" y="219"/>
                    <a:pt x="53" y="214"/>
                    <a:pt x="60" y="214"/>
                  </a:cubicBezTo>
                  <a:lnTo>
                    <a:pt x="134" y="214"/>
                  </a:lnTo>
                  <a:cubicBezTo>
                    <a:pt x="141" y="214"/>
                    <a:pt x="146" y="219"/>
                    <a:pt x="146" y="226"/>
                  </a:cubicBezTo>
                  <a:cubicBezTo>
                    <a:pt x="146" y="233"/>
                    <a:pt x="141" y="238"/>
                    <a:pt x="134" y="238"/>
                  </a:cubicBezTo>
                  <a:close/>
                  <a:moveTo>
                    <a:pt x="158" y="190"/>
                  </a:moveTo>
                  <a:lnTo>
                    <a:pt x="158" y="190"/>
                  </a:lnTo>
                  <a:lnTo>
                    <a:pt x="60" y="190"/>
                  </a:lnTo>
                  <a:cubicBezTo>
                    <a:pt x="53" y="190"/>
                    <a:pt x="48" y="185"/>
                    <a:pt x="48" y="178"/>
                  </a:cubicBezTo>
                  <a:cubicBezTo>
                    <a:pt x="48" y="172"/>
                    <a:pt x="53" y="167"/>
                    <a:pt x="60" y="167"/>
                  </a:cubicBezTo>
                  <a:lnTo>
                    <a:pt x="158" y="167"/>
                  </a:lnTo>
                  <a:cubicBezTo>
                    <a:pt x="164" y="167"/>
                    <a:pt x="170" y="172"/>
                    <a:pt x="170" y="178"/>
                  </a:cubicBezTo>
                  <a:cubicBezTo>
                    <a:pt x="170" y="185"/>
                    <a:pt x="164" y="190"/>
                    <a:pt x="158" y="190"/>
                  </a:cubicBezTo>
                  <a:close/>
                  <a:moveTo>
                    <a:pt x="279" y="208"/>
                  </a:moveTo>
                  <a:cubicBezTo>
                    <a:pt x="273" y="207"/>
                    <a:pt x="267" y="206"/>
                    <a:pt x="260" y="206"/>
                  </a:cubicBezTo>
                  <a:cubicBezTo>
                    <a:pt x="218" y="206"/>
                    <a:pt x="184" y="240"/>
                    <a:pt x="184" y="281"/>
                  </a:cubicBezTo>
                  <a:cubicBezTo>
                    <a:pt x="184" y="318"/>
                    <a:pt x="210" y="348"/>
                    <a:pt x="244" y="356"/>
                  </a:cubicBezTo>
                  <a:cubicBezTo>
                    <a:pt x="249" y="357"/>
                    <a:pt x="255" y="357"/>
                    <a:pt x="260" y="357"/>
                  </a:cubicBezTo>
                  <a:cubicBezTo>
                    <a:pt x="302" y="357"/>
                    <a:pt x="336" y="323"/>
                    <a:pt x="336" y="281"/>
                  </a:cubicBezTo>
                  <a:cubicBezTo>
                    <a:pt x="336" y="246"/>
                    <a:pt x="312" y="216"/>
                    <a:pt x="279" y="208"/>
                  </a:cubicBezTo>
                  <a:close/>
                  <a:moveTo>
                    <a:pt x="303" y="271"/>
                  </a:moveTo>
                  <a:lnTo>
                    <a:pt x="303" y="271"/>
                  </a:lnTo>
                  <a:lnTo>
                    <a:pt x="279" y="295"/>
                  </a:lnTo>
                  <a:lnTo>
                    <a:pt x="260" y="314"/>
                  </a:lnTo>
                  <a:cubicBezTo>
                    <a:pt x="254" y="320"/>
                    <a:pt x="245" y="320"/>
                    <a:pt x="239" y="314"/>
                  </a:cubicBezTo>
                  <a:lnTo>
                    <a:pt x="217" y="292"/>
                  </a:lnTo>
                  <a:cubicBezTo>
                    <a:pt x="211" y="286"/>
                    <a:pt x="211" y="277"/>
                    <a:pt x="217" y="271"/>
                  </a:cubicBezTo>
                  <a:cubicBezTo>
                    <a:pt x="223" y="265"/>
                    <a:pt x="233" y="265"/>
                    <a:pt x="239" y="271"/>
                  </a:cubicBezTo>
                  <a:lnTo>
                    <a:pt x="250" y="281"/>
                  </a:lnTo>
                  <a:lnTo>
                    <a:pt x="279" y="252"/>
                  </a:lnTo>
                  <a:lnTo>
                    <a:pt x="282" y="249"/>
                  </a:lnTo>
                  <a:cubicBezTo>
                    <a:pt x="288" y="243"/>
                    <a:pt x="297" y="243"/>
                    <a:pt x="303" y="249"/>
                  </a:cubicBezTo>
                  <a:cubicBezTo>
                    <a:pt x="309" y="255"/>
                    <a:pt x="309" y="265"/>
                    <a:pt x="303" y="2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471677" y="198604"/>
            <a:ext cx="472312" cy="484825"/>
            <a:chOff x="3252414" y="-1899592"/>
            <a:chExt cx="1050534" cy="1078364"/>
          </a:xfrm>
        </p:grpSpPr>
        <p:sp>
          <p:nvSpPr>
            <p:cNvPr id="22" name="Oval 7"/>
            <p:cNvSpPr>
              <a:spLocks noChangeArrowheads="1"/>
            </p:cNvSpPr>
            <p:nvPr/>
          </p:nvSpPr>
          <p:spPr bwMode="auto">
            <a:xfrm>
              <a:off x="3252414" y="-1899592"/>
              <a:ext cx="1050534" cy="10783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3450694" y="-1683919"/>
              <a:ext cx="594839" cy="647018"/>
            </a:xfrm>
            <a:custGeom>
              <a:avLst/>
              <a:gdLst>
                <a:gd name="T0" fmla="*/ 136 w 360"/>
                <a:gd name="T1" fmla="*/ 238 h 383"/>
                <a:gd name="T2" fmla="*/ 130 w 360"/>
                <a:gd name="T3" fmla="*/ 217 h 383"/>
                <a:gd name="T4" fmla="*/ 157 w 360"/>
                <a:gd name="T5" fmla="*/ 104 h 383"/>
                <a:gd name="T6" fmla="*/ 187 w 360"/>
                <a:gd name="T7" fmla="*/ 195 h 383"/>
                <a:gd name="T8" fmla="*/ 223 w 360"/>
                <a:gd name="T9" fmla="*/ 90 h 383"/>
                <a:gd name="T10" fmla="*/ 142 w 360"/>
                <a:gd name="T11" fmla="*/ 179 h 383"/>
                <a:gd name="T12" fmla="*/ 136 w 360"/>
                <a:gd name="T13" fmla="*/ 191 h 383"/>
                <a:gd name="T14" fmla="*/ 185 w 360"/>
                <a:gd name="T15" fmla="*/ 220 h 383"/>
                <a:gd name="T16" fmla="*/ 237 w 360"/>
                <a:gd name="T17" fmla="*/ 76 h 383"/>
                <a:gd name="T18" fmla="*/ 240 w 360"/>
                <a:gd name="T19" fmla="*/ 49 h 383"/>
                <a:gd name="T20" fmla="*/ 237 w 360"/>
                <a:gd name="T21" fmla="*/ 76 h 383"/>
                <a:gd name="T22" fmla="*/ 281 w 360"/>
                <a:gd name="T23" fmla="*/ 90 h 383"/>
                <a:gd name="T24" fmla="*/ 253 w 360"/>
                <a:gd name="T25" fmla="*/ 93 h 383"/>
                <a:gd name="T26" fmla="*/ 205 w 360"/>
                <a:gd name="T27" fmla="*/ 64 h 383"/>
                <a:gd name="T28" fmla="*/ 194 w 360"/>
                <a:gd name="T29" fmla="*/ 39 h 383"/>
                <a:gd name="T30" fmla="*/ 205 w 360"/>
                <a:gd name="T31" fmla="*/ 64 h 383"/>
                <a:gd name="T32" fmla="*/ 159 w 360"/>
                <a:gd name="T33" fmla="*/ 48 h 383"/>
                <a:gd name="T34" fmla="*/ 161 w 360"/>
                <a:gd name="T35" fmla="*/ 76 h 383"/>
                <a:gd name="T36" fmla="*/ 264 w 360"/>
                <a:gd name="T37" fmla="*/ 137 h 383"/>
                <a:gd name="T38" fmla="*/ 290 w 360"/>
                <a:gd name="T39" fmla="*/ 125 h 383"/>
                <a:gd name="T40" fmla="*/ 264 w 360"/>
                <a:gd name="T41" fmla="*/ 137 h 383"/>
                <a:gd name="T42" fmla="*/ 132 w 360"/>
                <a:gd name="T43" fmla="*/ 196 h 383"/>
                <a:gd name="T44" fmla="*/ 126 w 360"/>
                <a:gd name="T45" fmla="*/ 208 h 383"/>
                <a:gd name="T46" fmla="*/ 175 w 360"/>
                <a:gd name="T47" fmla="*/ 237 h 383"/>
                <a:gd name="T48" fmla="*/ 131 w 360"/>
                <a:gd name="T49" fmla="*/ 383 h 383"/>
                <a:gd name="T50" fmla="*/ 141 w 360"/>
                <a:gd name="T51" fmla="*/ 22 h 383"/>
                <a:gd name="T52" fmla="*/ 342 w 360"/>
                <a:gd name="T53" fmla="*/ 109 h 383"/>
                <a:gd name="T54" fmla="*/ 345 w 360"/>
                <a:gd name="T55" fmla="*/ 167 h 383"/>
                <a:gd name="T56" fmla="*/ 356 w 360"/>
                <a:gd name="T57" fmla="*/ 240 h 383"/>
                <a:gd name="T58" fmla="*/ 343 w 360"/>
                <a:gd name="T59" fmla="*/ 301 h 383"/>
                <a:gd name="T60" fmla="*/ 269 w 360"/>
                <a:gd name="T61" fmla="*/ 318 h 383"/>
                <a:gd name="T62" fmla="*/ 131 w 360"/>
                <a:gd name="T63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0" h="383">
                  <a:moveTo>
                    <a:pt x="130" y="217"/>
                  </a:moveTo>
                  <a:cubicBezTo>
                    <a:pt x="126" y="224"/>
                    <a:pt x="129" y="234"/>
                    <a:pt x="136" y="238"/>
                  </a:cubicBezTo>
                  <a:cubicBezTo>
                    <a:pt x="143" y="242"/>
                    <a:pt x="151" y="241"/>
                    <a:pt x="156" y="236"/>
                  </a:cubicBezTo>
                  <a:lnTo>
                    <a:pt x="130" y="217"/>
                  </a:lnTo>
                  <a:close/>
                  <a:moveTo>
                    <a:pt x="223" y="90"/>
                  </a:moveTo>
                  <a:cubicBezTo>
                    <a:pt x="199" y="76"/>
                    <a:pt x="170" y="83"/>
                    <a:pt x="157" y="104"/>
                  </a:cubicBezTo>
                  <a:cubicBezTo>
                    <a:pt x="144" y="127"/>
                    <a:pt x="161" y="151"/>
                    <a:pt x="149" y="174"/>
                  </a:cubicBezTo>
                  <a:lnTo>
                    <a:pt x="187" y="195"/>
                  </a:lnTo>
                  <a:cubicBezTo>
                    <a:pt x="201" y="174"/>
                    <a:pt x="231" y="176"/>
                    <a:pt x="243" y="154"/>
                  </a:cubicBezTo>
                  <a:cubicBezTo>
                    <a:pt x="256" y="132"/>
                    <a:pt x="247" y="104"/>
                    <a:pt x="223" y="90"/>
                  </a:cubicBezTo>
                  <a:close/>
                  <a:moveTo>
                    <a:pt x="183" y="209"/>
                  </a:moveTo>
                  <a:lnTo>
                    <a:pt x="142" y="179"/>
                  </a:lnTo>
                  <a:cubicBezTo>
                    <a:pt x="139" y="176"/>
                    <a:pt x="135" y="177"/>
                    <a:pt x="133" y="181"/>
                  </a:cubicBezTo>
                  <a:cubicBezTo>
                    <a:pt x="132" y="184"/>
                    <a:pt x="132" y="188"/>
                    <a:pt x="136" y="191"/>
                  </a:cubicBezTo>
                  <a:lnTo>
                    <a:pt x="176" y="221"/>
                  </a:lnTo>
                  <a:cubicBezTo>
                    <a:pt x="179" y="224"/>
                    <a:pt x="183" y="223"/>
                    <a:pt x="185" y="220"/>
                  </a:cubicBezTo>
                  <a:cubicBezTo>
                    <a:pt x="187" y="216"/>
                    <a:pt x="186" y="212"/>
                    <a:pt x="183" y="209"/>
                  </a:cubicBezTo>
                  <a:close/>
                  <a:moveTo>
                    <a:pt x="237" y="76"/>
                  </a:moveTo>
                  <a:lnTo>
                    <a:pt x="250" y="54"/>
                  </a:lnTo>
                  <a:lnTo>
                    <a:pt x="240" y="49"/>
                  </a:lnTo>
                  <a:lnTo>
                    <a:pt x="227" y="70"/>
                  </a:lnTo>
                  <a:lnTo>
                    <a:pt x="237" y="76"/>
                  </a:lnTo>
                  <a:close/>
                  <a:moveTo>
                    <a:pt x="259" y="103"/>
                  </a:moveTo>
                  <a:lnTo>
                    <a:pt x="281" y="90"/>
                  </a:lnTo>
                  <a:lnTo>
                    <a:pt x="275" y="80"/>
                  </a:lnTo>
                  <a:lnTo>
                    <a:pt x="253" y="93"/>
                  </a:lnTo>
                  <a:lnTo>
                    <a:pt x="259" y="103"/>
                  </a:lnTo>
                  <a:close/>
                  <a:moveTo>
                    <a:pt x="205" y="64"/>
                  </a:moveTo>
                  <a:lnTo>
                    <a:pt x="205" y="39"/>
                  </a:lnTo>
                  <a:lnTo>
                    <a:pt x="194" y="39"/>
                  </a:lnTo>
                  <a:lnTo>
                    <a:pt x="194" y="64"/>
                  </a:lnTo>
                  <a:lnTo>
                    <a:pt x="205" y="64"/>
                  </a:lnTo>
                  <a:close/>
                  <a:moveTo>
                    <a:pt x="172" y="70"/>
                  </a:moveTo>
                  <a:lnTo>
                    <a:pt x="159" y="48"/>
                  </a:lnTo>
                  <a:lnTo>
                    <a:pt x="149" y="54"/>
                  </a:lnTo>
                  <a:lnTo>
                    <a:pt x="161" y="76"/>
                  </a:lnTo>
                  <a:lnTo>
                    <a:pt x="172" y="70"/>
                  </a:lnTo>
                  <a:close/>
                  <a:moveTo>
                    <a:pt x="264" y="137"/>
                  </a:moveTo>
                  <a:lnTo>
                    <a:pt x="290" y="137"/>
                  </a:lnTo>
                  <a:lnTo>
                    <a:pt x="290" y="125"/>
                  </a:lnTo>
                  <a:lnTo>
                    <a:pt x="264" y="125"/>
                  </a:lnTo>
                  <a:lnTo>
                    <a:pt x="264" y="137"/>
                  </a:lnTo>
                  <a:close/>
                  <a:moveTo>
                    <a:pt x="173" y="227"/>
                  </a:moveTo>
                  <a:lnTo>
                    <a:pt x="132" y="196"/>
                  </a:lnTo>
                  <a:cubicBezTo>
                    <a:pt x="129" y="194"/>
                    <a:pt x="125" y="195"/>
                    <a:pt x="123" y="198"/>
                  </a:cubicBezTo>
                  <a:cubicBezTo>
                    <a:pt x="122" y="201"/>
                    <a:pt x="122" y="206"/>
                    <a:pt x="126" y="208"/>
                  </a:cubicBezTo>
                  <a:lnTo>
                    <a:pt x="166" y="239"/>
                  </a:lnTo>
                  <a:cubicBezTo>
                    <a:pt x="169" y="241"/>
                    <a:pt x="173" y="240"/>
                    <a:pt x="175" y="237"/>
                  </a:cubicBezTo>
                  <a:cubicBezTo>
                    <a:pt x="177" y="234"/>
                    <a:pt x="176" y="229"/>
                    <a:pt x="173" y="227"/>
                  </a:cubicBezTo>
                  <a:close/>
                  <a:moveTo>
                    <a:pt x="131" y="383"/>
                  </a:moveTo>
                  <a:cubicBezTo>
                    <a:pt x="136" y="353"/>
                    <a:pt x="136" y="321"/>
                    <a:pt x="127" y="293"/>
                  </a:cubicBezTo>
                  <a:cubicBezTo>
                    <a:pt x="0" y="221"/>
                    <a:pt x="34" y="56"/>
                    <a:pt x="141" y="22"/>
                  </a:cubicBezTo>
                  <a:cubicBezTo>
                    <a:pt x="197" y="0"/>
                    <a:pt x="274" y="13"/>
                    <a:pt x="323" y="63"/>
                  </a:cubicBezTo>
                  <a:cubicBezTo>
                    <a:pt x="360" y="99"/>
                    <a:pt x="342" y="109"/>
                    <a:pt x="342" y="109"/>
                  </a:cubicBezTo>
                  <a:lnTo>
                    <a:pt x="334" y="113"/>
                  </a:lnTo>
                  <a:cubicBezTo>
                    <a:pt x="339" y="131"/>
                    <a:pt x="346" y="162"/>
                    <a:pt x="345" y="167"/>
                  </a:cubicBezTo>
                  <a:cubicBezTo>
                    <a:pt x="344" y="173"/>
                    <a:pt x="337" y="179"/>
                    <a:pt x="337" y="179"/>
                  </a:cubicBezTo>
                  <a:lnTo>
                    <a:pt x="356" y="240"/>
                  </a:lnTo>
                  <a:lnTo>
                    <a:pt x="339" y="246"/>
                  </a:lnTo>
                  <a:cubicBezTo>
                    <a:pt x="343" y="266"/>
                    <a:pt x="345" y="282"/>
                    <a:pt x="343" y="301"/>
                  </a:cubicBezTo>
                  <a:cubicBezTo>
                    <a:pt x="343" y="305"/>
                    <a:pt x="332" y="314"/>
                    <a:pt x="323" y="315"/>
                  </a:cubicBezTo>
                  <a:lnTo>
                    <a:pt x="269" y="318"/>
                  </a:lnTo>
                  <a:lnTo>
                    <a:pt x="272" y="383"/>
                  </a:lnTo>
                  <a:lnTo>
                    <a:pt x="131" y="3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075327" y="198604"/>
            <a:ext cx="473877" cy="484825"/>
            <a:chOff x="4553407" y="-1899592"/>
            <a:chExt cx="1054013" cy="1078364"/>
          </a:xfrm>
        </p:grpSpPr>
        <p:sp>
          <p:nvSpPr>
            <p:cNvPr id="25" name="Oval 8"/>
            <p:cNvSpPr>
              <a:spLocks noChangeArrowheads="1"/>
            </p:cNvSpPr>
            <p:nvPr/>
          </p:nvSpPr>
          <p:spPr bwMode="auto">
            <a:xfrm>
              <a:off x="4553407" y="-1899592"/>
              <a:ext cx="1054013" cy="107836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2"/>
            <p:cNvSpPr>
              <a:spLocks noEditPoints="1"/>
            </p:cNvSpPr>
            <p:nvPr/>
          </p:nvSpPr>
          <p:spPr bwMode="auto">
            <a:xfrm>
              <a:off x="4824737" y="-1683919"/>
              <a:ext cx="594839" cy="650497"/>
            </a:xfrm>
            <a:custGeom>
              <a:avLst/>
              <a:gdLst>
                <a:gd name="T0" fmla="*/ 108 w 360"/>
                <a:gd name="T1" fmla="*/ 59 h 384"/>
                <a:gd name="T2" fmla="*/ 236 w 360"/>
                <a:gd name="T3" fmla="*/ 43 h 384"/>
                <a:gd name="T4" fmla="*/ 190 w 360"/>
                <a:gd name="T5" fmla="*/ 26 h 384"/>
                <a:gd name="T6" fmla="*/ 138 w 360"/>
                <a:gd name="T7" fmla="*/ 26 h 384"/>
                <a:gd name="T8" fmla="*/ 92 w 360"/>
                <a:gd name="T9" fmla="*/ 43 h 384"/>
                <a:gd name="T10" fmla="*/ 296 w 360"/>
                <a:gd name="T11" fmla="*/ 332 h 384"/>
                <a:gd name="T12" fmla="*/ 301 w 360"/>
                <a:gd name="T13" fmla="*/ 321 h 384"/>
                <a:gd name="T14" fmla="*/ 280 w 360"/>
                <a:gd name="T15" fmla="*/ 249 h 384"/>
                <a:gd name="T16" fmla="*/ 267 w 360"/>
                <a:gd name="T17" fmla="*/ 249 h 384"/>
                <a:gd name="T18" fmla="*/ 267 w 360"/>
                <a:gd name="T19" fmla="*/ 304 h 384"/>
                <a:gd name="T20" fmla="*/ 268 w 360"/>
                <a:gd name="T21" fmla="*/ 306 h 384"/>
                <a:gd name="T22" fmla="*/ 268 w 360"/>
                <a:gd name="T23" fmla="*/ 307 h 384"/>
                <a:gd name="T24" fmla="*/ 269 w 360"/>
                <a:gd name="T25" fmla="*/ 308 h 384"/>
                <a:gd name="T26" fmla="*/ 343 w 360"/>
                <a:gd name="T27" fmla="*/ 253 h 384"/>
                <a:gd name="T28" fmla="*/ 274 w 360"/>
                <a:gd name="T29" fmla="*/ 217 h 384"/>
                <a:gd name="T30" fmla="*/ 258 w 360"/>
                <a:gd name="T31" fmla="*/ 382 h 384"/>
                <a:gd name="T32" fmla="*/ 356 w 360"/>
                <a:gd name="T33" fmla="*/ 316 h 384"/>
                <a:gd name="T34" fmla="*/ 343 w 360"/>
                <a:gd name="T35" fmla="*/ 313 h 384"/>
                <a:gd name="T36" fmla="*/ 274 w 360"/>
                <a:gd name="T37" fmla="*/ 371 h 384"/>
                <a:gd name="T38" fmla="*/ 205 w 360"/>
                <a:gd name="T39" fmla="*/ 287 h 384"/>
                <a:gd name="T40" fmla="*/ 287 w 360"/>
                <a:gd name="T41" fmla="*/ 231 h 384"/>
                <a:gd name="T42" fmla="*/ 343 w 360"/>
                <a:gd name="T43" fmla="*/ 313 h 384"/>
                <a:gd name="T44" fmla="*/ 121 w 360"/>
                <a:gd name="T45" fmla="*/ 313 h 384"/>
                <a:gd name="T46" fmla="*/ 206 w 360"/>
                <a:gd name="T47" fmla="*/ 228 h 384"/>
                <a:gd name="T48" fmla="*/ 224 w 360"/>
                <a:gd name="T49" fmla="*/ 215 h 384"/>
                <a:gd name="T50" fmla="*/ 311 w 360"/>
                <a:gd name="T51" fmla="*/ 130 h 384"/>
                <a:gd name="T52" fmla="*/ 314 w 360"/>
                <a:gd name="T53" fmla="*/ 210 h 384"/>
                <a:gd name="T54" fmla="*/ 328 w 360"/>
                <a:gd name="T55" fmla="*/ 215 h 384"/>
                <a:gd name="T56" fmla="*/ 328 w 360"/>
                <a:gd name="T57" fmla="*/ 88 h 384"/>
                <a:gd name="T58" fmla="*/ 17 w 360"/>
                <a:gd name="T59" fmla="*/ 71 h 384"/>
                <a:gd name="T60" fmla="*/ 0 w 360"/>
                <a:gd name="T61" fmla="*/ 134 h 384"/>
                <a:gd name="T62" fmla="*/ 0 w 360"/>
                <a:gd name="T63" fmla="*/ 228 h 384"/>
                <a:gd name="T64" fmla="*/ 0 w 360"/>
                <a:gd name="T65" fmla="*/ 319 h 384"/>
                <a:gd name="T66" fmla="*/ 181 w 360"/>
                <a:gd name="T67" fmla="*/ 336 h 384"/>
                <a:gd name="T68" fmla="*/ 14 w 360"/>
                <a:gd name="T69" fmla="*/ 134 h 384"/>
                <a:gd name="T70" fmla="*/ 17 w 360"/>
                <a:gd name="T71" fmla="*/ 130 h 384"/>
                <a:gd name="T72" fmla="*/ 107 w 360"/>
                <a:gd name="T73" fmla="*/ 215 h 384"/>
                <a:gd name="T74" fmla="*/ 14 w 360"/>
                <a:gd name="T75" fmla="*/ 134 h 384"/>
                <a:gd name="T76" fmla="*/ 107 w 360"/>
                <a:gd name="T77" fmla="*/ 228 h 384"/>
                <a:gd name="T78" fmla="*/ 17 w 360"/>
                <a:gd name="T79" fmla="*/ 313 h 384"/>
                <a:gd name="T80" fmla="*/ 14 w 360"/>
                <a:gd name="T81" fmla="*/ 228 h 384"/>
                <a:gd name="T82" fmla="*/ 121 w 360"/>
                <a:gd name="T83" fmla="*/ 215 h 384"/>
                <a:gd name="T84" fmla="*/ 121 w 360"/>
                <a:gd name="T85" fmla="*/ 130 h 384"/>
                <a:gd name="T86" fmla="*/ 210 w 360"/>
                <a:gd name="T87" fmla="*/ 215 h 384"/>
                <a:gd name="T88" fmla="*/ 217 w 360"/>
                <a:gd name="T89" fmla="*/ 88 h 384"/>
                <a:gd name="T90" fmla="*/ 229 w 360"/>
                <a:gd name="T91" fmla="*/ 100 h 384"/>
                <a:gd name="T92" fmla="*/ 205 w 360"/>
                <a:gd name="T93" fmla="*/ 100 h 384"/>
                <a:gd name="T94" fmla="*/ 114 w 360"/>
                <a:gd name="T95" fmla="*/ 88 h 384"/>
                <a:gd name="T96" fmla="*/ 126 w 360"/>
                <a:gd name="T97" fmla="*/ 100 h 384"/>
                <a:gd name="T98" fmla="*/ 103 w 360"/>
                <a:gd name="T99" fmla="*/ 10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0" h="384">
                  <a:moveTo>
                    <a:pt x="92" y="43"/>
                  </a:moveTo>
                  <a:cubicBezTo>
                    <a:pt x="92" y="52"/>
                    <a:pt x="100" y="59"/>
                    <a:pt x="108" y="59"/>
                  </a:cubicBezTo>
                  <a:lnTo>
                    <a:pt x="220" y="59"/>
                  </a:lnTo>
                  <a:cubicBezTo>
                    <a:pt x="229" y="59"/>
                    <a:pt x="236" y="52"/>
                    <a:pt x="236" y="43"/>
                  </a:cubicBezTo>
                  <a:cubicBezTo>
                    <a:pt x="236" y="34"/>
                    <a:pt x="229" y="26"/>
                    <a:pt x="220" y="26"/>
                  </a:cubicBezTo>
                  <a:lnTo>
                    <a:pt x="190" y="26"/>
                  </a:lnTo>
                  <a:cubicBezTo>
                    <a:pt x="190" y="12"/>
                    <a:pt x="179" y="0"/>
                    <a:pt x="164" y="0"/>
                  </a:cubicBezTo>
                  <a:cubicBezTo>
                    <a:pt x="150" y="0"/>
                    <a:pt x="138" y="12"/>
                    <a:pt x="138" y="26"/>
                  </a:cubicBezTo>
                  <a:lnTo>
                    <a:pt x="108" y="26"/>
                  </a:lnTo>
                  <a:cubicBezTo>
                    <a:pt x="100" y="26"/>
                    <a:pt x="92" y="34"/>
                    <a:pt x="92" y="43"/>
                  </a:cubicBezTo>
                  <a:close/>
                  <a:moveTo>
                    <a:pt x="292" y="330"/>
                  </a:moveTo>
                  <a:cubicBezTo>
                    <a:pt x="293" y="332"/>
                    <a:pt x="295" y="332"/>
                    <a:pt x="296" y="332"/>
                  </a:cubicBezTo>
                  <a:cubicBezTo>
                    <a:pt x="298" y="332"/>
                    <a:pt x="300" y="332"/>
                    <a:pt x="301" y="330"/>
                  </a:cubicBezTo>
                  <a:cubicBezTo>
                    <a:pt x="304" y="328"/>
                    <a:pt x="304" y="323"/>
                    <a:pt x="301" y="321"/>
                  </a:cubicBezTo>
                  <a:lnTo>
                    <a:pt x="280" y="300"/>
                  </a:lnTo>
                  <a:lnTo>
                    <a:pt x="280" y="249"/>
                  </a:lnTo>
                  <a:cubicBezTo>
                    <a:pt x="280" y="245"/>
                    <a:pt x="278" y="242"/>
                    <a:pt x="274" y="242"/>
                  </a:cubicBezTo>
                  <a:cubicBezTo>
                    <a:pt x="270" y="242"/>
                    <a:pt x="267" y="245"/>
                    <a:pt x="267" y="249"/>
                  </a:cubicBezTo>
                  <a:lnTo>
                    <a:pt x="267" y="303"/>
                  </a:lnTo>
                  <a:cubicBezTo>
                    <a:pt x="267" y="303"/>
                    <a:pt x="267" y="304"/>
                    <a:pt x="267" y="304"/>
                  </a:cubicBezTo>
                  <a:cubicBezTo>
                    <a:pt x="267" y="305"/>
                    <a:pt x="267" y="305"/>
                    <a:pt x="267" y="305"/>
                  </a:cubicBezTo>
                  <a:cubicBezTo>
                    <a:pt x="267" y="305"/>
                    <a:pt x="268" y="305"/>
                    <a:pt x="268" y="306"/>
                  </a:cubicBezTo>
                  <a:cubicBezTo>
                    <a:pt x="268" y="306"/>
                    <a:pt x="268" y="306"/>
                    <a:pt x="268" y="306"/>
                  </a:cubicBezTo>
                  <a:cubicBezTo>
                    <a:pt x="268" y="306"/>
                    <a:pt x="268" y="307"/>
                    <a:pt x="268" y="307"/>
                  </a:cubicBezTo>
                  <a:cubicBezTo>
                    <a:pt x="268" y="307"/>
                    <a:pt x="269" y="307"/>
                    <a:pt x="269" y="308"/>
                  </a:cubicBezTo>
                  <a:cubicBezTo>
                    <a:pt x="269" y="308"/>
                    <a:pt x="269" y="308"/>
                    <a:pt x="269" y="308"/>
                  </a:cubicBezTo>
                  <a:lnTo>
                    <a:pt x="292" y="330"/>
                  </a:lnTo>
                  <a:close/>
                  <a:moveTo>
                    <a:pt x="343" y="253"/>
                  </a:moveTo>
                  <a:cubicBezTo>
                    <a:pt x="330" y="235"/>
                    <a:pt x="311" y="222"/>
                    <a:pt x="289" y="218"/>
                  </a:cubicBezTo>
                  <a:cubicBezTo>
                    <a:pt x="284" y="217"/>
                    <a:pt x="279" y="217"/>
                    <a:pt x="274" y="217"/>
                  </a:cubicBezTo>
                  <a:cubicBezTo>
                    <a:pt x="234" y="217"/>
                    <a:pt x="199" y="245"/>
                    <a:pt x="192" y="285"/>
                  </a:cubicBezTo>
                  <a:cubicBezTo>
                    <a:pt x="183" y="330"/>
                    <a:pt x="213" y="373"/>
                    <a:pt x="258" y="382"/>
                  </a:cubicBezTo>
                  <a:cubicBezTo>
                    <a:pt x="263" y="383"/>
                    <a:pt x="269" y="384"/>
                    <a:pt x="274" y="384"/>
                  </a:cubicBezTo>
                  <a:cubicBezTo>
                    <a:pt x="314" y="384"/>
                    <a:pt x="348" y="355"/>
                    <a:pt x="356" y="316"/>
                  </a:cubicBezTo>
                  <a:cubicBezTo>
                    <a:pt x="360" y="294"/>
                    <a:pt x="355" y="272"/>
                    <a:pt x="343" y="253"/>
                  </a:cubicBezTo>
                  <a:close/>
                  <a:moveTo>
                    <a:pt x="343" y="313"/>
                  </a:moveTo>
                  <a:lnTo>
                    <a:pt x="343" y="313"/>
                  </a:lnTo>
                  <a:cubicBezTo>
                    <a:pt x="337" y="347"/>
                    <a:pt x="308" y="371"/>
                    <a:pt x="274" y="371"/>
                  </a:cubicBezTo>
                  <a:cubicBezTo>
                    <a:pt x="269" y="371"/>
                    <a:pt x="265" y="370"/>
                    <a:pt x="261" y="369"/>
                  </a:cubicBezTo>
                  <a:cubicBezTo>
                    <a:pt x="222" y="362"/>
                    <a:pt x="197" y="325"/>
                    <a:pt x="205" y="287"/>
                  </a:cubicBezTo>
                  <a:cubicBezTo>
                    <a:pt x="211" y="254"/>
                    <a:pt x="240" y="230"/>
                    <a:pt x="274" y="230"/>
                  </a:cubicBezTo>
                  <a:cubicBezTo>
                    <a:pt x="278" y="230"/>
                    <a:pt x="283" y="230"/>
                    <a:pt x="287" y="231"/>
                  </a:cubicBezTo>
                  <a:cubicBezTo>
                    <a:pt x="306" y="234"/>
                    <a:pt x="322" y="245"/>
                    <a:pt x="332" y="261"/>
                  </a:cubicBezTo>
                  <a:cubicBezTo>
                    <a:pt x="343" y="276"/>
                    <a:pt x="347" y="295"/>
                    <a:pt x="343" y="313"/>
                  </a:cubicBezTo>
                  <a:close/>
                  <a:moveTo>
                    <a:pt x="176" y="313"/>
                  </a:moveTo>
                  <a:lnTo>
                    <a:pt x="121" y="313"/>
                  </a:lnTo>
                  <a:lnTo>
                    <a:pt x="121" y="228"/>
                  </a:lnTo>
                  <a:lnTo>
                    <a:pt x="206" y="228"/>
                  </a:lnTo>
                  <a:cubicBezTo>
                    <a:pt x="211" y="223"/>
                    <a:pt x="217" y="218"/>
                    <a:pt x="224" y="215"/>
                  </a:cubicBezTo>
                  <a:lnTo>
                    <a:pt x="224" y="215"/>
                  </a:lnTo>
                  <a:lnTo>
                    <a:pt x="224" y="130"/>
                  </a:lnTo>
                  <a:lnTo>
                    <a:pt x="311" y="130"/>
                  </a:lnTo>
                  <a:cubicBezTo>
                    <a:pt x="313" y="130"/>
                    <a:pt x="314" y="132"/>
                    <a:pt x="314" y="134"/>
                  </a:cubicBezTo>
                  <a:lnTo>
                    <a:pt x="314" y="210"/>
                  </a:lnTo>
                  <a:cubicBezTo>
                    <a:pt x="319" y="212"/>
                    <a:pt x="324" y="215"/>
                    <a:pt x="328" y="217"/>
                  </a:cubicBezTo>
                  <a:lnTo>
                    <a:pt x="328" y="215"/>
                  </a:lnTo>
                  <a:lnTo>
                    <a:pt x="328" y="134"/>
                  </a:lnTo>
                  <a:lnTo>
                    <a:pt x="328" y="88"/>
                  </a:lnTo>
                  <a:cubicBezTo>
                    <a:pt x="328" y="79"/>
                    <a:pt x="320" y="71"/>
                    <a:pt x="311" y="71"/>
                  </a:cubicBezTo>
                  <a:lnTo>
                    <a:pt x="17" y="71"/>
                  </a:lnTo>
                  <a:cubicBezTo>
                    <a:pt x="8" y="71"/>
                    <a:pt x="0" y="79"/>
                    <a:pt x="0" y="88"/>
                  </a:cubicBezTo>
                  <a:lnTo>
                    <a:pt x="0" y="134"/>
                  </a:lnTo>
                  <a:lnTo>
                    <a:pt x="0" y="215"/>
                  </a:lnTo>
                  <a:lnTo>
                    <a:pt x="0" y="228"/>
                  </a:lnTo>
                  <a:lnTo>
                    <a:pt x="0" y="309"/>
                  </a:lnTo>
                  <a:lnTo>
                    <a:pt x="0" y="319"/>
                  </a:lnTo>
                  <a:cubicBezTo>
                    <a:pt x="0" y="329"/>
                    <a:pt x="8" y="336"/>
                    <a:pt x="17" y="336"/>
                  </a:cubicBezTo>
                  <a:lnTo>
                    <a:pt x="181" y="336"/>
                  </a:lnTo>
                  <a:cubicBezTo>
                    <a:pt x="179" y="329"/>
                    <a:pt x="177" y="321"/>
                    <a:pt x="176" y="313"/>
                  </a:cubicBezTo>
                  <a:close/>
                  <a:moveTo>
                    <a:pt x="14" y="134"/>
                  </a:moveTo>
                  <a:lnTo>
                    <a:pt x="14" y="134"/>
                  </a:lnTo>
                  <a:cubicBezTo>
                    <a:pt x="14" y="132"/>
                    <a:pt x="15" y="130"/>
                    <a:pt x="17" y="130"/>
                  </a:cubicBezTo>
                  <a:lnTo>
                    <a:pt x="107" y="130"/>
                  </a:lnTo>
                  <a:lnTo>
                    <a:pt x="107" y="215"/>
                  </a:lnTo>
                  <a:lnTo>
                    <a:pt x="14" y="215"/>
                  </a:lnTo>
                  <a:lnTo>
                    <a:pt x="14" y="134"/>
                  </a:lnTo>
                  <a:close/>
                  <a:moveTo>
                    <a:pt x="107" y="228"/>
                  </a:moveTo>
                  <a:lnTo>
                    <a:pt x="107" y="228"/>
                  </a:lnTo>
                  <a:lnTo>
                    <a:pt x="107" y="313"/>
                  </a:lnTo>
                  <a:lnTo>
                    <a:pt x="17" y="313"/>
                  </a:lnTo>
                  <a:cubicBezTo>
                    <a:pt x="15" y="313"/>
                    <a:pt x="14" y="311"/>
                    <a:pt x="14" y="309"/>
                  </a:cubicBezTo>
                  <a:lnTo>
                    <a:pt x="14" y="228"/>
                  </a:lnTo>
                  <a:lnTo>
                    <a:pt x="107" y="228"/>
                  </a:lnTo>
                  <a:close/>
                  <a:moveTo>
                    <a:pt x="121" y="215"/>
                  </a:moveTo>
                  <a:lnTo>
                    <a:pt x="121" y="215"/>
                  </a:lnTo>
                  <a:lnTo>
                    <a:pt x="121" y="130"/>
                  </a:lnTo>
                  <a:lnTo>
                    <a:pt x="210" y="130"/>
                  </a:lnTo>
                  <a:lnTo>
                    <a:pt x="210" y="215"/>
                  </a:lnTo>
                  <a:lnTo>
                    <a:pt x="121" y="215"/>
                  </a:lnTo>
                  <a:close/>
                  <a:moveTo>
                    <a:pt x="217" y="88"/>
                  </a:moveTo>
                  <a:lnTo>
                    <a:pt x="217" y="88"/>
                  </a:lnTo>
                  <a:cubicBezTo>
                    <a:pt x="223" y="88"/>
                    <a:pt x="229" y="94"/>
                    <a:pt x="229" y="100"/>
                  </a:cubicBezTo>
                  <a:cubicBezTo>
                    <a:pt x="229" y="106"/>
                    <a:pt x="223" y="111"/>
                    <a:pt x="217" y="111"/>
                  </a:cubicBezTo>
                  <a:cubicBezTo>
                    <a:pt x="211" y="111"/>
                    <a:pt x="205" y="106"/>
                    <a:pt x="205" y="100"/>
                  </a:cubicBezTo>
                  <a:cubicBezTo>
                    <a:pt x="205" y="94"/>
                    <a:pt x="211" y="88"/>
                    <a:pt x="217" y="88"/>
                  </a:cubicBezTo>
                  <a:close/>
                  <a:moveTo>
                    <a:pt x="114" y="88"/>
                  </a:moveTo>
                  <a:lnTo>
                    <a:pt x="114" y="88"/>
                  </a:lnTo>
                  <a:cubicBezTo>
                    <a:pt x="120" y="88"/>
                    <a:pt x="126" y="94"/>
                    <a:pt x="126" y="100"/>
                  </a:cubicBezTo>
                  <a:cubicBezTo>
                    <a:pt x="126" y="106"/>
                    <a:pt x="120" y="111"/>
                    <a:pt x="114" y="111"/>
                  </a:cubicBezTo>
                  <a:cubicBezTo>
                    <a:pt x="108" y="111"/>
                    <a:pt x="103" y="106"/>
                    <a:pt x="103" y="100"/>
                  </a:cubicBezTo>
                  <a:cubicBezTo>
                    <a:pt x="103" y="94"/>
                    <a:pt x="108" y="88"/>
                    <a:pt x="114" y="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196802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2" presetID="2" presetClass="entr" presetSubtype="9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1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3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2" presetID="2" presetClass="entr" presetSubtype="1" fill="hold" grpId="0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44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4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48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49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5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58" presetID="2" presetClass="entr" presetSubtype="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6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7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7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/>
          <p:bldP spid="7" grpId="0" animBg="1"/>
          <p:bldP spid="8" grpId="0" animBg="1"/>
          <p:bldP spid="9" grpId="0" animBg="1"/>
          <p:bldP spid="10" grpId="0" animBg="1"/>
          <p:bldP spid="11" grpId="0"/>
          <p:bldP spid="12" grpId="0" animBg="1"/>
          <p:bldP spid="13" grpId="0"/>
          <p:bldP spid="14" grpId="0" animBg="1"/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2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1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3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5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58" presetID="2" presetClass="entr" presetSubtype="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6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7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7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/>
          <p:bldP spid="7" grpId="0" animBg="1"/>
          <p:bldP spid="8" grpId="0" animBg="1"/>
          <p:bldP spid="9" grpId="0" animBg="1"/>
          <p:bldP spid="10" grpId="0" animBg="1"/>
          <p:bldP spid="11" grpId="0"/>
          <p:bldP spid="12" grpId="0" animBg="1"/>
          <p:bldP spid="13" grpId="0"/>
          <p:bldP spid="14" grpId="0" animBg="1"/>
          <p:bldP spid="27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434609" y="1833034"/>
            <a:ext cx="9313819" cy="36845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89D2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09605" y="1769534"/>
            <a:ext cx="9313819" cy="3684587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8"/>
          <p:cNvSpPr>
            <a:spLocks noChangeArrowheads="1"/>
          </p:cNvSpPr>
          <p:nvPr/>
        </p:nvSpPr>
        <p:spPr bwMode="auto">
          <a:xfrm>
            <a:off x="1423213" y="834494"/>
            <a:ext cx="1615129" cy="943754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 lIns="121892" tIns="60945" rIns="121892" bIns="60945">
            <a:spAutoFit/>
          </a:bodyPr>
          <a:lstStyle/>
          <a:p>
            <a:pPr defTabSz="1218804">
              <a:defRPr/>
            </a:pPr>
            <a:r>
              <a:rPr lang="zh-CN" altLang="en-US" sz="5333" kern="0">
                <a:solidFill>
                  <a:srgbClr val="04B0B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前言</a:t>
            </a:r>
            <a:endParaRPr lang="zh-CN" altLang="en-US" sz="2400" kern="0">
              <a:solidFill>
                <a:srgbClr val="04B0B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前言"/>
          <p:cNvSpPr>
            <a:spLocks noChangeArrowheads="1"/>
          </p:cNvSpPr>
          <p:nvPr/>
        </p:nvSpPr>
        <p:spPr bwMode="auto">
          <a:xfrm>
            <a:off x="2933457" y="1199619"/>
            <a:ext cx="2205034" cy="574422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 lIns="121892" tIns="60945" rIns="121892" bIns="60945">
            <a:spAutoFit/>
          </a:bodyPr>
          <a:lstStyle/>
          <a:p>
            <a:pPr algn="ctr"/>
            <a:r>
              <a:rPr lang="en-US" altLang="zh-CN" sz="2933">
                <a:solidFill>
                  <a:srgbClr val="02B9E7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  <a:endParaRPr lang="zh-CN" altLang="en-US" sz="2933">
              <a:solidFill>
                <a:srgbClr val="02B9E7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5"/>
          <p:cNvSpPr>
            <a:spLocks noChangeArrowheads="1"/>
          </p:cNvSpPr>
          <p:nvPr/>
        </p:nvSpPr>
        <p:spPr bwMode="auto">
          <a:xfrm>
            <a:off x="1427165" y="1807634"/>
            <a:ext cx="9337675" cy="3684587"/>
          </a:xfrm>
          <a:prstGeom prst="rect">
            <a:avLst/>
          </a:prstGeom>
          <a:noFill/>
          <a:ln w="19050">
            <a:solidFill>
              <a:srgbClr val="0089D2"/>
            </a:solidFill>
            <a:bevel/>
            <a:headEnd/>
            <a:tailEnd/>
          </a:ln>
        </p:spPr>
        <p:txBody>
          <a:bodyPr lIns="91424" tIns="45713" rIns="91424" bIns="45713"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727960" y="2117414"/>
            <a:ext cx="8702973" cy="1944340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6736" tIns="48368" rIns="96736" bIns="48368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just" eaLnBrk="0" hangingPunct="0"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      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首先，感谢胡总给我学习小程序开发的机会，还给我机会向同事们分享我的成果。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       经过一个月的学习，让我对小程序从陌生到入门，并能运用自己所学知识独立开发出一款小程序。虽然它的功能单一，但是大的项目不就是一个个小小的功能组合出来的么！由于微信的限制，像‘微信支付’这样的功能，我还没法做，不过项目开发的时候，我相信我能实现这个功能。附上我的小程序：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111825" y="5310065"/>
            <a:ext cx="1527939" cy="1083685"/>
          </a:xfrm>
          <a:prstGeom prst="rect">
            <a:avLst/>
          </a:prstGeom>
          <a:solidFill>
            <a:srgbClr val="FFFFFF">
              <a:shade val="85000"/>
            </a:srgbClr>
          </a:solidFill>
          <a:ln w="1143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6350" h="19050"/>
            <a:contourClr>
              <a:srgbClr val="969696"/>
            </a:contourClr>
          </a:sp3d>
          <a:extLst/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854817">
            <a:off x="8974774" y="5241992"/>
            <a:ext cx="1658468" cy="1050719"/>
          </a:xfrm>
          <a:prstGeom prst="rect">
            <a:avLst/>
          </a:prstGeom>
          <a:solidFill>
            <a:srgbClr val="FFFFFF">
              <a:shade val="85000"/>
            </a:srgbClr>
          </a:solidFill>
          <a:ln w="1143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23" name="Picture 172"/>
          <p:cNvPicPr>
            <a:picLocks noChangeAspect="1" noChangeArrowheads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29707" y="127871"/>
            <a:ext cx="2206912" cy="91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0" y="6748043"/>
            <a:ext cx="12192000" cy="134292"/>
          </a:xfrm>
          <a:prstGeom prst="rect">
            <a:avLst/>
          </a:prstGeom>
          <a:solidFill>
            <a:srgbClr val="04B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3425202" y="79057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延迟符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974" y="3907707"/>
            <a:ext cx="1546414" cy="154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9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bldLvl="0" animBg="1" autoUpdateAnimBg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" y="258558"/>
            <a:ext cx="1201368" cy="833112"/>
          </a:xfrm>
          <a:prstGeom prst="rect">
            <a:avLst/>
          </a:prstGeom>
          <a:solidFill>
            <a:srgbClr val="02B9E7"/>
          </a:solidFill>
          <a:ln>
            <a:noFill/>
          </a:ln>
          <a:extLst/>
        </p:spPr>
        <p:txBody>
          <a:bodyPr lIns="91398" tIns="45699" rIns="91398" bIns="45699"/>
          <a:lstStyle/>
          <a:p>
            <a:pPr>
              <a:buFont typeface="Arial" charset="0"/>
              <a:buNone/>
            </a:pPr>
            <a:endParaRPr lang="zh-CN" altLang="en-US" sz="1799"/>
          </a:p>
        </p:txBody>
      </p:sp>
      <p:sp>
        <p:nvSpPr>
          <p:cNvPr id="27" name="Freeform 6"/>
          <p:cNvSpPr>
            <a:spLocks/>
          </p:cNvSpPr>
          <p:nvPr/>
        </p:nvSpPr>
        <p:spPr bwMode="auto">
          <a:xfrm>
            <a:off x="599373" y="341074"/>
            <a:ext cx="530017" cy="668078"/>
          </a:xfrm>
          <a:custGeom>
            <a:avLst/>
            <a:gdLst>
              <a:gd name="T0" fmla="*/ 510720 w 1173"/>
              <a:gd name="T1" fmla="*/ 242556 h 1472"/>
              <a:gd name="T2" fmla="*/ 494464 w 1173"/>
              <a:gd name="T3" fmla="*/ 21309 h 1472"/>
              <a:gd name="T4" fmla="*/ 481820 w 1173"/>
              <a:gd name="T5" fmla="*/ 24482 h 1472"/>
              <a:gd name="T6" fmla="*/ 452920 w 1173"/>
              <a:gd name="T7" fmla="*/ 30830 h 1472"/>
              <a:gd name="T8" fmla="*/ 414988 w 1173"/>
              <a:gd name="T9" fmla="*/ 24482 h 1472"/>
              <a:gd name="T10" fmla="*/ 284035 w 1173"/>
              <a:gd name="T11" fmla="*/ 2267 h 1472"/>
              <a:gd name="T12" fmla="*/ 0 w 1173"/>
              <a:gd name="T13" fmla="*/ 348193 h 1472"/>
              <a:gd name="T14" fmla="*/ 290356 w 1173"/>
              <a:gd name="T15" fmla="*/ 665102 h 1472"/>
              <a:gd name="T16" fmla="*/ 529686 w 1173"/>
              <a:gd name="T17" fmla="*/ 492366 h 1472"/>
              <a:gd name="T18" fmla="*/ 491303 w 1173"/>
              <a:gd name="T19" fmla="*/ 469697 h 1472"/>
              <a:gd name="T20" fmla="*/ 312483 w 1173"/>
              <a:gd name="T21" fmla="*/ 620671 h 1472"/>
              <a:gd name="T22" fmla="*/ 130954 w 1173"/>
              <a:gd name="T23" fmla="*/ 328697 h 1472"/>
              <a:gd name="T24" fmla="*/ 290356 w 1173"/>
              <a:gd name="T25" fmla="*/ 47151 h 1472"/>
              <a:gd name="T26" fmla="*/ 472337 w 1173"/>
              <a:gd name="T27" fmla="*/ 258424 h 1472"/>
              <a:gd name="T28" fmla="*/ 510720 w 1173"/>
              <a:gd name="T29" fmla="*/ 242556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zh-CN" altLang="en-US" sz="1799"/>
          </a:p>
        </p:txBody>
      </p:sp>
      <p:sp>
        <p:nvSpPr>
          <p:cNvPr id="28" name="Freeform 7"/>
          <p:cNvSpPr>
            <a:spLocks noEditPoints="1"/>
          </p:cNvSpPr>
          <p:nvPr/>
        </p:nvSpPr>
        <p:spPr bwMode="auto">
          <a:xfrm>
            <a:off x="1506794" y="853638"/>
            <a:ext cx="990213" cy="201534"/>
          </a:xfrm>
          <a:custGeom>
            <a:avLst/>
            <a:gdLst>
              <a:gd name="T0" fmla="*/ 22141 w 2195"/>
              <a:gd name="T1" fmla="*/ 126007 h 445"/>
              <a:gd name="T2" fmla="*/ 113870 w 2195"/>
              <a:gd name="T3" fmla="*/ 125101 h 445"/>
              <a:gd name="T4" fmla="*/ 68684 w 2195"/>
              <a:gd name="T5" fmla="*/ 200795 h 445"/>
              <a:gd name="T6" fmla="*/ 70491 w 2195"/>
              <a:gd name="T7" fmla="*/ 47593 h 445"/>
              <a:gd name="T8" fmla="*/ 68684 w 2195"/>
              <a:gd name="T9" fmla="*/ 200795 h 445"/>
              <a:gd name="T10" fmla="*/ 300490 w 2195"/>
              <a:gd name="T11" fmla="*/ 196716 h 445"/>
              <a:gd name="T12" fmla="*/ 279253 w 2195"/>
              <a:gd name="T13" fmla="*/ 106064 h 445"/>
              <a:gd name="T14" fmla="*/ 201532 w 2195"/>
              <a:gd name="T15" fmla="*/ 106970 h 445"/>
              <a:gd name="T16" fmla="*/ 180746 w 2195"/>
              <a:gd name="T17" fmla="*/ 197623 h 445"/>
              <a:gd name="T18" fmla="*/ 201532 w 2195"/>
              <a:gd name="T19" fmla="*/ 50312 h 445"/>
              <a:gd name="T20" fmla="*/ 249881 w 2195"/>
              <a:gd name="T21" fmla="*/ 46233 h 445"/>
              <a:gd name="T22" fmla="*/ 405323 w 2195"/>
              <a:gd name="T23" fmla="*/ 184478 h 445"/>
              <a:gd name="T24" fmla="*/ 387248 w 2195"/>
              <a:gd name="T25" fmla="*/ 199889 h 445"/>
              <a:gd name="T26" fmla="*/ 356973 w 2195"/>
              <a:gd name="T27" fmla="*/ 68443 h 445"/>
              <a:gd name="T28" fmla="*/ 336640 w 2195"/>
              <a:gd name="T29" fmla="*/ 50312 h 445"/>
              <a:gd name="T30" fmla="*/ 356973 w 2195"/>
              <a:gd name="T31" fmla="*/ 10878 h 445"/>
              <a:gd name="T32" fmla="*/ 378211 w 2195"/>
              <a:gd name="T33" fmla="*/ 50312 h 445"/>
              <a:gd name="T34" fmla="*/ 405323 w 2195"/>
              <a:gd name="T35" fmla="*/ 68443 h 445"/>
              <a:gd name="T36" fmla="*/ 378211 w 2195"/>
              <a:gd name="T37" fmla="*/ 167707 h 445"/>
              <a:gd name="T38" fmla="*/ 405323 w 2195"/>
              <a:gd name="T39" fmla="*/ 184478 h 445"/>
              <a:gd name="T40" fmla="*/ 548564 w 2195"/>
              <a:gd name="T41" fmla="*/ 112862 h 445"/>
              <a:gd name="T42" fmla="*/ 460902 w 2195"/>
              <a:gd name="T43" fmla="*/ 112862 h 445"/>
              <a:gd name="T44" fmla="*/ 570706 w 2195"/>
              <a:gd name="T45" fmla="*/ 157282 h 445"/>
              <a:gd name="T46" fmla="*/ 436502 w 2195"/>
              <a:gd name="T47" fmla="*/ 126007 h 445"/>
              <a:gd name="T48" fmla="*/ 571609 w 2195"/>
              <a:gd name="T49" fmla="*/ 126007 h 445"/>
              <a:gd name="T50" fmla="*/ 459999 w 2195"/>
              <a:gd name="T51" fmla="*/ 130993 h 445"/>
              <a:gd name="T52" fmla="*/ 548564 w 2195"/>
              <a:gd name="T53" fmla="*/ 151390 h 445"/>
              <a:gd name="T54" fmla="*/ 734733 w 2195"/>
              <a:gd name="T55" fmla="*/ 196716 h 445"/>
              <a:gd name="T56" fmla="*/ 713947 w 2195"/>
              <a:gd name="T57" fmla="*/ 106064 h 445"/>
              <a:gd name="T58" fmla="*/ 636226 w 2195"/>
              <a:gd name="T59" fmla="*/ 106970 h 445"/>
              <a:gd name="T60" fmla="*/ 614988 w 2195"/>
              <a:gd name="T61" fmla="*/ 197623 h 445"/>
              <a:gd name="T62" fmla="*/ 636226 w 2195"/>
              <a:gd name="T63" fmla="*/ 50312 h 445"/>
              <a:gd name="T64" fmla="*/ 684576 w 2195"/>
              <a:gd name="T65" fmla="*/ 46233 h 445"/>
              <a:gd name="T66" fmla="*/ 840017 w 2195"/>
              <a:gd name="T67" fmla="*/ 184478 h 445"/>
              <a:gd name="T68" fmla="*/ 821491 w 2195"/>
              <a:gd name="T69" fmla="*/ 199889 h 445"/>
              <a:gd name="T70" fmla="*/ 791668 w 2195"/>
              <a:gd name="T71" fmla="*/ 68443 h 445"/>
              <a:gd name="T72" fmla="*/ 771334 w 2195"/>
              <a:gd name="T73" fmla="*/ 50312 h 445"/>
              <a:gd name="T74" fmla="*/ 791668 w 2195"/>
              <a:gd name="T75" fmla="*/ 10878 h 445"/>
              <a:gd name="T76" fmla="*/ 812454 w 2195"/>
              <a:gd name="T77" fmla="*/ 50312 h 445"/>
              <a:gd name="T78" fmla="*/ 840017 w 2195"/>
              <a:gd name="T79" fmla="*/ 68443 h 445"/>
              <a:gd name="T80" fmla="*/ 812454 w 2195"/>
              <a:gd name="T81" fmla="*/ 167707 h 445"/>
              <a:gd name="T82" fmla="*/ 840017 w 2195"/>
              <a:gd name="T83" fmla="*/ 184478 h 445"/>
              <a:gd name="T84" fmla="*/ 985066 w 2195"/>
              <a:gd name="T85" fmla="*/ 85667 h 445"/>
              <a:gd name="T86" fmla="*/ 875263 w 2195"/>
              <a:gd name="T87" fmla="*/ 87933 h 445"/>
              <a:gd name="T88" fmla="*/ 968799 w 2195"/>
              <a:gd name="T89" fmla="*/ 159549 h 445"/>
              <a:gd name="T90" fmla="*/ 890174 w 2195"/>
              <a:gd name="T91" fmla="*/ 151390 h 445"/>
              <a:gd name="T92" fmla="*/ 931746 w 2195"/>
              <a:gd name="T93" fmla="*/ 200795 h 445"/>
              <a:gd name="T94" fmla="*/ 937620 w 2195"/>
              <a:gd name="T95" fmla="*/ 114222 h 445"/>
              <a:gd name="T96" fmla="*/ 929487 w 2195"/>
              <a:gd name="T97" fmla="*/ 65723 h 44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95" h="445">
                <a:moveTo>
                  <a:pt x="154" y="142"/>
                </a:moveTo>
                <a:cubicBezTo>
                  <a:pt x="86" y="144"/>
                  <a:pt x="51" y="189"/>
                  <a:pt x="49" y="278"/>
                </a:cubicBezTo>
                <a:cubicBezTo>
                  <a:pt x="51" y="361"/>
                  <a:pt x="86" y="405"/>
                  <a:pt x="154" y="407"/>
                </a:cubicBezTo>
                <a:cubicBezTo>
                  <a:pt x="218" y="405"/>
                  <a:pt x="251" y="361"/>
                  <a:pt x="252" y="276"/>
                </a:cubicBezTo>
                <a:cubicBezTo>
                  <a:pt x="248" y="193"/>
                  <a:pt x="215" y="148"/>
                  <a:pt x="154" y="142"/>
                </a:cubicBezTo>
                <a:close/>
                <a:moveTo>
                  <a:pt x="152" y="443"/>
                </a:moveTo>
                <a:cubicBezTo>
                  <a:pt x="55" y="437"/>
                  <a:pt x="5" y="383"/>
                  <a:pt x="0" y="280"/>
                </a:cubicBezTo>
                <a:cubicBezTo>
                  <a:pt x="3" y="166"/>
                  <a:pt x="55" y="107"/>
                  <a:pt x="156" y="105"/>
                </a:cubicBezTo>
                <a:cubicBezTo>
                  <a:pt x="250" y="109"/>
                  <a:pt x="299" y="165"/>
                  <a:pt x="303" y="274"/>
                </a:cubicBezTo>
                <a:cubicBezTo>
                  <a:pt x="302" y="385"/>
                  <a:pt x="251" y="442"/>
                  <a:pt x="152" y="443"/>
                </a:cubicBezTo>
                <a:close/>
                <a:moveTo>
                  <a:pt x="665" y="227"/>
                </a:moveTo>
                <a:lnTo>
                  <a:pt x="665" y="434"/>
                </a:lnTo>
                <a:lnTo>
                  <a:pt x="618" y="434"/>
                </a:lnTo>
                <a:lnTo>
                  <a:pt x="618" y="234"/>
                </a:lnTo>
                <a:cubicBezTo>
                  <a:pt x="616" y="174"/>
                  <a:pt x="591" y="144"/>
                  <a:pt x="542" y="142"/>
                </a:cubicBezTo>
                <a:cubicBezTo>
                  <a:pt x="484" y="150"/>
                  <a:pt x="452" y="181"/>
                  <a:pt x="446" y="236"/>
                </a:cubicBezTo>
                <a:lnTo>
                  <a:pt x="446" y="434"/>
                </a:lnTo>
                <a:lnTo>
                  <a:pt x="400" y="436"/>
                </a:lnTo>
                <a:lnTo>
                  <a:pt x="400" y="111"/>
                </a:lnTo>
                <a:lnTo>
                  <a:pt x="446" y="111"/>
                </a:lnTo>
                <a:lnTo>
                  <a:pt x="446" y="160"/>
                </a:lnTo>
                <a:cubicBezTo>
                  <a:pt x="472" y="123"/>
                  <a:pt x="507" y="104"/>
                  <a:pt x="553" y="102"/>
                </a:cubicBezTo>
                <a:cubicBezTo>
                  <a:pt x="628" y="102"/>
                  <a:pt x="665" y="144"/>
                  <a:pt x="665" y="227"/>
                </a:cubicBezTo>
                <a:close/>
                <a:moveTo>
                  <a:pt x="897" y="407"/>
                </a:moveTo>
                <a:lnTo>
                  <a:pt x="906" y="432"/>
                </a:lnTo>
                <a:cubicBezTo>
                  <a:pt x="891" y="438"/>
                  <a:pt x="875" y="441"/>
                  <a:pt x="857" y="441"/>
                </a:cubicBezTo>
                <a:cubicBezTo>
                  <a:pt x="811" y="442"/>
                  <a:pt x="788" y="419"/>
                  <a:pt x="790" y="370"/>
                </a:cubicBezTo>
                <a:lnTo>
                  <a:pt x="790" y="151"/>
                </a:lnTo>
                <a:lnTo>
                  <a:pt x="745" y="151"/>
                </a:lnTo>
                <a:lnTo>
                  <a:pt x="745" y="111"/>
                </a:lnTo>
                <a:lnTo>
                  <a:pt x="790" y="111"/>
                </a:lnTo>
                <a:lnTo>
                  <a:pt x="790" y="24"/>
                </a:lnTo>
                <a:lnTo>
                  <a:pt x="837" y="0"/>
                </a:lnTo>
                <a:lnTo>
                  <a:pt x="837" y="111"/>
                </a:lnTo>
                <a:lnTo>
                  <a:pt x="897" y="111"/>
                </a:lnTo>
                <a:lnTo>
                  <a:pt x="897" y="151"/>
                </a:lnTo>
                <a:lnTo>
                  <a:pt x="837" y="151"/>
                </a:lnTo>
                <a:lnTo>
                  <a:pt x="837" y="370"/>
                </a:lnTo>
                <a:cubicBezTo>
                  <a:pt x="835" y="398"/>
                  <a:pt x="847" y="411"/>
                  <a:pt x="872" y="410"/>
                </a:cubicBezTo>
                <a:cubicBezTo>
                  <a:pt x="881" y="410"/>
                  <a:pt x="890" y="409"/>
                  <a:pt x="897" y="407"/>
                </a:cubicBezTo>
                <a:close/>
                <a:moveTo>
                  <a:pt x="1020" y="249"/>
                </a:moveTo>
                <a:lnTo>
                  <a:pt x="1214" y="249"/>
                </a:lnTo>
                <a:cubicBezTo>
                  <a:pt x="1211" y="184"/>
                  <a:pt x="1179" y="150"/>
                  <a:pt x="1118" y="147"/>
                </a:cubicBezTo>
                <a:cubicBezTo>
                  <a:pt x="1057" y="153"/>
                  <a:pt x="1024" y="187"/>
                  <a:pt x="1020" y="249"/>
                </a:cubicBezTo>
                <a:close/>
                <a:moveTo>
                  <a:pt x="1214" y="334"/>
                </a:moveTo>
                <a:lnTo>
                  <a:pt x="1263" y="347"/>
                </a:lnTo>
                <a:cubicBezTo>
                  <a:pt x="1245" y="413"/>
                  <a:pt x="1198" y="445"/>
                  <a:pt x="1120" y="443"/>
                </a:cubicBezTo>
                <a:cubicBezTo>
                  <a:pt x="1021" y="439"/>
                  <a:pt x="969" y="384"/>
                  <a:pt x="966" y="278"/>
                </a:cubicBezTo>
                <a:cubicBezTo>
                  <a:pt x="971" y="167"/>
                  <a:pt x="1021" y="109"/>
                  <a:pt x="1118" y="105"/>
                </a:cubicBezTo>
                <a:cubicBezTo>
                  <a:pt x="1213" y="107"/>
                  <a:pt x="1262" y="165"/>
                  <a:pt x="1265" y="278"/>
                </a:cubicBezTo>
                <a:cubicBezTo>
                  <a:pt x="1265" y="284"/>
                  <a:pt x="1265" y="288"/>
                  <a:pt x="1265" y="289"/>
                </a:cubicBezTo>
                <a:lnTo>
                  <a:pt x="1018" y="289"/>
                </a:lnTo>
                <a:cubicBezTo>
                  <a:pt x="1021" y="362"/>
                  <a:pt x="1054" y="401"/>
                  <a:pt x="1118" y="405"/>
                </a:cubicBezTo>
                <a:cubicBezTo>
                  <a:pt x="1169" y="405"/>
                  <a:pt x="1200" y="382"/>
                  <a:pt x="1214" y="334"/>
                </a:cubicBezTo>
                <a:close/>
                <a:moveTo>
                  <a:pt x="1626" y="227"/>
                </a:moveTo>
                <a:lnTo>
                  <a:pt x="1626" y="434"/>
                </a:lnTo>
                <a:lnTo>
                  <a:pt x="1580" y="434"/>
                </a:lnTo>
                <a:lnTo>
                  <a:pt x="1580" y="234"/>
                </a:lnTo>
                <a:cubicBezTo>
                  <a:pt x="1578" y="174"/>
                  <a:pt x="1553" y="144"/>
                  <a:pt x="1504" y="142"/>
                </a:cubicBezTo>
                <a:cubicBezTo>
                  <a:pt x="1446" y="150"/>
                  <a:pt x="1414" y="181"/>
                  <a:pt x="1408" y="236"/>
                </a:cubicBezTo>
                <a:lnTo>
                  <a:pt x="1408" y="434"/>
                </a:lnTo>
                <a:lnTo>
                  <a:pt x="1361" y="436"/>
                </a:lnTo>
                <a:lnTo>
                  <a:pt x="1361" y="111"/>
                </a:lnTo>
                <a:lnTo>
                  <a:pt x="1408" y="111"/>
                </a:lnTo>
                <a:lnTo>
                  <a:pt x="1408" y="160"/>
                </a:lnTo>
                <a:cubicBezTo>
                  <a:pt x="1433" y="123"/>
                  <a:pt x="1469" y="104"/>
                  <a:pt x="1515" y="102"/>
                </a:cubicBezTo>
                <a:cubicBezTo>
                  <a:pt x="1589" y="102"/>
                  <a:pt x="1626" y="144"/>
                  <a:pt x="1626" y="227"/>
                </a:cubicBezTo>
                <a:close/>
                <a:moveTo>
                  <a:pt x="1859" y="407"/>
                </a:moveTo>
                <a:lnTo>
                  <a:pt x="1868" y="432"/>
                </a:lnTo>
                <a:cubicBezTo>
                  <a:pt x="1853" y="438"/>
                  <a:pt x="1836" y="441"/>
                  <a:pt x="1818" y="441"/>
                </a:cubicBezTo>
                <a:cubicBezTo>
                  <a:pt x="1772" y="442"/>
                  <a:pt x="1750" y="419"/>
                  <a:pt x="1752" y="370"/>
                </a:cubicBezTo>
                <a:lnTo>
                  <a:pt x="1752" y="151"/>
                </a:lnTo>
                <a:lnTo>
                  <a:pt x="1707" y="151"/>
                </a:lnTo>
                <a:lnTo>
                  <a:pt x="1707" y="111"/>
                </a:lnTo>
                <a:lnTo>
                  <a:pt x="1752" y="111"/>
                </a:lnTo>
                <a:lnTo>
                  <a:pt x="1752" y="24"/>
                </a:lnTo>
                <a:lnTo>
                  <a:pt x="1798" y="0"/>
                </a:lnTo>
                <a:lnTo>
                  <a:pt x="1798" y="111"/>
                </a:lnTo>
                <a:lnTo>
                  <a:pt x="1859" y="111"/>
                </a:lnTo>
                <a:lnTo>
                  <a:pt x="1859" y="151"/>
                </a:lnTo>
                <a:lnTo>
                  <a:pt x="1798" y="151"/>
                </a:lnTo>
                <a:lnTo>
                  <a:pt x="1798" y="370"/>
                </a:lnTo>
                <a:cubicBezTo>
                  <a:pt x="1797" y="398"/>
                  <a:pt x="1809" y="411"/>
                  <a:pt x="1834" y="410"/>
                </a:cubicBezTo>
                <a:cubicBezTo>
                  <a:pt x="1843" y="410"/>
                  <a:pt x="1851" y="409"/>
                  <a:pt x="1859" y="407"/>
                </a:cubicBezTo>
                <a:close/>
                <a:moveTo>
                  <a:pt x="2131" y="203"/>
                </a:moveTo>
                <a:lnTo>
                  <a:pt x="2180" y="189"/>
                </a:lnTo>
                <a:cubicBezTo>
                  <a:pt x="2167" y="133"/>
                  <a:pt x="2125" y="104"/>
                  <a:pt x="2055" y="102"/>
                </a:cubicBezTo>
                <a:cubicBezTo>
                  <a:pt x="1982" y="105"/>
                  <a:pt x="1943" y="136"/>
                  <a:pt x="1937" y="194"/>
                </a:cubicBezTo>
                <a:cubicBezTo>
                  <a:pt x="1934" y="249"/>
                  <a:pt x="1976" y="281"/>
                  <a:pt x="2062" y="292"/>
                </a:cubicBezTo>
                <a:cubicBezTo>
                  <a:pt x="2118" y="302"/>
                  <a:pt x="2146" y="322"/>
                  <a:pt x="2144" y="352"/>
                </a:cubicBezTo>
                <a:cubicBezTo>
                  <a:pt x="2143" y="387"/>
                  <a:pt x="2115" y="406"/>
                  <a:pt x="2062" y="407"/>
                </a:cubicBezTo>
                <a:cubicBezTo>
                  <a:pt x="2013" y="409"/>
                  <a:pt x="1982" y="384"/>
                  <a:pt x="1970" y="334"/>
                </a:cubicBezTo>
                <a:lnTo>
                  <a:pt x="1924" y="347"/>
                </a:lnTo>
                <a:cubicBezTo>
                  <a:pt x="1941" y="413"/>
                  <a:pt x="1988" y="445"/>
                  <a:pt x="2062" y="443"/>
                </a:cubicBezTo>
                <a:cubicBezTo>
                  <a:pt x="2148" y="442"/>
                  <a:pt x="2192" y="410"/>
                  <a:pt x="2193" y="350"/>
                </a:cubicBezTo>
                <a:cubicBezTo>
                  <a:pt x="2195" y="298"/>
                  <a:pt x="2155" y="265"/>
                  <a:pt x="2075" y="252"/>
                </a:cubicBezTo>
                <a:cubicBezTo>
                  <a:pt x="2014" y="241"/>
                  <a:pt x="1985" y="222"/>
                  <a:pt x="1986" y="194"/>
                </a:cubicBezTo>
                <a:cubicBezTo>
                  <a:pt x="1990" y="162"/>
                  <a:pt x="2014" y="146"/>
                  <a:pt x="2057" y="145"/>
                </a:cubicBezTo>
                <a:cubicBezTo>
                  <a:pt x="2097" y="145"/>
                  <a:pt x="2122" y="164"/>
                  <a:pt x="2131" y="20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zh-CN" altLang="en-US" sz="1799"/>
          </a:p>
        </p:txBody>
      </p:sp>
      <p:sp>
        <p:nvSpPr>
          <p:cNvPr id="29" name="Freeform 8"/>
          <p:cNvSpPr>
            <a:spLocks noEditPoints="1"/>
          </p:cNvSpPr>
          <p:nvPr/>
        </p:nvSpPr>
        <p:spPr bwMode="auto">
          <a:xfrm>
            <a:off x="1544879" y="318245"/>
            <a:ext cx="952128" cy="447500"/>
          </a:xfrm>
          <a:custGeom>
            <a:avLst/>
            <a:gdLst>
              <a:gd name="T0" fmla="*/ 345008 w 2109"/>
              <a:gd name="T1" fmla="*/ 0 h 986"/>
              <a:gd name="T2" fmla="*/ 305269 w 2109"/>
              <a:gd name="T3" fmla="*/ 447253 h 986"/>
              <a:gd name="T4" fmla="*/ 37933 w 2109"/>
              <a:gd name="T5" fmla="*/ 409150 h 986"/>
              <a:gd name="T6" fmla="*/ 0 w 2109"/>
              <a:gd name="T7" fmla="*/ 447253 h 986"/>
              <a:gd name="T8" fmla="*/ 37933 w 2109"/>
              <a:gd name="T9" fmla="*/ 36288 h 986"/>
              <a:gd name="T10" fmla="*/ 305269 w 2109"/>
              <a:gd name="T11" fmla="*/ 126555 h 986"/>
              <a:gd name="T12" fmla="*/ 37933 w 2109"/>
              <a:gd name="T13" fmla="*/ 36288 h 986"/>
              <a:gd name="T14" fmla="*/ 37933 w 2109"/>
              <a:gd name="T15" fmla="*/ 376944 h 986"/>
              <a:gd name="T16" fmla="*/ 305269 w 2109"/>
              <a:gd name="T17" fmla="*/ 284863 h 986"/>
              <a:gd name="T18" fmla="*/ 37933 w 2109"/>
              <a:gd name="T19" fmla="*/ 160576 h 986"/>
              <a:gd name="T20" fmla="*/ 305269 w 2109"/>
              <a:gd name="T21" fmla="*/ 252657 h 986"/>
              <a:gd name="T22" fmla="*/ 37933 w 2109"/>
              <a:gd name="T23" fmla="*/ 160576 h 986"/>
              <a:gd name="T24" fmla="*/ 912645 w 2109"/>
              <a:gd name="T25" fmla="*/ 250843 h 986"/>
              <a:gd name="T26" fmla="*/ 808781 w 2109"/>
              <a:gd name="T27" fmla="*/ 314801 h 986"/>
              <a:gd name="T28" fmla="*/ 926644 w 2109"/>
              <a:gd name="T29" fmla="*/ 415047 h 986"/>
              <a:gd name="T30" fmla="*/ 731109 w 2109"/>
              <a:gd name="T31" fmla="*/ 371048 h 986"/>
              <a:gd name="T32" fmla="*/ 605118 w 2109"/>
              <a:gd name="T33" fmla="*/ 441356 h 986"/>
              <a:gd name="T34" fmla="*/ 658856 w 2109"/>
              <a:gd name="T35" fmla="*/ 403253 h 986"/>
              <a:gd name="T36" fmla="*/ 694983 w 2109"/>
              <a:gd name="T37" fmla="*/ 202761 h 986"/>
              <a:gd name="T38" fmla="*/ 477321 w 2109"/>
              <a:gd name="T39" fmla="*/ 170555 h 986"/>
              <a:gd name="T40" fmla="*/ 834973 w 2109"/>
              <a:gd name="T41" fmla="*/ 118391 h 986"/>
              <a:gd name="T42" fmla="*/ 537381 w 2109"/>
              <a:gd name="T43" fmla="*/ 86185 h 986"/>
              <a:gd name="T44" fmla="*/ 834973 w 2109"/>
              <a:gd name="T45" fmla="*/ 34020 h 986"/>
              <a:gd name="T46" fmla="*/ 529253 w 2109"/>
              <a:gd name="T47" fmla="*/ 2268 h 986"/>
              <a:gd name="T48" fmla="*/ 872454 w 2109"/>
              <a:gd name="T49" fmla="*/ 170555 h 986"/>
              <a:gd name="T50" fmla="*/ 948771 w 2109"/>
              <a:gd name="T51" fmla="*/ 202761 h 986"/>
              <a:gd name="T52" fmla="*/ 731109 w 2109"/>
              <a:gd name="T53" fmla="*/ 218637 h 986"/>
              <a:gd name="T54" fmla="*/ 886453 w 2109"/>
              <a:gd name="T55" fmla="*/ 218637 h 986"/>
              <a:gd name="T56" fmla="*/ 675113 w 2109"/>
              <a:gd name="T57" fmla="*/ 293028 h 986"/>
              <a:gd name="T58" fmla="*/ 485449 w 2109"/>
              <a:gd name="T59" fmla="*/ 403253 h 986"/>
              <a:gd name="T60" fmla="*/ 537381 w 2109"/>
              <a:gd name="T61" fmla="*/ 214554 h 986"/>
              <a:gd name="T62" fmla="*/ 631310 w 2109"/>
              <a:gd name="T63" fmla="*/ 276698 h 986"/>
              <a:gd name="T64" fmla="*/ 549122 w 2109"/>
              <a:gd name="T65" fmla="*/ 266719 h 986"/>
              <a:gd name="T66" fmla="*/ 537381 w 2109"/>
              <a:gd name="T67" fmla="*/ 214554 h 98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109" h="986">
                <a:moveTo>
                  <a:pt x="0" y="0"/>
                </a:moveTo>
                <a:lnTo>
                  <a:pt x="764" y="0"/>
                </a:lnTo>
                <a:lnTo>
                  <a:pt x="764" y="986"/>
                </a:lnTo>
                <a:lnTo>
                  <a:pt x="676" y="986"/>
                </a:lnTo>
                <a:lnTo>
                  <a:pt x="676" y="902"/>
                </a:lnTo>
                <a:lnTo>
                  <a:pt x="84" y="902"/>
                </a:lnTo>
                <a:lnTo>
                  <a:pt x="84" y="986"/>
                </a:lnTo>
                <a:lnTo>
                  <a:pt x="0" y="986"/>
                </a:lnTo>
                <a:lnTo>
                  <a:pt x="0" y="0"/>
                </a:lnTo>
                <a:close/>
                <a:moveTo>
                  <a:pt x="84" y="80"/>
                </a:moveTo>
                <a:lnTo>
                  <a:pt x="84" y="279"/>
                </a:lnTo>
                <a:lnTo>
                  <a:pt x="676" y="279"/>
                </a:lnTo>
                <a:lnTo>
                  <a:pt x="676" y="80"/>
                </a:lnTo>
                <a:lnTo>
                  <a:pt x="84" y="80"/>
                </a:lnTo>
                <a:close/>
                <a:moveTo>
                  <a:pt x="84" y="628"/>
                </a:moveTo>
                <a:lnTo>
                  <a:pt x="84" y="831"/>
                </a:lnTo>
                <a:lnTo>
                  <a:pt x="676" y="831"/>
                </a:lnTo>
                <a:lnTo>
                  <a:pt x="676" y="628"/>
                </a:lnTo>
                <a:lnTo>
                  <a:pt x="84" y="628"/>
                </a:lnTo>
                <a:close/>
                <a:moveTo>
                  <a:pt x="84" y="354"/>
                </a:moveTo>
                <a:lnTo>
                  <a:pt x="84" y="557"/>
                </a:lnTo>
                <a:lnTo>
                  <a:pt x="676" y="557"/>
                </a:lnTo>
                <a:lnTo>
                  <a:pt x="676" y="354"/>
                </a:lnTo>
                <a:lnTo>
                  <a:pt x="84" y="354"/>
                </a:lnTo>
                <a:close/>
                <a:moveTo>
                  <a:pt x="1963" y="482"/>
                </a:moveTo>
                <a:lnTo>
                  <a:pt x="2021" y="553"/>
                </a:lnTo>
                <a:cubicBezTo>
                  <a:pt x="2000" y="568"/>
                  <a:pt x="1958" y="594"/>
                  <a:pt x="1893" y="632"/>
                </a:cubicBezTo>
                <a:cubicBezTo>
                  <a:pt x="1849" y="659"/>
                  <a:pt x="1815" y="679"/>
                  <a:pt x="1791" y="694"/>
                </a:cubicBezTo>
                <a:cubicBezTo>
                  <a:pt x="1859" y="753"/>
                  <a:pt x="1965" y="800"/>
                  <a:pt x="2109" y="836"/>
                </a:cubicBezTo>
                <a:cubicBezTo>
                  <a:pt x="2089" y="856"/>
                  <a:pt x="2070" y="883"/>
                  <a:pt x="2052" y="915"/>
                </a:cubicBezTo>
                <a:cubicBezTo>
                  <a:pt x="1849" y="856"/>
                  <a:pt x="1704" y="756"/>
                  <a:pt x="1619" y="615"/>
                </a:cubicBezTo>
                <a:lnTo>
                  <a:pt x="1619" y="818"/>
                </a:lnTo>
                <a:cubicBezTo>
                  <a:pt x="1624" y="924"/>
                  <a:pt x="1573" y="976"/>
                  <a:pt x="1464" y="973"/>
                </a:cubicBezTo>
                <a:cubicBezTo>
                  <a:pt x="1423" y="973"/>
                  <a:pt x="1381" y="973"/>
                  <a:pt x="1340" y="973"/>
                </a:cubicBezTo>
                <a:cubicBezTo>
                  <a:pt x="1337" y="937"/>
                  <a:pt x="1331" y="908"/>
                  <a:pt x="1322" y="884"/>
                </a:cubicBezTo>
                <a:cubicBezTo>
                  <a:pt x="1358" y="887"/>
                  <a:pt x="1403" y="889"/>
                  <a:pt x="1459" y="889"/>
                </a:cubicBezTo>
                <a:cubicBezTo>
                  <a:pt x="1515" y="892"/>
                  <a:pt x="1542" y="867"/>
                  <a:pt x="1539" y="814"/>
                </a:cubicBezTo>
                <a:lnTo>
                  <a:pt x="1539" y="447"/>
                </a:lnTo>
                <a:lnTo>
                  <a:pt x="1057" y="447"/>
                </a:lnTo>
                <a:lnTo>
                  <a:pt x="1057" y="376"/>
                </a:lnTo>
                <a:lnTo>
                  <a:pt x="1849" y="376"/>
                </a:lnTo>
                <a:lnTo>
                  <a:pt x="1849" y="261"/>
                </a:lnTo>
                <a:lnTo>
                  <a:pt x="1190" y="261"/>
                </a:lnTo>
                <a:lnTo>
                  <a:pt x="1190" y="190"/>
                </a:lnTo>
                <a:lnTo>
                  <a:pt x="1849" y="190"/>
                </a:lnTo>
                <a:lnTo>
                  <a:pt x="1849" y="75"/>
                </a:lnTo>
                <a:lnTo>
                  <a:pt x="1172" y="75"/>
                </a:lnTo>
                <a:lnTo>
                  <a:pt x="1172" y="5"/>
                </a:lnTo>
                <a:lnTo>
                  <a:pt x="1932" y="5"/>
                </a:lnTo>
                <a:lnTo>
                  <a:pt x="1932" y="376"/>
                </a:lnTo>
                <a:lnTo>
                  <a:pt x="2101" y="376"/>
                </a:lnTo>
                <a:lnTo>
                  <a:pt x="2101" y="447"/>
                </a:lnTo>
                <a:lnTo>
                  <a:pt x="1619" y="447"/>
                </a:lnTo>
                <a:lnTo>
                  <a:pt x="1619" y="482"/>
                </a:lnTo>
                <a:cubicBezTo>
                  <a:pt x="1654" y="544"/>
                  <a:pt x="1692" y="597"/>
                  <a:pt x="1733" y="641"/>
                </a:cubicBezTo>
                <a:cubicBezTo>
                  <a:pt x="1822" y="582"/>
                  <a:pt x="1899" y="529"/>
                  <a:pt x="1963" y="482"/>
                </a:cubicBezTo>
                <a:close/>
                <a:moveTo>
                  <a:pt x="1044" y="814"/>
                </a:moveTo>
                <a:cubicBezTo>
                  <a:pt x="1168" y="772"/>
                  <a:pt x="1318" y="716"/>
                  <a:pt x="1495" y="646"/>
                </a:cubicBezTo>
                <a:cubicBezTo>
                  <a:pt x="1501" y="672"/>
                  <a:pt x="1507" y="699"/>
                  <a:pt x="1513" y="725"/>
                </a:cubicBezTo>
                <a:cubicBezTo>
                  <a:pt x="1351" y="784"/>
                  <a:pt x="1205" y="839"/>
                  <a:pt x="1075" y="889"/>
                </a:cubicBezTo>
                <a:lnTo>
                  <a:pt x="1044" y="814"/>
                </a:lnTo>
                <a:close/>
                <a:moveTo>
                  <a:pt x="1190" y="473"/>
                </a:moveTo>
                <a:cubicBezTo>
                  <a:pt x="1202" y="482"/>
                  <a:pt x="1218" y="492"/>
                  <a:pt x="1238" y="504"/>
                </a:cubicBezTo>
                <a:cubicBezTo>
                  <a:pt x="1303" y="545"/>
                  <a:pt x="1356" y="581"/>
                  <a:pt x="1398" y="610"/>
                </a:cubicBezTo>
                <a:lnTo>
                  <a:pt x="1349" y="681"/>
                </a:lnTo>
                <a:cubicBezTo>
                  <a:pt x="1317" y="658"/>
                  <a:pt x="1272" y="627"/>
                  <a:pt x="1216" y="588"/>
                </a:cubicBezTo>
                <a:cubicBezTo>
                  <a:pt x="1184" y="565"/>
                  <a:pt x="1159" y="547"/>
                  <a:pt x="1141" y="535"/>
                </a:cubicBezTo>
                <a:lnTo>
                  <a:pt x="1190" y="4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zh-CN" altLang="en-US" sz="1799"/>
          </a:p>
        </p:txBody>
      </p:sp>
      <p:grpSp>
        <p:nvGrpSpPr>
          <p:cNvPr id="39" name="组合 38"/>
          <p:cNvGrpSpPr/>
          <p:nvPr/>
        </p:nvGrpSpPr>
        <p:grpSpPr>
          <a:xfrm>
            <a:off x="9201923" y="2133366"/>
            <a:ext cx="1306003" cy="1526579"/>
            <a:chOff x="7793038" y="2205038"/>
            <a:chExt cx="1306513" cy="1527175"/>
          </a:xfrm>
        </p:grpSpPr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7793038" y="2205038"/>
              <a:ext cx="1306513" cy="1527175"/>
            </a:xfrm>
            <a:custGeom>
              <a:avLst/>
              <a:gdLst>
                <a:gd name="T0" fmla="*/ 827 w 1654"/>
                <a:gd name="T1" fmla="*/ 0 h 1918"/>
                <a:gd name="T2" fmla="*/ 1654 w 1654"/>
                <a:gd name="T3" fmla="*/ 827 h 1918"/>
                <a:gd name="T4" fmla="*/ 1116 w 1654"/>
                <a:gd name="T5" fmla="*/ 1602 h 1918"/>
                <a:gd name="T6" fmla="*/ 995 w 1654"/>
                <a:gd name="T7" fmla="*/ 1741 h 1918"/>
                <a:gd name="T8" fmla="*/ 870 w 1654"/>
                <a:gd name="T9" fmla="*/ 1884 h 1918"/>
                <a:gd name="T10" fmla="*/ 790 w 1654"/>
                <a:gd name="T11" fmla="*/ 1889 h 1918"/>
                <a:gd name="T12" fmla="*/ 660 w 1654"/>
                <a:gd name="T13" fmla="*/ 1741 h 1918"/>
                <a:gd name="T14" fmla="*/ 540 w 1654"/>
                <a:gd name="T15" fmla="*/ 1603 h 1918"/>
                <a:gd name="T16" fmla="*/ 0 w 1654"/>
                <a:gd name="T17" fmla="*/ 827 h 1918"/>
                <a:gd name="T18" fmla="*/ 827 w 1654"/>
                <a:gd name="T19" fmla="*/ 0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4" h="1918">
                  <a:moveTo>
                    <a:pt x="827" y="0"/>
                  </a:moveTo>
                  <a:cubicBezTo>
                    <a:pt x="1284" y="0"/>
                    <a:pt x="1654" y="370"/>
                    <a:pt x="1654" y="827"/>
                  </a:cubicBezTo>
                  <a:cubicBezTo>
                    <a:pt x="1654" y="1182"/>
                    <a:pt x="1430" y="1485"/>
                    <a:pt x="1116" y="1602"/>
                  </a:cubicBezTo>
                  <a:lnTo>
                    <a:pt x="995" y="1741"/>
                  </a:lnTo>
                  <a:cubicBezTo>
                    <a:pt x="954" y="1788"/>
                    <a:pt x="912" y="1836"/>
                    <a:pt x="870" y="1884"/>
                  </a:cubicBezTo>
                  <a:cubicBezTo>
                    <a:pt x="845" y="1916"/>
                    <a:pt x="818" y="1918"/>
                    <a:pt x="790" y="1889"/>
                  </a:cubicBezTo>
                  <a:cubicBezTo>
                    <a:pt x="747" y="1840"/>
                    <a:pt x="703" y="1790"/>
                    <a:pt x="660" y="1741"/>
                  </a:cubicBezTo>
                  <a:lnTo>
                    <a:pt x="540" y="1603"/>
                  </a:lnTo>
                  <a:cubicBezTo>
                    <a:pt x="225" y="1486"/>
                    <a:pt x="0" y="1183"/>
                    <a:pt x="0" y="827"/>
                  </a:cubicBezTo>
                  <a:cubicBezTo>
                    <a:pt x="0" y="370"/>
                    <a:pt x="370" y="0"/>
                    <a:pt x="82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41" name="Freeform 13"/>
            <p:cNvSpPr>
              <a:spLocks noEditPoints="1"/>
            </p:cNvSpPr>
            <p:nvPr/>
          </p:nvSpPr>
          <p:spPr bwMode="auto">
            <a:xfrm>
              <a:off x="8065047" y="2423672"/>
              <a:ext cx="819646" cy="881946"/>
            </a:xfrm>
            <a:custGeom>
              <a:avLst/>
              <a:gdLst>
                <a:gd name="T0" fmla="*/ 255 w 847"/>
                <a:gd name="T1" fmla="*/ 138 h 903"/>
                <a:gd name="T2" fmla="*/ 555 w 847"/>
                <a:gd name="T3" fmla="*/ 100 h 903"/>
                <a:gd name="T4" fmla="*/ 448 w 847"/>
                <a:gd name="T5" fmla="*/ 61 h 903"/>
                <a:gd name="T6" fmla="*/ 324 w 847"/>
                <a:gd name="T7" fmla="*/ 61 h 903"/>
                <a:gd name="T8" fmla="*/ 217 w 847"/>
                <a:gd name="T9" fmla="*/ 100 h 903"/>
                <a:gd name="T10" fmla="*/ 697 w 847"/>
                <a:gd name="T11" fmla="*/ 782 h 903"/>
                <a:gd name="T12" fmla="*/ 709 w 847"/>
                <a:gd name="T13" fmla="*/ 755 h 903"/>
                <a:gd name="T14" fmla="*/ 660 w 847"/>
                <a:gd name="T15" fmla="*/ 586 h 903"/>
                <a:gd name="T16" fmla="*/ 629 w 847"/>
                <a:gd name="T17" fmla="*/ 586 h 903"/>
                <a:gd name="T18" fmla="*/ 629 w 847"/>
                <a:gd name="T19" fmla="*/ 716 h 903"/>
                <a:gd name="T20" fmla="*/ 630 w 847"/>
                <a:gd name="T21" fmla="*/ 719 h 903"/>
                <a:gd name="T22" fmla="*/ 631 w 847"/>
                <a:gd name="T23" fmla="*/ 722 h 903"/>
                <a:gd name="T24" fmla="*/ 633 w 847"/>
                <a:gd name="T25" fmla="*/ 724 h 903"/>
                <a:gd name="T26" fmla="*/ 807 w 847"/>
                <a:gd name="T27" fmla="*/ 596 h 903"/>
                <a:gd name="T28" fmla="*/ 644 w 847"/>
                <a:gd name="T29" fmla="*/ 510 h 903"/>
                <a:gd name="T30" fmla="*/ 607 w 847"/>
                <a:gd name="T31" fmla="*/ 899 h 903"/>
                <a:gd name="T32" fmla="*/ 837 w 847"/>
                <a:gd name="T33" fmla="*/ 743 h 903"/>
                <a:gd name="T34" fmla="*/ 808 w 847"/>
                <a:gd name="T35" fmla="*/ 737 h 903"/>
                <a:gd name="T36" fmla="*/ 645 w 847"/>
                <a:gd name="T37" fmla="*/ 872 h 903"/>
                <a:gd name="T38" fmla="*/ 481 w 847"/>
                <a:gd name="T39" fmla="*/ 675 h 903"/>
                <a:gd name="T40" fmla="*/ 676 w 847"/>
                <a:gd name="T41" fmla="*/ 543 h 903"/>
                <a:gd name="T42" fmla="*/ 808 w 847"/>
                <a:gd name="T43" fmla="*/ 737 h 903"/>
                <a:gd name="T44" fmla="*/ 284 w 847"/>
                <a:gd name="T45" fmla="*/ 736 h 903"/>
                <a:gd name="T46" fmla="*/ 485 w 847"/>
                <a:gd name="T47" fmla="*/ 536 h 903"/>
                <a:gd name="T48" fmla="*/ 526 w 847"/>
                <a:gd name="T49" fmla="*/ 505 h 903"/>
                <a:gd name="T50" fmla="*/ 732 w 847"/>
                <a:gd name="T51" fmla="*/ 306 h 903"/>
                <a:gd name="T52" fmla="*/ 740 w 847"/>
                <a:gd name="T53" fmla="*/ 494 h 903"/>
                <a:gd name="T54" fmla="*/ 772 w 847"/>
                <a:gd name="T55" fmla="*/ 505 h 903"/>
                <a:gd name="T56" fmla="*/ 772 w 847"/>
                <a:gd name="T57" fmla="*/ 208 h 903"/>
                <a:gd name="T58" fmla="*/ 40 w 847"/>
                <a:gd name="T59" fmla="*/ 167 h 903"/>
                <a:gd name="T60" fmla="*/ 0 w 847"/>
                <a:gd name="T61" fmla="*/ 314 h 903"/>
                <a:gd name="T62" fmla="*/ 0 w 847"/>
                <a:gd name="T63" fmla="*/ 536 h 903"/>
                <a:gd name="T64" fmla="*/ 0 w 847"/>
                <a:gd name="T65" fmla="*/ 751 h 903"/>
                <a:gd name="T66" fmla="*/ 427 w 847"/>
                <a:gd name="T67" fmla="*/ 791 h 903"/>
                <a:gd name="T68" fmla="*/ 32 w 847"/>
                <a:gd name="T69" fmla="*/ 314 h 903"/>
                <a:gd name="T70" fmla="*/ 40 w 847"/>
                <a:gd name="T71" fmla="*/ 306 h 903"/>
                <a:gd name="T72" fmla="*/ 252 w 847"/>
                <a:gd name="T73" fmla="*/ 505 h 903"/>
                <a:gd name="T74" fmla="*/ 32 w 847"/>
                <a:gd name="T75" fmla="*/ 314 h 903"/>
                <a:gd name="T76" fmla="*/ 252 w 847"/>
                <a:gd name="T77" fmla="*/ 536 h 903"/>
                <a:gd name="T78" fmla="*/ 40 w 847"/>
                <a:gd name="T79" fmla="*/ 736 h 903"/>
                <a:gd name="T80" fmla="*/ 32 w 847"/>
                <a:gd name="T81" fmla="*/ 536 h 903"/>
                <a:gd name="T82" fmla="*/ 284 w 847"/>
                <a:gd name="T83" fmla="*/ 505 h 903"/>
                <a:gd name="T84" fmla="*/ 284 w 847"/>
                <a:gd name="T85" fmla="*/ 306 h 903"/>
                <a:gd name="T86" fmla="*/ 495 w 847"/>
                <a:gd name="T87" fmla="*/ 505 h 903"/>
                <a:gd name="T88" fmla="*/ 511 w 847"/>
                <a:gd name="T89" fmla="*/ 207 h 903"/>
                <a:gd name="T90" fmla="*/ 538 w 847"/>
                <a:gd name="T91" fmla="*/ 235 h 903"/>
                <a:gd name="T92" fmla="*/ 483 w 847"/>
                <a:gd name="T93" fmla="*/ 235 h 903"/>
                <a:gd name="T94" fmla="*/ 268 w 847"/>
                <a:gd name="T95" fmla="*/ 207 h 903"/>
                <a:gd name="T96" fmla="*/ 295 w 847"/>
                <a:gd name="T97" fmla="*/ 235 h 903"/>
                <a:gd name="T98" fmla="*/ 241 w 847"/>
                <a:gd name="T99" fmla="*/ 23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47" h="903">
                  <a:moveTo>
                    <a:pt x="217" y="100"/>
                  </a:moveTo>
                  <a:cubicBezTo>
                    <a:pt x="217" y="121"/>
                    <a:pt x="234" y="138"/>
                    <a:pt x="255" y="138"/>
                  </a:cubicBezTo>
                  <a:lnTo>
                    <a:pt x="517" y="138"/>
                  </a:lnTo>
                  <a:cubicBezTo>
                    <a:pt x="538" y="138"/>
                    <a:pt x="555" y="121"/>
                    <a:pt x="555" y="100"/>
                  </a:cubicBezTo>
                  <a:cubicBezTo>
                    <a:pt x="555" y="79"/>
                    <a:pt x="538" y="61"/>
                    <a:pt x="517" y="61"/>
                  </a:cubicBezTo>
                  <a:lnTo>
                    <a:pt x="448" y="61"/>
                  </a:lnTo>
                  <a:cubicBezTo>
                    <a:pt x="448" y="27"/>
                    <a:pt x="420" y="0"/>
                    <a:pt x="386" y="0"/>
                  </a:cubicBezTo>
                  <a:cubicBezTo>
                    <a:pt x="352" y="0"/>
                    <a:pt x="324" y="27"/>
                    <a:pt x="324" y="61"/>
                  </a:cubicBezTo>
                  <a:lnTo>
                    <a:pt x="255" y="61"/>
                  </a:lnTo>
                  <a:cubicBezTo>
                    <a:pt x="234" y="61"/>
                    <a:pt x="217" y="79"/>
                    <a:pt x="217" y="100"/>
                  </a:cubicBezTo>
                  <a:close/>
                  <a:moveTo>
                    <a:pt x="686" y="777"/>
                  </a:moveTo>
                  <a:cubicBezTo>
                    <a:pt x="689" y="780"/>
                    <a:pt x="693" y="782"/>
                    <a:pt x="697" y="782"/>
                  </a:cubicBezTo>
                  <a:cubicBezTo>
                    <a:pt x="702" y="782"/>
                    <a:pt x="706" y="780"/>
                    <a:pt x="709" y="777"/>
                  </a:cubicBezTo>
                  <a:cubicBezTo>
                    <a:pt x="715" y="771"/>
                    <a:pt x="715" y="761"/>
                    <a:pt x="709" y="755"/>
                  </a:cubicBezTo>
                  <a:lnTo>
                    <a:pt x="660" y="706"/>
                  </a:lnTo>
                  <a:lnTo>
                    <a:pt x="660" y="586"/>
                  </a:lnTo>
                  <a:cubicBezTo>
                    <a:pt x="660" y="577"/>
                    <a:pt x="653" y="570"/>
                    <a:pt x="644" y="570"/>
                  </a:cubicBezTo>
                  <a:cubicBezTo>
                    <a:pt x="636" y="570"/>
                    <a:pt x="629" y="577"/>
                    <a:pt x="629" y="586"/>
                  </a:cubicBezTo>
                  <a:lnTo>
                    <a:pt x="629" y="713"/>
                  </a:lnTo>
                  <a:cubicBezTo>
                    <a:pt x="629" y="714"/>
                    <a:pt x="629" y="715"/>
                    <a:pt x="629" y="716"/>
                  </a:cubicBezTo>
                  <a:cubicBezTo>
                    <a:pt x="629" y="716"/>
                    <a:pt x="629" y="717"/>
                    <a:pt x="629" y="717"/>
                  </a:cubicBezTo>
                  <a:cubicBezTo>
                    <a:pt x="629" y="718"/>
                    <a:pt x="630" y="718"/>
                    <a:pt x="630" y="719"/>
                  </a:cubicBezTo>
                  <a:cubicBezTo>
                    <a:pt x="630" y="719"/>
                    <a:pt x="630" y="720"/>
                    <a:pt x="631" y="720"/>
                  </a:cubicBezTo>
                  <a:cubicBezTo>
                    <a:pt x="631" y="721"/>
                    <a:pt x="631" y="721"/>
                    <a:pt x="631" y="722"/>
                  </a:cubicBezTo>
                  <a:cubicBezTo>
                    <a:pt x="632" y="722"/>
                    <a:pt x="632" y="723"/>
                    <a:pt x="633" y="724"/>
                  </a:cubicBezTo>
                  <a:cubicBezTo>
                    <a:pt x="633" y="724"/>
                    <a:pt x="633" y="724"/>
                    <a:pt x="633" y="724"/>
                  </a:cubicBezTo>
                  <a:lnTo>
                    <a:pt x="686" y="777"/>
                  </a:lnTo>
                  <a:close/>
                  <a:moveTo>
                    <a:pt x="807" y="596"/>
                  </a:moveTo>
                  <a:cubicBezTo>
                    <a:pt x="777" y="552"/>
                    <a:pt x="733" y="523"/>
                    <a:pt x="681" y="513"/>
                  </a:cubicBezTo>
                  <a:cubicBezTo>
                    <a:pt x="669" y="511"/>
                    <a:pt x="657" y="510"/>
                    <a:pt x="644" y="510"/>
                  </a:cubicBezTo>
                  <a:cubicBezTo>
                    <a:pt x="550" y="510"/>
                    <a:pt x="469" y="577"/>
                    <a:pt x="451" y="669"/>
                  </a:cubicBezTo>
                  <a:cubicBezTo>
                    <a:pt x="431" y="776"/>
                    <a:pt x="501" y="879"/>
                    <a:pt x="607" y="899"/>
                  </a:cubicBezTo>
                  <a:cubicBezTo>
                    <a:pt x="620" y="902"/>
                    <a:pt x="632" y="903"/>
                    <a:pt x="645" y="903"/>
                  </a:cubicBezTo>
                  <a:cubicBezTo>
                    <a:pt x="739" y="903"/>
                    <a:pt x="820" y="836"/>
                    <a:pt x="837" y="743"/>
                  </a:cubicBezTo>
                  <a:cubicBezTo>
                    <a:pt x="847" y="692"/>
                    <a:pt x="836" y="639"/>
                    <a:pt x="807" y="596"/>
                  </a:cubicBezTo>
                  <a:close/>
                  <a:moveTo>
                    <a:pt x="808" y="737"/>
                  </a:moveTo>
                  <a:lnTo>
                    <a:pt x="808" y="737"/>
                  </a:lnTo>
                  <a:cubicBezTo>
                    <a:pt x="793" y="816"/>
                    <a:pt x="724" y="872"/>
                    <a:pt x="645" y="872"/>
                  </a:cubicBezTo>
                  <a:cubicBezTo>
                    <a:pt x="634" y="872"/>
                    <a:pt x="624" y="871"/>
                    <a:pt x="613" y="869"/>
                  </a:cubicBezTo>
                  <a:cubicBezTo>
                    <a:pt x="523" y="852"/>
                    <a:pt x="464" y="765"/>
                    <a:pt x="481" y="675"/>
                  </a:cubicBezTo>
                  <a:cubicBezTo>
                    <a:pt x="496" y="597"/>
                    <a:pt x="565" y="540"/>
                    <a:pt x="644" y="540"/>
                  </a:cubicBezTo>
                  <a:cubicBezTo>
                    <a:pt x="655" y="540"/>
                    <a:pt x="665" y="541"/>
                    <a:pt x="676" y="543"/>
                  </a:cubicBezTo>
                  <a:cubicBezTo>
                    <a:pt x="719" y="551"/>
                    <a:pt x="757" y="576"/>
                    <a:pt x="782" y="613"/>
                  </a:cubicBezTo>
                  <a:cubicBezTo>
                    <a:pt x="807" y="650"/>
                    <a:pt x="816" y="694"/>
                    <a:pt x="808" y="737"/>
                  </a:cubicBezTo>
                  <a:close/>
                  <a:moveTo>
                    <a:pt x="413" y="736"/>
                  </a:moveTo>
                  <a:lnTo>
                    <a:pt x="284" y="736"/>
                  </a:lnTo>
                  <a:lnTo>
                    <a:pt x="284" y="536"/>
                  </a:lnTo>
                  <a:lnTo>
                    <a:pt x="485" y="536"/>
                  </a:lnTo>
                  <a:cubicBezTo>
                    <a:pt x="497" y="524"/>
                    <a:pt x="512" y="514"/>
                    <a:pt x="527" y="505"/>
                  </a:cubicBezTo>
                  <a:lnTo>
                    <a:pt x="526" y="505"/>
                  </a:lnTo>
                  <a:lnTo>
                    <a:pt x="526" y="306"/>
                  </a:lnTo>
                  <a:lnTo>
                    <a:pt x="732" y="306"/>
                  </a:lnTo>
                  <a:cubicBezTo>
                    <a:pt x="736" y="306"/>
                    <a:pt x="740" y="309"/>
                    <a:pt x="740" y="314"/>
                  </a:cubicBezTo>
                  <a:lnTo>
                    <a:pt x="740" y="494"/>
                  </a:lnTo>
                  <a:cubicBezTo>
                    <a:pt x="751" y="499"/>
                    <a:pt x="762" y="505"/>
                    <a:pt x="772" y="511"/>
                  </a:cubicBezTo>
                  <a:lnTo>
                    <a:pt x="772" y="505"/>
                  </a:lnTo>
                  <a:lnTo>
                    <a:pt x="772" y="314"/>
                  </a:lnTo>
                  <a:lnTo>
                    <a:pt x="772" y="208"/>
                  </a:lnTo>
                  <a:cubicBezTo>
                    <a:pt x="772" y="185"/>
                    <a:pt x="754" y="167"/>
                    <a:pt x="732" y="167"/>
                  </a:cubicBezTo>
                  <a:lnTo>
                    <a:pt x="40" y="167"/>
                  </a:lnTo>
                  <a:cubicBezTo>
                    <a:pt x="18" y="167"/>
                    <a:pt x="0" y="185"/>
                    <a:pt x="0" y="208"/>
                  </a:cubicBezTo>
                  <a:lnTo>
                    <a:pt x="0" y="314"/>
                  </a:lnTo>
                  <a:lnTo>
                    <a:pt x="0" y="505"/>
                  </a:lnTo>
                  <a:lnTo>
                    <a:pt x="0" y="536"/>
                  </a:lnTo>
                  <a:lnTo>
                    <a:pt x="0" y="727"/>
                  </a:lnTo>
                  <a:lnTo>
                    <a:pt x="0" y="751"/>
                  </a:lnTo>
                  <a:cubicBezTo>
                    <a:pt x="0" y="773"/>
                    <a:pt x="18" y="791"/>
                    <a:pt x="40" y="791"/>
                  </a:cubicBezTo>
                  <a:lnTo>
                    <a:pt x="427" y="791"/>
                  </a:lnTo>
                  <a:cubicBezTo>
                    <a:pt x="420" y="773"/>
                    <a:pt x="415" y="755"/>
                    <a:pt x="413" y="736"/>
                  </a:cubicBezTo>
                  <a:close/>
                  <a:moveTo>
                    <a:pt x="32" y="314"/>
                  </a:moveTo>
                  <a:lnTo>
                    <a:pt x="32" y="314"/>
                  </a:lnTo>
                  <a:cubicBezTo>
                    <a:pt x="32" y="309"/>
                    <a:pt x="36" y="306"/>
                    <a:pt x="40" y="306"/>
                  </a:cubicBezTo>
                  <a:lnTo>
                    <a:pt x="252" y="306"/>
                  </a:lnTo>
                  <a:lnTo>
                    <a:pt x="252" y="505"/>
                  </a:lnTo>
                  <a:lnTo>
                    <a:pt x="32" y="505"/>
                  </a:lnTo>
                  <a:lnTo>
                    <a:pt x="32" y="314"/>
                  </a:lnTo>
                  <a:close/>
                  <a:moveTo>
                    <a:pt x="252" y="536"/>
                  </a:moveTo>
                  <a:lnTo>
                    <a:pt x="252" y="536"/>
                  </a:lnTo>
                  <a:lnTo>
                    <a:pt x="252" y="736"/>
                  </a:lnTo>
                  <a:lnTo>
                    <a:pt x="40" y="736"/>
                  </a:lnTo>
                  <a:cubicBezTo>
                    <a:pt x="36" y="736"/>
                    <a:pt x="32" y="732"/>
                    <a:pt x="32" y="727"/>
                  </a:cubicBezTo>
                  <a:lnTo>
                    <a:pt x="32" y="536"/>
                  </a:lnTo>
                  <a:lnTo>
                    <a:pt x="252" y="536"/>
                  </a:lnTo>
                  <a:close/>
                  <a:moveTo>
                    <a:pt x="284" y="505"/>
                  </a:moveTo>
                  <a:lnTo>
                    <a:pt x="284" y="505"/>
                  </a:lnTo>
                  <a:lnTo>
                    <a:pt x="284" y="306"/>
                  </a:lnTo>
                  <a:lnTo>
                    <a:pt x="495" y="306"/>
                  </a:lnTo>
                  <a:lnTo>
                    <a:pt x="495" y="505"/>
                  </a:lnTo>
                  <a:lnTo>
                    <a:pt x="284" y="505"/>
                  </a:lnTo>
                  <a:close/>
                  <a:moveTo>
                    <a:pt x="511" y="207"/>
                  </a:moveTo>
                  <a:lnTo>
                    <a:pt x="511" y="207"/>
                  </a:lnTo>
                  <a:cubicBezTo>
                    <a:pt x="526" y="207"/>
                    <a:pt x="538" y="219"/>
                    <a:pt x="538" y="235"/>
                  </a:cubicBezTo>
                  <a:cubicBezTo>
                    <a:pt x="538" y="250"/>
                    <a:pt x="526" y="262"/>
                    <a:pt x="511" y="262"/>
                  </a:cubicBezTo>
                  <a:cubicBezTo>
                    <a:pt x="496" y="262"/>
                    <a:pt x="483" y="250"/>
                    <a:pt x="483" y="235"/>
                  </a:cubicBezTo>
                  <a:cubicBezTo>
                    <a:pt x="483" y="219"/>
                    <a:pt x="496" y="207"/>
                    <a:pt x="511" y="207"/>
                  </a:cubicBezTo>
                  <a:close/>
                  <a:moveTo>
                    <a:pt x="268" y="207"/>
                  </a:moveTo>
                  <a:lnTo>
                    <a:pt x="268" y="207"/>
                  </a:lnTo>
                  <a:cubicBezTo>
                    <a:pt x="283" y="207"/>
                    <a:pt x="295" y="219"/>
                    <a:pt x="295" y="235"/>
                  </a:cubicBezTo>
                  <a:cubicBezTo>
                    <a:pt x="295" y="250"/>
                    <a:pt x="283" y="262"/>
                    <a:pt x="268" y="262"/>
                  </a:cubicBezTo>
                  <a:cubicBezTo>
                    <a:pt x="253" y="262"/>
                    <a:pt x="241" y="250"/>
                    <a:pt x="241" y="235"/>
                  </a:cubicBezTo>
                  <a:cubicBezTo>
                    <a:pt x="241" y="219"/>
                    <a:pt x="253" y="207"/>
                    <a:pt x="268" y="2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69489" y="3679624"/>
            <a:ext cx="2658111" cy="523016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ctr"/>
            <a:r>
              <a:rPr lang="zh-CN" altLang="en-US" sz="2799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初见小程序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85092" y="3679624"/>
            <a:ext cx="1783579" cy="523050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chemeClr val="accent1"/>
                </a:solidFill>
                <a:latin typeface="微软雅黑"/>
                <a:ea typeface="微软雅黑"/>
              </a:defRPr>
            </a:lvl1pPr>
          </a:lstStyle>
          <a:p>
            <a:r>
              <a:rPr lang="zh-CN" altLang="en-US" sz="2799">
                <a:solidFill>
                  <a:schemeClr val="tx1">
                    <a:lumMod val="75000"/>
                    <a:lumOff val="25000"/>
                  </a:schemeClr>
                </a:solidFill>
              </a:rPr>
              <a:t>常用组件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55797" y="3679624"/>
            <a:ext cx="2157183" cy="523010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chemeClr val="accent1"/>
                </a:solidFill>
                <a:latin typeface="微软雅黑"/>
                <a:ea typeface="微软雅黑"/>
              </a:defRPr>
            </a:lvl1pPr>
          </a:lstStyle>
          <a:p>
            <a:r>
              <a:rPr lang="zh-CN" altLang="en-US" sz="2799">
                <a:solidFill>
                  <a:schemeClr val="tx1">
                    <a:lumMod val="75000"/>
                    <a:lumOff val="25000"/>
                  </a:schemeClr>
                </a:solidFill>
              </a:rPr>
              <a:t>常用</a:t>
            </a:r>
            <a:r>
              <a:rPr lang="en-US" altLang="zh-CN" sz="2799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endParaRPr lang="zh-CN" altLang="en-US" sz="279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543315" y="3679624"/>
            <a:ext cx="2702339" cy="523050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chemeClr val="accent1"/>
                </a:solidFill>
                <a:latin typeface="微软雅黑"/>
                <a:ea typeface="微软雅黑"/>
              </a:defRPr>
            </a:lvl1pPr>
          </a:lstStyle>
          <a:p>
            <a:r>
              <a:rPr lang="zh-CN" altLang="en-US" sz="2799">
                <a:solidFill>
                  <a:schemeClr val="tx1">
                    <a:lumMod val="75000"/>
                    <a:lumOff val="25000"/>
                  </a:schemeClr>
                </a:solidFill>
              </a:rPr>
              <a:t>数据绑定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45329" y="4148628"/>
            <a:ext cx="1534467" cy="369161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ctr"/>
            <a:r>
              <a:rPr lang="zh-CN" altLang="en-US" sz="1799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小程序的结构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720665" y="4148628"/>
            <a:ext cx="1951011" cy="922903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ctr"/>
            <a:r>
              <a:rPr lang="en-US" altLang="zh-CN" sz="1799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view</a:t>
            </a:r>
            <a:r>
              <a:rPr lang="zh-CN" altLang="en-US" sz="1799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CN" sz="1799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image</a:t>
            </a:r>
            <a:r>
              <a:rPr lang="zh-CN" altLang="en-US" sz="1799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CN" sz="1799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text</a:t>
            </a:r>
            <a:r>
              <a:rPr lang="zh-CN" altLang="en-US" sz="1799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等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455902" y="4194776"/>
            <a:ext cx="1465847" cy="646032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ctr"/>
            <a:r>
              <a:rPr lang="zh-CN" altLang="en-US" sz="1799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接口请求、跳转页面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097205" y="4148628"/>
            <a:ext cx="1621595" cy="646032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ctr"/>
            <a:r>
              <a:rPr lang="zh-CN" altLang="en-US" sz="1799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将数据写入到页面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446335" y="2133366"/>
            <a:ext cx="1304416" cy="1526579"/>
            <a:chOff x="1446900" y="2132856"/>
            <a:chExt cx="1304925" cy="1527175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1446900" y="2132856"/>
              <a:ext cx="1304925" cy="1527175"/>
            </a:xfrm>
            <a:custGeom>
              <a:avLst/>
              <a:gdLst>
                <a:gd name="T0" fmla="*/ 827 w 1654"/>
                <a:gd name="T1" fmla="*/ 0 h 1918"/>
                <a:gd name="T2" fmla="*/ 1654 w 1654"/>
                <a:gd name="T3" fmla="*/ 827 h 1918"/>
                <a:gd name="T4" fmla="*/ 1116 w 1654"/>
                <a:gd name="T5" fmla="*/ 1602 h 1918"/>
                <a:gd name="T6" fmla="*/ 995 w 1654"/>
                <a:gd name="T7" fmla="*/ 1741 h 1918"/>
                <a:gd name="T8" fmla="*/ 870 w 1654"/>
                <a:gd name="T9" fmla="*/ 1884 h 1918"/>
                <a:gd name="T10" fmla="*/ 789 w 1654"/>
                <a:gd name="T11" fmla="*/ 1889 h 1918"/>
                <a:gd name="T12" fmla="*/ 660 w 1654"/>
                <a:gd name="T13" fmla="*/ 1741 h 1918"/>
                <a:gd name="T14" fmla="*/ 540 w 1654"/>
                <a:gd name="T15" fmla="*/ 1603 h 1918"/>
                <a:gd name="T16" fmla="*/ 0 w 1654"/>
                <a:gd name="T17" fmla="*/ 827 h 1918"/>
                <a:gd name="T18" fmla="*/ 827 w 1654"/>
                <a:gd name="T19" fmla="*/ 0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4" h="1918">
                  <a:moveTo>
                    <a:pt x="827" y="0"/>
                  </a:moveTo>
                  <a:cubicBezTo>
                    <a:pt x="1283" y="0"/>
                    <a:pt x="1654" y="370"/>
                    <a:pt x="1654" y="827"/>
                  </a:cubicBezTo>
                  <a:cubicBezTo>
                    <a:pt x="1654" y="1182"/>
                    <a:pt x="1430" y="1485"/>
                    <a:pt x="1116" y="1602"/>
                  </a:cubicBezTo>
                  <a:lnTo>
                    <a:pt x="995" y="1741"/>
                  </a:lnTo>
                  <a:cubicBezTo>
                    <a:pt x="953" y="1788"/>
                    <a:pt x="912" y="1836"/>
                    <a:pt x="870" y="1884"/>
                  </a:cubicBezTo>
                  <a:cubicBezTo>
                    <a:pt x="845" y="1916"/>
                    <a:pt x="818" y="1918"/>
                    <a:pt x="789" y="1889"/>
                  </a:cubicBezTo>
                  <a:cubicBezTo>
                    <a:pt x="746" y="1840"/>
                    <a:pt x="703" y="1790"/>
                    <a:pt x="660" y="1741"/>
                  </a:cubicBezTo>
                  <a:lnTo>
                    <a:pt x="540" y="1603"/>
                  </a:lnTo>
                  <a:cubicBezTo>
                    <a:pt x="225" y="1486"/>
                    <a:pt x="0" y="1183"/>
                    <a:pt x="0" y="827"/>
                  </a:cubicBezTo>
                  <a:cubicBezTo>
                    <a:pt x="0" y="370"/>
                    <a:pt x="370" y="0"/>
                    <a:pt x="827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56" name="Freeform 16"/>
            <p:cNvSpPr>
              <a:spLocks noEditPoints="1"/>
            </p:cNvSpPr>
            <p:nvPr/>
          </p:nvSpPr>
          <p:spPr bwMode="auto">
            <a:xfrm>
              <a:off x="1668969" y="2542449"/>
              <a:ext cx="860788" cy="500028"/>
            </a:xfrm>
            <a:custGeom>
              <a:avLst/>
              <a:gdLst>
                <a:gd name="T0" fmla="*/ 712 w 739"/>
                <a:gd name="T1" fmla="*/ 36 h 492"/>
                <a:gd name="T2" fmla="*/ 712 w 739"/>
                <a:gd name="T3" fmla="*/ 404 h 492"/>
                <a:gd name="T4" fmla="*/ 702 w 739"/>
                <a:gd name="T5" fmla="*/ 404 h 492"/>
                <a:gd name="T6" fmla="*/ 678 w 739"/>
                <a:gd name="T7" fmla="*/ 403 h 492"/>
                <a:gd name="T8" fmla="*/ 373 w 739"/>
                <a:gd name="T9" fmla="*/ 480 h 492"/>
                <a:gd name="T10" fmla="*/ 369 w 739"/>
                <a:gd name="T11" fmla="*/ 482 h 492"/>
                <a:gd name="T12" fmla="*/ 365 w 739"/>
                <a:gd name="T13" fmla="*/ 480 h 492"/>
                <a:gd name="T14" fmla="*/ 60 w 739"/>
                <a:gd name="T15" fmla="*/ 403 h 492"/>
                <a:gd name="T16" fmla="*/ 37 w 739"/>
                <a:gd name="T17" fmla="*/ 404 h 492"/>
                <a:gd name="T18" fmla="*/ 26 w 739"/>
                <a:gd name="T19" fmla="*/ 404 h 492"/>
                <a:gd name="T20" fmla="*/ 26 w 739"/>
                <a:gd name="T21" fmla="*/ 36 h 492"/>
                <a:gd name="T22" fmla="*/ 0 w 739"/>
                <a:gd name="T23" fmla="*/ 36 h 492"/>
                <a:gd name="T24" fmla="*/ 0 w 739"/>
                <a:gd name="T25" fmla="*/ 418 h 492"/>
                <a:gd name="T26" fmla="*/ 369 w 739"/>
                <a:gd name="T27" fmla="*/ 492 h 492"/>
                <a:gd name="T28" fmla="*/ 739 w 739"/>
                <a:gd name="T29" fmla="*/ 418 h 492"/>
                <a:gd name="T30" fmla="*/ 739 w 739"/>
                <a:gd name="T31" fmla="*/ 36 h 492"/>
                <a:gd name="T32" fmla="*/ 712 w 739"/>
                <a:gd name="T33" fmla="*/ 36 h 492"/>
                <a:gd name="T34" fmla="*/ 357 w 739"/>
                <a:gd name="T35" fmla="*/ 418 h 492"/>
                <a:gd name="T36" fmla="*/ 357 w 739"/>
                <a:gd name="T37" fmla="*/ 82 h 492"/>
                <a:gd name="T38" fmla="*/ 101 w 739"/>
                <a:gd name="T39" fmla="*/ 2 h 492"/>
                <a:gd name="T40" fmla="*/ 101 w 739"/>
                <a:gd name="T41" fmla="*/ 352 h 492"/>
                <a:gd name="T42" fmla="*/ 111 w 739"/>
                <a:gd name="T43" fmla="*/ 352 h 492"/>
                <a:gd name="T44" fmla="*/ 357 w 739"/>
                <a:gd name="T45" fmla="*/ 418 h 492"/>
                <a:gd name="T46" fmla="*/ 638 w 739"/>
                <a:gd name="T47" fmla="*/ 352 h 492"/>
                <a:gd name="T48" fmla="*/ 638 w 739"/>
                <a:gd name="T49" fmla="*/ 2 h 492"/>
                <a:gd name="T50" fmla="*/ 382 w 739"/>
                <a:gd name="T51" fmla="*/ 82 h 492"/>
                <a:gd name="T52" fmla="*/ 382 w 739"/>
                <a:gd name="T53" fmla="*/ 418 h 492"/>
                <a:gd name="T54" fmla="*/ 628 w 739"/>
                <a:gd name="T55" fmla="*/ 352 h 492"/>
                <a:gd name="T56" fmla="*/ 638 w 739"/>
                <a:gd name="T57" fmla="*/ 352 h 492"/>
                <a:gd name="T58" fmla="*/ 369 w 739"/>
                <a:gd name="T59" fmla="*/ 473 h 492"/>
                <a:gd name="T60" fmla="*/ 695 w 739"/>
                <a:gd name="T61" fmla="*/ 395 h 492"/>
                <a:gd name="T62" fmla="*/ 695 w 739"/>
                <a:gd name="T63" fmla="*/ 7 h 492"/>
                <a:gd name="T64" fmla="*/ 655 w 739"/>
                <a:gd name="T65" fmla="*/ 7 h 492"/>
                <a:gd name="T66" fmla="*/ 655 w 739"/>
                <a:gd name="T67" fmla="*/ 370 h 492"/>
                <a:gd name="T68" fmla="*/ 645 w 739"/>
                <a:gd name="T69" fmla="*/ 370 h 492"/>
                <a:gd name="T70" fmla="*/ 626 w 739"/>
                <a:gd name="T71" fmla="*/ 369 h 492"/>
                <a:gd name="T72" fmla="*/ 376 w 739"/>
                <a:gd name="T73" fmla="*/ 441 h 492"/>
                <a:gd name="T74" fmla="*/ 369 w 739"/>
                <a:gd name="T75" fmla="*/ 445 h 492"/>
                <a:gd name="T76" fmla="*/ 363 w 739"/>
                <a:gd name="T77" fmla="*/ 441 h 492"/>
                <a:gd name="T78" fmla="*/ 113 w 739"/>
                <a:gd name="T79" fmla="*/ 369 h 492"/>
                <a:gd name="T80" fmla="*/ 93 w 739"/>
                <a:gd name="T81" fmla="*/ 370 h 492"/>
                <a:gd name="T82" fmla="*/ 83 w 739"/>
                <a:gd name="T83" fmla="*/ 370 h 492"/>
                <a:gd name="T84" fmla="*/ 83 w 739"/>
                <a:gd name="T85" fmla="*/ 7 h 492"/>
                <a:gd name="T86" fmla="*/ 44 w 739"/>
                <a:gd name="T87" fmla="*/ 7 h 492"/>
                <a:gd name="T88" fmla="*/ 44 w 739"/>
                <a:gd name="T89" fmla="*/ 395 h 492"/>
                <a:gd name="T90" fmla="*/ 369 w 739"/>
                <a:gd name="T91" fmla="*/ 473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39" h="492">
                  <a:moveTo>
                    <a:pt x="712" y="36"/>
                  </a:moveTo>
                  <a:lnTo>
                    <a:pt x="712" y="404"/>
                  </a:lnTo>
                  <a:lnTo>
                    <a:pt x="702" y="404"/>
                  </a:lnTo>
                  <a:cubicBezTo>
                    <a:pt x="694" y="404"/>
                    <a:pt x="686" y="403"/>
                    <a:pt x="678" y="403"/>
                  </a:cubicBezTo>
                  <a:cubicBezTo>
                    <a:pt x="576" y="403"/>
                    <a:pt x="467" y="430"/>
                    <a:pt x="373" y="480"/>
                  </a:cubicBezTo>
                  <a:lnTo>
                    <a:pt x="369" y="482"/>
                  </a:lnTo>
                  <a:lnTo>
                    <a:pt x="365" y="480"/>
                  </a:lnTo>
                  <a:cubicBezTo>
                    <a:pt x="271" y="430"/>
                    <a:pt x="163" y="403"/>
                    <a:pt x="60" y="403"/>
                  </a:cubicBezTo>
                  <a:cubicBezTo>
                    <a:pt x="52" y="403"/>
                    <a:pt x="45" y="404"/>
                    <a:pt x="37" y="404"/>
                  </a:cubicBezTo>
                  <a:lnTo>
                    <a:pt x="26" y="404"/>
                  </a:lnTo>
                  <a:lnTo>
                    <a:pt x="26" y="36"/>
                  </a:lnTo>
                  <a:cubicBezTo>
                    <a:pt x="17" y="36"/>
                    <a:pt x="9" y="36"/>
                    <a:pt x="0" y="36"/>
                  </a:cubicBezTo>
                  <a:lnTo>
                    <a:pt x="0" y="418"/>
                  </a:lnTo>
                  <a:cubicBezTo>
                    <a:pt x="123" y="415"/>
                    <a:pt x="254" y="442"/>
                    <a:pt x="369" y="492"/>
                  </a:cubicBezTo>
                  <a:cubicBezTo>
                    <a:pt x="484" y="442"/>
                    <a:pt x="616" y="415"/>
                    <a:pt x="739" y="418"/>
                  </a:cubicBezTo>
                  <a:lnTo>
                    <a:pt x="739" y="36"/>
                  </a:lnTo>
                  <a:cubicBezTo>
                    <a:pt x="730" y="36"/>
                    <a:pt x="721" y="36"/>
                    <a:pt x="712" y="36"/>
                  </a:cubicBezTo>
                  <a:close/>
                  <a:moveTo>
                    <a:pt x="357" y="418"/>
                  </a:moveTo>
                  <a:lnTo>
                    <a:pt x="357" y="82"/>
                  </a:lnTo>
                  <a:cubicBezTo>
                    <a:pt x="277" y="28"/>
                    <a:pt x="186" y="0"/>
                    <a:pt x="101" y="2"/>
                  </a:cubicBezTo>
                  <a:lnTo>
                    <a:pt x="101" y="352"/>
                  </a:lnTo>
                  <a:cubicBezTo>
                    <a:pt x="104" y="352"/>
                    <a:pt x="107" y="352"/>
                    <a:pt x="111" y="352"/>
                  </a:cubicBezTo>
                  <a:cubicBezTo>
                    <a:pt x="193" y="352"/>
                    <a:pt x="280" y="375"/>
                    <a:pt x="357" y="418"/>
                  </a:cubicBezTo>
                  <a:close/>
                  <a:moveTo>
                    <a:pt x="638" y="352"/>
                  </a:moveTo>
                  <a:lnTo>
                    <a:pt x="638" y="2"/>
                  </a:lnTo>
                  <a:cubicBezTo>
                    <a:pt x="552" y="0"/>
                    <a:pt x="461" y="28"/>
                    <a:pt x="382" y="82"/>
                  </a:cubicBezTo>
                  <a:lnTo>
                    <a:pt x="382" y="418"/>
                  </a:lnTo>
                  <a:cubicBezTo>
                    <a:pt x="459" y="375"/>
                    <a:pt x="545" y="352"/>
                    <a:pt x="628" y="352"/>
                  </a:cubicBezTo>
                  <a:cubicBezTo>
                    <a:pt x="631" y="352"/>
                    <a:pt x="635" y="352"/>
                    <a:pt x="638" y="352"/>
                  </a:cubicBezTo>
                  <a:close/>
                  <a:moveTo>
                    <a:pt x="369" y="473"/>
                  </a:moveTo>
                  <a:cubicBezTo>
                    <a:pt x="473" y="417"/>
                    <a:pt x="590" y="391"/>
                    <a:pt x="695" y="395"/>
                  </a:cubicBezTo>
                  <a:lnTo>
                    <a:pt x="695" y="7"/>
                  </a:lnTo>
                  <a:cubicBezTo>
                    <a:pt x="682" y="6"/>
                    <a:pt x="669" y="6"/>
                    <a:pt x="655" y="7"/>
                  </a:cubicBezTo>
                  <a:lnTo>
                    <a:pt x="655" y="370"/>
                  </a:lnTo>
                  <a:lnTo>
                    <a:pt x="645" y="370"/>
                  </a:lnTo>
                  <a:cubicBezTo>
                    <a:pt x="639" y="369"/>
                    <a:pt x="632" y="369"/>
                    <a:pt x="626" y="369"/>
                  </a:cubicBezTo>
                  <a:cubicBezTo>
                    <a:pt x="542" y="369"/>
                    <a:pt x="453" y="395"/>
                    <a:pt x="376" y="441"/>
                  </a:cubicBezTo>
                  <a:lnTo>
                    <a:pt x="369" y="445"/>
                  </a:lnTo>
                  <a:lnTo>
                    <a:pt x="363" y="441"/>
                  </a:lnTo>
                  <a:cubicBezTo>
                    <a:pt x="286" y="395"/>
                    <a:pt x="197" y="369"/>
                    <a:pt x="113" y="369"/>
                  </a:cubicBezTo>
                  <a:cubicBezTo>
                    <a:pt x="106" y="369"/>
                    <a:pt x="100" y="369"/>
                    <a:pt x="93" y="370"/>
                  </a:cubicBezTo>
                  <a:lnTo>
                    <a:pt x="83" y="370"/>
                  </a:lnTo>
                  <a:lnTo>
                    <a:pt x="83" y="7"/>
                  </a:lnTo>
                  <a:cubicBezTo>
                    <a:pt x="70" y="6"/>
                    <a:pt x="57" y="6"/>
                    <a:pt x="44" y="7"/>
                  </a:cubicBezTo>
                  <a:lnTo>
                    <a:pt x="44" y="395"/>
                  </a:lnTo>
                  <a:cubicBezTo>
                    <a:pt x="148" y="391"/>
                    <a:pt x="265" y="417"/>
                    <a:pt x="369" y="4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20705" y="2133366"/>
            <a:ext cx="1304416" cy="1526579"/>
            <a:chOff x="4022275" y="2132856"/>
            <a:chExt cx="1304925" cy="1527175"/>
          </a:xfrm>
        </p:grpSpPr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4022275" y="2132856"/>
              <a:ext cx="1304925" cy="1527175"/>
            </a:xfrm>
            <a:custGeom>
              <a:avLst/>
              <a:gdLst>
                <a:gd name="T0" fmla="*/ 827 w 1654"/>
                <a:gd name="T1" fmla="*/ 0 h 1918"/>
                <a:gd name="T2" fmla="*/ 1654 w 1654"/>
                <a:gd name="T3" fmla="*/ 827 h 1918"/>
                <a:gd name="T4" fmla="*/ 1116 w 1654"/>
                <a:gd name="T5" fmla="*/ 1602 h 1918"/>
                <a:gd name="T6" fmla="*/ 995 w 1654"/>
                <a:gd name="T7" fmla="*/ 1741 h 1918"/>
                <a:gd name="T8" fmla="*/ 870 w 1654"/>
                <a:gd name="T9" fmla="*/ 1884 h 1918"/>
                <a:gd name="T10" fmla="*/ 790 w 1654"/>
                <a:gd name="T11" fmla="*/ 1889 h 1918"/>
                <a:gd name="T12" fmla="*/ 660 w 1654"/>
                <a:gd name="T13" fmla="*/ 1741 h 1918"/>
                <a:gd name="T14" fmla="*/ 540 w 1654"/>
                <a:gd name="T15" fmla="*/ 1603 h 1918"/>
                <a:gd name="T16" fmla="*/ 0 w 1654"/>
                <a:gd name="T17" fmla="*/ 827 h 1918"/>
                <a:gd name="T18" fmla="*/ 827 w 1654"/>
                <a:gd name="T19" fmla="*/ 0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4" h="1918">
                  <a:moveTo>
                    <a:pt x="827" y="0"/>
                  </a:moveTo>
                  <a:cubicBezTo>
                    <a:pt x="1284" y="0"/>
                    <a:pt x="1654" y="370"/>
                    <a:pt x="1654" y="827"/>
                  </a:cubicBezTo>
                  <a:cubicBezTo>
                    <a:pt x="1654" y="1182"/>
                    <a:pt x="1430" y="1485"/>
                    <a:pt x="1116" y="1602"/>
                  </a:cubicBezTo>
                  <a:lnTo>
                    <a:pt x="995" y="1741"/>
                  </a:lnTo>
                  <a:cubicBezTo>
                    <a:pt x="954" y="1788"/>
                    <a:pt x="912" y="1836"/>
                    <a:pt x="870" y="1884"/>
                  </a:cubicBezTo>
                  <a:cubicBezTo>
                    <a:pt x="845" y="1916"/>
                    <a:pt x="818" y="1918"/>
                    <a:pt x="790" y="1889"/>
                  </a:cubicBezTo>
                  <a:cubicBezTo>
                    <a:pt x="747" y="1840"/>
                    <a:pt x="703" y="1790"/>
                    <a:pt x="660" y="1741"/>
                  </a:cubicBezTo>
                  <a:lnTo>
                    <a:pt x="540" y="1603"/>
                  </a:lnTo>
                  <a:cubicBezTo>
                    <a:pt x="225" y="1486"/>
                    <a:pt x="0" y="1183"/>
                    <a:pt x="0" y="827"/>
                  </a:cubicBezTo>
                  <a:cubicBezTo>
                    <a:pt x="0" y="370"/>
                    <a:pt x="371" y="0"/>
                    <a:pt x="8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57" name="Freeform 9"/>
            <p:cNvSpPr>
              <a:spLocks noEditPoints="1"/>
            </p:cNvSpPr>
            <p:nvPr/>
          </p:nvSpPr>
          <p:spPr bwMode="auto">
            <a:xfrm>
              <a:off x="4399628" y="2380272"/>
              <a:ext cx="650316" cy="737858"/>
            </a:xfrm>
            <a:custGeom>
              <a:avLst/>
              <a:gdLst>
                <a:gd name="T0" fmla="*/ 402 w 630"/>
                <a:gd name="T1" fmla="*/ 89 h 711"/>
                <a:gd name="T2" fmla="*/ 313 w 630"/>
                <a:gd name="T3" fmla="*/ 178 h 711"/>
                <a:gd name="T4" fmla="*/ 223 w 630"/>
                <a:gd name="T5" fmla="*/ 178 h 711"/>
                <a:gd name="T6" fmla="*/ 134 w 630"/>
                <a:gd name="T7" fmla="*/ 89 h 711"/>
                <a:gd name="T8" fmla="*/ 223 w 630"/>
                <a:gd name="T9" fmla="*/ 0 h 711"/>
                <a:gd name="T10" fmla="*/ 313 w 630"/>
                <a:gd name="T11" fmla="*/ 0 h 711"/>
                <a:gd name="T12" fmla="*/ 402 w 630"/>
                <a:gd name="T13" fmla="*/ 89 h 711"/>
                <a:gd name="T14" fmla="*/ 445 w 630"/>
                <a:gd name="T15" fmla="*/ 89 h 711"/>
                <a:gd name="T16" fmla="*/ 446 w 630"/>
                <a:gd name="T17" fmla="*/ 109 h 711"/>
                <a:gd name="T18" fmla="*/ 335 w 630"/>
                <a:gd name="T19" fmla="*/ 221 h 711"/>
                <a:gd name="T20" fmla="*/ 201 w 630"/>
                <a:gd name="T21" fmla="*/ 221 h 711"/>
                <a:gd name="T22" fmla="*/ 90 w 630"/>
                <a:gd name="T23" fmla="*/ 109 h 711"/>
                <a:gd name="T24" fmla="*/ 92 w 630"/>
                <a:gd name="T25" fmla="*/ 89 h 711"/>
                <a:gd name="T26" fmla="*/ 0 w 630"/>
                <a:gd name="T27" fmla="*/ 198 h 711"/>
                <a:gd name="T28" fmla="*/ 0 w 630"/>
                <a:gd name="T29" fmla="*/ 600 h 711"/>
                <a:gd name="T30" fmla="*/ 112 w 630"/>
                <a:gd name="T31" fmla="*/ 711 h 711"/>
                <a:gd name="T32" fmla="*/ 409 w 630"/>
                <a:gd name="T33" fmla="*/ 711 h 711"/>
                <a:gd name="T34" fmla="*/ 288 w 630"/>
                <a:gd name="T35" fmla="*/ 528 h 711"/>
                <a:gd name="T36" fmla="*/ 487 w 630"/>
                <a:gd name="T37" fmla="*/ 328 h 711"/>
                <a:gd name="T38" fmla="*/ 536 w 630"/>
                <a:gd name="T39" fmla="*/ 335 h 711"/>
                <a:gd name="T40" fmla="*/ 536 w 630"/>
                <a:gd name="T41" fmla="*/ 198 h 711"/>
                <a:gd name="T42" fmla="*/ 445 w 630"/>
                <a:gd name="T43" fmla="*/ 89 h 711"/>
                <a:gd name="T44" fmla="*/ 251 w 630"/>
                <a:gd name="T45" fmla="*/ 446 h 711"/>
                <a:gd name="T46" fmla="*/ 251 w 630"/>
                <a:gd name="T47" fmla="*/ 446 h 711"/>
                <a:gd name="T48" fmla="*/ 112 w 630"/>
                <a:gd name="T49" fmla="*/ 446 h 711"/>
                <a:gd name="T50" fmla="*/ 90 w 630"/>
                <a:gd name="T51" fmla="*/ 423 h 711"/>
                <a:gd name="T52" fmla="*/ 112 w 630"/>
                <a:gd name="T53" fmla="*/ 401 h 711"/>
                <a:gd name="T54" fmla="*/ 251 w 630"/>
                <a:gd name="T55" fmla="*/ 401 h 711"/>
                <a:gd name="T56" fmla="*/ 274 w 630"/>
                <a:gd name="T57" fmla="*/ 423 h 711"/>
                <a:gd name="T58" fmla="*/ 251 w 630"/>
                <a:gd name="T59" fmla="*/ 446 h 711"/>
                <a:gd name="T60" fmla="*/ 296 w 630"/>
                <a:gd name="T61" fmla="*/ 356 h 711"/>
                <a:gd name="T62" fmla="*/ 296 w 630"/>
                <a:gd name="T63" fmla="*/ 356 h 711"/>
                <a:gd name="T64" fmla="*/ 112 w 630"/>
                <a:gd name="T65" fmla="*/ 356 h 711"/>
                <a:gd name="T66" fmla="*/ 90 w 630"/>
                <a:gd name="T67" fmla="*/ 334 h 711"/>
                <a:gd name="T68" fmla="*/ 112 w 630"/>
                <a:gd name="T69" fmla="*/ 312 h 711"/>
                <a:gd name="T70" fmla="*/ 296 w 630"/>
                <a:gd name="T71" fmla="*/ 312 h 711"/>
                <a:gd name="T72" fmla="*/ 318 w 630"/>
                <a:gd name="T73" fmla="*/ 334 h 711"/>
                <a:gd name="T74" fmla="*/ 296 w 630"/>
                <a:gd name="T75" fmla="*/ 356 h 711"/>
                <a:gd name="T76" fmla="*/ 524 w 630"/>
                <a:gd name="T77" fmla="*/ 390 h 711"/>
                <a:gd name="T78" fmla="*/ 488 w 630"/>
                <a:gd name="T79" fmla="*/ 385 h 711"/>
                <a:gd name="T80" fmla="*/ 346 w 630"/>
                <a:gd name="T81" fmla="*/ 527 h 711"/>
                <a:gd name="T82" fmla="*/ 458 w 630"/>
                <a:gd name="T83" fmla="*/ 666 h 711"/>
                <a:gd name="T84" fmla="*/ 488 w 630"/>
                <a:gd name="T85" fmla="*/ 669 h 711"/>
                <a:gd name="T86" fmla="*/ 630 w 630"/>
                <a:gd name="T87" fmla="*/ 527 h 711"/>
                <a:gd name="T88" fmla="*/ 524 w 630"/>
                <a:gd name="T89" fmla="*/ 390 h 711"/>
                <a:gd name="T90" fmla="*/ 569 w 630"/>
                <a:gd name="T91" fmla="*/ 507 h 711"/>
                <a:gd name="T92" fmla="*/ 569 w 630"/>
                <a:gd name="T93" fmla="*/ 507 h 711"/>
                <a:gd name="T94" fmla="*/ 524 w 630"/>
                <a:gd name="T95" fmla="*/ 552 h 711"/>
                <a:gd name="T96" fmla="*/ 488 w 630"/>
                <a:gd name="T97" fmla="*/ 588 h 711"/>
                <a:gd name="T98" fmla="*/ 448 w 630"/>
                <a:gd name="T99" fmla="*/ 588 h 711"/>
                <a:gd name="T100" fmla="*/ 408 w 630"/>
                <a:gd name="T101" fmla="*/ 547 h 711"/>
                <a:gd name="T102" fmla="*/ 408 w 630"/>
                <a:gd name="T103" fmla="*/ 507 h 711"/>
                <a:gd name="T104" fmla="*/ 448 w 630"/>
                <a:gd name="T105" fmla="*/ 507 h 711"/>
                <a:gd name="T106" fmla="*/ 468 w 630"/>
                <a:gd name="T107" fmla="*/ 527 h 711"/>
                <a:gd name="T108" fmla="*/ 524 w 630"/>
                <a:gd name="T109" fmla="*/ 472 h 711"/>
                <a:gd name="T110" fmla="*/ 528 w 630"/>
                <a:gd name="T111" fmla="*/ 467 h 711"/>
                <a:gd name="T112" fmla="*/ 569 w 630"/>
                <a:gd name="T113" fmla="*/ 467 h 711"/>
                <a:gd name="T114" fmla="*/ 569 w 630"/>
                <a:gd name="T115" fmla="*/ 507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0" h="711">
                  <a:moveTo>
                    <a:pt x="402" y="89"/>
                  </a:moveTo>
                  <a:cubicBezTo>
                    <a:pt x="402" y="138"/>
                    <a:pt x="362" y="178"/>
                    <a:pt x="313" y="178"/>
                  </a:cubicBezTo>
                  <a:lnTo>
                    <a:pt x="223" y="178"/>
                  </a:lnTo>
                  <a:cubicBezTo>
                    <a:pt x="174" y="178"/>
                    <a:pt x="134" y="138"/>
                    <a:pt x="134" y="89"/>
                  </a:cubicBezTo>
                  <a:cubicBezTo>
                    <a:pt x="134" y="39"/>
                    <a:pt x="174" y="0"/>
                    <a:pt x="223" y="0"/>
                  </a:cubicBezTo>
                  <a:lnTo>
                    <a:pt x="313" y="0"/>
                  </a:lnTo>
                  <a:cubicBezTo>
                    <a:pt x="362" y="0"/>
                    <a:pt x="402" y="39"/>
                    <a:pt x="402" y="89"/>
                  </a:cubicBezTo>
                  <a:close/>
                  <a:moveTo>
                    <a:pt x="445" y="89"/>
                  </a:moveTo>
                  <a:cubicBezTo>
                    <a:pt x="446" y="95"/>
                    <a:pt x="446" y="102"/>
                    <a:pt x="446" y="109"/>
                  </a:cubicBezTo>
                  <a:cubicBezTo>
                    <a:pt x="446" y="171"/>
                    <a:pt x="397" y="221"/>
                    <a:pt x="335" y="221"/>
                  </a:cubicBezTo>
                  <a:lnTo>
                    <a:pt x="201" y="221"/>
                  </a:lnTo>
                  <a:cubicBezTo>
                    <a:pt x="140" y="221"/>
                    <a:pt x="90" y="171"/>
                    <a:pt x="90" y="109"/>
                  </a:cubicBezTo>
                  <a:cubicBezTo>
                    <a:pt x="90" y="102"/>
                    <a:pt x="90" y="95"/>
                    <a:pt x="92" y="89"/>
                  </a:cubicBezTo>
                  <a:cubicBezTo>
                    <a:pt x="40" y="98"/>
                    <a:pt x="0" y="144"/>
                    <a:pt x="0" y="198"/>
                  </a:cubicBezTo>
                  <a:lnTo>
                    <a:pt x="0" y="600"/>
                  </a:lnTo>
                  <a:cubicBezTo>
                    <a:pt x="0" y="661"/>
                    <a:pt x="50" y="711"/>
                    <a:pt x="112" y="711"/>
                  </a:cubicBezTo>
                  <a:lnTo>
                    <a:pt x="409" y="711"/>
                  </a:lnTo>
                  <a:cubicBezTo>
                    <a:pt x="338" y="681"/>
                    <a:pt x="288" y="610"/>
                    <a:pt x="288" y="528"/>
                  </a:cubicBezTo>
                  <a:cubicBezTo>
                    <a:pt x="288" y="418"/>
                    <a:pt x="377" y="328"/>
                    <a:pt x="487" y="328"/>
                  </a:cubicBezTo>
                  <a:cubicBezTo>
                    <a:pt x="504" y="328"/>
                    <a:pt x="520" y="331"/>
                    <a:pt x="536" y="335"/>
                  </a:cubicBezTo>
                  <a:lnTo>
                    <a:pt x="536" y="198"/>
                  </a:lnTo>
                  <a:cubicBezTo>
                    <a:pt x="536" y="144"/>
                    <a:pt x="496" y="98"/>
                    <a:pt x="445" y="89"/>
                  </a:cubicBezTo>
                  <a:close/>
                  <a:moveTo>
                    <a:pt x="251" y="446"/>
                  </a:moveTo>
                  <a:lnTo>
                    <a:pt x="251" y="446"/>
                  </a:lnTo>
                  <a:lnTo>
                    <a:pt x="112" y="446"/>
                  </a:lnTo>
                  <a:cubicBezTo>
                    <a:pt x="100" y="446"/>
                    <a:pt x="90" y="436"/>
                    <a:pt x="90" y="423"/>
                  </a:cubicBezTo>
                  <a:cubicBezTo>
                    <a:pt x="90" y="411"/>
                    <a:pt x="100" y="401"/>
                    <a:pt x="112" y="401"/>
                  </a:cubicBezTo>
                  <a:lnTo>
                    <a:pt x="251" y="401"/>
                  </a:lnTo>
                  <a:cubicBezTo>
                    <a:pt x="264" y="401"/>
                    <a:pt x="274" y="411"/>
                    <a:pt x="274" y="423"/>
                  </a:cubicBezTo>
                  <a:cubicBezTo>
                    <a:pt x="274" y="436"/>
                    <a:pt x="264" y="446"/>
                    <a:pt x="251" y="446"/>
                  </a:cubicBezTo>
                  <a:close/>
                  <a:moveTo>
                    <a:pt x="296" y="356"/>
                  </a:moveTo>
                  <a:lnTo>
                    <a:pt x="296" y="356"/>
                  </a:lnTo>
                  <a:lnTo>
                    <a:pt x="112" y="356"/>
                  </a:lnTo>
                  <a:cubicBezTo>
                    <a:pt x="100" y="356"/>
                    <a:pt x="90" y="346"/>
                    <a:pt x="90" y="334"/>
                  </a:cubicBezTo>
                  <a:cubicBezTo>
                    <a:pt x="90" y="322"/>
                    <a:pt x="100" y="312"/>
                    <a:pt x="112" y="312"/>
                  </a:cubicBezTo>
                  <a:lnTo>
                    <a:pt x="296" y="312"/>
                  </a:lnTo>
                  <a:cubicBezTo>
                    <a:pt x="308" y="312"/>
                    <a:pt x="318" y="322"/>
                    <a:pt x="318" y="334"/>
                  </a:cubicBezTo>
                  <a:cubicBezTo>
                    <a:pt x="318" y="346"/>
                    <a:pt x="308" y="356"/>
                    <a:pt x="296" y="356"/>
                  </a:cubicBezTo>
                  <a:close/>
                  <a:moveTo>
                    <a:pt x="524" y="390"/>
                  </a:moveTo>
                  <a:cubicBezTo>
                    <a:pt x="512" y="387"/>
                    <a:pt x="501" y="385"/>
                    <a:pt x="488" y="385"/>
                  </a:cubicBezTo>
                  <a:cubicBezTo>
                    <a:pt x="410" y="385"/>
                    <a:pt x="346" y="449"/>
                    <a:pt x="346" y="527"/>
                  </a:cubicBezTo>
                  <a:cubicBezTo>
                    <a:pt x="346" y="596"/>
                    <a:pt x="394" y="652"/>
                    <a:pt x="458" y="666"/>
                  </a:cubicBezTo>
                  <a:cubicBezTo>
                    <a:pt x="468" y="668"/>
                    <a:pt x="478" y="669"/>
                    <a:pt x="488" y="669"/>
                  </a:cubicBezTo>
                  <a:cubicBezTo>
                    <a:pt x="567" y="669"/>
                    <a:pt x="630" y="606"/>
                    <a:pt x="630" y="527"/>
                  </a:cubicBezTo>
                  <a:cubicBezTo>
                    <a:pt x="630" y="461"/>
                    <a:pt x="585" y="405"/>
                    <a:pt x="524" y="390"/>
                  </a:cubicBezTo>
                  <a:close/>
                  <a:moveTo>
                    <a:pt x="569" y="507"/>
                  </a:moveTo>
                  <a:lnTo>
                    <a:pt x="569" y="507"/>
                  </a:lnTo>
                  <a:lnTo>
                    <a:pt x="524" y="552"/>
                  </a:lnTo>
                  <a:lnTo>
                    <a:pt x="488" y="588"/>
                  </a:lnTo>
                  <a:cubicBezTo>
                    <a:pt x="477" y="599"/>
                    <a:pt x="459" y="599"/>
                    <a:pt x="448" y="588"/>
                  </a:cubicBezTo>
                  <a:lnTo>
                    <a:pt x="408" y="547"/>
                  </a:lnTo>
                  <a:cubicBezTo>
                    <a:pt x="397" y="536"/>
                    <a:pt x="397" y="518"/>
                    <a:pt x="408" y="507"/>
                  </a:cubicBezTo>
                  <a:cubicBezTo>
                    <a:pt x="419" y="496"/>
                    <a:pt x="437" y="496"/>
                    <a:pt x="448" y="507"/>
                  </a:cubicBezTo>
                  <a:lnTo>
                    <a:pt x="468" y="527"/>
                  </a:lnTo>
                  <a:lnTo>
                    <a:pt x="524" y="472"/>
                  </a:lnTo>
                  <a:lnTo>
                    <a:pt x="528" y="467"/>
                  </a:lnTo>
                  <a:cubicBezTo>
                    <a:pt x="540" y="456"/>
                    <a:pt x="558" y="456"/>
                    <a:pt x="569" y="467"/>
                  </a:cubicBezTo>
                  <a:cubicBezTo>
                    <a:pt x="580" y="478"/>
                    <a:pt x="580" y="496"/>
                    <a:pt x="569" y="5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557535" y="2133366"/>
            <a:ext cx="1306003" cy="1526579"/>
            <a:chOff x="6560095" y="2132856"/>
            <a:chExt cx="1306513" cy="1527175"/>
          </a:xfrm>
        </p:grpSpPr>
        <p:sp>
          <p:nvSpPr>
            <p:cNvPr id="37" name="Freeform 7"/>
            <p:cNvSpPr>
              <a:spLocks/>
            </p:cNvSpPr>
            <p:nvPr/>
          </p:nvSpPr>
          <p:spPr bwMode="auto">
            <a:xfrm>
              <a:off x="6560095" y="2132856"/>
              <a:ext cx="1306513" cy="1527175"/>
            </a:xfrm>
            <a:custGeom>
              <a:avLst/>
              <a:gdLst>
                <a:gd name="T0" fmla="*/ 827 w 1654"/>
                <a:gd name="T1" fmla="*/ 0 h 1918"/>
                <a:gd name="T2" fmla="*/ 1654 w 1654"/>
                <a:gd name="T3" fmla="*/ 827 h 1918"/>
                <a:gd name="T4" fmla="*/ 1116 w 1654"/>
                <a:gd name="T5" fmla="*/ 1602 h 1918"/>
                <a:gd name="T6" fmla="*/ 995 w 1654"/>
                <a:gd name="T7" fmla="*/ 1741 h 1918"/>
                <a:gd name="T8" fmla="*/ 870 w 1654"/>
                <a:gd name="T9" fmla="*/ 1884 h 1918"/>
                <a:gd name="T10" fmla="*/ 789 w 1654"/>
                <a:gd name="T11" fmla="*/ 1889 h 1918"/>
                <a:gd name="T12" fmla="*/ 660 w 1654"/>
                <a:gd name="T13" fmla="*/ 1741 h 1918"/>
                <a:gd name="T14" fmla="*/ 540 w 1654"/>
                <a:gd name="T15" fmla="*/ 1603 h 1918"/>
                <a:gd name="T16" fmla="*/ 0 w 1654"/>
                <a:gd name="T17" fmla="*/ 827 h 1918"/>
                <a:gd name="T18" fmla="*/ 827 w 1654"/>
                <a:gd name="T19" fmla="*/ 0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4" h="1918">
                  <a:moveTo>
                    <a:pt x="827" y="0"/>
                  </a:moveTo>
                  <a:cubicBezTo>
                    <a:pt x="1283" y="0"/>
                    <a:pt x="1654" y="370"/>
                    <a:pt x="1654" y="827"/>
                  </a:cubicBezTo>
                  <a:cubicBezTo>
                    <a:pt x="1654" y="1182"/>
                    <a:pt x="1430" y="1485"/>
                    <a:pt x="1116" y="1602"/>
                  </a:cubicBezTo>
                  <a:lnTo>
                    <a:pt x="995" y="1741"/>
                  </a:lnTo>
                  <a:cubicBezTo>
                    <a:pt x="953" y="1788"/>
                    <a:pt x="912" y="1836"/>
                    <a:pt x="870" y="1884"/>
                  </a:cubicBezTo>
                  <a:cubicBezTo>
                    <a:pt x="845" y="1916"/>
                    <a:pt x="818" y="1918"/>
                    <a:pt x="789" y="1889"/>
                  </a:cubicBezTo>
                  <a:cubicBezTo>
                    <a:pt x="746" y="1840"/>
                    <a:pt x="703" y="1790"/>
                    <a:pt x="660" y="1741"/>
                  </a:cubicBezTo>
                  <a:lnTo>
                    <a:pt x="540" y="1603"/>
                  </a:lnTo>
                  <a:cubicBezTo>
                    <a:pt x="225" y="1486"/>
                    <a:pt x="0" y="1183"/>
                    <a:pt x="0" y="827"/>
                  </a:cubicBezTo>
                  <a:cubicBezTo>
                    <a:pt x="0" y="370"/>
                    <a:pt x="370" y="0"/>
                    <a:pt x="827" y="0"/>
                  </a:cubicBezTo>
                  <a:close/>
                </a:path>
              </a:pathLst>
            </a:custGeom>
            <a:solidFill>
              <a:srgbClr val="02B9E7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63" name="Freeform 10"/>
            <p:cNvSpPr>
              <a:spLocks noEditPoints="1"/>
            </p:cNvSpPr>
            <p:nvPr/>
          </p:nvSpPr>
          <p:spPr bwMode="auto">
            <a:xfrm>
              <a:off x="6850001" y="2403005"/>
              <a:ext cx="726700" cy="778916"/>
            </a:xfrm>
            <a:custGeom>
              <a:avLst/>
              <a:gdLst>
                <a:gd name="T0" fmla="*/ 255 w 674"/>
                <a:gd name="T1" fmla="*/ 448 h 720"/>
                <a:gd name="T2" fmla="*/ 243 w 674"/>
                <a:gd name="T3" fmla="*/ 407 h 720"/>
                <a:gd name="T4" fmla="*/ 295 w 674"/>
                <a:gd name="T5" fmla="*/ 196 h 720"/>
                <a:gd name="T6" fmla="*/ 350 w 674"/>
                <a:gd name="T7" fmla="*/ 367 h 720"/>
                <a:gd name="T8" fmla="*/ 418 w 674"/>
                <a:gd name="T9" fmla="*/ 169 h 720"/>
                <a:gd name="T10" fmla="*/ 267 w 674"/>
                <a:gd name="T11" fmla="*/ 336 h 720"/>
                <a:gd name="T12" fmla="*/ 254 w 674"/>
                <a:gd name="T13" fmla="*/ 358 h 720"/>
                <a:gd name="T14" fmla="*/ 346 w 674"/>
                <a:gd name="T15" fmla="*/ 412 h 720"/>
                <a:gd name="T16" fmla="*/ 445 w 674"/>
                <a:gd name="T17" fmla="*/ 144 h 720"/>
                <a:gd name="T18" fmla="*/ 449 w 674"/>
                <a:gd name="T19" fmla="*/ 91 h 720"/>
                <a:gd name="T20" fmla="*/ 445 w 674"/>
                <a:gd name="T21" fmla="*/ 144 h 720"/>
                <a:gd name="T22" fmla="*/ 526 w 674"/>
                <a:gd name="T23" fmla="*/ 170 h 720"/>
                <a:gd name="T24" fmla="*/ 474 w 674"/>
                <a:gd name="T25" fmla="*/ 174 h 720"/>
                <a:gd name="T26" fmla="*/ 385 w 674"/>
                <a:gd name="T27" fmla="*/ 121 h 720"/>
                <a:gd name="T28" fmla="*/ 363 w 674"/>
                <a:gd name="T29" fmla="*/ 73 h 720"/>
                <a:gd name="T30" fmla="*/ 385 w 674"/>
                <a:gd name="T31" fmla="*/ 121 h 720"/>
                <a:gd name="T32" fmla="*/ 298 w 674"/>
                <a:gd name="T33" fmla="*/ 90 h 720"/>
                <a:gd name="T34" fmla="*/ 302 w 674"/>
                <a:gd name="T35" fmla="*/ 142 h 720"/>
                <a:gd name="T36" fmla="*/ 496 w 674"/>
                <a:gd name="T37" fmla="*/ 257 h 720"/>
                <a:gd name="T38" fmla="*/ 543 w 674"/>
                <a:gd name="T39" fmla="*/ 235 h 720"/>
                <a:gd name="T40" fmla="*/ 496 w 674"/>
                <a:gd name="T41" fmla="*/ 257 h 720"/>
                <a:gd name="T42" fmla="*/ 248 w 674"/>
                <a:gd name="T43" fmla="*/ 368 h 720"/>
                <a:gd name="T44" fmla="*/ 235 w 674"/>
                <a:gd name="T45" fmla="*/ 391 h 720"/>
                <a:gd name="T46" fmla="*/ 328 w 674"/>
                <a:gd name="T47" fmla="*/ 445 h 720"/>
                <a:gd name="T48" fmla="*/ 246 w 674"/>
                <a:gd name="T49" fmla="*/ 720 h 720"/>
                <a:gd name="T50" fmla="*/ 263 w 674"/>
                <a:gd name="T51" fmla="*/ 42 h 720"/>
                <a:gd name="T52" fmla="*/ 642 w 674"/>
                <a:gd name="T53" fmla="*/ 204 h 720"/>
                <a:gd name="T54" fmla="*/ 648 w 674"/>
                <a:gd name="T55" fmla="*/ 313 h 720"/>
                <a:gd name="T56" fmla="*/ 667 w 674"/>
                <a:gd name="T57" fmla="*/ 450 h 720"/>
                <a:gd name="T58" fmla="*/ 643 w 674"/>
                <a:gd name="T59" fmla="*/ 566 h 720"/>
                <a:gd name="T60" fmla="*/ 504 w 674"/>
                <a:gd name="T61" fmla="*/ 598 h 720"/>
                <a:gd name="T62" fmla="*/ 246 w 674"/>
                <a:gd name="T63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4" h="720">
                  <a:moveTo>
                    <a:pt x="243" y="407"/>
                  </a:moveTo>
                  <a:cubicBezTo>
                    <a:pt x="236" y="421"/>
                    <a:pt x="241" y="439"/>
                    <a:pt x="255" y="448"/>
                  </a:cubicBezTo>
                  <a:cubicBezTo>
                    <a:pt x="267" y="455"/>
                    <a:pt x="282" y="453"/>
                    <a:pt x="292" y="444"/>
                  </a:cubicBezTo>
                  <a:lnTo>
                    <a:pt x="243" y="407"/>
                  </a:lnTo>
                  <a:close/>
                  <a:moveTo>
                    <a:pt x="418" y="169"/>
                  </a:moveTo>
                  <a:cubicBezTo>
                    <a:pt x="373" y="143"/>
                    <a:pt x="318" y="155"/>
                    <a:pt x="295" y="196"/>
                  </a:cubicBezTo>
                  <a:cubicBezTo>
                    <a:pt x="270" y="238"/>
                    <a:pt x="302" y="284"/>
                    <a:pt x="280" y="327"/>
                  </a:cubicBezTo>
                  <a:lnTo>
                    <a:pt x="350" y="367"/>
                  </a:lnTo>
                  <a:cubicBezTo>
                    <a:pt x="376" y="327"/>
                    <a:pt x="432" y="331"/>
                    <a:pt x="456" y="289"/>
                  </a:cubicBezTo>
                  <a:cubicBezTo>
                    <a:pt x="480" y="249"/>
                    <a:pt x="462" y="195"/>
                    <a:pt x="418" y="169"/>
                  </a:cubicBezTo>
                  <a:close/>
                  <a:moveTo>
                    <a:pt x="342" y="393"/>
                  </a:moveTo>
                  <a:lnTo>
                    <a:pt x="267" y="336"/>
                  </a:lnTo>
                  <a:cubicBezTo>
                    <a:pt x="261" y="331"/>
                    <a:pt x="253" y="333"/>
                    <a:pt x="250" y="339"/>
                  </a:cubicBezTo>
                  <a:cubicBezTo>
                    <a:pt x="246" y="345"/>
                    <a:pt x="248" y="354"/>
                    <a:pt x="254" y="358"/>
                  </a:cubicBezTo>
                  <a:lnTo>
                    <a:pt x="329" y="416"/>
                  </a:lnTo>
                  <a:cubicBezTo>
                    <a:pt x="335" y="420"/>
                    <a:pt x="343" y="418"/>
                    <a:pt x="346" y="412"/>
                  </a:cubicBezTo>
                  <a:cubicBezTo>
                    <a:pt x="350" y="406"/>
                    <a:pt x="348" y="397"/>
                    <a:pt x="342" y="393"/>
                  </a:cubicBezTo>
                  <a:close/>
                  <a:moveTo>
                    <a:pt x="445" y="144"/>
                  </a:moveTo>
                  <a:lnTo>
                    <a:pt x="468" y="102"/>
                  </a:lnTo>
                  <a:lnTo>
                    <a:pt x="449" y="91"/>
                  </a:lnTo>
                  <a:lnTo>
                    <a:pt x="426" y="133"/>
                  </a:lnTo>
                  <a:lnTo>
                    <a:pt x="445" y="144"/>
                  </a:lnTo>
                  <a:close/>
                  <a:moveTo>
                    <a:pt x="485" y="193"/>
                  </a:moveTo>
                  <a:lnTo>
                    <a:pt x="526" y="170"/>
                  </a:lnTo>
                  <a:lnTo>
                    <a:pt x="515" y="150"/>
                  </a:lnTo>
                  <a:lnTo>
                    <a:pt x="474" y="174"/>
                  </a:lnTo>
                  <a:lnTo>
                    <a:pt x="485" y="193"/>
                  </a:lnTo>
                  <a:close/>
                  <a:moveTo>
                    <a:pt x="385" y="121"/>
                  </a:moveTo>
                  <a:lnTo>
                    <a:pt x="385" y="73"/>
                  </a:lnTo>
                  <a:lnTo>
                    <a:pt x="363" y="73"/>
                  </a:lnTo>
                  <a:lnTo>
                    <a:pt x="363" y="121"/>
                  </a:lnTo>
                  <a:lnTo>
                    <a:pt x="385" y="121"/>
                  </a:lnTo>
                  <a:close/>
                  <a:moveTo>
                    <a:pt x="321" y="131"/>
                  </a:moveTo>
                  <a:lnTo>
                    <a:pt x="298" y="90"/>
                  </a:lnTo>
                  <a:lnTo>
                    <a:pt x="278" y="101"/>
                  </a:lnTo>
                  <a:lnTo>
                    <a:pt x="302" y="142"/>
                  </a:lnTo>
                  <a:lnTo>
                    <a:pt x="321" y="131"/>
                  </a:lnTo>
                  <a:close/>
                  <a:moveTo>
                    <a:pt x="496" y="257"/>
                  </a:moveTo>
                  <a:lnTo>
                    <a:pt x="543" y="257"/>
                  </a:lnTo>
                  <a:lnTo>
                    <a:pt x="543" y="235"/>
                  </a:lnTo>
                  <a:lnTo>
                    <a:pt x="496" y="235"/>
                  </a:lnTo>
                  <a:lnTo>
                    <a:pt x="496" y="257"/>
                  </a:lnTo>
                  <a:close/>
                  <a:moveTo>
                    <a:pt x="324" y="426"/>
                  </a:moveTo>
                  <a:lnTo>
                    <a:pt x="248" y="368"/>
                  </a:lnTo>
                  <a:cubicBezTo>
                    <a:pt x="242" y="364"/>
                    <a:pt x="235" y="365"/>
                    <a:pt x="231" y="372"/>
                  </a:cubicBezTo>
                  <a:cubicBezTo>
                    <a:pt x="227" y="378"/>
                    <a:pt x="229" y="386"/>
                    <a:pt x="235" y="391"/>
                  </a:cubicBezTo>
                  <a:lnTo>
                    <a:pt x="311" y="448"/>
                  </a:lnTo>
                  <a:cubicBezTo>
                    <a:pt x="316" y="453"/>
                    <a:pt x="324" y="451"/>
                    <a:pt x="328" y="445"/>
                  </a:cubicBezTo>
                  <a:cubicBezTo>
                    <a:pt x="331" y="439"/>
                    <a:pt x="329" y="430"/>
                    <a:pt x="324" y="426"/>
                  </a:cubicBezTo>
                  <a:close/>
                  <a:moveTo>
                    <a:pt x="246" y="720"/>
                  </a:moveTo>
                  <a:cubicBezTo>
                    <a:pt x="254" y="663"/>
                    <a:pt x="254" y="603"/>
                    <a:pt x="239" y="550"/>
                  </a:cubicBezTo>
                  <a:cubicBezTo>
                    <a:pt x="0" y="415"/>
                    <a:pt x="62" y="105"/>
                    <a:pt x="263" y="42"/>
                  </a:cubicBezTo>
                  <a:cubicBezTo>
                    <a:pt x="369" y="0"/>
                    <a:pt x="513" y="25"/>
                    <a:pt x="606" y="119"/>
                  </a:cubicBezTo>
                  <a:cubicBezTo>
                    <a:pt x="674" y="187"/>
                    <a:pt x="642" y="204"/>
                    <a:pt x="642" y="204"/>
                  </a:cubicBezTo>
                  <a:lnTo>
                    <a:pt x="627" y="213"/>
                  </a:lnTo>
                  <a:cubicBezTo>
                    <a:pt x="635" y="245"/>
                    <a:pt x="650" y="305"/>
                    <a:pt x="648" y="313"/>
                  </a:cubicBezTo>
                  <a:cubicBezTo>
                    <a:pt x="645" y="324"/>
                    <a:pt x="633" y="336"/>
                    <a:pt x="633" y="336"/>
                  </a:cubicBezTo>
                  <a:lnTo>
                    <a:pt x="667" y="450"/>
                  </a:lnTo>
                  <a:lnTo>
                    <a:pt x="636" y="462"/>
                  </a:lnTo>
                  <a:cubicBezTo>
                    <a:pt x="643" y="499"/>
                    <a:pt x="647" y="530"/>
                    <a:pt x="643" y="566"/>
                  </a:cubicBezTo>
                  <a:cubicBezTo>
                    <a:pt x="643" y="572"/>
                    <a:pt x="622" y="590"/>
                    <a:pt x="606" y="591"/>
                  </a:cubicBezTo>
                  <a:lnTo>
                    <a:pt x="504" y="598"/>
                  </a:lnTo>
                  <a:lnTo>
                    <a:pt x="510" y="720"/>
                  </a:lnTo>
                  <a:lnTo>
                    <a:pt x="246" y="7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</p:grpSp>
      <p:sp>
        <p:nvSpPr>
          <p:cNvPr id="3" name="矩形 2"/>
          <p:cNvSpPr/>
          <p:nvPr/>
        </p:nvSpPr>
        <p:spPr bwMode="auto">
          <a:xfrm>
            <a:off x="1" y="6757310"/>
            <a:ext cx="12192000" cy="99353"/>
          </a:xfrm>
          <a:prstGeom prst="rect">
            <a:avLst/>
          </a:prstGeom>
          <a:solidFill>
            <a:srgbClr val="0A97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98" tIns="45699" rIns="91398" bIns="45699" numCol="1" rtlCol="0" anchor="t" anchorCtr="0" compatLnSpc="1">
            <a:prstTxWarp prst="textNoShape">
              <a:avLst/>
            </a:prstTxWarp>
          </a:bodyPr>
          <a:lstStyle/>
          <a:p>
            <a:pPr defTabSz="913973"/>
            <a:endParaRPr lang="zh-CN" altLang="en-US" sz="1699"/>
          </a:p>
        </p:txBody>
      </p:sp>
      <p:sp>
        <p:nvSpPr>
          <p:cNvPr id="30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97961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300"/>
                            </p:stCondLst>
                            <p:childTnLst>
                              <p:par>
                                <p:cTn id="4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65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150"/>
                            </p:stCondLst>
                            <p:childTnLst>
                              <p:par>
                                <p:cTn id="6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850"/>
                            </p:stCondLst>
                            <p:childTnLst>
                              <p:par>
                                <p:cTn id="6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1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5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50"/>
                            </p:stCondLst>
                            <p:childTnLst>
                              <p:par>
                                <p:cTn id="8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750"/>
                            </p:stCondLst>
                            <p:childTnLst>
                              <p:par>
                                <p:cTn id="8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9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45" grpId="0"/>
      <p:bldP spid="46" grpId="0"/>
      <p:bldP spid="47" grpId="0"/>
      <p:bldP spid="48" grpId="0"/>
      <p:bldP spid="50" grpId="0"/>
      <p:bldP spid="51" grpId="0"/>
      <p:bldP spid="52" grpId="0"/>
      <p:bldP spid="53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-22289" y="2164754"/>
            <a:ext cx="2735237" cy="2528499"/>
          </a:xfrm>
          <a:prstGeom prst="rect">
            <a:avLst/>
          </a:prstGeom>
          <a:solidFill>
            <a:srgbClr val="02B9E7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769489" y="2896757"/>
            <a:ext cx="1100235" cy="1108082"/>
          </a:xfrm>
          <a:prstGeom prst="ellipse">
            <a:avLst/>
          </a:prstGeom>
          <a:solidFill>
            <a:srgbClr val="FFFFFF"/>
          </a:solidFill>
          <a:ln w="1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43" name="TextBox 42"/>
          <p:cNvSpPr txBox="1"/>
          <p:nvPr/>
        </p:nvSpPr>
        <p:spPr>
          <a:xfrm>
            <a:off x="3060456" y="3188714"/>
            <a:ext cx="6231877" cy="1138328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zh-CN" altLang="en-US" sz="6797" b="1">
                <a:solidFill>
                  <a:srgbClr val="02B9E7"/>
                </a:solidFill>
                <a:latin typeface="+mj-ea"/>
                <a:ea typeface="+mj-ea"/>
              </a:rPr>
              <a:t>初见小程序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02062" y="2392742"/>
            <a:ext cx="1595335" cy="646160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en-US" altLang="zh-CN" sz="3599">
                <a:solidFill>
                  <a:srgbClr val="02B9E7"/>
                </a:solidFill>
                <a:latin typeface="+mn-ea"/>
              </a:rPr>
              <a:t>Part 1</a:t>
            </a:r>
            <a:endParaRPr lang="zh-CN" altLang="en-US" sz="3599">
              <a:solidFill>
                <a:srgbClr val="02B9E7"/>
              </a:solidFill>
              <a:latin typeface="+mn-ea"/>
            </a:endParaRPr>
          </a:p>
        </p:txBody>
      </p:sp>
      <p:sp>
        <p:nvSpPr>
          <p:cNvPr id="53" name="Freeform 40"/>
          <p:cNvSpPr>
            <a:spLocks noEditPoints="1"/>
          </p:cNvSpPr>
          <p:nvPr/>
        </p:nvSpPr>
        <p:spPr bwMode="auto">
          <a:xfrm>
            <a:off x="927247" y="3188714"/>
            <a:ext cx="784720" cy="524170"/>
          </a:xfrm>
          <a:custGeom>
            <a:avLst/>
            <a:gdLst>
              <a:gd name="T0" fmla="*/ 544 w 564"/>
              <a:gd name="T1" fmla="*/ 27 h 376"/>
              <a:gd name="T2" fmla="*/ 544 w 564"/>
              <a:gd name="T3" fmla="*/ 309 h 376"/>
              <a:gd name="T4" fmla="*/ 536 w 564"/>
              <a:gd name="T5" fmla="*/ 309 h 376"/>
              <a:gd name="T6" fmla="*/ 518 w 564"/>
              <a:gd name="T7" fmla="*/ 308 h 376"/>
              <a:gd name="T8" fmla="*/ 285 w 564"/>
              <a:gd name="T9" fmla="*/ 367 h 376"/>
              <a:gd name="T10" fmla="*/ 282 w 564"/>
              <a:gd name="T11" fmla="*/ 368 h 376"/>
              <a:gd name="T12" fmla="*/ 279 w 564"/>
              <a:gd name="T13" fmla="*/ 367 h 376"/>
              <a:gd name="T14" fmla="*/ 46 w 564"/>
              <a:gd name="T15" fmla="*/ 308 h 376"/>
              <a:gd name="T16" fmla="*/ 28 w 564"/>
              <a:gd name="T17" fmla="*/ 309 h 376"/>
              <a:gd name="T18" fmla="*/ 20 w 564"/>
              <a:gd name="T19" fmla="*/ 309 h 376"/>
              <a:gd name="T20" fmla="*/ 20 w 564"/>
              <a:gd name="T21" fmla="*/ 27 h 376"/>
              <a:gd name="T22" fmla="*/ 0 w 564"/>
              <a:gd name="T23" fmla="*/ 27 h 376"/>
              <a:gd name="T24" fmla="*/ 0 w 564"/>
              <a:gd name="T25" fmla="*/ 320 h 376"/>
              <a:gd name="T26" fmla="*/ 282 w 564"/>
              <a:gd name="T27" fmla="*/ 376 h 376"/>
              <a:gd name="T28" fmla="*/ 564 w 564"/>
              <a:gd name="T29" fmla="*/ 320 h 376"/>
              <a:gd name="T30" fmla="*/ 564 w 564"/>
              <a:gd name="T31" fmla="*/ 27 h 376"/>
              <a:gd name="T32" fmla="*/ 544 w 564"/>
              <a:gd name="T33" fmla="*/ 27 h 376"/>
              <a:gd name="T34" fmla="*/ 272 w 564"/>
              <a:gd name="T35" fmla="*/ 319 h 376"/>
              <a:gd name="T36" fmla="*/ 272 w 564"/>
              <a:gd name="T37" fmla="*/ 63 h 376"/>
              <a:gd name="T38" fmla="*/ 77 w 564"/>
              <a:gd name="T39" fmla="*/ 1 h 376"/>
              <a:gd name="T40" fmla="*/ 77 w 564"/>
              <a:gd name="T41" fmla="*/ 269 h 376"/>
              <a:gd name="T42" fmla="*/ 84 w 564"/>
              <a:gd name="T43" fmla="*/ 269 h 376"/>
              <a:gd name="T44" fmla="*/ 272 w 564"/>
              <a:gd name="T45" fmla="*/ 319 h 376"/>
              <a:gd name="T46" fmla="*/ 487 w 564"/>
              <a:gd name="T47" fmla="*/ 269 h 376"/>
              <a:gd name="T48" fmla="*/ 487 w 564"/>
              <a:gd name="T49" fmla="*/ 1 h 376"/>
              <a:gd name="T50" fmla="*/ 292 w 564"/>
              <a:gd name="T51" fmla="*/ 63 h 376"/>
              <a:gd name="T52" fmla="*/ 292 w 564"/>
              <a:gd name="T53" fmla="*/ 319 h 376"/>
              <a:gd name="T54" fmla="*/ 480 w 564"/>
              <a:gd name="T55" fmla="*/ 269 h 376"/>
              <a:gd name="T56" fmla="*/ 487 w 564"/>
              <a:gd name="T57" fmla="*/ 269 h 376"/>
              <a:gd name="T58" fmla="*/ 282 w 564"/>
              <a:gd name="T59" fmla="*/ 361 h 376"/>
              <a:gd name="T60" fmla="*/ 531 w 564"/>
              <a:gd name="T61" fmla="*/ 302 h 376"/>
              <a:gd name="T62" fmla="*/ 531 w 564"/>
              <a:gd name="T63" fmla="*/ 5 h 376"/>
              <a:gd name="T64" fmla="*/ 501 w 564"/>
              <a:gd name="T65" fmla="*/ 5 h 376"/>
              <a:gd name="T66" fmla="*/ 501 w 564"/>
              <a:gd name="T67" fmla="*/ 283 h 376"/>
              <a:gd name="T68" fmla="*/ 493 w 564"/>
              <a:gd name="T69" fmla="*/ 282 h 376"/>
              <a:gd name="T70" fmla="*/ 478 w 564"/>
              <a:gd name="T71" fmla="*/ 282 h 376"/>
              <a:gd name="T72" fmla="*/ 287 w 564"/>
              <a:gd name="T73" fmla="*/ 337 h 376"/>
              <a:gd name="T74" fmla="*/ 282 w 564"/>
              <a:gd name="T75" fmla="*/ 340 h 376"/>
              <a:gd name="T76" fmla="*/ 277 w 564"/>
              <a:gd name="T77" fmla="*/ 337 h 376"/>
              <a:gd name="T78" fmla="*/ 86 w 564"/>
              <a:gd name="T79" fmla="*/ 282 h 376"/>
              <a:gd name="T80" fmla="*/ 71 w 564"/>
              <a:gd name="T81" fmla="*/ 282 h 376"/>
              <a:gd name="T82" fmla="*/ 63 w 564"/>
              <a:gd name="T83" fmla="*/ 283 h 376"/>
              <a:gd name="T84" fmla="*/ 63 w 564"/>
              <a:gd name="T85" fmla="*/ 5 h 376"/>
              <a:gd name="T86" fmla="*/ 33 w 564"/>
              <a:gd name="T87" fmla="*/ 5 h 376"/>
              <a:gd name="T88" fmla="*/ 33 w 564"/>
              <a:gd name="T89" fmla="*/ 302 h 376"/>
              <a:gd name="T90" fmla="*/ 282 w 564"/>
              <a:gd name="T91" fmla="*/ 361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64" h="376">
                <a:moveTo>
                  <a:pt x="544" y="27"/>
                </a:moveTo>
                <a:lnTo>
                  <a:pt x="544" y="309"/>
                </a:lnTo>
                <a:lnTo>
                  <a:pt x="536" y="309"/>
                </a:lnTo>
                <a:cubicBezTo>
                  <a:pt x="530" y="308"/>
                  <a:pt x="524" y="308"/>
                  <a:pt x="518" y="308"/>
                </a:cubicBezTo>
                <a:cubicBezTo>
                  <a:pt x="440" y="308"/>
                  <a:pt x="357" y="329"/>
                  <a:pt x="285" y="367"/>
                </a:cubicBezTo>
                <a:lnTo>
                  <a:pt x="282" y="368"/>
                </a:lnTo>
                <a:lnTo>
                  <a:pt x="279" y="367"/>
                </a:lnTo>
                <a:cubicBezTo>
                  <a:pt x="207" y="329"/>
                  <a:pt x="124" y="308"/>
                  <a:pt x="46" y="308"/>
                </a:cubicBezTo>
                <a:cubicBezTo>
                  <a:pt x="40" y="308"/>
                  <a:pt x="34" y="308"/>
                  <a:pt x="28" y="309"/>
                </a:cubicBezTo>
                <a:lnTo>
                  <a:pt x="20" y="309"/>
                </a:lnTo>
                <a:lnTo>
                  <a:pt x="20" y="27"/>
                </a:lnTo>
                <a:cubicBezTo>
                  <a:pt x="13" y="27"/>
                  <a:pt x="6" y="27"/>
                  <a:pt x="0" y="27"/>
                </a:cubicBezTo>
                <a:lnTo>
                  <a:pt x="0" y="320"/>
                </a:lnTo>
                <a:cubicBezTo>
                  <a:pt x="94" y="317"/>
                  <a:pt x="194" y="338"/>
                  <a:pt x="282" y="376"/>
                </a:cubicBezTo>
                <a:cubicBezTo>
                  <a:pt x="370" y="338"/>
                  <a:pt x="470" y="317"/>
                  <a:pt x="564" y="320"/>
                </a:cubicBezTo>
                <a:lnTo>
                  <a:pt x="564" y="27"/>
                </a:lnTo>
                <a:cubicBezTo>
                  <a:pt x="558" y="27"/>
                  <a:pt x="551" y="27"/>
                  <a:pt x="544" y="27"/>
                </a:cubicBezTo>
                <a:close/>
                <a:moveTo>
                  <a:pt x="272" y="319"/>
                </a:moveTo>
                <a:lnTo>
                  <a:pt x="272" y="63"/>
                </a:lnTo>
                <a:cubicBezTo>
                  <a:pt x="212" y="22"/>
                  <a:pt x="142" y="0"/>
                  <a:pt x="77" y="1"/>
                </a:cubicBezTo>
                <a:lnTo>
                  <a:pt x="77" y="269"/>
                </a:lnTo>
                <a:cubicBezTo>
                  <a:pt x="79" y="269"/>
                  <a:pt x="82" y="269"/>
                  <a:pt x="84" y="269"/>
                </a:cubicBezTo>
                <a:cubicBezTo>
                  <a:pt x="147" y="269"/>
                  <a:pt x="214" y="287"/>
                  <a:pt x="272" y="319"/>
                </a:cubicBezTo>
                <a:close/>
                <a:moveTo>
                  <a:pt x="487" y="269"/>
                </a:moveTo>
                <a:lnTo>
                  <a:pt x="487" y="1"/>
                </a:lnTo>
                <a:cubicBezTo>
                  <a:pt x="422" y="0"/>
                  <a:pt x="352" y="22"/>
                  <a:pt x="292" y="63"/>
                </a:cubicBezTo>
                <a:lnTo>
                  <a:pt x="292" y="319"/>
                </a:lnTo>
                <a:cubicBezTo>
                  <a:pt x="350" y="287"/>
                  <a:pt x="417" y="269"/>
                  <a:pt x="480" y="269"/>
                </a:cubicBezTo>
                <a:cubicBezTo>
                  <a:pt x="482" y="269"/>
                  <a:pt x="485" y="269"/>
                  <a:pt x="487" y="269"/>
                </a:cubicBezTo>
                <a:close/>
                <a:moveTo>
                  <a:pt x="282" y="361"/>
                </a:moveTo>
                <a:cubicBezTo>
                  <a:pt x="362" y="318"/>
                  <a:pt x="451" y="299"/>
                  <a:pt x="531" y="302"/>
                </a:cubicBezTo>
                <a:lnTo>
                  <a:pt x="531" y="5"/>
                </a:lnTo>
                <a:cubicBezTo>
                  <a:pt x="521" y="5"/>
                  <a:pt x="511" y="5"/>
                  <a:pt x="501" y="5"/>
                </a:cubicBezTo>
                <a:lnTo>
                  <a:pt x="501" y="283"/>
                </a:lnTo>
                <a:lnTo>
                  <a:pt x="493" y="282"/>
                </a:lnTo>
                <a:cubicBezTo>
                  <a:pt x="488" y="282"/>
                  <a:pt x="483" y="282"/>
                  <a:pt x="478" y="282"/>
                </a:cubicBezTo>
                <a:cubicBezTo>
                  <a:pt x="414" y="282"/>
                  <a:pt x="346" y="301"/>
                  <a:pt x="287" y="337"/>
                </a:cubicBezTo>
                <a:lnTo>
                  <a:pt x="282" y="340"/>
                </a:lnTo>
                <a:lnTo>
                  <a:pt x="277" y="337"/>
                </a:lnTo>
                <a:cubicBezTo>
                  <a:pt x="218" y="301"/>
                  <a:pt x="150" y="282"/>
                  <a:pt x="86" y="282"/>
                </a:cubicBezTo>
                <a:cubicBezTo>
                  <a:pt x="81" y="282"/>
                  <a:pt x="76" y="282"/>
                  <a:pt x="71" y="282"/>
                </a:cubicBezTo>
                <a:lnTo>
                  <a:pt x="63" y="283"/>
                </a:lnTo>
                <a:lnTo>
                  <a:pt x="63" y="5"/>
                </a:lnTo>
                <a:cubicBezTo>
                  <a:pt x="53" y="5"/>
                  <a:pt x="43" y="5"/>
                  <a:pt x="33" y="5"/>
                </a:cubicBezTo>
                <a:lnTo>
                  <a:pt x="33" y="302"/>
                </a:lnTo>
                <a:cubicBezTo>
                  <a:pt x="113" y="299"/>
                  <a:pt x="202" y="318"/>
                  <a:pt x="282" y="361"/>
                </a:cubicBezTo>
                <a:close/>
              </a:path>
            </a:pathLst>
          </a:custGeom>
          <a:solidFill>
            <a:srgbClr val="02B9E7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6" name="矩形 5"/>
          <p:cNvSpPr/>
          <p:nvPr/>
        </p:nvSpPr>
        <p:spPr>
          <a:xfrm>
            <a:off x="9639841" y="-706088"/>
            <a:ext cx="3896139" cy="9421856"/>
          </a:xfrm>
          <a:prstGeom prst="rect">
            <a:avLst/>
          </a:prstGeom>
          <a:solidFill>
            <a:srgbClr val="02B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2375737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00"/>
                            </p:stCondLst>
                            <p:childTnLst>
                              <p:par>
                                <p:cTn id="3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43" grpId="0"/>
      <p:bldP spid="44" grpId="0"/>
      <p:bldP spid="53" grpId="0" animBg="1"/>
      <p:bldP spid="53" grpId="1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509" y="325160"/>
            <a:ext cx="5974331" cy="584541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3199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小程序结构</a:t>
            </a: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269585" y="269251"/>
            <a:ext cx="262616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441371" y="443010"/>
            <a:ext cx="262616" cy="26854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265635" y="624671"/>
            <a:ext cx="260640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811068" y="2910229"/>
            <a:ext cx="831525" cy="82993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3295331" y="1716892"/>
            <a:ext cx="831525" cy="83152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3855499" y="2210412"/>
            <a:ext cx="30151" cy="3174"/>
          </a:xfrm>
          <a:custGeom>
            <a:avLst/>
            <a:gdLst>
              <a:gd name="T0" fmla="*/ 0 w 43"/>
              <a:gd name="T1" fmla="*/ 0 h 5"/>
              <a:gd name="T2" fmla="*/ 1 w 43"/>
              <a:gd name="T3" fmla="*/ 5 h 5"/>
              <a:gd name="T4" fmla="*/ 43 w 43"/>
              <a:gd name="T5" fmla="*/ 3 h 5"/>
              <a:gd name="T6" fmla="*/ 0 w 43"/>
              <a:gd name="T7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" h="5">
                <a:moveTo>
                  <a:pt x="0" y="0"/>
                </a:moveTo>
                <a:lnTo>
                  <a:pt x="1" y="5"/>
                </a:lnTo>
                <a:lnTo>
                  <a:pt x="43" y="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17" name="Oval 9"/>
          <p:cNvSpPr>
            <a:spLocks noChangeArrowheads="1"/>
          </p:cNvSpPr>
          <p:nvPr/>
        </p:nvSpPr>
        <p:spPr bwMode="auto">
          <a:xfrm>
            <a:off x="3811068" y="4365393"/>
            <a:ext cx="831525" cy="8315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23" name="Oval 8"/>
          <p:cNvSpPr>
            <a:spLocks noChangeArrowheads="1"/>
          </p:cNvSpPr>
          <p:nvPr/>
        </p:nvSpPr>
        <p:spPr bwMode="auto">
          <a:xfrm>
            <a:off x="3295331" y="5558730"/>
            <a:ext cx="831525" cy="8299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1229321" y="2959528"/>
            <a:ext cx="2376931" cy="2376928"/>
          </a:xfrm>
          <a:prstGeom prst="ellipse">
            <a:avLst/>
          </a:pr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27" name="TextBox 26"/>
          <p:cNvSpPr txBox="1"/>
          <p:nvPr/>
        </p:nvSpPr>
        <p:spPr>
          <a:xfrm>
            <a:off x="1563025" y="4471839"/>
            <a:ext cx="1755091" cy="523050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ctr"/>
            <a:r>
              <a:rPr lang="zh-CN" altLang="en-US" sz="2799" b="1">
                <a:solidFill>
                  <a:schemeClr val="bg1"/>
                </a:solidFill>
                <a:latin typeface="+mj-ea"/>
                <a:ea typeface="+mj-ea"/>
              </a:rPr>
              <a:t>小程序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47362" y="1492138"/>
            <a:ext cx="3736852" cy="399939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en-US" altLang="zh-CN" sz="1999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app</a:t>
            </a:r>
            <a:endParaRPr lang="zh-CN" altLang="en-US" sz="1999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09742" y="1933303"/>
            <a:ext cx="7626658" cy="646032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zh-CN" altLang="en-US" sz="1799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作用：描述整体程序，放在根目录下，不可改名。只有</a:t>
            </a:r>
            <a:r>
              <a:rPr lang="en-US" altLang="zh-CN" sz="1799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app.js</a:t>
            </a:r>
            <a:r>
              <a:rPr lang="zh-CN" altLang="en-US" sz="1799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CN" sz="1799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app.json</a:t>
            </a:r>
            <a:r>
              <a:rPr lang="zh-CN" altLang="en-US" sz="1799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CN" sz="1799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app.wxss</a:t>
            </a:r>
            <a:r>
              <a:rPr lang="zh-CN" altLang="en-US" sz="1799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三类文件。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47361" y="5594991"/>
            <a:ext cx="5254531" cy="399939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zh-CN" altLang="en-US" sz="1999" b="1">
                <a:solidFill>
                  <a:srgbClr val="FF0000"/>
                </a:solidFill>
                <a:latin typeface="+mj-ea"/>
                <a:ea typeface="+mj-ea"/>
              </a:rPr>
              <a:t>注意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09742" y="5985105"/>
            <a:ext cx="7982258" cy="646032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zh-CN" altLang="en-US" sz="1799">
                <a:solidFill>
                  <a:srgbClr val="FF0000"/>
                </a:solidFill>
                <a:latin typeface="+mn-ea"/>
              </a:rPr>
              <a:t>即使</a:t>
            </a:r>
            <a:r>
              <a:rPr lang="en-US" altLang="zh-CN" sz="1799"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zh-CN" sz="1799" err="1">
                <a:solidFill>
                  <a:srgbClr val="FF0000"/>
                </a:solidFill>
                <a:latin typeface="+mn-ea"/>
              </a:rPr>
              <a:t>js</a:t>
            </a:r>
            <a:r>
              <a:rPr lang="zh-CN" altLang="en-US" sz="1799">
                <a:solidFill>
                  <a:srgbClr val="FF0000"/>
                </a:solidFill>
                <a:latin typeface="+mn-ea"/>
              </a:rPr>
              <a:t>文件和</a:t>
            </a:r>
            <a:r>
              <a:rPr lang="en-US" altLang="zh-CN" sz="1799"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zh-CN" sz="1799" err="1">
                <a:solidFill>
                  <a:srgbClr val="FF0000"/>
                </a:solidFill>
                <a:latin typeface="+mn-ea"/>
              </a:rPr>
              <a:t>json</a:t>
            </a:r>
            <a:r>
              <a:rPr lang="zh-CN" altLang="en-US" sz="1799">
                <a:solidFill>
                  <a:srgbClr val="FF0000"/>
                </a:solidFill>
                <a:latin typeface="+mn-ea"/>
              </a:rPr>
              <a:t>文件不写数据，</a:t>
            </a:r>
            <a:r>
              <a:rPr lang="en-US" altLang="zh-CN" sz="1799" err="1">
                <a:solidFill>
                  <a:srgbClr val="FF0000"/>
                </a:solidFill>
                <a:latin typeface="+mn-ea"/>
              </a:rPr>
              <a:t>js</a:t>
            </a:r>
            <a:r>
              <a:rPr lang="zh-CN" altLang="en-US" sz="1799">
                <a:solidFill>
                  <a:srgbClr val="FF0000"/>
                </a:solidFill>
                <a:latin typeface="+mn-ea"/>
              </a:rPr>
              <a:t>文件中也要包含“</a:t>
            </a:r>
            <a:r>
              <a:rPr lang="en-US" altLang="zh-CN" sz="1799">
                <a:solidFill>
                  <a:srgbClr val="FF0000"/>
                </a:solidFill>
                <a:latin typeface="+mn-ea"/>
              </a:rPr>
              <a:t>Page({ })”</a:t>
            </a:r>
            <a:r>
              <a:rPr lang="zh-CN" altLang="en-US" sz="1799">
                <a:solidFill>
                  <a:srgbClr val="FF0000"/>
                </a:solidFill>
                <a:latin typeface="+mn-ea"/>
              </a:rPr>
              <a:t>，</a:t>
            </a:r>
            <a:endParaRPr lang="en-US" altLang="zh-CN" sz="1799">
              <a:solidFill>
                <a:srgbClr val="FF0000"/>
              </a:solidFill>
              <a:latin typeface="+mn-ea"/>
            </a:endParaRPr>
          </a:p>
          <a:p>
            <a:r>
              <a:rPr lang="en-US" altLang="zh-CN" sz="1799"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zh-CN" sz="1799" err="1">
                <a:solidFill>
                  <a:srgbClr val="FF0000"/>
                </a:solidFill>
                <a:latin typeface="+mn-ea"/>
              </a:rPr>
              <a:t>json</a:t>
            </a:r>
            <a:r>
              <a:rPr lang="zh-CN" altLang="en-US" sz="1799">
                <a:solidFill>
                  <a:srgbClr val="FF0000"/>
                </a:solidFill>
                <a:latin typeface="+mn-ea"/>
              </a:rPr>
              <a:t>文件中包含一个空的“</a:t>
            </a:r>
            <a:r>
              <a:rPr lang="en-US" altLang="zh-CN" sz="1799">
                <a:solidFill>
                  <a:srgbClr val="FF0000"/>
                </a:solidFill>
                <a:latin typeface="+mn-ea"/>
              </a:rPr>
              <a:t>{ }</a:t>
            </a:r>
            <a:r>
              <a:rPr lang="zh-CN" altLang="en-US" sz="1799">
                <a:solidFill>
                  <a:srgbClr val="FF0000"/>
                </a:solidFill>
                <a:latin typeface="+mn-ea"/>
              </a:rPr>
              <a:t>”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52133" y="4164682"/>
            <a:ext cx="4101943" cy="39995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en-US" altLang="zh-CN" sz="1999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pages</a:t>
            </a:r>
            <a:r>
              <a:rPr lang="zh-CN" altLang="en-US" sz="1999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文件夹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14512" y="4554798"/>
            <a:ext cx="6844173" cy="646032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zh-CN" altLang="en-US" sz="1799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存放小程序页面文件夹的文件夹。每个页面文件夹下有四类文件：</a:t>
            </a:r>
            <a:r>
              <a:rPr lang="en-US" altLang="zh-CN" sz="1799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en-US" altLang="zh-CN" sz="1799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js</a:t>
            </a:r>
            <a:r>
              <a:rPr lang="zh-CN" altLang="en-US" sz="1799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CN" sz="1799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en-US" altLang="zh-CN" sz="1799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json</a:t>
            </a:r>
            <a:r>
              <a:rPr lang="zh-CN" altLang="en-US" sz="1799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CN" sz="1799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en-US" altLang="zh-CN" sz="1799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wxml</a:t>
            </a:r>
            <a:r>
              <a:rPr lang="en-US" altLang="zh-CN" sz="1799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zh-CN" altLang="en-US" sz="1799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和 </a:t>
            </a:r>
            <a:r>
              <a:rPr lang="en-US" altLang="zh-CN" sz="1799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en-US" altLang="zh-CN" sz="1799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wxss</a:t>
            </a:r>
            <a:endParaRPr lang="zh-CN" altLang="en-US" sz="1799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52132" y="2732226"/>
            <a:ext cx="3957983" cy="399947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1999" err="1">
                <a:solidFill>
                  <a:schemeClr val="tx1">
                    <a:lumMod val="75000"/>
                    <a:lumOff val="25000"/>
                  </a:schemeClr>
                </a:solidFill>
              </a:rPr>
              <a:t>utils</a:t>
            </a:r>
            <a:r>
              <a:rPr lang="zh-CN" altLang="en-US" sz="1999">
                <a:solidFill>
                  <a:schemeClr val="tx1">
                    <a:lumMod val="75000"/>
                    <a:lumOff val="25000"/>
                  </a:schemeClr>
                </a:solidFill>
              </a:rPr>
              <a:t>文件夹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714514" y="3122340"/>
            <a:ext cx="7348943" cy="369161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zh-CN" altLang="en-US" sz="1799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作用：存放公用</a:t>
            </a:r>
            <a:r>
              <a:rPr lang="en-US" altLang="zh-CN" sz="1799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js</a:t>
            </a:r>
            <a:r>
              <a:rPr lang="zh-CN" altLang="en-US" sz="1799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，可以没有。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91260" y="1840383"/>
            <a:ext cx="691130" cy="584605"/>
          </a:xfrm>
          <a:prstGeom prst="rect">
            <a:avLst/>
          </a:prstGeom>
          <a:noFill/>
        </p:spPr>
        <p:txBody>
          <a:bodyPr wrap="none" lIns="91398" tIns="45699" rIns="91398" bIns="45699" rtlCol="0">
            <a:spAutoFit/>
          </a:bodyPr>
          <a:lstStyle/>
          <a:p>
            <a:r>
              <a:rPr lang="en-US" altLang="zh-CN" sz="31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199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95560" y="3038095"/>
            <a:ext cx="691130" cy="584605"/>
          </a:xfrm>
          <a:prstGeom prst="rect">
            <a:avLst/>
          </a:prstGeom>
          <a:noFill/>
        </p:spPr>
        <p:txBody>
          <a:bodyPr wrap="none" lIns="91398" tIns="45699" rIns="91398" bIns="45699" rtlCol="0">
            <a:spAutoFit/>
          </a:bodyPr>
          <a:lstStyle/>
          <a:p>
            <a:r>
              <a:rPr lang="en-US" altLang="zh-CN" sz="31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199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79800" y="4472197"/>
            <a:ext cx="691130" cy="584605"/>
          </a:xfrm>
          <a:prstGeom prst="rect">
            <a:avLst/>
          </a:prstGeom>
          <a:noFill/>
        </p:spPr>
        <p:txBody>
          <a:bodyPr wrap="none" lIns="91398" tIns="45699" rIns="91398" bIns="45699" rtlCol="0">
            <a:spAutoFit/>
          </a:bodyPr>
          <a:lstStyle/>
          <a:p>
            <a:r>
              <a:rPr lang="en-US" altLang="zh-CN" sz="31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199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75500" y="5676260"/>
            <a:ext cx="691130" cy="584605"/>
          </a:xfrm>
          <a:prstGeom prst="rect">
            <a:avLst/>
          </a:prstGeom>
          <a:noFill/>
        </p:spPr>
        <p:txBody>
          <a:bodyPr wrap="none" lIns="91398" tIns="45699" rIns="91398" bIns="45699" rtlCol="0">
            <a:spAutoFit/>
          </a:bodyPr>
          <a:lstStyle/>
          <a:p>
            <a:r>
              <a:rPr lang="en-US" altLang="zh-CN" sz="31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199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延时符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47" y="3103632"/>
            <a:ext cx="1335182" cy="13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90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6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60"/>
                            </p:stCondLst>
                            <p:childTnLst>
                              <p:par>
                                <p:cTn id="2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6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7 L -0.09987 0.29653 " pathEditMode="relative" rAng="0" ptsTypes="AA">
                                      <p:cBhvr>
                                        <p:cTn id="44" dur="5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1481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6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58333E-6 -2.22222E-6 L -0.14218 0.12269 " pathEditMode="relative" rAng="0" ptsTypes="AA">
                                      <p:cBhvr>
                                        <p:cTn id="48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9" y="6134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6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58333E-6 -2.22222E-6 L -0.14218 -0.08981 " pathEditMode="relative" rAng="0" ptsTypes="AA">
                                      <p:cBhvr>
                                        <p:cTn id="52" dur="5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9" y="-449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6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91667E-6 -4.81481E-6 L -0.09987 -0.26365 " pathEditMode="relative" rAng="0" ptsTypes="AA">
                                      <p:cBhvr>
                                        <p:cTn id="56" dur="5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-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60"/>
                            </p:stCondLst>
                            <p:childTnLst>
                              <p:par>
                                <p:cTn id="5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6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6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60"/>
                            </p:stCondLst>
                            <p:childTnLst>
                              <p:par>
                                <p:cTn id="7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26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76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260"/>
                            </p:stCondLst>
                            <p:childTnLst>
                              <p:par>
                                <p:cTn id="8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76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26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760"/>
                            </p:stCondLst>
                            <p:childTnLst>
                              <p:par>
                                <p:cTn id="10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26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76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926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animBg="1"/>
      <p:bldP spid="6" grpId="0" animBg="1"/>
      <p:bldP spid="7" grpId="0" animBg="1"/>
      <p:bldP spid="9" grpId="0" animBg="1"/>
      <p:bldP spid="9" grpId="1" animBg="1"/>
      <p:bldP spid="13" grpId="0" animBg="1"/>
      <p:bldP spid="13" grpId="1" animBg="1"/>
      <p:bldP spid="17" grpId="0" animBg="1"/>
      <p:bldP spid="17" grpId="1" animBg="1"/>
      <p:bldP spid="23" grpId="0" animBg="1"/>
      <p:bldP spid="23" grpId="1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9" grpId="0"/>
      <p:bldP spid="40" grpId="0"/>
      <p:bldP spid="41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509" y="325160"/>
            <a:ext cx="5974331" cy="584541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3199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四类文件的说明</a:t>
            </a: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269585" y="269251"/>
            <a:ext cx="262616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441371" y="443010"/>
            <a:ext cx="262616" cy="26854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265635" y="624671"/>
            <a:ext cx="260640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1186989" y="1413566"/>
            <a:ext cx="304681" cy="4308380"/>
          </a:xfrm>
          <a:custGeom>
            <a:avLst/>
            <a:gdLst>
              <a:gd name="T0" fmla="*/ 175 w 351"/>
              <a:gd name="T1" fmla="*/ 0 h 4948"/>
              <a:gd name="T2" fmla="*/ 175 w 351"/>
              <a:gd name="T3" fmla="*/ 0 h 4948"/>
              <a:gd name="T4" fmla="*/ 351 w 351"/>
              <a:gd name="T5" fmla="*/ 176 h 4948"/>
              <a:gd name="T6" fmla="*/ 351 w 351"/>
              <a:gd name="T7" fmla="*/ 4772 h 4948"/>
              <a:gd name="T8" fmla="*/ 175 w 351"/>
              <a:gd name="T9" fmla="*/ 4948 h 4948"/>
              <a:gd name="T10" fmla="*/ 175 w 351"/>
              <a:gd name="T11" fmla="*/ 4948 h 4948"/>
              <a:gd name="T12" fmla="*/ 0 w 351"/>
              <a:gd name="T13" fmla="*/ 4772 h 4948"/>
              <a:gd name="T14" fmla="*/ 0 w 351"/>
              <a:gd name="T15" fmla="*/ 176 h 4948"/>
              <a:gd name="T16" fmla="*/ 175 w 351"/>
              <a:gd name="T17" fmla="*/ 0 h 4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1" h="4948">
                <a:moveTo>
                  <a:pt x="175" y="0"/>
                </a:moveTo>
                <a:lnTo>
                  <a:pt x="175" y="0"/>
                </a:lnTo>
                <a:cubicBezTo>
                  <a:pt x="272" y="0"/>
                  <a:pt x="351" y="79"/>
                  <a:pt x="351" y="176"/>
                </a:cubicBezTo>
                <a:lnTo>
                  <a:pt x="351" y="4772"/>
                </a:lnTo>
                <a:cubicBezTo>
                  <a:pt x="351" y="4869"/>
                  <a:pt x="272" y="4948"/>
                  <a:pt x="175" y="4948"/>
                </a:cubicBezTo>
                <a:lnTo>
                  <a:pt x="175" y="4948"/>
                </a:lnTo>
                <a:cubicBezTo>
                  <a:pt x="79" y="4948"/>
                  <a:pt x="0" y="4869"/>
                  <a:pt x="0" y="4772"/>
                </a:cubicBezTo>
                <a:lnTo>
                  <a:pt x="0" y="176"/>
                </a:lnTo>
                <a:cubicBezTo>
                  <a:pt x="0" y="79"/>
                  <a:pt x="79" y="0"/>
                  <a:pt x="175" y="0"/>
                </a:cubicBezTo>
                <a:close/>
              </a:path>
            </a:pathLst>
          </a:custGeom>
          <a:solidFill>
            <a:srgbClr val="C1C0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186989" y="1892805"/>
            <a:ext cx="304681" cy="3829143"/>
          </a:xfrm>
          <a:custGeom>
            <a:avLst/>
            <a:gdLst>
              <a:gd name="T0" fmla="*/ 175 w 351"/>
              <a:gd name="T1" fmla="*/ 0 h 4397"/>
              <a:gd name="T2" fmla="*/ 175 w 351"/>
              <a:gd name="T3" fmla="*/ 0 h 4397"/>
              <a:gd name="T4" fmla="*/ 351 w 351"/>
              <a:gd name="T5" fmla="*/ 143 h 4397"/>
              <a:gd name="T6" fmla="*/ 351 w 351"/>
              <a:gd name="T7" fmla="*/ 4254 h 4397"/>
              <a:gd name="T8" fmla="*/ 175 w 351"/>
              <a:gd name="T9" fmla="*/ 4397 h 4397"/>
              <a:gd name="T10" fmla="*/ 175 w 351"/>
              <a:gd name="T11" fmla="*/ 4397 h 4397"/>
              <a:gd name="T12" fmla="*/ 0 w 351"/>
              <a:gd name="T13" fmla="*/ 4254 h 4397"/>
              <a:gd name="T14" fmla="*/ 0 w 351"/>
              <a:gd name="T15" fmla="*/ 143 h 4397"/>
              <a:gd name="T16" fmla="*/ 175 w 351"/>
              <a:gd name="T17" fmla="*/ 0 h 4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1" h="4397">
                <a:moveTo>
                  <a:pt x="175" y="0"/>
                </a:moveTo>
                <a:lnTo>
                  <a:pt x="175" y="0"/>
                </a:lnTo>
                <a:cubicBezTo>
                  <a:pt x="272" y="0"/>
                  <a:pt x="351" y="64"/>
                  <a:pt x="351" y="143"/>
                </a:cubicBezTo>
                <a:lnTo>
                  <a:pt x="351" y="4254"/>
                </a:lnTo>
                <a:cubicBezTo>
                  <a:pt x="351" y="4332"/>
                  <a:pt x="272" y="4397"/>
                  <a:pt x="175" y="4397"/>
                </a:cubicBezTo>
                <a:lnTo>
                  <a:pt x="175" y="4397"/>
                </a:lnTo>
                <a:cubicBezTo>
                  <a:pt x="79" y="4397"/>
                  <a:pt x="0" y="4332"/>
                  <a:pt x="0" y="4254"/>
                </a:cubicBezTo>
                <a:lnTo>
                  <a:pt x="0" y="143"/>
                </a:lnTo>
                <a:cubicBezTo>
                  <a:pt x="0" y="64"/>
                  <a:pt x="79" y="0"/>
                  <a:pt x="175" y="0"/>
                </a:cubicBezTo>
                <a:close/>
              </a:path>
            </a:pathLst>
          </a:custGeom>
          <a:solidFill>
            <a:srgbClr val="00A3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1056865" y="5353789"/>
            <a:ext cx="585559" cy="585559"/>
          </a:xfrm>
          <a:prstGeom prst="ellipse">
            <a:avLst/>
          </a:prstGeom>
          <a:solidFill>
            <a:srgbClr val="00A3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2361453" y="1413566"/>
            <a:ext cx="306268" cy="4308380"/>
          </a:xfrm>
          <a:custGeom>
            <a:avLst/>
            <a:gdLst>
              <a:gd name="T0" fmla="*/ 175 w 351"/>
              <a:gd name="T1" fmla="*/ 0 h 4948"/>
              <a:gd name="T2" fmla="*/ 175 w 351"/>
              <a:gd name="T3" fmla="*/ 0 h 4948"/>
              <a:gd name="T4" fmla="*/ 351 w 351"/>
              <a:gd name="T5" fmla="*/ 176 h 4948"/>
              <a:gd name="T6" fmla="*/ 351 w 351"/>
              <a:gd name="T7" fmla="*/ 4772 h 4948"/>
              <a:gd name="T8" fmla="*/ 175 w 351"/>
              <a:gd name="T9" fmla="*/ 4948 h 4948"/>
              <a:gd name="T10" fmla="*/ 175 w 351"/>
              <a:gd name="T11" fmla="*/ 4948 h 4948"/>
              <a:gd name="T12" fmla="*/ 0 w 351"/>
              <a:gd name="T13" fmla="*/ 4772 h 4948"/>
              <a:gd name="T14" fmla="*/ 0 w 351"/>
              <a:gd name="T15" fmla="*/ 176 h 4948"/>
              <a:gd name="T16" fmla="*/ 175 w 351"/>
              <a:gd name="T17" fmla="*/ 0 h 4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1" h="4948">
                <a:moveTo>
                  <a:pt x="175" y="0"/>
                </a:moveTo>
                <a:lnTo>
                  <a:pt x="175" y="0"/>
                </a:lnTo>
                <a:cubicBezTo>
                  <a:pt x="272" y="0"/>
                  <a:pt x="351" y="79"/>
                  <a:pt x="351" y="176"/>
                </a:cubicBezTo>
                <a:lnTo>
                  <a:pt x="351" y="4772"/>
                </a:lnTo>
                <a:cubicBezTo>
                  <a:pt x="351" y="4869"/>
                  <a:pt x="272" y="4948"/>
                  <a:pt x="175" y="4948"/>
                </a:cubicBezTo>
                <a:lnTo>
                  <a:pt x="175" y="4948"/>
                </a:lnTo>
                <a:cubicBezTo>
                  <a:pt x="79" y="4948"/>
                  <a:pt x="0" y="4869"/>
                  <a:pt x="0" y="4772"/>
                </a:cubicBezTo>
                <a:lnTo>
                  <a:pt x="0" y="176"/>
                </a:lnTo>
                <a:cubicBezTo>
                  <a:pt x="0" y="79"/>
                  <a:pt x="79" y="0"/>
                  <a:pt x="175" y="0"/>
                </a:cubicBezTo>
                <a:close/>
              </a:path>
            </a:pathLst>
          </a:custGeom>
          <a:solidFill>
            <a:srgbClr val="C1C0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2361453" y="2389499"/>
            <a:ext cx="306268" cy="3332449"/>
          </a:xfrm>
          <a:custGeom>
            <a:avLst/>
            <a:gdLst>
              <a:gd name="T0" fmla="*/ 175 w 351"/>
              <a:gd name="T1" fmla="*/ 0 h 3828"/>
              <a:gd name="T2" fmla="*/ 175 w 351"/>
              <a:gd name="T3" fmla="*/ 0 h 3828"/>
              <a:gd name="T4" fmla="*/ 351 w 351"/>
              <a:gd name="T5" fmla="*/ 124 h 3828"/>
              <a:gd name="T6" fmla="*/ 351 w 351"/>
              <a:gd name="T7" fmla="*/ 3703 h 3828"/>
              <a:gd name="T8" fmla="*/ 175 w 351"/>
              <a:gd name="T9" fmla="*/ 3828 h 3828"/>
              <a:gd name="T10" fmla="*/ 175 w 351"/>
              <a:gd name="T11" fmla="*/ 3828 h 3828"/>
              <a:gd name="T12" fmla="*/ 0 w 351"/>
              <a:gd name="T13" fmla="*/ 3703 h 3828"/>
              <a:gd name="T14" fmla="*/ 0 w 351"/>
              <a:gd name="T15" fmla="*/ 124 h 3828"/>
              <a:gd name="T16" fmla="*/ 175 w 351"/>
              <a:gd name="T17" fmla="*/ 0 h 3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1" h="3828">
                <a:moveTo>
                  <a:pt x="175" y="0"/>
                </a:moveTo>
                <a:lnTo>
                  <a:pt x="175" y="0"/>
                </a:lnTo>
                <a:cubicBezTo>
                  <a:pt x="272" y="0"/>
                  <a:pt x="351" y="56"/>
                  <a:pt x="351" y="124"/>
                </a:cubicBezTo>
                <a:lnTo>
                  <a:pt x="351" y="3703"/>
                </a:lnTo>
                <a:cubicBezTo>
                  <a:pt x="351" y="3772"/>
                  <a:pt x="272" y="3828"/>
                  <a:pt x="175" y="3828"/>
                </a:cubicBezTo>
                <a:lnTo>
                  <a:pt x="175" y="3828"/>
                </a:lnTo>
                <a:cubicBezTo>
                  <a:pt x="79" y="3828"/>
                  <a:pt x="0" y="3772"/>
                  <a:pt x="0" y="3703"/>
                </a:cubicBezTo>
                <a:lnTo>
                  <a:pt x="0" y="124"/>
                </a:lnTo>
                <a:cubicBezTo>
                  <a:pt x="0" y="56"/>
                  <a:pt x="79" y="0"/>
                  <a:pt x="175" y="0"/>
                </a:cubicBezTo>
                <a:close/>
              </a:path>
            </a:pathLst>
          </a:custGeom>
          <a:solidFill>
            <a:srgbClr val="93CA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2231329" y="5353789"/>
            <a:ext cx="585559" cy="585559"/>
          </a:xfrm>
          <a:prstGeom prst="ellipse">
            <a:avLst/>
          </a:prstGeom>
          <a:solidFill>
            <a:srgbClr val="93CA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14" name="Freeform 11"/>
          <p:cNvSpPr>
            <a:spLocks/>
          </p:cNvSpPr>
          <p:nvPr/>
        </p:nvSpPr>
        <p:spPr bwMode="auto">
          <a:xfrm>
            <a:off x="3461731" y="1413566"/>
            <a:ext cx="306268" cy="4308380"/>
          </a:xfrm>
          <a:custGeom>
            <a:avLst/>
            <a:gdLst>
              <a:gd name="T0" fmla="*/ 175 w 351"/>
              <a:gd name="T1" fmla="*/ 0 h 4948"/>
              <a:gd name="T2" fmla="*/ 175 w 351"/>
              <a:gd name="T3" fmla="*/ 0 h 4948"/>
              <a:gd name="T4" fmla="*/ 351 w 351"/>
              <a:gd name="T5" fmla="*/ 176 h 4948"/>
              <a:gd name="T6" fmla="*/ 351 w 351"/>
              <a:gd name="T7" fmla="*/ 4772 h 4948"/>
              <a:gd name="T8" fmla="*/ 175 w 351"/>
              <a:gd name="T9" fmla="*/ 4948 h 4948"/>
              <a:gd name="T10" fmla="*/ 175 w 351"/>
              <a:gd name="T11" fmla="*/ 4948 h 4948"/>
              <a:gd name="T12" fmla="*/ 0 w 351"/>
              <a:gd name="T13" fmla="*/ 4772 h 4948"/>
              <a:gd name="T14" fmla="*/ 0 w 351"/>
              <a:gd name="T15" fmla="*/ 176 h 4948"/>
              <a:gd name="T16" fmla="*/ 175 w 351"/>
              <a:gd name="T17" fmla="*/ 0 h 4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1" h="4948">
                <a:moveTo>
                  <a:pt x="175" y="0"/>
                </a:moveTo>
                <a:lnTo>
                  <a:pt x="175" y="0"/>
                </a:lnTo>
                <a:cubicBezTo>
                  <a:pt x="272" y="0"/>
                  <a:pt x="351" y="79"/>
                  <a:pt x="351" y="176"/>
                </a:cubicBezTo>
                <a:lnTo>
                  <a:pt x="351" y="4772"/>
                </a:lnTo>
                <a:cubicBezTo>
                  <a:pt x="351" y="4869"/>
                  <a:pt x="272" y="4948"/>
                  <a:pt x="175" y="4948"/>
                </a:cubicBezTo>
                <a:lnTo>
                  <a:pt x="175" y="4948"/>
                </a:lnTo>
                <a:cubicBezTo>
                  <a:pt x="79" y="4948"/>
                  <a:pt x="0" y="4869"/>
                  <a:pt x="0" y="4772"/>
                </a:cubicBezTo>
                <a:lnTo>
                  <a:pt x="0" y="176"/>
                </a:lnTo>
                <a:cubicBezTo>
                  <a:pt x="0" y="79"/>
                  <a:pt x="79" y="0"/>
                  <a:pt x="175" y="0"/>
                </a:cubicBezTo>
                <a:close/>
              </a:path>
            </a:pathLst>
          </a:custGeom>
          <a:solidFill>
            <a:srgbClr val="C1C0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3461731" y="1591295"/>
            <a:ext cx="306268" cy="4130649"/>
          </a:xfrm>
          <a:custGeom>
            <a:avLst/>
            <a:gdLst>
              <a:gd name="T0" fmla="*/ 175 w 351"/>
              <a:gd name="T1" fmla="*/ 0 h 4744"/>
              <a:gd name="T2" fmla="*/ 175 w 351"/>
              <a:gd name="T3" fmla="*/ 0 h 4744"/>
              <a:gd name="T4" fmla="*/ 351 w 351"/>
              <a:gd name="T5" fmla="*/ 154 h 4744"/>
              <a:gd name="T6" fmla="*/ 351 w 351"/>
              <a:gd name="T7" fmla="*/ 4589 h 4744"/>
              <a:gd name="T8" fmla="*/ 175 w 351"/>
              <a:gd name="T9" fmla="*/ 4744 h 4744"/>
              <a:gd name="T10" fmla="*/ 175 w 351"/>
              <a:gd name="T11" fmla="*/ 4744 h 4744"/>
              <a:gd name="T12" fmla="*/ 0 w 351"/>
              <a:gd name="T13" fmla="*/ 4589 h 4744"/>
              <a:gd name="T14" fmla="*/ 0 w 351"/>
              <a:gd name="T15" fmla="*/ 154 h 4744"/>
              <a:gd name="T16" fmla="*/ 175 w 351"/>
              <a:gd name="T17" fmla="*/ 0 h 4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1" h="4744">
                <a:moveTo>
                  <a:pt x="175" y="0"/>
                </a:moveTo>
                <a:lnTo>
                  <a:pt x="175" y="0"/>
                </a:lnTo>
                <a:cubicBezTo>
                  <a:pt x="272" y="0"/>
                  <a:pt x="351" y="69"/>
                  <a:pt x="351" y="154"/>
                </a:cubicBezTo>
                <a:lnTo>
                  <a:pt x="351" y="4589"/>
                </a:lnTo>
                <a:cubicBezTo>
                  <a:pt x="351" y="4674"/>
                  <a:pt x="272" y="4744"/>
                  <a:pt x="175" y="4744"/>
                </a:cubicBezTo>
                <a:lnTo>
                  <a:pt x="175" y="4744"/>
                </a:lnTo>
                <a:cubicBezTo>
                  <a:pt x="79" y="4744"/>
                  <a:pt x="0" y="4674"/>
                  <a:pt x="0" y="4589"/>
                </a:cubicBezTo>
                <a:lnTo>
                  <a:pt x="0" y="154"/>
                </a:lnTo>
                <a:cubicBezTo>
                  <a:pt x="0" y="69"/>
                  <a:pt x="79" y="0"/>
                  <a:pt x="175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xtLst/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3331607" y="5353789"/>
            <a:ext cx="585559" cy="58555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/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17" name="Freeform 14"/>
          <p:cNvSpPr>
            <a:spLocks/>
          </p:cNvSpPr>
          <p:nvPr/>
        </p:nvSpPr>
        <p:spPr bwMode="auto">
          <a:xfrm>
            <a:off x="4703241" y="1413566"/>
            <a:ext cx="306268" cy="4308380"/>
          </a:xfrm>
          <a:custGeom>
            <a:avLst/>
            <a:gdLst>
              <a:gd name="T0" fmla="*/ 176 w 352"/>
              <a:gd name="T1" fmla="*/ 0 h 4948"/>
              <a:gd name="T2" fmla="*/ 176 w 352"/>
              <a:gd name="T3" fmla="*/ 0 h 4948"/>
              <a:gd name="T4" fmla="*/ 352 w 352"/>
              <a:gd name="T5" fmla="*/ 176 h 4948"/>
              <a:gd name="T6" fmla="*/ 352 w 352"/>
              <a:gd name="T7" fmla="*/ 4772 h 4948"/>
              <a:gd name="T8" fmla="*/ 176 w 352"/>
              <a:gd name="T9" fmla="*/ 4948 h 4948"/>
              <a:gd name="T10" fmla="*/ 176 w 352"/>
              <a:gd name="T11" fmla="*/ 4948 h 4948"/>
              <a:gd name="T12" fmla="*/ 0 w 352"/>
              <a:gd name="T13" fmla="*/ 4772 h 4948"/>
              <a:gd name="T14" fmla="*/ 0 w 352"/>
              <a:gd name="T15" fmla="*/ 176 h 4948"/>
              <a:gd name="T16" fmla="*/ 176 w 352"/>
              <a:gd name="T17" fmla="*/ 0 h 4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2" h="4948">
                <a:moveTo>
                  <a:pt x="176" y="0"/>
                </a:moveTo>
                <a:lnTo>
                  <a:pt x="176" y="0"/>
                </a:lnTo>
                <a:cubicBezTo>
                  <a:pt x="273" y="0"/>
                  <a:pt x="352" y="79"/>
                  <a:pt x="352" y="176"/>
                </a:cubicBezTo>
                <a:lnTo>
                  <a:pt x="352" y="4772"/>
                </a:lnTo>
                <a:cubicBezTo>
                  <a:pt x="352" y="4869"/>
                  <a:pt x="273" y="4948"/>
                  <a:pt x="176" y="4948"/>
                </a:cubicBezTo>
                <a:lnTo>
                  <a:pt x="176" y="4948"/>
                </a:lnTo>
                <a:cubicBezTo>
                  <a:pt x="79" y="4948"/>
                  <a:pt x="0" y="4869"/>
                  <a:pt x="0" y="4772"/>
                </a:cubicBezTo>
                <a:lnTo>
                  <a:pt x="0" y="176"/>
                </a:lnTo>
                <a:cubicBezTo>
                  <a:pt x="0" y="79"/>
                  <a:pt x="79" y="0"/>
                  <a:pt x="176" y="0"/>
                </a:cubicBezTo>
                <a:close/>
              </a:path>
            </a:pathLst>
          </a:custGeom>
          <a:solidFill>
            <a:srgbClr val="C1C0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18" name="Freeform 15"/>
          <p:cNvSpPr>
            <a:spLocks/>
          </p:cNvSpPr>
          <p:nvPr/>
        </p:nvSpPr>
        <p:spPr bwMode="auto">
          <a:xfrm>
            <a:off x="4703241" y="2061387"/>
            <a:ext cx="306268" cy="3660561"/>
          </a:xfrm>
          <a:custGeom>
            <a:avLst/>
            <a:gdLst>
              <a:gd name="T0" fmla="*/ 176 w 352"/>
              <a:gd name="T1" fmla="*/ 0 h 4581"/>
              <a:gd name="T2" fmla="*/ 176 w 352"/>
              <a:gd name="T3" fmla="*/ 0 h 4581"/>
              <a:gd name="T4" fmla="*/ 352 w 352"/>
              <a:gd name="T5" fmla="*/ 149 h 4581"/>
              <a:gd name="T6" fmla="*/ 352 w 352"/>
              <a:gd name="T7" fmla="*/ 4432 h 4581"/>
              <a:gd name="T8" fmla="*/ 176 w 352"/>
              <a:gd name="T9" fmla="*/ 4581 h 4581"/>
              <a:gd name="T10" fmla="*/ 176 w 352"/>
              <a:gd name="T11" fmla="*/ 4581 h 4581"/>
              <a:gd name="T12" fmla="*/ 0 w 352"/>
              <a:gd name="T13" fmla="*/ 4432 h 4581"/>
              <a:gd name="T14" fmla="*/ 0 w 352"/>
              <a:gd name="T15" fmla="*/ 149 h 4581"/>
              <a:gd name="T16" fmla="*/ 176 w 352"/>
              <a:gd name="T17" fmla="*/ 0 h 4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2" h="4581">
                <a:moveTo>
                  <a:pt x="176" y="0"/>
                </a:moveTo>
                <a:lnTo>
                  <a:pt x="176" y="0"/>
                </a:lnTo>
                <a:cubicBezTo>
                  <a:pt x="273" y="0"/>
                  <a:pt x="352" y="67"/>
                  <a:pt x="352" y="149"/>
                </a:cubicBezTo>
                <a:lnTo>
                  <a:pt x="352" y="4432"/>
                </a:lnTo>
                <a:cubicBezTo>
                  <a:pt x="352" y="4514"/>
                  <a:pt x="273" y="4581"/>
                  <a:pt x="176" y="4581"/>
                </a:cubicBezTo>
                <a:lnTo>
                  <a:pt x="176" y="4581"/>
                </a:lnTo>
                <a:cubicBezTo>
                  <a:pt x="79" y="4581"/>
                  <a:pt x="0" y="4514"/>
                  <a:pt x="0" y="4432"/>
                </a:cubicBezTo>
                <a:lnTo>
                  <a:pt x="0" y="149"/>
                </a:lnTo>
                <a:cubicBezTo>
                  <a:pt x="0" y="67"/>
                  <a:pt x="79" y="0"/>
                  <a:pt x="176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19" name="Oval 16"/>
          <p:cNvSpPr>
            <a:spLocks noChangeArrowheads="1"/>
          </p:cNvSpPr>
          <p:nvPr/>
        </p:nvSpPr>
        <p:spPr bwMode="auto">
          <a:xfrm>
            <a:off x="4574706" y="5353789"/>
            <a:ext cx="585559" cy="585559"/>
          </a:xfrm>
          <a:prstGeom prst="ellipse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20" name="TextBox 19"/>
          <p:cNvSpPr txBox="1"/>
          <p:nvPr/>
        </p:nvSpPr>
        <p:spPr>
          <a:xfrm>
            <a:off x="824273" y="6011571"/>
            <a:ext cx="1024916" cy="338384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ctr"/>
            <a:r>
              <a:rPr lang="en-US" altLang="zh-CN" sz="1599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zh-CN" sz="1599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js</a:t>
            </a:r>
            <a:endParaRPr lang="zh-CN" altLang="en-US" sz="1599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06223" y="6011571"/>
            <a:ext cx="1024916" cy="338384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ctr"/>
            <a:r>
              <a:rPr lang="en-US" altLang="zh-CN" sz="1599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zh-CN" sz="1599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json</a:t>
            </a:r>
            <a:endParaRPr lang="zh-CN" altLang="en-US" sz="1599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56658" y="6011571"/>
            <a:ext cx="1024916" cy="338384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ctr"/>
            <a:r>
              <a:rPr lang="en-US" altLang="zh-CN" sz="1599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zh-CN" sz="1599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wxml</a:t>
            </a:r>
            <a:endParaRPr lang="zh-CN" altLang="en-US" sz="1599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54370" y="6011571"/>
            <a:ext cx="1024916" cy="338384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ctr"/>
            <a:r>
              <a:rPr lang="en-US" altLang="zh-CN" sz="1599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zh-CN" sz="1599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wxss</a:t>
            </a:r>
            <a:endParaRPr lang="zh-CN" altLang="en-US" sz="1599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矩形 83"/>
          <p:cNvSpPr>
            <a:spLocks noChangeArrowheads="1"/>
          </p:cNvSpPr>
          <p:nvPr/>
        </p:nvSpPr>
        <p:spPr bwMode="auto">
          <a:xfrm>
            <a:off x="6217993" y="1235962"/>
            <a:ext cx="5107491" cy="4981870"/>
          </a:xfrm>
          <a:prstGeom prst="rect">
            <a:avLst/>
          </a:prstGeom>
          <a:solidFill>
            <a:srgbClr val="F2F2F2"/>
          </a:solidFill>
          <a:ln w="9525" cmpd="sng">
            <a:solidFill>
              <a:schemeClr val="accent1"/>
            </a:solidFill>
            <a:miter lim="800000"/>
            <a:headEnd/>
            <a:tailEnd/>
          </a:ln>
        </p:spPr>
        <p:txBody>
          <a:bodyPr lIns="91398" tIns="45699" rIns="91398" bIns="45699"/>
          <a:lstStyle/>
          <a:p>
            <a:endParaRPr lang="zh-CN" altLang="en-US" sz="1799"/>
          </a:p>
        </p:txBody>
      </p:sp>
      <p:sp>
        <p:nvSpPr>
          <p:cNvPr id="26" name="TextBox 84"/>
          <p:cNvSpPr txBox="1">
            <a:spLocks noChangeArrowheads="1"/>
          </p:cNvSpPr>
          <p:nvPr/>
        </p:nvSpPr>
        <p:spPr bwMode="auto">
          <a:xfrm>
            <a:off x="6407623" y="1642358"/>
            <a:ext cx="4621701" cy="384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8" tIns="45699" rIns="91398" bIns="4569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799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</a:t>
            </a:r>
            <a:r>
              <a:rPr lang="en-US" altLang="zh-CN" sz="1799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js</a:t>
            </a:r>
            <a:r>
              <a:rPr lang="zh-CN" altLang="en-US" sz="1799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：就是</a:t>
            </a:r>
            <a:r>
              <a:rPr lang="en-US" altLang="zh-CN" sz="1799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js</a:t>
            </a:r>
            <a:r>
              <a:rPr lang="zh-CN" altLang="en-US" sz="1799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。（即使为空，也要有</a:t>
            </a:r>
            <a:r>
              <a:rPr lang="en-US" altLang="zh-CN" sz="1799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Page({ })</a:t>
            </a:r>
            <a:r>
              <a:rPr lang="zh-CN" altLang="en-US" sz="1799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  <a:endParaRPr lang="en-US" altLang="zh-CN" sz="1799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/>
            <a:endParaRPr lang="en-US" altLang="zh-CN" sz="1799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/>
            <a:r>
              <a:rPr lang="en-US" altLang="zh-CN" sz="1799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</a:t>
            </a:r>
            <a:r>
              <a:rPr lang="en-US" altLang="zh-CN" sz="1799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json</a:t>
            </a:r>
            <a:r>
              <a:rPr lang="zh-CN" altLang="en-US" sz="1799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：当前页面的配置文件，用来设置当前页面的标题、修改标题颜色等等（即使为空，也要有 </a:t>
            </a:r>
            <a:r>
              <a:rPr lang="en-US" altLang="zh-CN" sz="1799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{ }</a:t>
            </a:r>
            <a:r>
              <a:rPr lang="zh-CN" altLang="en-US" sz="1799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）。</a:t>
            </a:r>
            <a:endParaRPr lang="en-US" altLang="zh-CN" sz="1799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/>
            <a:endParaRPr lang="en-US" altLang="zh-CN" sz="1799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/>
            <a:r>
              <a:rPr lang="en-US" altLang="zh-CN" sz="1799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</a:t>
            </a:r>
            <a:r>
              <a:rPr lang="en-US" altLang="zh-CN" sz="1799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wxml</a:t>
            </a:r>
            <a:r>
              <a:rPr lang="zh-CN" altLang="en-US" sz="1799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：微信版的</a:t>
            </a:r>
            <a:r>
              <a:rPr lang="en-US" altLang="zh-CN" sz="1799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html</a:t>
            </a:r>
            <a:r>
              <a:rPr lang="zh-CN" altLang="en-US" sz="1799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文件。</a:t>
            </a:r>
            <a:endParaRPr lang="en-US" altLang="zh-CN" sz="1799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/>
            <a:endParaRPr lang="en-US" altLang="zh-CN" sz="1799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/>
            <a:r>
              <a:rPr lang="en-US" altLang="zh-CN" sz="1799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</a:t>
            </a:r>
            <a:r>
              <a:rPr lang="en-US" altLang="zh-CN" sz="1799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wxss</a:t>
            </a:r>
            <a:r>
              <a:rPr lang="zh-CN" altLang="en-US" sz="1799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：微信版的</a:t>
            </a:r>
            <a:r>
              <a:rPr lang="en-US" altLang="zh-CN" sz="1799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</a:t>
            </a:r>
            <a:r>
              <a:rPr lang="zh-CN" altLang="en-US" sz="1799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文件。</a:t>
            </a:r>
            <a:endParaRPr lang="en-US" altLang="zh-CN" sz="1799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/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小程序的响应式布局：单位使用 </a:t>
            </a: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”</a:t>
            </a:r>
            <a:r>
              <a:rPr lang="en-US" altLang="zh-CN" sz="160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rpx</a:t>
            </a: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”</a:t>
            </a: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。如果设计稿是以</a:t>
            </a: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iPhone6</a:t>
            </a: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为标准，那么设计稿里使用多少</a:t>
            </a:r>
            <a:r>
              <a:rPr lang="en-US" altLang="zh-CN" sz="160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px</a:t>
            </a: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，我们就可以把元素大小设置成多少</a:t>
            </a:r>
            <a:r>
              <a:rPr lang="en-US" altLang="zh-CN" sz="160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rpx</a:t>
            </a: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。就能在不同的设备显示同样的效果了。</a:t>
            </a:r>
          </a:p>
        </p:txBody>
      </p:sp>
      <p:sp>
        <p:nvSpPr>
          <p:cNvPr id="27" name="Freeform 12"/>
          <p:cNvSpPr>
            <a:spLocks/>
          </p:cNvSpPr>
          <p:nvPr/>
        </p:nvSpPr>
        <p:spPr bwMode="auto">
          <a:xfrm>
            <a:off x="6143407" y="1089971"/>
            <a:ext cx="528432" cy="530018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04BEB0"/>
          </a:solidFill>
          <a:ln>
            <a:noFill/>
          </a:ln>
          <a:extLst/>
        </p:spPr>
        <p:txBody>
          <a:bodyPr lIns="91398" tIns="45699" rIns="91398" bIns="45699"/>
          <a:lstStyle/>
          <a:p>
            <a:endParaRPr lang="zh-CN" altLang="en-US" sz="1799"/>
          </a:p>
        </p:txBody>
      </p:sp>
      <p:sp>
        <p:nvSpPr>
          <p:cNvPr id="28" name="Freeform 12"/>
          <p:cNvSpPr>
            <a:spLocks/>
          </p:cNvSpPr>
          <p:nvPr/>
        </p:nvSpPr>
        <p:spPr bwMode="auto">
          <a:xfrm flipH="1" flipV="1">
            <a:off x="10904816" y="5802770"/>
            <a:ext cx="528432" cy="530018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04BEB0"/>
          </a:solidFill>
          <a:ln>
            <a:noFill/>
          </a:ln>
          <a:extLst/>
        </p:spPr>
        <p:txBody>
          <a:bodyPr lIns="91398" tIns="45699" rIns="91398" bIns="45699"/>
          <a:lstStyle/>
          <a:p>
            <a:endParaRPr lang="zh-CN" altLang="en-US" sz="1799"/>
          </a:p>
        </p:txBody>
      </p:sp>
      <p:sp>
        <p:nvSpPr>
          <p:cNvPr id="21" name="TextBox 20"/>
          <p:cNvSpPr txBox="1"/>
          <p:nvPr/>
        </p:nvSpPr>
        <p:spPr>
          <a:xfrm>
            <a:off x="1059150" y="5507129"/>
            <a:ext cx="583729" cy="369161"/>
          </a:xfrm>
          <a:prstGeom prst="rect">
            <a:avLst/>
          </a:prstGeom>
          <a:noFill/>
        </p:spPr>
        <p:txBody>
          <a:bodyPr wrap="none" lIns="91398" tIns="45699" rIns="91398" bIns="45699" rtlCol="0">
            <a:spAutoFit/>
          </a:bodyPr>
          <a:lstStyle/>
          <a:p>
            <a:r>
              <a:rPr lang="en-US" altLang="zh-CN" sz="1799">
                <a:solidFill>
                  <a:schemeClr val="bg1"/>
                </a:solidFill>
              </a:rPr>
              <a:t>90%</a:t>
            </a:r>
            <a:endParaRPr lang="zh-CN" altLang="en-US" sz="1799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25342" y="5507129"/>
            <a:ext cx="583729" cy="369161"/>
          </a:xfrm>
          <a:prstGeom prst="rect">
            <a:avLst/>
          </a:prstGeom>
          <a:noFill/>
        </p:spPr>
        <p:txBody>
          <a:bodyPr wrap="none" lIns="91398" tIns="45699" rIns="91398" bIns="45699" rtlCol="0">
            <a:spAutoFit/>
          </a:bodyPr>
          <a:lstStyle/>
          <a:p>
            <a:r>
              <a:rPr lang="en-US" altLang="zh-CN" sz="1799">
                <a:solidFill>
                  <a:schemeClr val="bg1"/>
                </a:solidFill>
              </a:rPr>
              <a:t>70%</a:t>
            </a:r>
            <a:endParaRPr lang="zh-CN" altLang="en-US" sz="1799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28497" y="5507129"/>
            <a:ext cx="583729" cy="369161"/>
          </a:xfrm>
          <a:prstGeom prst="rect">
            <a:avLst/>
          </a:prstGeom>
          <a:noFill/>
        </p:spPr>
        <p:txBody>
          <a:bodyPr wrap="none" lIns="91398" tIns="45699" rIns="91398" bIns="45699" rtlCol="0">
            <a:spAutoFit/>
          </a:bodyPr>
          <a:lstStyle/>
          <a:p>
            <a:r>
              <a:rPr lang="en-US" altLang="zh-CN" sz="1799">
                <a:solidFill>
                  <a:schemeClr val="bg1"/>
                </a:solidFill>
              </a:rPr>
              <a:t>98%</a:t>
            </a:r>
            <a:endParaRPr lang="zh-CN" altLang="en-US" sz="1799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57726" y="5507129"/>
            <a:ext cx="583729" cy="369161"/>
          </a:xfrm>
          <a:prstGeom prst="rect">
            <a:avLst/>
          </a:prstGeom>
          <a:noFill/>
        </p:spPr>
        <p:txBody>
          <a:bodyPr wrap="none" lIns="91398" tIns="45699" rIns="91398" bIns="45699" rtlCol="0">
            <a:spAutoFit/>
          </a:bodyPr>
          <a:lstStyle/>
          <a:p>
            <a:r>
              <a:rPr lang="en-US" altLang="zh-CN" sz="1799">
                <a:solidFill>
                  <a:schemeClr val="bg1"/>
                </a:solidFill>
              </a:rPr>
              <a:t>85%</a:t>
            </a:r>
            <a:endParaRPr lang="zh-CN" altLang="en-US" sz="1799">
              <a:solidFill>
                <a:schemeClr val="bg1"/>
              </a:solidFill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2461369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4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840"/>
                            </p:stCondLst>
                            <p:childTnLst>
                              <p:par>
                                <p:cTn id="4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34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740"/>
                            </p:stCondLst>
                            <p:childTnLst>
                              <p:par>
                                <p:cTn id="5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4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440"/>
                            </p:stCondLst>
                            <p:childTnLst>
                              <p:par>
                                <p:cTn id="6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94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340"/>
                            </p:stCondLst>
                            <p:childTnLst>
                              <p:par>
                                <p:cTn id="7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740"/>
                            </p:stCondLst>
                            <p:childTnLst>
                              <p:par>
                                <p:cTn id="8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24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640"/>
                            </p:stCondLst>
                            <p:childTnLst>
                              <p:par>
                                <p:cTn id="9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40"/>
                            </p:stCondLst>
                            <p:childTnLst>
                              <p:par>
                                <p:cTn id="10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6540"/>
                            </p:stCondLst>
                            <p:childTnLst>
                              <p:par>
                                <p:cTn id="1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940"/>
                            </p:stCondLst>
                            <p:childTnLst>
                              <p:par>
                                <p:cTn id="1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734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6893E-6 -3.7037E-6 L 0.20476 0.34445 " pathEditMode="relative" rAng="0" ptsTypes="AA">
                                      <p:cBhvr>
                                        <p:cTn id="130" dur="500" spd="-999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0238" y="17222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445E-6 -3.7037E-6 L -0.18564 -0.34305 " pathEditMode="relative" rAng="0" ptsTypes="AA">
                                      <p:cBhvr>
                                        <p:cTn id="134" dur="500" spd="-999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9288" y="-17153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840"/>
                            </p:stCondLst>
                            <p:childTnLst>
                              <p:par>
                                <p:cTn id="1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8340"/>
                            </p:stCondLst>
                            <p:childTnLst>
                              <p:par>
                                <p:cTn id="1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8840"/>
                            </p:stCondLst>
                            <p:childTnLst>
                              <p:par>
                                <p:cTn id="1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340"/>
                            </p:stCondLst>
                            <p:childTnLst>
                              <p:par>
                                <p:cTn id="1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9840"/>
                            </p:stCondLst>
                            <p:childTnLst>
                              <p:par>
                                <p:cTn id="1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34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2" grpId="0"/>
      <p:bldP spid="23" grpId="0"/>
      <p:bldP spid="24" grpId="0"/>
      <p:bldP spid="25" grpId="0" animBg="1" autoUpdateAnimBg="0"/>
      <p:bldP spid="27" grpId="0" animBg="1"/>
      <p:bldP spid="27" grpId="1" animBg="1"/>
      <p:bldP spid="28" grpId="0" animBg="1"/>
      <p:bldP spid="28" grpId="1" animBg="1"/>
      <p:bldP spid="21" grpId="0"/>
      <p:bldP spid="30" grpId="0"/>
      <p:bldP spid="31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" y="2164754"/>
            <a:ext cx="2784925" cy="2528499"/>
          </a:xfrm>
          <a:prstGeom prst="rect">
            <a:avLst/>
          </a:prstGeom>
          <a:solidFill>
            <a:srgbClr val="02B9E7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820933" y="2925141"/>
            <a:ext cx="1100235" cy="1108082"/>
          </a:xfrm>
          <a:prstGeom prst="ellipse">
            <a:avLst/>
          </a:prstGeom>
          <a:solidFill>
            <a:srgbClr val="FFFFFF"/>
          </a:solidFill>
          <a:ln w="1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43" name="TextBox 42"/>
          <p:cNvSpPr txBox="1"/>
          <p:nvPr/>
        </p:nvSpPr>
        <p:spPr>
          <a:xfrm>
            <a:off x="3222984" y="3296320"/>
            <a:ext cx="6687953" cy="1138322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68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6797">
                <a:solidFill>
                  <a:srgbClr val="02B9E7"/>
                </a:solidFill>
              </a:rPr>
              <a:t>常用组件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64591" y="2500348"/>
            <a:ext cx="1595335" cy="646160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en-US" altLang="zh-CN" sz="3599">
                <a:solidFill>
                  <a:srgbClr val="02B9E7"/>
                </a:solidFill>
                <a:latin typeface="+mn-ea"/>
              </a:rPr>
              <a:t>Part 2</a:t>
            </a:r>
            <a:endParaRPr lang="zh-CN" altLang="en-US" sz="3599">
              <a:solidFill>
                <a:srgbClr val="02B9E7"/>
              </a:solidFill>
              <a:latin typeface="+mn-ea"/>
            </a:endParaRPr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1099075" y="3092886"/>
            <a:ext cx="680933" cy="772597"/>
          </a:xfrm>
          <a:custGeom>
            <a:avLst/>
            <a:gdLst>
              <a:gd name="T0" fmla="*/ 402 w 630"/>
              <a:gd name="T1" fmla="*/ 89 h 711"/>
              <a:gd name="T2" fmla="*/ 313 w 630"/>
              <a:gd name="T3" fmla="*/ 178 h 711"/>
              <a:gd name="T4" fmla="*/ 223 w 630"/>
              <a:gd name="T5" fmla="*/ 178 h 711"/>
              <a:gd name="T6" fmla="*/ 134 w 630"/>
              <a:gd name="T7" fmla="*/ 89 h 711"/>
              <a:gd name="T8" fmla="*/ 223 w 630"/>
              <a:gd name="T9" fmla="*/ 0 h 711"/>
              <a:gd name="T10" fmla="*/ 313 w 630"/>
              <a:gd name="T11" fmla="*/ 0 h 711"/>
              <a:gd name="T12" fmla="*/ 402 w 630"/>
              <a:gd name="T13" fmla="*/ 89 h 711"/>
              <a:gd name="T14" fmla="*/ 445 w 630"/>
              <a:gd name="T15" fmla="*/ 89 h 711"/>
              <a:gd name="T16" fmla="*/ 446 w 630"/>
              <a:gd name="T17" fmla="*/ 109 h 711"/>
              <a:gd name="T18" fmla="*/ 335 w 630"/>
              <a:gd name="T19" fmla="*/ 221 h 711"/>
              <a:gd name="T20" fmla="*/ 201 w 630"/>
              <a:gd name="T21" fmla="*/ 221 h 711"/>
              <a:gd name="T22" fmla="*/ 90 w 630"/>
              <a:gd name="T23" fmla="*/ 109 h 711"/>
              <a:gd name="T24" fmla="*/ 92 w 630"/>
              <a:gd name="T25" fmla="*/ 89 h 711"/>
              <a:gd name="T26" fmla="*/ 0 w 630"/>
              <a:gd name="T27" fmla="*/ 198 h 711"/>
              <a:gd name="T28" fmla="*/ 0 w 630"/>
              <a:gd name="T29" fmla="*/ 600 h 711"/>
              <a:gd name="T30" fmla="*/ 112 w 630"/>
              <a:gd name="T31" fmla="*/ 711 h 711"/>
              <a:gd name="T32" fmla="*/ 409 w 630"/>
              <a:gd name="T33" fmla="*/ 711 h 711"/>
              <a:gd name="T34" fmla="*/ 288 w 630"/>
              <a:gd name="T35" fmla="*/ 528 h 711"/>
              <a:gd name="T36" fmla="*/ 487 w 630"/>
              <a:gd name="T37" fmla="*/ 328 h 711"/>
              <a:gd name="T38" fmla="*/ 536 w 630"/>
              <a:gd name="T39" fmla="*/ 335 h 711"/>
              <a:gd name="T40" fmla="*/ 536 w 630"/>
              <a:gd name="T41" fmla="*/ 198 h 711"/>
              <a:gd name="T42" fmla="*/ 445 w 630"/>
              <a:gd name="T43" fmla="*/ 89 h 711"/>
              <a:gd name="T44" fmla="*/ 251 w 630"/>
              <a:gd name="T45" fmla="*/ 446 h 711"/>
              <a:gd name="T46" fmla="*/ 251 w 630"/>
              <a:gd name="T47" fmla="*/ 446 h 711"/>
              <a:gd name="T48" fmla="*/ 112 w 630"/>
              <a:gd name="T49" fmla="*/ 446 h 711"/>
              <a:gd name="T50" fmla="*/ 90 w 630"/>
              <a:gd name="T51" fmla="*/ 423 h 711"/>
              <a:gd name="T52" fmla="*/ 112 w 630"/>
              <a:gd name="T53" fmla="*/ 401 h 711"/>
              <a:gd name="T54" fmla="*/ 251 w 630"/>
              <a:gd name="T55" fmla="*/ 401 h 711"/>
              <a:gd name="T56" fmla="*/ 274 w 630"/>
              <a:gd name="T57" fmla="*/ 423 h 711"/>
              <a:gd name="T58" fmla="*/ 251 w 630"/>
              <a:gd name="T59" fmla="*/ 446 h 711"/>
              <a:gd name="T60" fmla="*/ 296 w 630"/>
              <a:gd name="T61" fmla="*/ 356 h 711"/>
              <a:gd name="T62" fmla="*/ 296 w 630"/>
              <a:gd name="T63" fmla="*/ 356 h 711"/>
              <a:gd name="T64" fmla="*/ 112 w 630"/>
              <a:gd name="T65" fmla="*/ 356 h 711"/>
              <a:gd name="T66" fmla="*/ 90 w 630"/>
              <a:gd name="T67" fmla="*/ 334 h 711"/>
              <a:gd name="T68" fmla="*/ 112 w 630"/>
              <a:gd name="T69" fmla="*/ 312 h 711"/>
              <a:gd name="T70" fmla="*/ 296 w 630"/>
              <a:gd name="T71" fmla="*/ 312 h 711"/>
              <a:gd name="T72" fmla="*/ 318 w 630"/>
              <a:gd name="T73" fmla="*/ 334 h 711"/>
              <a:gd name="T74" fmla="*/ 296 w 630"/>
              <a:gd name="T75" fmla="*/ 356 h 711"/>
              <a:gd name="T76" fmla="*/ 524 w 630"/>
              <a:gd name="T77" fmla="*/ 390 h 711"/>
              <a:gd name="T78" fmla="*/ 488 w 630"/>
              <a:gd name="T79" fmla="*/ 385 h 711"/>
              <a:gd name="T80" fmla="*/ 346 w 630"/>
              <a:gd name="T81" fmla="*/ 527 h 711"/>
              <a:gd name="T82" fmla="*/ 458 w 630"/>
              <a:gd name="T83" fmla="*/ 666 h 711"/>
              <a:gd name="T84" fmla="*/ 488 w 630"/>
              <a:gd name="T85" fmla="*/ 669 h 711"/>
              <a:gd name="T86" fmla="*/ 630 w 630"/>
              <a:gd name="T87" fmla="*/ 527 h 711"/>
              <a:gd name="T88" fmla="*/ 524 w 630"/>
              <a:gd name="T89" fmla="*/ 390 h 711"/>
              <a:gd name="T90" fmla="*/ 569 w 630"/>
              <a:gd name="T91" fmla="*/ 507 h 711"/>
              <a:gd name="T92" fmla="*/ 569 w 630"/>
              <a:gd name="T93" fmla="*/ 507 h 711"/>
              <a:gd name="T94" fmla="*/ 524 w 630"/>
              <a:gd name="T95" fmla="*/ 552 h 711"/>
              <a:gd name="T96" fmla="*/ 488 w 630"/>
              <a:gd name="T97" fmla="*/ 588 h 711"/>
              <a:gd name="T98" fmla="*/ 448 w 630"/>
              <a:gd name="T99" fmla="*/ 588 h 711"/>
              <a:gd name="T100" fmla="*/ 408 w 630"/>
              <a:gd name="T101" fmla="*/ 547 h 711"/>
              <a:gd name="T102" fmla="*/ 408 w 630"/>
              <a:gd name="T103" fmla="*/ 507 h 711"/>
              <a:gd name="T104" fmla="*/ 448 w 630"/>
              <a:gd name="T105" fmla="*/ 507 h 711"/>
              <a:gd name="T106" fmla="*/ 468 w 630"/>
              <a:gd name="T107" fmla="*/ 527 h 711"/>
              <a:gd name="T108" fmla="*/ 524 w 630"/>
              <a:gd name="T109" fmla="*/ 472 h 711"/>
              <a:gd name="T110" fmla="*/ 528 w 630"/>
              <a:gd name="T111" fmla="*/ 467 h 711"/>
              <a:gd name="T112" fmla="*/ 569 w 630"/>
              <a:gd name="T113" fmla="*/ 467 h 711"/>
              <a:gd name="T114" fmla="*/ 569 w 630"/>
              <a:gd name="T115" fmla="*/ 507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30" h="711">
                <a:moveTo>
                  <a:pt x="402" y="89"/>
                </a:moveTo>
                <a:cubicBezTo>
                  <a:pt x="402" y="138"/>
                  <a:pt x="362" y="178"/>
                  <a:pt x="313" y="178"/>
                </a:cubicBezTo>
                <a:lnTo>
                  <a:pt x="223" y="178"/>
                </a:lnTo>
                <a:cubicBezTo>
                  <a:pt x="174" y="178"/>
                  <a:pt x="134" y="138"/>
                  <a:pt x="134" y="89"/>
                </a:cubicBezTo>
                <a:cubicBezTo>
                  <a:pt x="134" y="39"/>
                  <a:pt x="174" y="0"/>
                  <a:pt x="223" y="0"/>
                </a:cubicBezTo>
                <a:lnTo>
                  <a:pt x="313" y="0"/>
                </a:lnTo>
                <a:cubicBezTo>
                  <a:pt x="362" y="0"/>
                  <a:pt x="402" y="39"/>
                  <a:pt x="402" y="89"/>
                </a:cubicBezTo>
                <a:close/>
                <a:moveTo>
                  <a:pt x="445" y="89"/>
                </a:moveTo>
                <a:cubicBezTo>
                  <a:pt x="446" y="95"/>
                  <a:pt x="446" y="102"/>
                  <a:pt x="446" y="109"/>
                </a:cubicBezTo>
                <a:cubicBezTo>
                  <a:pt x="446" y="171"/>
                  <a:pt x="397" y="221"/>
                  <a:pt x="335" y="221"/>
                </a:cubicBezTo>
                <a:lnTo>
                  <a:pt x="201" y="221"/>
                </a:lnTo>
                <a:cubicBezTo>
                  <a:pt x="140" y="221"/>
                  <a:pt x="90" y="171"/>
                  <a:pt x="90" y="109"/>
                </a:cubicBezTo>
                <a:cubicBezTo>
                  <a:pt x="90" y="102"/>
                  <a:pt x="90" y="95"/>
                  <a:pt x="92" y="89"/>
                </a:cubicBezTo>
                <a:cubicBezTo>
                  <a:pt x="40" y="98"/>
                  <a:pt x="0" y="144"/>
                  <a:pt x="0" y="198"/>
                </a:cubicBezTo>
                <a:lnTo>
                  <a:pt x="0" y="600"/>
                </a:lnTo>
                <a:cubicBezTo>
                  <a:pt x="0" y="661"/>
                  <a:pt x="50" y="711"/>
                  <a:pt x="112" y="711"/>
                </a:cubicBezTo>
                <a:lnTo>
                  <a:pt x="409" y="711"/>
                </a:lnTo>
                <a:cubicBezTo>
                  <a:pt x="338" y="681"/>
                  <a:pt x="288" y="610"/>
                  <a:pt x="288" y="528"/>
                </a:cubicBezTo>
                <a:cubicBezTo>
                  <a:pt x="288" y="418"/>
                  <a:pt x="377" y="328"/>
                  <a:pt x="487" y="328"/>
                </a:cubicBezTo>
                <a:cubicBezTo>
                  <a:pt x="504" y="328"/>
                  <a:pt x="520" y="331"/>
                  <a:pt x="536" y="335"/>
                </a:cubicBezTo>
                <a:lnTo>
                  <a:pt x="536" y="198"/>
                </a:lnTo>
                <a:cubicBezTo>
                  <a:pt x="536" y="144"/>
                  <a:pt x="496" y="98"/>
                  <a:pt x="445" y="89"/>
                </a:cubicBezTo>
                <a:close/>
                <a:moveTo>
                  <a:pt x="251" y="446"/>
                </a:moveTo>
                <a:lnTo>
                  <a:pt x="251" y="446"/>
                </a:lnTo>
                <a:lnTo>
                  <a:pt x="112" y="446"/>
                </a:lnTo>
                <a:cubicBezTo>
                  <a:pt x="100" y="446"/>
                  <a:pt x="90" y="436"/>
                  <a:pt x="90" y="423"/>
                </a:cubicBezTo>
                <a:cubicBezTo>
                  <a:pt x="90" y="411"/>
                  <a:pt x="100" y="401"/>
                  <a:pt x="112" y="401"/>
                </a:cubicBezTo>
                <a:lnTo>
                  <a:pt x="251" y="401"/>
                </a:lnTo>
                <a:cubicBezTo>
                  <a:pt x="264" y="401"/>
                  <a:pt x="274" y="411"/>
                  <a:pt x="274" y="423"/>
                </a:cubicBezTo>
                <a:cubicBezTo>
                  <a:pt x="274" y="436"/>
                  <a:pt x="264" y="446"/>
                  <a:pt x="251" y="446"/>
                </a:cubicBezTo>
                <a:close/>
                <a:moveTo>
                  <a:pt x="296" y="356"/>
                </a:moveTo>
                <a:lnTo>
                  <a:pt x="296" y="356"/>
                </a:lnTo>
                <a:lnTo>
                  <a:pt x="112" y="356"/>
                </a:lnTo>
                <a:cubicBezTo>
                  <a:pt x="100" y="356"/>
                  <a:pt x="90" y="346"/>
                  <a:pt x="90" y="334"/>
                </a:cubicBezTo>
                <a:cubicBezTo>
                  <a:pt x="90" y="322"/>
                  <a:pt x="100" y="312"/>
                  <a:pt x="112" y="312"/>
                </a:cubicBezTo>
                <a:lnTo>
                  <a:pt x="296" y="312"/>
                </a:lnTo>
                <a:cubicBezTo>
                  <a:pt x="308" y="312"/>
                  <a:pt x="318" y="322"/>
                  <a:pt x="318" y="334"/>
                </a:cubicBezTo>
                <a:cubicBezTo>
                  <a:pt x="318" y="346"/>
                  <a:pt x="308" y="356"/>
                  <a:pt x="296" y="356"/>
                </a:cubicBezTo>
                <a:close/>
                <a:moveTo>
                  <a:pt x="524" y="390"/>
                </a:moveTo>
                <a:cubicBezTo>
                  <a:pt x="512" y="387"/>
                  <a:pt x="501" y="385"/>
                  <a:pt x="488" y="385"/>
                </a:cubicBezTo>
                <a:cubicBezTo>
                  <a:pt x="410" y="385"/>
                  <a:pt x="346" y="449"/>
                  <a:pt x="346" y="527"/>
                </a:cubicBezTo>
                <a:cubicBezTo>
                  <a:pt x="346" y="596"/>
                  <a:pt x="394" y="652"/>
                  <a:pt x="458" y="666"/>
                </a:cubicBezTo>
                <a:cubicBezTo>
                  <a:pt x="468" y="668"/>
                  <a:pt x="478" y="669"/>
                  <a:pt x="488" y="669"/>
                </a:cubicBezTo>
                <a:cubicBezTo>
                  <a:pt x="567" y="669"/>
                  <a:pt x="630" y="606"/>
                  <a:pt x="630" y="527"/>
                </a:cubicBezTo>
                <a:cubicBezTo>
                  <a:pt x="630" y="461"/>
                  <a:pt x="585" y="405"/>
                  <a:pt x="524" y="390"/>
                </a:cubicBezTo>
                <a:close/>
                <a:moveTo>
                  <a:pt x="569" y="507"/>
                </a:moveTo>
                <a:lnTo>
                  <a:pt x="569" y="507"/>
                </a:lnTo>
                <a:lnTo>
                  <a:pt x="524" y="552"/>
                </a:lnTo>
                <a:lnTo>
                  <a:pt x="488" y="588"/>
                </a:lnTo>
                <a:cubicBezTo>
                  <a:pt x="477" y="599"/>
                  <a:pt x="459" y="599"/>
                  <a:pt x="448" y="588"/>
                </a:cubicBezTo>
                <a:lnTo>
                  <a:pt x="408" y="547"/>
                </a:lnTo>
                <a:cubicBezTo>
                  <a:pt x="397" y="536"/>
                  <a:pt x="397" y="518"/>
                  <a:pt x="408" y="507"/>
                </a:cubicBezTo>
                <a:cubicBezTo>
                  <a:pt x="419" y="496"/>
                  <a:pt x="437" y="496"/>
                  <a:pt x="448" y="507"/>
                </a:cubicBezTo>
                <a:lnTo>
                  <a:pt x="468" y="527"/>
                </a:lnTo>
                <a:lnTo>
                  <a:pt x="524" y="472"/>
                </a:lnTo>
                <a:lnTo>
                  <a:pt x="528" y="467"/>
                </a:lnTo>
                <a:cubicBezTo>
                  <a:pt x="540" y="456"/>
                  <a:pt x="558" y="456"/>
                  <a:pt x="569" y="467"/>
                </a:cubicBezTo>
                <a:cubicBezTo>
                  <a:pt x="580" y="478"/>
                  <a:pt x="580" y="496"/>
                  <a:pt x="569" y="507"/>
                </a:cubicBezTo>
                <a:close/>
              </a:path>
            </a:pathLst>
          </a:custGeom>
          <a:solidFill>
            <a:srgbClr val="02B9E7"/>
          </a:solidFill>
          <a:ln>
            <a:noFill/>
          </a:ln>
          <a:extLst/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7" name="矩形 6"/>
          <p:cNvSpPr/>
          <p:nvPr/>
        </p:nvSpPr>
        <p:spPr>
          <a:xfrm>
            <a:off x="9639841" y="-706088"/>
            <a:ext cx="3896139" cy="9421856"/>
          </a:xfrm>
          <a:prstGeom prst="rect">
            <a:avLst/>
          </a:prstGeom>
          <a:solidFill>
            <a:srgbClr val="02B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404763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00"/>
                            </p:stCondLst>
                            <p:childTnLst>
                              <p:par>
                                <p:cTn id="3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43" grpId="0"/>
      <p:bldP spid="44" grpId="0"/>
      <p:bldP spid="9" grpId="0" animBg="1"/>
      <p:bldP spid="9" grpId="1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510" y="325161"/>
            <a:ext cx="1826751" cy="58460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3199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组件说明</a:t>
            </a:r>
            <a:endParaRPr lang="zh-CN" altLang="en-US" sz="3199" b="1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269585" y="269251"/>
            <a:ext cx="262616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441371" y="443010"/>
            <a:ext cx="262616" cy="26854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265635" y="624671"/>
            <a:ext cx="260640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10" name="TextBox 9"/>
          <p:cNvSpPr txBox="1"/>
          <p:nvPr/>
        </p:nvSpPr>
        <p:spPr>
          <a:xfrm>
            <a:off x="1621547" y="4951608"/>
            <a:ext cx="2231376" cy="523016"/>
          </a:xfrm>
          <a:prstGeom prst="rect">
            <a:avLst/>
          </a:prstGeom>
          <a:solidFill>
            <a:srgbClr val="04BEB0"/>
          </a:solidFill>
        </p:spPr>
        <p:txBody>
          <a:bodyPr wrap="square" lIns="91398" tIns="45699" rIns="91398" bIns="45699" rtlCol="0">
            <a:spAutoFit/>
          </a:bodyPr>
          <a:lstStyle/>
          <a:p>
            <a:pPr algn="ctr"/>
            <a:r>
              <a:rPr lang="zh-CN" altLang="en-US" sz="2799" b="1">
                <a:solidFill>
                  <a:schemeClr val="bg1"/>
                </a:solidFill>
                <a:latin typeface="+mj-ea"/>
                <a:ea typeface="+mj-ea"/>
              </a:rPr>
              <a:t>组件</a:t>
            </a:r>
          </a:p>
        </p:txBody>
      </p:sp>
      <p:sp>
        <p:nvSpPr>
          <p:cNvPr id="11" name="椭圆 10"/>
          <p:cNvSpPr/>
          <p:nvPr/>
        </p:nvSpPr>
        <p:spPr bwMode="auto">
          <a:xfrm>
            <a:off x="1417309" y="2133364"/>
            <a:ext cx="2530383" cy="2530383"/>
          </a:xfrm>
          <a:prstGeom prst="ellipse">
            <a:avLst/>
          </a:prstGeom>
          <a:solidFill>
            <a:srgbClr val="04BEB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98" tIns="45699" rIns="91398" bIns="45699" numCol="1" rtlCol="0" anchor="t" anchorCtr="0" compatLnSpc="1">
            <a:prstTxWarp prst="textNoShape">
              <a:avLst/>
            </a:prstTxWarp>
          </a:bodyPr>
          <a:lstStyle/>
          <a:p>
            <a:pPr defTabSz="913973"/>
            <a:endParaRPr lang="zh-CN" altLang="en-US" sz="1699"/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1952762" y="2576275"/>
            <a:ext cx="1459476" cy="1668147"/>
          </a:xfrm>
          <a:custGeom>
            <a:avLst/>
            <a:gdLst>
              <a:gd name="T0" fmla="*/ 1232 w 1933"/>
              <a:gd name="T1" fmla="*/ 274 h 2183"/>
              <a:gd name="T2" fmla="*/ 958 w 1933"/>
              <a:gd name="T3" fmla="*/ 547 h 2183"/>
              <a:gd name="T4" fmla="*/ 684 w 1933"/>
              <a:gd name="T5" fmla="*/ 547 h 2183"/>
              <a:gd name="T6" fmla="*/ 411 w 1933"/>
              <a:gd name="T7" fmla="*/ 274 h 2183"/>
              <a:gd name="T8" fmla="*/ 684 w 1933"/>
              <a:gd name="T9" fmla="*/ 0 h 2183"/>
              <a:gd name="T10" fmla="*/ 958 w 1933"/>
              <a:gd name="T11" fmla="*/ 0 h 2183"/>
              <a:gd name="T12" fmla="*/ 1232 w 1933"/>
              <a:gd name="T13" fmla="*/ 274 h 2183"/>
              <a:gd name="T14" fmla="*/ 1362 w 1933"/>
              <a:gd name="T15" fmla="*/ 274 h 2183"/>
              <a:gd name="T16" fmla="*/ 1368 w 1933"/>
              <a:gd name="T17" fmla="*/ 336 h 2183"/>
              <a:gd name="T18" fmla="*/ 1026 w 1933"/>
              <a:gd name="T19" fmla="*/ 678 h 2183"/>
              <a:gd name="T20" fmla="*/ 616 w 1933"/>
              <a:gd name="T21" fmla="*/ 678 h 2183"/>
              <a:gd name="T22" fmla="*/ 274 w 1933"/>
              <a:gd name="T23" fmla="*/ 336 h 2183"/>
              <a:gd name="T24" fmla="*/ 280 w 1933"/>
              <a:gd name="T25" fmla="*/ 274 h 2183"/>
              <a:gd name="T26" fmla="*/ 0 w 1933"/>
              <a:gd name="T27" fmla="*/ 610 h 2183"/>
              <a:gd name="T28" fmla="*/ 0 w 1933"/>
              <a:gd name="T29" fmla="*/ 1841 h 2183"/>
              <a:gd name="T30" fmla="*/ 342 w 1933"/>
              <a:gd name="T31" fmla="*/ 2183 h 2183"/>
              <a:gd name="T32" fmla="*/ 1253 w 1933"/>
              <a:gd name="T33" fmla="*/ 2183 h 2183"/>
              <a:gd name="T34" fmla="*/ 881 w 1933"/>
              <a:gd name="T35" fmla="*/ 1620 h 2183"/>
              <a:gd name="T36" fmla="*/ 1492 w 1933"/>
              <a:gd name="T37" fmla="*/ 1009 h 2183"/>
              <a:gd name="T38" fmla="*/ 1642 w 1933"/>
              <a:gd name="T39" fmla="*/ 1028 h 2183"/>
              <a:gd name="T40" fmla="*/ 1642 w 1933"/>
              <a:gd name="T41" fmla="*/ 610 h 2183"/>
              <a:gd name="T42" fmla="*/ 1362 w 1933"/>
              <a:gd name="T43" fmla="*/ 274 h 2183"/>
              <a:gd name="T44" fmla="*/ 770 w 1933"/>
              <a:gd name="T45" fmla="*/ 1368 h 2183"/>
              <a:gd name="T46" fmla="*/ 770 w 1933"/>
              <a:gd name="T47" fmla="*/ 1368 h 2183"/>
              <a:gd name="T48" fmla="*/ 342 w 1933"/>
              <a:gd name="T49" fmla="*/ 1368 h 2183"/>
              <a:gd name="T50" fmla="*/ 274 w 1933"/>
              <a:gd name="T51" fmla="*/ 1300 h 2183"/>
              <a:gd name="T52" fmla="*/ 342 w 1933"/>
              <a:gd name="T53" fmla="*/ 1232 h 2183"/>
              <a:gd name="T54" fmla="*/ 770 w 1933"/>
              <a:gd name="T55" fmla="*/ 1232 h 2183"/>
              <a:gd name="T56" fmla="*/ 838 w 1933"/>
              <a:gd name="T57" fmla="*/ 1300 h 2183"/>
              <a:gd name="T58" fmla="*/ 770 w 1933"/>
              <a:gd name="T59" fmla="*/ 1368 h 2183"/>
              <a:gd name="T60" fmla="*/ 907 w 1933"/>
              <a:gd name="T61" fmla="*/ 1095 h 2183"/>
              <a:gd name="T62" fmla="*/ 907 w 1933"/>
              <a:gd name="T63" fmla="*/ 1095 h 2183"/>
              <a:gd name="T64" fmla="*/ 342 w 1933"/>
              <a:gd name="T65" fmla="*/ 1095 h 2183"/>
              <a:gd name="T66" fmla="*/ 274 w 1933"/>
              <a:gd name="T67" fmla="*/ 1026 h 2183"/>
              <a:gd name="T68" fmla="*/ 342 w 1933"/>
              <a:gd name="T69" fmla="*/ 958 h 2183"/>
              <a:gd name="T70" fmla="*/ 907 w 1933"/>
              <a:gd name="T71" fmla="*/ 958 h 2183"/>
              <a:gd name="T72" fmla="*/ 975 w 1933"/>
              <a:gd name="T73" fmla="*/ 1026 h 2183"/>
              <a:gd name="T74" fmla="*/ 907 w 1933"/>
              <a:gd name="T75" fmla="*/ 1095 h 2183"/>
              <a:gd name="T76" fmla="*/ 1605 w 1933"/>
              <a:gd name="T77" fmla="*/ 1197 h 2183"/>
              <a:gd name="T78" fmla="*/ 1497 w 1933"/>
              <a:gd name="T79" fmla="*/ 1183 h 2183"/>
              <a:gd name="T80" fmla="*/ 1060 w 1933"/>
              <a:gd name="T81" fmla="*/ 1619 h 2183"/>
              <a:gd name="T82" fmla="*/ 1405 w 1933"/>
              <a:gd name="T83" fmla="*/ 2045 h 2183"/>
              <a:gd name="T84" fmla="*/ 1497 w 1933"/>
              <a:gd name="T85" fmla="*/ 2055 h 2183"/>
              <a:gd name="T86" fmla="*/ 1933 w 1933"/>
              <a:gd name="T87" fmla="*/ 1619 h 2183"/>
              <a:gd name="T88" fmla="*/ 1605 w 1933"/>
              <a:gd name="T89" fmla="*/ 1197 h 2183"/>
              <a:gd name="T90" fmla="*/ 1743 w 1933"/>
              <a:gd name="T91" fmla="*/ 1557 h 2183"/>
              <a:gd name="T92" fmla="*/ 1743 w 1933"/>
              <a:gd name="T93" fmla="*/ 1557 h 2183"/>
              <a:gd name="T94" fmla="*/ 1605 w 1933"/>
              <a:gd name="T95" fmla="*/ 1695 h 2183"/>
              <a:gd name="T96" fmla="*/ 1497 w 1933"/>
              <a:gd name="T97" fmla="*/ 1804 h 2183"/>
              <a:gd name="T98" fmla="*/ 1373 w 1933"/>
              <a:gd name="T99" fmla="*/ 1804 h 2183"/>
              <a:gd name="T100" fmla="*/ 1250 w 1933"/>
              <a:gd name="T101" fmla="*/ 1681 h 2183"/>
              <a:gd name="T102" fmla="*/ 1250 w 1933"/>
              <a:gd name="T103" fmla="*/ 1557 h 2183"/>
              <a:gd name="T104" fmla="*/ 1373 w 1933"/>
              <a:gd name="T105" fmla="*/ 1557 h 2183"/>
              <a:gd name="T106" fmla="*/ 1435 w 1933"/>
              <a:gd name="T107" fmla="*/ 1619 h 2183"/>
              <a:gd name="T108" fmla="*/ 1605 w 1933"/>
              <a:gd name="T109" fmla="*/ 1448 h 2183"/>
              <a:gd name="T110" fmla="*/ 1620 w 1933"/>
              <a:gd name="T111" fmla="*/ 1434 h 2183"/>
              <a:gd name="T112" fmla="*/ 1743 w 1933"/>
              <a:gd name="T113" fmla="*/ 1434 h 2183"/>
              <a:gd name="T114" fmla="*/ 1743 w 1933"/>
              <a:gd name="T115" fmla="*/ 1557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33" h="2183">
                <a:moveTo>
                  <a:pt x="1232" y="274"/>
                </a:moveTo>
                <a:cubicBezTo>
                  <a:pt x="1232" y="425"/>
                  <a:pt x="1109" y="547"/>
                  <a:pt x="958" y="547"/>
                </a:cubicBezTo>
                <a:lnTo>
                  <a:pt x="684" y="547"/>
                </a:lnTo>
                <a:cubicBezTo>
                  <a:pt x="533" y="547"/>
                  <a:pt x="411" y="425"/>
                  <a:pt x="411" y="274"/>
                </a:cubicBezTo>
                <a:cubicBezTo>
                  <a:pt x="411" y="122"/>
                  <a:pt x="533" y="0"/>
                  <a:pt x="684" y="0"/>
                </a:cubicBezTo>
                <a:lnTo>
                  <a:pt x="958" y="0"/>
                </a:lnTo>
                <a:cubicBezTo>
                  <a:pt x="1109" y="0"/>
                  <a:pt x="1232" y="122"/>
                  <a:pt x="1232" y="274"/>
                </a:cubicBezTo>
                <a:close/>
                <a:moveTo>
                  <a:pt x="1362" y="274"/>
                </a:moveTo>
                <a:cubicBezTo>
                  <a:pt x="1366" y="294"/>
                  <a:pt x="1368" y="315"/>
                  <a:pt x="1368" y="336"/>
                </a:cubicBezTo>
                <a:cubicBezTo>
                  <a:pt x="1368" y="525"/>
                  <a:pt x="1215" y="678"/>
                  <a:pt x="1026" y="678"/>
                </a:cubicBezTo>
                <a:lnTo>
                  <a:pt x="616" y="678"/>
                </a:lnTo>
                <a:cubicBezTo>
                  <a:pt x="427" y="678"/>
                  <a:pt x="274" y="525"/>
                  <a:pt x="274" y="336"/>
                </a:cubicBezTo>
                <a:cubicBezTo>
                  <a:pt x="274" y="315"/>
                  <a:pt x="276" y="294"/>
                  <a:pt x="280" y="274"/>
                </a:cubicBezTo>
                <a:cubicBezTo>
                  <a:pt x="121" y="303"/>
                  <a:pt x="0" y="442"/>
                  <a:pt x="0" y="610"/>
                </a:cubicBezTo>
                <a:lnTo>
                  <a:pt x="0" y="1841"/>
                </a:lnTo>
                <a:cubicBezTo>
                  <a:pt x="0" y="2030"/>
                  <a:pt x="153" y="2183"/>
                  <a:pt x="342" y="2183"/>
                </a:cubicBezTo>
                <a:lnTo>
                  <a:pt x="1253" y="2183"/>
                </a:lnTo>
                <a:cubicBezTo>
                  <a:pt x="1034" y="2090"/>
                  <a:pt x="881" y="1873"/>
                  <a:pt x="881" y="1620"/>
                </a:cubicBezTo>
                <a:cubicBezTo>
                  <a:pt x="881" y="1283"/>
                  <a:pt x="1155" y="1009"/>
                  <a:pt x="1492" y="1009"/>
                </a:cubicBezTo>
                <a:cubicBezTo>
                  <a:pt x="1544" y="1009"/>
                  <a:pt x="1594" y="1016"/>
                  <a:pt x="1642" y="1028"/>
                </a:cubicBezTo>
                <a:lnTo>
                  <a:pt x="1642" y="610"/>
                </a:lnTo>
                <a:cubicBezTo>
                  <a:pt x="1642" y="442"/>
                  <a:pt x="1521" y="303"/>
                  <a:pt x="1362" y="274"/>
                </a:cubicBezTo>
                <a:close/>
                <a:moveTo>
                  <a:pt x="770" y="1368"/>
                </a:moveTo>
                <a:lnTo>
                  <a:pt x="770" y="1368"/>
                </a:lnTo>
                <a:lnTo>
                  <a:pt x="342" y="1368"/>
                </a:lnTo>
                <a:cubicBezTo>
                  <a:pt x="304" y="1368"/>
                  <a:pt x="274" y="1338"/>
                  <a:pt x="274" y="1300"/>
                </a:cubicBezTo>
                <a:cubicBezTo>
                  <a:pt x="274" y="1262"/>
                  <a:pt x="304" y="1232"/>
                  <a:pt x="342" y="1232"/>
                </a:cubicBezTo>
                <a:lnTo>
                  <a:pt x="770" y="1232"/>
                </a:lnTo>
                <a:cubicBezTo>
                  <a:pt x="807" y="1232"/>
                  <a:pt x="838" y="1262"/>
                  <a:pt x="838" y="1300"/>
                </a:cubicBezTo>
                <a:cubicBezTo>
                  <a:pt x="838" y="1338"/>
                  <a:pt x="807" y="1368"/>
                  <a:pt x="770" y="1368"/>
                </a:cubicBezTo>
                <a:close/>
                <a:moveTo>
                  <a:pt x="907" y="1095"/>
                </a:moveTo>
                <a:lnTo>
                  <a:pt x="907" y="1095"/>
                </a:lnTo>
                <a:lnTo>
                  <a:pt x="342" y="1095"/>
                </a:lnTo>
                <a:cubicBezTo>
                  <a:pt x="304" y="1095"/>
                  <a:pt x="274" y="1064"/>
                  <a:pt x="274" y="1026"/>
                </a:cubicBezTo>
                <a:cubicBezTo>
                  <a:pt x="274" y="988"/>
                  <a:pt x="304" y="958"/>
                  <a:pt x="342" y="958"/>
                </a:cubicBezTo>
                <a:lnTo>
                  <a:pt x="907" y="958"/>
                </a:lnTo>
                <a:cubicBezTo>
                  <a:pt x="944" y="958"/>
                  <a:pt x="975" y="988"/>
                  <a:pt x="975" y="1026"/>
                </a:cubicBezTo>
                <a:cubicBezTo>
                  <a:pt x="975" y="1064"/>
                  <a:pt x="944" y="1095"/>
                  <a:pt x="907" y="1095"/>
                </a:cubicBezTo>
                <a:close/>
                <a:moveTo>
                  <a:pt x="1605" y="1197"/>
                </a:moveTo>
                <a:cubicBezTo>
                  <a:pt x="1571" y="1187"/>
                  <a:pt x="1534" y="1183"/>
                  <a:pt x="1497" y="1183"/>
                </a:cubicBezTo>
                <a:cubicBezTo>
                  <a:pt x="1256" y="1183"/>
                  <a:pt x="1060" y="1378"/>
                  <a:pt x="1060" y="1619"/>
                </a:cubicBezTo>
                <a:cubicBezTo>
                  <a:pt x="1060" y="1828"/>
                  <a:pt x="1208" y="2003"/>
                  <a:pt x="1405" y="2045"/>
                </a:cubicBezTo>
                <a:cubicBezTo>
                  <a:pt x="1434" y="2051"/>
                  <a:pt x="1465" y="2055"/>
                  <a:pt x="1497" y="2055"/>
                </a:cubicBezTo>
                <a:cubicBezTo>
                  <a:pt x="1737" y="2055"/>
                  <a:pt x="1933" y="1860"/>
                  <a:pt x="1933" y="1619"/>
                </a:cubicBezTo>
                <a:cubicBezTo>
                  <a:pt x="1933" y="1416"/>
                  <a:pt x="1794" y="1245"/>
                  <a:pt x="1605" y="1197"/>
                </a:cubicBezTo>
                <a:close/>
                <a:moveTo>
                  <a:pt x="1743" y="1557"/>
                </a:moveTo>
                <a:lnTo>
                  <a:pt x="1743" y="1557"/>
                </a:lnTo>
                <a:lnTo>
                  <a:pt x="1605" y="1695"/>
                </a:lnTo>
                <a:lnTo>
                  <a:pt x="1497" y="1804"/>
                </a:lnTo>
                <a:cubicBezTo>
                  <a:pt x="1462" y="1838"/>
                  <a:pt x="1407" y="1838"/>
                  <a:pt x="1373" y="1804"/>
                </a:cubicBezTo>
                <a:lnTo>
                  <a:pt x="1250" y="1681"/>
                </a:lnTo>
                <a:cubicBezTo>
                  <a:pt x="1216" y="1646"/>
                  <a:pt x="1216" y="1591"/>
                  <a:pt x="1250" y="1557"/>
                </a:cubicBezTo>
                <a:cubicBezTo>
                  <a:pt x="1284" y="1523"/>
                  <a:pt x="1339" y="1523"/>
                  <a:pt x="1373" y="1557"/>
                </a:cubicBezTo>
                <a:lnTo>
                  <a:pt x="1435" y="1619"/>
                </a:lnTo>
                <a:lnTo>
                  <a:pt x="1605" y="1448"/>
                </a:lnTo>
                <a:lnTo>
                  <a:pt x="1620" y="1434"/>
                </a:lnTo>
                <a:cubicBezTo>
                  <a:pt x="1654" y="1400"/>
                  <a:pt x="1709" y="1400"/>
                  <a:pt x="1743" y="1434"/>
                </a:cubicBezTo>
                <a:cubicBezTo>
                  <a:pt x="1777" y="1468"/>
                  <a:pt x="1777" y="1523"/>
                  <a:pt x="1743" y="15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30" name="椭圆 29"/>
          <p:cNvSpPr>
            <a:spLocks noChangeAspect="1"/>
          </p:cNvSpPr>
          <p:nvPr/>
        </p:nvSpPr>
        <p:spPr bwMode="auto">
          <a:xfrm>
            <a:off x="4369595" y="1585487"/>
            <a:ext cx="417437" cy="417437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98" tIns="45699" rIns="91398" bIns="45699" numCol="1" rtlCol="0" anchor="t" anchorCtr="0" compatLnSpc="1">
            <a:prstTxWarp prst="textNoShape">
              <a:avLst/>
            </a:prstTxWarp>
          </a:bodyPr>
          <a:lstStyle/>
          <a:p>
            <a:pPr defTabSz="913973"/>
            <a:r>
              <a:rPr lang="en-US" altLang="zh-CN" sz="1599" b="1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1599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23837" y="1520937"/>
            <a:ext cx="6083116" cy="369161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en-US" altLang="zh-CN" sz="1799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&lt;view&gt;</a:t>
            </a:r>
            <a:r>
              <a:rPr lang="zh-CN" altLang="en-US" sz="1799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视图容器。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示例</a:t>
            </a:r>
            <a:endParaRPr lang="zh-CN" altLang="en-US" sz="1799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>
            <a:spLocks noChangeAspect="1"/>
          </p:cNvSpPr>
          <p:nvPr/>
        </p:nvSpPr>
        <p:spPr bwMode="auto">
          <a:xfrm>
            <a:off x="4369595" y="2569985"/>
            <a:ext cx="417437" cy="417437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98" tIns="45699" rIns="91398" bIns="45699" numCol="1" rtlCol="0" anchor="t" anchorCtr="0" compatLnSpc="1">
            <a:prstTxWarp prst="textNoShape">
              <a:avLst/>
            </a:prstTxWarp>
          </a:bodyPr>
          <a:lstStyle/>
          <a:p>
            <a:pPr defTabSz="913973"/>
            <a:r>
              <a:rPr lang="en-US" altLang="zh-CN" sz="1599" b="1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1599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23837" y="2462993"/>
            <a:ext cx="6083116" cy="369161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en-US" altLang="zh-CN" sz="1799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&lt;text&gt;</a:t>
            </a:r>
            <a:r>
              <a:rPr lang="zh-CN" altLang="en-US" sz="1799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：文本标签。</a:t>
            </a:r>
          </a:p>
        </p:txBody>
      </p:sp>
      <p:sp>
        <p:nvSpPr>
          <p:cNvPr id="34" name="椭圆 33"/>
          <p:cNvSpPr>
            <a:spLocks noChangeAspect="1"/>
          </p:cNvSpPr>
          <p:nvPr/>
        </p:nvSpPr>
        <p:spPr bwMode="auto">
          <a:xfrm>
            <a:off x="4369595" y="3594708"/>
            <a:ext cx="417437" cy="417437"/>
          </a:xfrm>
          <a:prstGeom prst="ellipse">
            <a:avLst/>
          </a:prstGeom>
          <a:solidFill>
            <a:srgbClr val="04B0B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98" tIns="45699" rIns="91398" bIns="45699" numCol="1" rtlCol="0" anchor="t" anchorCtr="0" compatLnSpc="1">
            <a:prstTxWarp prst="textNoShape">
              <a:avLst/>
            </a:prstTxWarp>
          </a:bodyPr>
          <a:lstStyle/>
          <a:p>
            <a:pPr defTabSz="913973"/>
            <a:r>
              <a:rPr lang="en-US" altLang="zh-CN" sz="1599" b="1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1599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23837" y="3493110"/>
            <a:ext cx="6083116" cy="353772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699">
                <a:solidFill>
                  <a:schemeClr val="tx1">
                    <a:lumMod val="75000"/>
                    <a:lumOff val="25000"/>
                  </a:schemeClr>
                </a:solidFill>
              </a:rPr>
              <a:t>&lt;image&gt;</a:t>
            </a:r>
            <a:r>
              <a:rPr lang="zh-CN" altLang="en-US" sz="1699">
                <a:solidFill>
                  <a:schemeClr val="tx1">
                    <a:lumMod val="75000"/>
                    <a:lumOff val="25000"/>
                  </a:schemeClr>
                </a:solidFill>
              </a:rPr>
              <a:t>：图片标签。</a:t>
            </a:r>
          </a:p>
        </p:txBody>
      </p:sp>
      <p:sp>
        <p:nvSpPr>
          <p:cNvPr id="36" name="椭圆 35"/>
          <p:cNvSpPr>
            <a:spLocks noChangeAspect="1"/>
          </p:cNvSpPr>
          <p:nvPr/>
        </p:nvSpPr>
        <p:spPr bwMode="auto">
          <a:xfrm>
            <a:off x="4369595" y="4587548"/>
            <a:ext cx="417437" cy="4174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98" tIns="45699" rIns="91398" bIns="45699" numCol="1" rtlCol="0" anchor="t" anchorCtr="0" compatLnSpc="1">
            <a:prstTxWarp prst="textNoShape">
              <a:avLst/>
            </a:prstTxWarp>
          </a:bodyPr>
          <a:lstStyle/>
          <a:p>
            <a:pPr defTabSz="913973"/>
            <a:r>
              <a:rPr lang="en-US" altLang="zh-CN" sz="1599" b="1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1599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23837" y="4485950"/>
            <a:ext cx="6083116" cy="353772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699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altLang="zh-CN" sz="1699" err="1">
                <a:solidFill>
                  <a:schemeClr val="tx1">
                    <a:lumMod val="75000"/>
                    <a:lumOff val="25000"/>
                  </a:schemeClr>
                </a:solidFill>
              </a:rPr>
              <a:t>swiper</a:t>
            </a:r>
            <a:r>
              <a:rPr lang="en-US" altLang="zh-CN" sz="1699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zh-CN" altLang="en-US" sz="1699">
                <a:solidFill>
                  <a:schemeClr val="tx1">
                    <a:lumMod val="75000"/>
                    <a:lumOff val="25000"/>
                  </a:schemeClr>
                </a:solidFill>
              </a:rPr>
              <a:t>：滑块视图容器。</a:t>
            </a:r>
            <a:r>
              <a:rPr lang="zh-CN" altLang="en-US" sz="1699">
                <a:solidFill>
                  <a:schemeClr val="tx1">
                    <a:lumMod val="75000"/>
                    <a:lumOff val="25000"/>
                  </a:schemeClr>
                </a:solidFill>
                <a:hlinkClick r:id="rId4" action="ppaction://hlinkfile"/>
              </a:rPr>
              <a:t>示例</a:t>
            </a:r>
            <a:endParaRPr lang="zh-CN" altLang="en-US" sz="169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椭圆 37"/>
          <p:cNvSpPr>
            <a:spLocks noChangeAspect="1"/>
          </p:cNvSpPr>
          <p:nvPr/>
        </p:nvSpPr>
        <p:spPr bwMode="auto">
          <a:xfrm>
            <a:off x="4369595" y="5548870"/>
            <a:ext cx="417437" cy="4174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98" tIns="45699" rIns="91398" bIns="45699" numCol="1" rtlCol="0" anchor="t" anchorCtr="0" compatLnSpc="1">
            <a:prstTxWarp prst="textNoShape">
              <a:avLst/>
            </a:prstTxWarp>
          </a:bodyPr>
          <a:lstStyle/>
          <a:p>
            <a:pPr defTabSz="913973"/>
            <a:r>
              <a:rPr lang="en-US" altLang="zh-CN" sz="1599" b="1">
                <a:solidFill>
                  <a:schemeClr val="bg1"/>
                </a:solidFill>
                <a:latin typeface="+mn-ea"/>
              </a:rPr>
              <a:t>5</a:t>
            </a:r>
            <a:endParaRPr lang="zh-CN" altLang="en-US" sz="1599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23837" y="5590139"/>
            <a:ext cx="6083116" cy="1184769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699">
                <a:solidFill>
                  <a:schemeClr val="tx1">
                    <a:lumMod val="75000"/>
                    <a:lumOff val="25000"/>
                  </a:schemeClr>
                </a:solidFill>
              </a:rPr>
              <a:t>&lt;form&gt;</a:t>
            </a:r>
            <a:r>
              <a:rPr lang="zh-CN" altLang="en-US" sz="1699">
                <a:solidFill>
                  <a:schemeClr val="tx1">
                    <a:lumMod val="75000"/>
                    <a:lumOff val="25000"/>
                  </a:schemeClr>
                </a:solidFill>
              </a:rPr>
              <a:t>：表单，</a:t>
            </a:r>
            <a:r>
              <a:rPr lang="zh-CN" altLang="zh-CN" sz="1800">
                <a:solidFill>
                  <a:srgbClr val="333333"/>
                </a:solidFill>
              </a:rPr>
              <a:t>将组件内的用户输入的&lt;switch/&gt; &lt;input/&gt; &lt;checkbox/&gt; &lt;slider/&gt; &lt;radio/&gt; &lt;picker/&gt; 提交。</a:t>
            </a:r>
            <a:r>
              <a:rPr lang="zh-CN" altLang="en-US" sz="1800">
                <a:solidFill>
                  <a:srgbClr val="333333"/>
                </a:solidFill>
                <a:hlinkClick r:id="rId5" action="ppaction://hlinkfile"/>
              </a:rPr>
              <a:t>示例</a:t>
            </a:r>
            <a:r>
              <a:rPr lang="zh-CN" altLang="zh-CN" sz="1800">
                <a:solidFill>
                  <a:schemeClr val="tx1"/>
                </a:solidFill>
              </a:rPr>
              <a:t> </a:t>
            </a:r>
          </a:p>
          <a:p>
            <a:pPr algn="just"/>
            <a:endParaRPr lang="zh-CN" altLang="en-US" sz="169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延时符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46221"/>
            <a:ext cx="65" cy="49244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40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2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92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42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32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2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animBg="1"/>
      <p:bldP spid="6" grpId="0" animBg="1"/>
      <p:bldP spid="7" grpId="0" animBg="1"/>
      <p:bldP spid="10" grpId="0" animBg="1"/>
      <p:bldP spid="11" grpId="0" animBg="1"/>
      <p:bldP spid="8" grpId="0" animBg="1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510" y="325161"/>
            <a:ext cx="1916903" cy="58460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3199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组件重点</a:t>
            </a:r>
            <a:endParaRPr lang="zh-CN" altLang="en-US" sz="3199" b="1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269585" y="269251"/>
            <a:ext cx="262616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441371" y="443010"/>
            <a:ext cx="262616" cy="26854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265635" y="624671"/>
            <a:ext cx="260640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30" name="椭圆 29"/>
          <p:cNvSpPr>
            <a:spLocks noChangeAspect="1"/>
          </p:cNvSpPr>
          <p:nvPr/>
        </p:nvSpPr>
        <p:spPr bwMode="auto">
          <a:xfrm>
            <a:off x="946756" y="1631693"/>
            <a:ext cx="417437" cy="417437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98" tIns="45699" rIns="91398" bIns="45699" numCol="1" rtlCol="0" anchor="t" anchorCtr="0" compatLnSpc="1">
            <a:prstTxWarp prst="textNoShape">
              <a:avLst/>
            </a:prstTxWarp>
          </a:bodyPr>
          <a:lstStyle/>
          <a:p>
            <a:pPr defTabSz="913973"/>
            <a:r>
              <a:rPr lang="en-US" altLang="zh-CN" sz="1599" b="1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1599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29017" y="1609671"/>
            <a:ext cx="10075583" cy="646160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zh-CN" altLang="en-US" sz="1999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一般组件都有</a:t>
            </a:r>
            <a:r>
              <a:rPr lang="en-US" altLang="zh-CN" sz="1999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tap</a:t>
            </a:r>
            <a:r>
              <a:rPr lang="zh-CN" altLang="en-US" sz="1999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（手指触摸后马上离开）事件。</a:t>
            </a:r>
            <a:endParaRPr lang="en-US" altLang="zh-CN" sz="1999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eg</a:t>
            </a: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&lt;image </a:t>
            </a:r>
            <a:r>
              <a:rPr lang="en-US" altLang="zh-CN" sz="160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bindtap</a:t>
            </a: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=‘</a:t>
            </a:r>
            <a:r>
              <a:rPr lang="en-US" altLang="zh-CN" sz="160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onStartplay</a:t>
            </a: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’ </a:t>
            </a:r>
            <a:r>
              <a:rPr lang="en-US" altLang="zh-CN" sz="160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=‘/images/start.png’ /&gt;</a:t>
            </a:r>
            <a:endParaRPr lang="zh-CN" altLang="en-US" sz="16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椭圆 31"/>
          <p:cNvSpPr>
            <a:spLocks noChangeAspect="1"/>
          </p:cNvSpPr>
          <p:nvPr/>
        </p:nvSpPr>
        <p:spPr bwMode="auto">
          <a:xfrm>
            <a:off x="946756" y="2616188"/>
            <a:ext cx="417437" cy="4174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98" tIns="45699" rIns="91398" bIns="45699" numCol="1" rtlCol="0" anchor="t" anchorCtr="0" compatLnSpc="1">
            <a:prstTxWarp prst="textNoShape">
              <a:avLst/>
            </a:prstTxWarp>
          </a:bodyPr>
          <a:lstStyle/>
          <a:p>
            <a:pPr defTabSz="913973"/>
            <a:r>
              <a:rPr lang="en-US" altLang="zh-CN" sz="1599" b="1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1599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29017" y="2572142"/>
            <a:ext cx="10075583" cy="707844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0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bind事件绑定不会阻止冒泡事件向上冒泡</a:t>
            </a:r>
            <a:r>
              <a:rPr lang="zh-CN" altLang="en-US" sz="20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0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catch事件绑定可以阻止冒泡事件向上冒泡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>
            <a:spLocks noChangeAspect="1"/>
          </p:cNvSpPr>
          <p:nvPr/>
        </p:nvSpPr>
        <p:spPr bwMode="auto">
          <a:xfrm>
            <a:off x="946756" y="3640914"/>
            <a:ext cx="417437" cy="417437"/>
          </a:xfrm>
          <a:prstGeom prst="ellipse">
            <a:avLst/>
          </a:prstGeom>
          <a:solidFill>
            <a:srgbClr val="02B9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98" tIns="45699" rIns="91398" bIns="45699" numCol="1" rtlCol="0" anchor="t" anchorCtr="0" compatLnSpc="1">
            <a:prstTxWarp prst="textNoShape">
              <a:avLst/>
            </a:prstTxWarp>
          </a:bodyPr>
          <a:lstStyle/>
          <a:p>
            <a:pPr defTabSz="913973"/>
            <a:r>
              <a:rPr lang="en-US" altLang="zh-CN" sz="1599" b="1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1599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29017" y="3453997"/>
            <a:ext cx="10075583" cy="1138603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999">
                <a:solidFill>
                  <a:schemeClr val="tx1">
                    <a:lumMod val="75000"/>
                    <a:lumOff val="25000"/>
                  </a:schemeClr>
                </a:solidFill>
              </a:rPr>
              <a:t>组件中也有自定义数据，格式“</a:t>
            </a:r>
            <a:r>
              <a:rPr lang="en-US" altLang="zh-CN" sz="1999">
                <a:solidFill>
                  <a:schemeClr val="tx1">
                    <a:lumMod val="75000"/>
                    <a:lumOff val="25000"/>
                  </a:schemeClr>
                </a:solidFill>
              </a:rPr>
              <a:t>data-</a:t>
            </a:r>
            <a:r>
              <a:rPr lang="zh-CN" altLang="en-US" sz="1999">
                <a:solidFill>
                  <a:schemeClr val="tx1">
                    <a:lumMod val="75000"/>
                    <a:lumOff val="25000"/>
                  </a:schemeClr>
                </a:solidFill>
              </a:rPr>
              <a:t>自定义数据名称”。</a:t>
            </a:r>
            <a:endParaRPr lang="en-US" altLang="zh-CN" sz="1999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600">
                <a:solidFill>
                  <a:srgbClr val="FF0000"/>
                </a:solidFill>
              </a:rPr>
              <a:t>自定义数据</a:t>
            </a:r>
            <a:r>
              <a:rPr lang="en-US" altLang="zh-CN" sz="1600">
                <a:solidFill>
                  <a:srgbClr val="0070C0"/>
                </a:solidFill>
              </a:rPr>
              <a:t>data-</a:t>
            </a:r>
            <a:r>
              <a:rPr lang="en-US" altLang="zh-CN" sz="1600" err="1">
                <a:solidFill>
                  <a:srgbClr val="0070C0"/>
                </a:solidFill>
              </a:rPr>
              <a:t>myId</a:t>
            </a:r>
            <a:r>
              <a:rPr lang="zh-CN" altLang="en-US" sz="1600">
                <a:solidFill>
                  <a:srgbClr val="FF0000"/>
                </a:solidFill>
              </a:rPr>
              <a:t>可以在</a:t>
            </a:r>
            <a:r>
              <a:rPr lang="en-US" altLang="zh-CN" sz="1600" err="1">
                <a:solidFill>
                  <a:srgbClr val="FF0000"/>
                </a:solidFill>
              </a:rPr>
              <a:t>js</a:t>
            </a:r>
            <a:r>
              <a:rPr lang="zh-CN" altLang="en-US" sz="1600">
                <a:solidFill>
                  <a:srgbClr val="FF0000"/>
                </a:solidFill>
              </a:rPr>
              <a:t>中通过</a:t>
            </a:r>
            <a:r>
              <a:rPr lang="en-US" altLang="zh-CN" sz="1600" err="1">
                <a:solidFill>
                  <a:srgbClr val="0070C0"/>
                </a:solidFill>
              </a:rPr>
              <a:t>event.currentTarget.dataset.myId</a:t>
            </a:r>
            <a:r>
              <a:rPr lang="zh-CN" altLang="en-US" sz="1600">
                <a:solidFill>
                  <a:srgbClr val="FF0000"/>
                </a:solidFill>
              </a:rPr>
              <a:t>访问。</a:t>
            </a:r>
            <a:endParaRPr lang="en-US" altLang="zh-CN" sz="1600">
              <a:solidFill>
                <a:srgbClr val="FF0000"/>
              </a:solidFill>
            </a:endParaRPr>
          </a:p>
          <a:p>
            <a:r>
              <a:rPr lang="en-US" altLang="zh-CN" sz="1600" err="1">
                <a:solidFill>
                  <a:srgbClr val="FF0000"/>
                </a:solidFill>
              </a:rPr>
              <a:t>currentTarget</a:t>
            </a:r>
            <a:r>
              <a:rPr lang="zh-CN" altLang="en-US" sz="1600">
                <a:solidFill>
                  <a:srgbClr val="FF0000"/>
                </a:solidFill>
              </a:rPr>
              <a:t>也可以用</a:t>
            </a:r>
            <a:r>
              <a:rPr lang="en-US" altLang="zh-CN" sz="1600">
                <a:solidFill>
                  <a:srgbClr val="FF0000"/>
                </a:solidFill>
              </a:rPr>
              <a:t>target</a:t>
            </a:r>
            <a:r>
              <a:rPr lang="zh-CN" altLang="en-US" sz="1600">
                <a:solidFill>
                  <a:srgbClr val="FF0000"/>
                </a:solidFill>
              </a:rPr>
              <a:t>代替。两者的区别：</a:t>
            </a:r>
            <a:endParaRPr lang="en-US" altLang="zh-CN" sz="1600">
              <a:solidFill>
                <a:srgbClr val="FF0000"/>
              </a:solidFill>
            </a:endParaRPr>
          </a:p>
          <a:p>
            <a:r>
              <a:rPr lang="en-US" altLang="zh-CN" sz="1600">
                <a:solidFill>
                  <a:srgbClr val="FF0000"/>
                </a:solidFill>
              </a:rPr>
              <a:t>target</a:t>
            </a:r>
            <a:r>
              <a:rPr lang="zh-CN" altLang="en-US" sz="1600">
                <a:solidFill>
                  <a:srgbClr val="FF0000"/>
                </a:solidFill>
              </a:rPr>
              <a:t>：指当前点击的组件。</a:t>
            </a:r>
            <a:r>
              <a:rPr lang="en-US" altLang="zh-CN" sz="1600" err="1">
                <a:solidFill>
                  <a:srgbClr val="FF0000"/>
                </a:solidFill>
              </a:rPr>
              <a:t>currentTarget</a:t>
            </a:r>
            <a:r>
              <a:rPr lang="zh-CN" altLang="en-US" sz="1600">
                <a:solidFill>
                  <a:srgbClr val="FF0000"/>
                </a:solidFill>
              </a:rPr>
              <a:t>：指事件捕获的组件。</a:t>
            </a:r>
          </a:p>
        </p:txBody>
      </p:sp>
      <p:sp>
        <p:nvSpPr>
          <p:cNvPr id="36" name="椭圆 35"/>
          <p:cNvSpPr>
            <a:spLocks noChangeAspect="1"/>
          </p:cNvSpPr>
          <p:nvPr/>
        </p:nvSpPr>
        <p:spPr bwMode="auto">
          <a:xfrm>
            <a:off x="946756" y="4633754"/>
            <a:ext cx="417437" cy="417437"/>
          </a:xfrm>
          <a:prstGeom prst="ellipse">
            <a:avLst/>
          </a:prstGeom>
          <a:solidFill>
            <a:srgbClr val="04B0B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98" tIns="45699" rIns="91398" bIns="45699" numCol="1" rtlCol="0" anchor="t" anchorCtr="0" compatLnSpc="1">
            <a:prstTxWarp prst="textNoShape">
              <a:avLst/>
            </a:prstTxWarp>
          </a:bodyPr>
          <a:lstStyle/>
          <a:p>
            <a:pPr defTabSz="913973"/>
            <a:r>
              <a:rPr lang="en-US" altLang="zh-CN" sz="1599" b="1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1599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29017" y="4597215"/>
            <a:ext cx="10075583" cy="892381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999">
                <a:solidFill>
                  <a:schemeClr val="tx1">
                    <a:lumMod val="75000"/>
                    <a:lumOff val="25000"/>
                  </a:schemeClr>
                </a:solidFill>
              </a:rPr>
              <a:t>显示隐</a:t>
            </a:r>
            <a:r>
              <a:rPr lang="en-US" altLang="zh-CN" sz="1999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1999">
                <a:solidFill>
                  <a:schemeClr val="tx1">
                    <a:lumMod val="75000"/>
                    <a:lumOff val="25000"/>
                  </a:schemeClr>
                </a:solidFill>
              </a:rPr>
              <a:t>藏组件</a:t>
            </a:r>
            <a:endParaRPr lang="en-US" altLang="zh-CN" sz="1999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600">
                <a:solidFill>
                  <a:srgbClr val="FF0000"/>
                </a:solidFill>
              </a:rPr>
              <a:t>&lt;image wx:if=“{{true}}”src=“images/boy.png” /&gt;</a:t>
            </a:r>
          </a:p>
          <a:p>
            <a:r>
              <a:rPr lang="en-US" altLang="zh-CN" sz="1600">
                <a:solidFill>
                  <a:srgbClr val="FF0000"/>
                </a:solidFill>
              </a:rPr>
              <a:t>&lt;image wx:else src=“images/girl.png” /&gt;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8" name="椭圆 37"/>
          <p:cNvSpPr>
            <a:spLocks noChangeAspect="1"/>
          </p:cNvSpPr>
          <p:nvPr/>
        </p:nvSpPr>
        <p:spPr bwMode="auto">
          <a:xfrm>
            <a:off x="946756" y="5595075"/>
            <a:ext cx="417437" cy="4174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98" tIns="45699" rIns="91398" bIns="45699" numCol="1" rtlCol="0" anchor="t" anchorCtr="0" compatLnSpc="1">
            <a:prstTxWarp prst="textNoShape">
              <a:avLst/>
            </a:prstTxWarp>
          </a:bodyPr>
          <a:lstStyle/>
          <a:p>
            <a:pPr defTabSz="913973"/>
            <a:r>
              <a:rPr lang="en-US" altLang="zh-CN" sz="1599" b="1">
                <a:solidFill>
                  <a:schemeClr val="bg1"/>
                </a:solidFill>
                <a:latin typeface="+mn-ea"/>
              </a:rPr>
              <a:t>5</a:t>
            </a:r>
            <a:endParaRPr lang="zh-CN" altLang="en-US" sz="1599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29017" y="5456627"/>
            <a:ext cx="10075583" cy="399939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999">
                <a:solidFill>
                  <a:schemeClr val="tx1">
                    <a:lumMod val="75000"/>
                    <a:lumOff val="25000"/>
                  </a:schemeClr>
                </a:solidFill>
                <a:hlinkClick r:id="rId3" action="ppaction://hlinkfile"/>
              </a:rPr>
              <a:t>公共</a:t>
            </a:r>
            <a:r>
              <a:rPr lang="en-US" altLang="zh-CN" sz="1999">
                <a:solidFill>
                  <a:schemeClr val="tx1">
                    <a:lumMod val="75000"/>
                    <a:lumOff val="25000"/>
                  </a:schemeClr>
                </a:solidFill>
                <a:hlinkClick r:id="rId3" action="ppaction://hlinkfile"/>
              </a:rPr>
              <a:t>wxss</a:t>
            </a:r>
            <a:r>
              <a:rPr lang="zh-CN" altLang="en-US" sz="1999">
                <a:solidFill>
                  <a:schemeClr val="tx1">
                    <a:lumMod val="75000"/>
                    <a:lumOff val="25000"/>
                  </a:schemeClr>
                </a:solidFill>
                <a:hlinkClick r:id="rId3" action="ppaction://hlinkfile"/>
              </a:rPr>
              <a:t>、</a:t>
            </a:r>
            <a:r>
              <a:rPr lang="en-US" altLang="zh-CN" sz="1999">
                <a:solidFill>
                  <a:schemeClr val="tx1">
                    <a:lumMod val="75000"/>
                    <a:lumOff val="25000"/>
                  </a:schemeClr>
                </a:solidFill>
                <a:hlinkClick r:id="rId3" action="ppaction://hlinkfile"/>
              </a:rPr>
              <a:t>js</a:t>
            </a:r>
            <a:r>
              <a:rPr lang="zh-CN" altLang="en-US" sz="1999">
                <a:solidFill>
                  <a:schemeClr val="tx1">
                    <a:lumMod val="75000"/>
                    <a:lumOff val="25000"/>
                  </a:schemeClr>
                </a:solidFill>
                <a:hlinkClick r:id="rId3" action="ppaction://hlinkfile"/>
              </a:rPr>
              <a:t>的引用和模板的使用</a:t>
            </a:r>
            <a:r>
              <a:rPr lang="zh-CN" altLang="en-US" sz="1999">
                <a:solidFill>
                  <a:schemeClr val="tx1">
                    <a:lumMod val="75000"/>
                    <a:lumOff val="25000"/>
                  </a:schemeClr>
                </a:solidFill>
              </a:rPr>
              <a:t>。从第五页底部开始</a:t>
            </a:r>
          </a:p>
        </p:txBody>
      </p:sp>
      <p:sp>
        <p:nvSpPr>
          <p:cNvPr id="20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延时符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105489"/>
            <a:ext cx="65" cy="24622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05489"/>
            <a:ext cx="65" cy="24622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77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20"/>
                            </p:stCondLst>
                            <p:childTnLst>
                              <p:par>
                                <p:cTn id="2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82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2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animBg="1"/>
      <p:bldP spid="6" grpId="0" animBg="1"/>
      <p:bldP spid="7" grpId="0" animBg="1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20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</TotalTime>
  <Words>1530</Words>
  <Application>Microsoft Office PowerPoint</Application>
  <PresentationFormat>宽屏</PresentationFormat>
  <Paragraphs>237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Helvetica Neue</vt:lpstr>
      <vt:lpstr>方正兰亭粗黑简体</vt:lpstr>
      <vt:lpstr>时尚中黑简体</vt:lpstr>
      <vt:lpstr>宋体</vt:lpstr>
      <vt:lpstr>微软雅黑</vt:lpstr>
      <vt:lpstr>Arial</vt:lpstr>
      <vt:lpstr>Calibri</vt:lpstr>
      <vt:lpstr>Calibri Light</vt:lpstr>
      <vt:lpstr>Consolas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07述职报告</dc:title>
  <dc:creator>www.1ppt.com</dc:creator>
  <cp:lastModifiedBy>刘清方</cp:lastModifiedBy>
  <cp:revision>64</cp:revision>
  <dcterms:created xsi:type="dcterms:W3CDTF">2016-06-01T05:10:04Z</dcterms:created>
  <dcterms:modified xsi:type="dcterms:W3CDTF">2017-04-28T05:23:13Z</dcterms:modified>
</cp:coreProperties>
</file>