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9437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2"/>
    <p:restoredTop sz="94704"/>
  </p:normalViewPr>
  <p:slideViewPr>
    <p:cSldViewPr snapToGrid="0" snapToObjects="1">
      <p:cViewPr>
        <p:scale>
          <a:sx n="284" d="100"/>
          <a:sy n="284" d="100"/>
        </p:scale>
        <p:origin x="-3784" y="-4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F8CED-0623-C742-B972-F53D35E16E19}" type="datetimeFigureOut">
              <a:rPr lang="de-DE" smtClean="0"/>
              <a:t>16.01.18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31FB8-7516-F949-AF92-3B702630B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912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31FB8-7516-F949-AF92-3B702630BA7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0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16.01.18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16.01.18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16.01.18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16.01.18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16.01.18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16.01.18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16.01.18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16.01.18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16.01.18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16.01.18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16.01.18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692CC-6688-1145-811E-FE1ABB97A7A4}" type="datetimeFigureOut">
              <a:rPr lang="de-DE" smtClean="0"/>
              <a:t>16.01.18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28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Abgerundetes Rechteck 357"/>
          <p:cNvSpPr/>
          <p:nvPr/>
        </p:nvSpPr>
        <p:spPr>
          <a:xfrm>
            <a:off x="271233" y="257128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55" name="Abgerundetes Rechteck 354"/>
          <p:cNvSpPr/>
          <p:nvPr/>
        </p:nvSpPr>
        <p:spPr>
          <a:xfrm>
            <a:off x="3121446" y="3768537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56" name="Textfeld 355"/>
          <p:cNvSpPr txBox="1"/>
          <p:nvPr/>
        </p:nvSpPr>
        <p:spPr>
          <a:xfrm>
            <a:off x="3266917" y="3757663"/>
            <a:ext cx="39889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Follow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Mode</a:t>
            </a:r>
          </a:p>
        </p:txBody>
      </p:sp>
      <p:sp>
        <p:nvSpPr>
          <p:cNvPr id="354" name="Abgerundetes Rechteck 353"/>
          <p:cNvSpPr/>
          <p:nvPr/>
        </p:nvSpPr>
        <p:spPr>
          <a:xfrm>
            <a:off x="4318774" y="3769138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4020078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51" name="Abgerundetes Rechteck 350"/>
          <p:cNvSpPr/>
          <p:nvPr/>
        </p:nvSpPr>
        <p:spPr>
          <a:xfrm>
            <a:off x="4018515" y="4346182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43" name="Abgerundetes Rechteck 342"/>
          <p:cNvSpPr/>
          <p:nvPr/>
        </p:nvSpPr>
        <p:spPr>
          <a:xfrm>
            <a:off x="3999983" y="2137289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19" name="Abgerundetes Rechteck 318"/>
          <p:cNvSpPr/>
          <p:nvPr/>
        </p:nvSpPr>
        <p:spPr>
          <a:xfrm>
            <a:off x="901146" y="2140490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1" name="Abgerundetes Rechteck 320"/>
          <p:cNvSpPr/>
          <p:nvPr/>
        </p:nvSpPr>
        <p:spPr>
          <a:xfrm>
            <a:off x="1522378" y="2140376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2" name="Abgerundetes Rechteck 321"/>
          <p:cNvSpPr/>
          <p:nvPr/>
        </p:nvSpPr>
        <p:spPr>
          <a:xfrm>
            <a:off x="2143610" y="2140262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3" name="Abgerundetes Rechteck 322"/>
          <p:cNvSpPr/>
          <p:nvPr/>
        </p:nvSpPr>
        <p:spPr>
          <a:xfrm>
            <a:off x="2759431" y="2140148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4" name="Abgerundetes Rechteck 323"/>
          <p:cNvSpPr/>
          <p:nvPr/>
        </p:nvSpPr>
        <p:spPr>
          <a:xfrm>
            <a:off x="3380663" y="2140034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15" name="Abgerundetes Rechteck 314"/>
          <p:cNvSpPr/>
          <p:nvPr/>
        </p:nvSpPr>
        <p:spPr>
          <a:xfrm>
            <a:off x="5519438" y="3773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10" name="Abgerundetes Rechteck 309"/>
          <p:cNvSpPr/>
          <p:nvPr/>
        </p:nvSpPr>
        <p:spPr>
          <a:xfrm>
            <a:off x="4618424" y="434507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7" name="Abgerundetes Rechteck 306"/>
          <p:cNvSpPr/>
          <p:nvPr/>
        </p:nvSpPr>
        <p:spPr>
          <a:xfrm>
            <a:off x="4918021" y="377105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4" name="Abgerundetes Rechteck 303"/>
          <p:cNvSpPr/>
          <p:nvPr/>
        </p:nvSpPr>
        <p:spPr>
          <a:xfrm>
            <a:off x="2519035" y="3773947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7" name="Textfeld 296"/>
          <p:cNvSpPr txBox="1"/>
          <p:nvPr/>
        </p:nvSpPr>
        <p:spPr>
          <a:xfrm>
            <a:off x="4106358" y="3748929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Track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Height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8" name="Abgerundetes Rechteck 287"/>
          <p:cNvSpPr/>
          <p:nvPr/>
        </p:nvSpPr>
        <p:spPr>
          <a:xfrm>
            <a:off x="1297753" y="376531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7" name="Abgerundetes Rechteck 286"/>
          <p:cNvSpPr/>
          <p:nvPr/>
        </p:nvSpPr>
        <p:spPr>
          <a:xfrm>
            <a:off x="1767162" y="3171503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0" name="Abgerundetes Rechteck 269"/>
          <p:cNvSpPr/>
          <p:nvPr/>
        </p:nvSpPr>
        <p:spPr>
          <a:xfrm>
            <a:off x="3416663" y="4346778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4" name="Abgerundetes Rechteck 273"/>
          <p:cNvSpPr/>
          <p:nvPr/>
        </p:nvSpPr>
        <p:spPr>
          <a:xfrm>
            <a:off x="6415726" y="4344972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8" name="Abgerundetes Rechteck 267"/>
          <p:cNvSpPr/>
          <p:nvPr/>
        </p:nvSpPr>
        <p:spPr>
          <a:xfrm>
            <a:off x="7910232" y="376224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9" name="Textfeld 268"/>
          <p:cNvSpPr txBox="1"/>
          <p:nvPr/>
        </p:nvSpPr>
        <p:spPr>
          <a:xfrm>
            <a:off x="7690032" y="3780472"/>
            <a:ext cx="75923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Mouse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Mode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8" name="Abgerundetes Rechteck 257"/>
          <p:cNvSpPr/>
          <p:nvPr/>
        </p:nvSpPr>
        <p:spPr>
          <a:xfrm>
            <a:off x="1007835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0" name="Abgerundetes Rechteck 259"/>
          <p:cNvSpPr/>
          <p:nvPr/>
        </p:nvSpPr>
        <p:spPr>
          <a:xfrm>
            <a:off x="2197935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2" name="Abgerundetes Rechteck 261"/>
          <p:cNvSpPr/>
          <p:nvPr/>
        </p:nvSpPr>
        <p:spPr>
          <a:xfrm>
            <a:off x="2807240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6" name="Abgerundetes Rechteck 255"/>
          <p:cNvSpPr/>
          <p:nvPr/>
        </p:nvSpPr>
        <p:spPr>
          <a:xfrm>
            <a:off x="1602977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7" name="Textfeld 256"/>
          <p:cNvSpPr txBox="1"/>
          <p:nvPr/>
        </p:nvSpPr>
        <p:spPr>
          <a:xfrm>
            <a:off x="1556206" y="4339288"/>
            <a:ext cx="58596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Start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Right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5354571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2363189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476232" y="3174542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Edit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322668" y="344400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</a:t>
            </a:r>
            <a:endParaRPr lang="de-DE" sz="105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5217376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300301" y="4333581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Chapter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152455" y="4640484"/>
            <a:ext cx="282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5149391" y="448621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9" name="Abgerundetes Rechteck 18"/>
          <p:cNvSpPr/>
          <p:nvPr/>
        </p:nvSpPr>
        <p:spPr>
          <a:xfrm>
            <a:off x="191662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871739" y="3785107"/>
            <a:ext cx="759239" cy="2846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 Split Items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endParaRPr lang="de-DE" sz="10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>
              <a:lnSpc>
                <a:spcPts val="500"/>
              </a:lnSpc>
            </a:pPr>
            <a:r>
              <a:rPr lang="de-DE" sz="10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Split Time Sel.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1850564" y="4049674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1850667" y="3855184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" name="Rechteck 2"/>
          <p:cNvSpPr/>
          <p:nvPr/>
        </p:nvSpPr>
        <p:spPr>
          <a:xfrm>
            <a:off x="5243927" y="4583655"/>
            <a:ext cx="537327" cy="1885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8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T-2 Marker</a:t>
            </a:r>
          </a:p>
        </p:txBody>
      </p:sp>
      <p:sp>
        <p:nvSpPr>
          <p:cNvPr id="7" name="Rechteck 6"/>
          <p:cNvSpPr/>
          <p:nvPr/>
        </p:nvSpPr>
        <p:spPr>
          <a:xfrm>
            <a:off x="5212602" y="4526244"/>
            <a:ext cx="572593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Named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Marker</a:t>
            </a:r>
            <a:endParaRPr lang="de-DE" sz="5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268822" y="4346279"/>
            <a:ext cx="638144" cy="483856"/>
          </a:xfrm>
          <a:prstGeom prst="roundRect">
            <a:avLst>
              <a:gd name="adj" fmla="val 871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35145" y="4350239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70019" y="4559894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shift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7610042" y="4346279"/>
            <a:ext cx="1244026" cy="483856"/>
          </a:xfrm>
          <a:prstGeom prst="roundRect">
            <a:avLst>
              <a:gd name="adj" fmla="val 871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8453592" y="434844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8197814" y="4558098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shift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1465491" y="4934941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1443190" y="5149404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</a:t>
            </a:r>
            <a:endParaRPr lang="de-DE" sz="11500" dirty="0">
              <a:solidFill>
                <a:schemeClr val="bg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700366" y="5232681"/>
            <a:ext cx="3145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6543084" y="4934941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6520783" y="5149404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</a:t>
            </a:r>
            <a:endParaRPr lang="de-DE" sz="11500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6777959" y="5232681"/>
            <a:ext cx="3145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292716" y="314306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ultraschall" charset="-127"/>
                <a:ea typeface="ultraschall" charset="-127"/>
                <a:cs typeface="ultraschall" charset="-127"/>
              </a:rPr>
              <a:t>5</a:t>
            </a:r>
            <a:endParaRPr lang="de-DE" sz="12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5137416" y="43231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ultraschall" charset="-127"/>
                <a:ea typeface="ultraschall" charset="-127"/>
                <a:cs typeface="ultraschall" charset="-127"/>
              </a:rPr>
              <a:t>6</a:t>
            </a:r>
            <a:endParaRPr lang="de-DE" sz="12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1858113" y="370889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ultraschall" charset="-127"/>
                <a:ea typeface="ultraschall" charset="-127"/>
                <a:cs typeface="ultraschall" charset="-127"/>
              </a:rPr>
              <a:t>7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139420" y="3174060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Inpoint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5316546" y="3447615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1" name="Abgerundetes Rechteck 40"/>
          <p:cNvSpPr/>
          <p:nvPr/>
        </p:nvSpPr>
        <p:spPr>
          <a:xfrm>
            <a:off x="5958468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5743317" y="317700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Outpoint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5921380" y="3461539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860537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860537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1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822512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1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7" name="Abgerundetes Rechteck 46"/>
          <p:cNvSpPr/>
          <p:nvPr/>
        </p:nvSpPr>
        <p:spPr>
          <a:xfrm>
            <a:off x="5668001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5679587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all Tracks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5634838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9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6268930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6275654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Unselect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all Tracks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6230905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0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3" name="Abgerundetes Rechteck 52"/>
          <p:cNvSpPr/>
          <p:nvPr/>
        </p:nvSpPr>
        <p:spPr>
          <a:xfrm>
            <a:off x="274925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377727" y="2126425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Clear all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Selections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226078" y="2300121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esc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6" name="Abgerundetes Rechteck 55"/>
          <p:cNvSpPr/>
          <p:nvPr/>
        </p:nvSpPr>
        <p:spPr>
          <a:xfrm>
            <a:off x="2073566" y="4934941"/>
            <a:ext cx="626533" cy="565152"/>
          </a:xfrm>
          <a:prstGeom prst="roundRect">
            <a:avLst>
              <a:gd name="adj" fmla="val 8710"/>
            </a:avLst>
          </a:prstGeom>
          <a:solidFill>
            <a:srgbClr val="9437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2060692" y="518151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8800" b="1" dirty="0">
              <a:solidFill>
                <a:schemeClr val="bg1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2257355" y="5231174"/>
            <a:ext cx="407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cmd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19409" y="4934941"/>
            <a:ext cx="626533" cy="565152"/>
          </a:xfrm>
          <a:prstGeom prst="roundRect">
            <a:avLst>
              <a:gd name="adj" fmla="val 8710"/>
            </a:avLst>
          </a:prstGeom>
          <a:solidFill>
            <a:srgbClr val="9437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5797108" y="518824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8800" b="1" dirty="0">
              <a:solidFill>
                <a:schemeClr val="bg1"/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5993771" y="5237898"/>
            <a:ext cx="407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cmd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2" name="Abgerundetes Rechteck 61"/>
          <p:cNvSpPr/>
          <p:nvPr/>
        </p:nvSpPr>
        <p:spPr>
          <a:xfrm>
            <a:off x="4618087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4742931" y="2116773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Setup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4580062" y="2316355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F7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4574061" y="2106229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ultraschall" charset="-127"/>
                <a:ea typeface="ultraschall" charset="-127"/>
                <a:cs typeface="ultraschall" charset="-127"/>
              </a:rPr>
              <a:t>q</a:t>
            </a:r>
            <a:endParaRPr lang="de-DE" sz="10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66" name="Abgerundetes Rechteck 65"/>
          <p:cNvSpPr/>
          <p:nvPr/>
        </p:nvSpPr>
        <p:spPr>
          <a:xfrm>
            <a:off x="5243768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5368612" y="2117232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Recording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5205743" y="231681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F8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5183456" y="2106688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ultraschall" charset="-127"/>
                <a:ea typeface="ultraschall" charset="-127"/>
                <a:cs typeface="ultraschall" charset="-127"/>
              </a:rPr>
              <a:t>w</a:t>
            </a:r>
            <a:endParaRPr lang="de-DE" sz="10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0" name="Abgerundetes Rechteck 69"/>
          <p:cNvSpPr/>
          <p:nvPr/>
        </p:nvSpPr>
        <p:spPr>
          <a:xfrm>
            <a:off x="5866230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5828205" y="231196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F9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5816067" y="2101838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ultraschall" charset="-127"/>
                <a:ea typeface="ultraschall" charset="-127"/>
                <a:cs typeface="ultraschall" charset="-127"/>
              </a:rPr>
              <a:t>e</a:t>
            </a:r>
            <a:endParaRPr lang="de-DE" sz="10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5981510" y="2117232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Editing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4" name="Abgerundetes Rechteck 73"/>
          <p:cNvSpPr/>
          <p:nvPr/>
        </p:nvSpPr>
        <p:spPr>
          <a:xfrm>
            <a:off x="6489467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6451442" y="2316787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F10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6435337" y="210666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ultraschall" charset="-127"/>
                <a:ea typeface="ultraschall" charset="-127"/>
                <a:cs typeface="ultraschall" charset="-127"/>
              </a:rPr>
              <a:t>r</a:t>
            </a:r>
            <a:endParaRPr lang="de-DE" sz="10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6600022" y="2122055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Storyboard</a:t>
            </a:r>
          </a:p>
        </p:txBody>
      </p:sp>
      <p:sp>
        <p:nvSpPr>
          <p:cNvPr id="78" name="Abgerundetes Rechteck 77"/>
          <p:cNvSpPr/>
          <p:nvPr/>
        </p:nvSpPr>
        <p:spPr>
          <a:xfrm>
            <a:off x="2821869" y="4934941"/>
            <a:ext cx="2900398" cy="565152"/>
          </a:xfrm>
          <a:prstGeom prst="roundRect">
            <a:avLst>
              <a:gd name="adj" fmla="val 871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5190498" y="5230911"/>
            <a:ext cx="4908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space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3898408" y="4980127"/>
            <a:ext cx="74732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Start / Pause Playback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grpSp>
        <p:nvGrpSpPr>
          <p:cNvPr id="2" name="Gruppierung 1"/>
          <p:cNvGrpSpPr/>
          <p:nvPr/>
        </p:nvGrpSpPr>
        <p:grpSpPr>
          <a:xfrm>
            <a:off x="8352646" y="3165895"/>
            <a:ext cx="508768" cy="1090756"/>
            <a:chOff x="8352646" y="2114475"/>
            <a:chExt cx="508768" cy="1053139"/>
          </a:xfrm>
        </p:grpSpPr>
        <p:sp>
          <p:nvSpPr>
            <p:cNvPr id="82" name="Abgerundetes Rechteck 81"/>
            <p:cNvSpPr/>
            <p:nvPr/>
          </p:nvSpPr>
          <p:spPr>
            <a:xfrm>
              <a:off x="8352646" y="2114475"/>
              <a:ext cx="508768" cy="471867"/>
            </a:xfrm>
            <a:prstGeom prst="roundRect">
              <a:avLst>
                <a:gd name="adj" fmla="val 871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de-DE" sz="1000" dirty="0">
                <a:solidFill>
                  <a:schemeClr val="tx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endParaRPr>
            </a:p>
          </p:txBody>
        </p:sp>
        <p:sp>
          <p:nvSpPr>
            <p:cNvPr id="83" name="Abgerundetes Rechteck 82"/>
            <p:cNvSpPr/>
            <p:nvPr/>
          </p:nvSpPr>
          <p:spPr>
            <a:xfrm>
              <a:off x="8511007" y="2489200"/>
              <a:ext cx="350407" cy="678414"/>
            </a:xfrm>
            <a:prstGeom prst="roundRect">
              <a:avLst>
                <a:gd name="adj" fmla="val 871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de-DE" sz="1000" dirty="0">
                <a:solidFill>
                  <a:schemeClr val="tx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endParaRPr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8463926" y="2237816"/>
              <a:ext cx="390784" cy="344361"/>
            </a:xfrm>
            <a:prstGeom prst="roundRect">
              <a:avLst>
                <a:gd name="adj" fmla="val 871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de-DE" sz="1000" dirty="0">
                <a:solidFill>
                  <a:schemeClr val="tx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endParaRPr>
            </a:p>
          </p:txBody>
        </p:sp>
      </p:grpSp>
      <p:sp>
        <p:nvSpPr>
          <p:cNvPr id="85" name="Rechteck 84"/>
          <p:cNvSpPr/>
          <p:nvPr/>
        </p:nvSpPr>
        <p:spPr>
          <a:xfrm>
            <a:off x="8512978" y="392328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⏎</a:t>
            </a:r>
            <a:endParaRPr lang="de-DE" sz="8800" b="1" dirty="0"/>
          </a:p>
        </p:txBody>
      </p:sp>
      <p:sp>
        <p:nvSpPr>
          <p:cNvPr id="86" name="Textfeld 85"/>
          <p:cNvSpPr txBox="1"/>
          <p:nvPr/>
        </p:nvSpPr>
        <p:spPr>
          <a:xfrm>
            <a:off x="8415068" y="3209698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Start /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Stop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Playback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7" name="Abgerundetes Rechteck 86"/>
          <p:cNvSpPr/>
          <p:nvPr/>
        </p:nvSpPr>
        <p:spPr>
          <a:xfrm>
            <a:off x="371495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3753420" y="3765803"/>
            <a:ext cx="50072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 Group</a:t>
            </a:r>
          </a:p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9" name="Textfeld 88"/>
          <p:cNvSpPr txBox="1"/>
          <p:nvPr/>
        </p:nvSpPr>
        <p:spPr>
          <a:xfrm>
            <a:off x="3661757" y="4054780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</a:t>
            </a:r>
          </a:p>
        </p:txBody>
      </p:sp>
      <p:sp>
        <p:nvSpPr>
          <p:cNvPr id="94" name="Abgerundetes Rechteck 93"/>
          <p:cNvSpPr/>
          <p:nvPr/>
        </p:nvSpPr>
        <p:spPr>
          <a:xfrm>
            <a:off x="4770463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4808929" y="3090266"/>
            <a:ext cx="500728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Ungroup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4717266" y="3461539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1" name="Abgerundetes Rechteck 100"/>
          <p:cNvSpPr/>
          <p:nvPr/>
        </p:nvSpPr>
        <p:spPr>
          <a:xfrm>
            <a:off x="1461470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1459894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2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1421869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2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4" name="Abgerundetes Rechteck 103"/>
          <p:cNvSpPr/>
          <p:nvPr/>
        </p:nvSpPr>
        <p:spPr>
          <a:xfrm>
            <a:off x="2062403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2066700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3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2028675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3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7" name="Abgerundetes Rechteck 106"/>
          <p:cNvSpPr/>
          <p:nvPr/>
        </p:nvSpPr>
        <p:spPr>
          <a:xfrm>
            <a:off x="2663336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2673506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4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2635481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4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0" name="Abgerundetes Rechteck 109"/>
          <p:cNvSpPr/>
          <p:nvPr/>
        </p:nvSpPr>
        <p:spPr>
          <a:xfrm>
            <a:off x="3264269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3280312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5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3242287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5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3" name="Abgerundetes Rechteck 112"/>
          <p:cNvSpPr/>
          <p:nvPr/>
        </p:nvSpPr>
        <p:spPr>
          <a:xfrm>
            <a:off x="3865202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3887118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6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5" name="Textfeld 114"/>
          <p:cNvSpPr txBox="1"/>
          <p:nvPr/>
        </p:nvSpPr>
        <p:spPr>
          <a:xfrm>
            <a:off x="3849093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6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6" name="Abgerundetes Rechteck 115"/>
          <p:cNvSpPr/>
          <p:nvPr/>
        </p:nvSpPr>
        <p:spPr>
          <a:xfrm>
            <a:off x="4466135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4493924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7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4455899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7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9" name="Abgerundetes Rechteck 118"/>
          <p:cNvSpPr/>
          <p:nvPr/>
        </p:nvSpPr>
        <p:spPr>
          <a:xfrm>
            <a:off x="5067068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0" name="Textfeld 119"/>
          <p:cNvSpPr txBox="1"/>
          <p:nvPr/>
        </p:nvSpPr>
        <p:spPr>
          <a:xfrm>
            <a:off x="5100730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8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1" name="Textfeld 120"/>
          <p:cNvSpPr txBox="1"/>
          <p:nvPr/>
        </p:nvSpPr>
        <p:spPr>
          <a:xfrm>
            <a:off x="5062705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8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2" name="Abgerundetes Rechteck 121"/>
          <p:cNvSpPr/>
          <p:nvPr/>
        </p:nvSpPr>
        <p:spPr>
          <a:xfrm>
            <a:off x="3568768" y="3173686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3" name="Textfeld 122"/>
          <p:cNvSpPr txBox="1"/>
          <p:nvPr/>
        </p:nvSpPr>
        <p:spPr>
          <a:xfrm>
            <a:off x="3653910" y="3177107"/>
            <a:ext cx="47078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Insert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new</a:t>
            </a: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</a:t>
            </a:r>
          </a:p>
        </p:txBody>
      </p:sp>
      <p:sp>
        <p:nvSpPr>
          <p:cNvPr id="124" name="Textfeld 123"/>
          <p:cNvSpPr txBox="1"/>
          <p:nvPr/>
        </p:nvSpPr>
        <p:spPr>
          <a:xfrm>
            <a:off x="3530743" y="3445087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3547180" y="3175383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26" name="Abgerundetes Rechteck 125"/>
          <p:cNvSpPr/>
          <p:nvPr/>
        </p:nvSpPr>
        <p:spPr>
          <a:xfrm>
            <a:off x="5813122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7" name="Textfeld 126"/>
          <p:cNvSpPr txBox="1"/>
          <p:nvPr/>
        </p:nvSpPr>
        <p:spPr>
          <a:xfrm>
            <a:off x="5875265" y="4340506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Preferences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8" name="Textfeld 127"/>
          <p:cNvSpPr txBox="1"/>
          <p:nvPr/>
        </p:nvSpPr>
        <p:spPr>
          <a:xfrm>
            <a:off x="5768982" y="4619701"/>
            <a:ext cx="2167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,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5777457" y="4324679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5420369" y="341248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33" name="Rechteck 132"/>
          <p:cNvSpPr/>
          <p:nvPr/>
        </p:nvSpPr>
        <p:spPr>
          <a:xfrm>
            <a:off x="3642049" y="3350575"/>
            <a:ext cx="463588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Insert Text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Item</a:t>
            </a:r>
            <a:endParaRPr lang="de-DE" sz="500" dirty="0"/>
          </a:p>
        </p:txBody>
      </p:sp>
      <p:sp>
        <p:nvSpPr>
          <p:cNvPr id="134" name="Abgerundetes Rechteck 133"/>
          <p:cNvSpPr/>
          <p:nvPr/>
        </p:nvSpPr>
        <p:spPr>
          <a:xfrm>
            <a:off x="2972850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5" name="Textfeld 134"/>
          <p:cNvSpPr txBox="1"/>
          <p:nvPr/>
        </p:nvSpPr>
        <p:spPr>
          <a:xfrm>
            <a:off x="2926795" y="3455506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901323" y="324723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37" name="Rechteck 136"/>
          <p:cNvSpPr/>
          <p:nvPr/>
        </p:nvSpPr>
        <p:spPr>
          <a:xfrm>
            <a:off x="2958003" y="3300328"/>
            <a:ext cx="574196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Insert Region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from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Time-Sel.</a:t>
            </a:r>
            <a:endParaRPr lang="de-DE" sz="500" dirty="0"/>
          </a:p>
        </p:txBody>
      </p:sp>
      <p:sp>
        <p:nvSpPr>
          <p:cNvPr id="138" name="Rechteck 137"/>
          <p:cNvSpPr/>
          <p:nvPr/>
        </p:nvSpPr>
        <p:spPr>
          <a:xfrm>
            <a:off x="3078736" y="3453085"/>
            <a:ext cx="445956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Routing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Matrix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9" name="Abgerundetes Rechteck 138"/>
          <p:cNvSpPr/>
          <p:nvPr/>
        </p:nvSpPr>
        <p:spPr>
          <a:xfrm>
            <a:off x="7765248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0" name="Textfeld 139"/>
          <p:cNvSpPr txBox="1"/>
          <p:nvPr/>
        </p:nvSpPr>
        <p:spPr>
          <a:xfrm>
            <a:off x="7721108" y="3446788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+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1" name="Textfeld 140"/>
          <p:cNvSpPr txBox="1"/>
          <p:nvPr/>
        </p:nvSpPr>
        <p:spPr>
          <a:xfrm>
            <a:off x="7728819" y="3165017"/>
            <a:ext cx="563071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in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Cursor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2" name="Abgerundetes Rechteck 141"/>
          <p:cNvSpPr/>
          <p:nvPr/>
        </p:nvSpPr>
        <p:spPr>
          <a:xfrm>
            <a:off x="7014955" y="4354132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3" name="Textfeld 142"/>
          <p:cNvSpPr txBox="1"/>
          <p:nvPr/>
        </p:nvSpPr>
        <p:spPr>
          <a:xfrm>
            <a:off x="6970679" y="4624787"/>
            <a:ext cx="2327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-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4" name="Textfeld 143"/>
          <p:cNvSpPr txBox="1"/>
          <p:nvPr/>
        </p:nvSpPr>
        <p:spPr>
          <a:xfrm>
            <a:off x="7051357" y="4345196"/>
            <a:ext cx="501257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out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cursor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6" name="Textfeld 145"/>
          <p:cNvSpPr txBox="1"/>
          <p:nvPr/>
        </p:nvSpPr>
        <p:spPr>
          <a:xfrm>
            <a:off x="1579972" y="4626278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Y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7063744" y="4528742"/>
            <a:ext cx="503664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out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Project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974880" y="4310791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ultraschall" charset="-127"/>
                <a:ea typeface="ultraschall" charset="-127"/>
                <a:cs typeface="ultraschall" charset="-127"/>
              </a:rPr>
              <a:t>1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149" name="Abgerundetes Rechteck 148"/>
          <p:cNvSpPr/>
          <p:nvPr/>
        </p:nvSpPr>
        <p:spPr>
          <a:xfrm>
            <a:off x="8064484" y="2586011"/>
            <a:ext cx="79693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0" name="Textfeld 149"/>
          <p:cNvSpPr txBox="1"/>
          <p:nvPr/>
        </p:nvSpPr>
        <p:spPr>
          <a:xfrm>
            <a:off x="8117463" y="2571624"/>
            <a:ext cx="866345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Remove Items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or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Tracks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1" name="Textfeld 150"/>
          <p:cNvSpPr txBox="1"/>
          <p:nvPr/>
        </p:nvSpPr>
        <p:spPr>
          <a:xfrm>
            <a:off x="8624335" y="2871486"/>
            <a:ext cx="3064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←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8265542" y="2661427"/>
            <a:ext cx="644728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Delete last Marker</a:t>
            </a:r>
            <a:endParaRPr lang="de-DE" sz="500" dirty="0"/>
          </a:p>
        </p:txBody>
      </p:sp>
      <p:sp>
        <p:nvSpPr>
          <p:cNvPr id="153" name="Rechteck 152"/>
          <p:cNvSpPr/>
          <p:nvPr/>
        </p:nvSpPr>
        <p:spPr>
          <a:xfrm>
            <a:off x="8188157" y="2609547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54" name="Rechteck 153"/>
          <p:cNvSpPr/>
          <p:nvPr/>
        </p:nvSpPr>
        <p:spPr>
          <a:xfrm>
            <a:off x="7898114" y="2737894"/>
            <a:ext cx="1012051" cy="156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 Del. Time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5" name="Textfeld 154"/>
          <p:cNvSpPr txBox="1"/>
          <p:nvPr/>
        </p:nvSpPr>
        <p:spPr>
          <a:xfrm>
            <a:off x="8187019" y="2814599"/>
            <a:ext cx="741553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Delete Time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8085455" y="2801301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57" name="Abgerundetes Rechteck 156"/>
          <p:cNvSpPr/>
          <p:nvPr/>
        </p:nvSpPr>
        <p:spPr>
          <a:xfrm>
            <a:off x="7325213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8" name="Textfeld 157"/>
          <p:cNvSpPr txBox="1"/>
          <p:nvPr/>
        </p:nvSpPr>
        <p:spPr>
          <a:xfrm>
            <a:off x="7281073" y="4036185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Ä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9" name="Textfeld 158"/>
          <p:cNvSpPr txBox="1"/>
          <p:nvPr/>
        </p:nvSpPr>
        <p:spPr>
          <a:xfrm>
            <a:off x="7099341" y="3781306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0" name="Abgerundetes Rechteck 159"/>
          <p:cNvSpPr/>
          <p:nvPr/>
        </p:nvSpPr>
        <p:spPr>
          <a:xfrm>
            <a:off x="611760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1" name="Textfeld 160"/>
          <p:cNvSpPr txBox="1"/>
          <p:nvPr/>
        </p:nvSpPr>
        <p:spPr>
          <a:xfrm>
            <a:off x="6156070" y="3772301"/>
            <a:ext cx="500728" cy="2878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Lock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2" name="Textfeld 161"/>
          <p:cNvSpPr txBox="1"/>
          <p:nvPr/>
        </p:nvSpPr>
        <p:spPr>
          <a:xfrm>
            <a:off x="6064407" y="4061278"/>
            <a:ext cx="2439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1857814" y="3988250"/>
            <a:ext cx="635109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Split Time Sel. 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&amp;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add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Name  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4" name="Abgerundetes Rechteck 163"/>
          <p:cNvSpPr/>
          <p:nvPr/>
        </p:nvSpPr>
        <p:spPr>
          <a:xfrm>
            <a:off x="4166233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5" name="Textfeld 164"/>
          <p:cNvSpPr txBox="1"/>
          <p:nvPr/>
        </p:nvSpPr>
        <p:spPr>
          <a:xfrm>
            <a:off x="4122093" y="3455219"/>
            <a:ext cx="247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6" name="Textfeld 165"/>
          <p:cNvSpPr txBox="1"/>
          <p:nvPr/>
        </p:nvSpPr>
        <p:spPr>
          <a:xfrm>
            <a:off x="4403714" y="3344806"/>
            <a:ext cx="39889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Undo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283684" y="3328856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68" name="Abgerundetes Rechteck 167"/>
          <p:cNvSpPr/>
          <p:nvPr/>
        </p:nvSpPr>
        <p:spPr>
          <a:xfrm>
            <a:off x="7762092" y="4934872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0" name="Abgerundetes Rechteck 169"/>
          <p:cNvSpPr/>
          <p:nvPr/>
        </p:nvSpPr>
        <p:spPr>
          <a:xfrm>
            <a:off x="7762092" y="5225068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1" name="Abgerundetes Rechteck 170"/>
          <p:cNvSpPr/>
          <p:nvPr/>
        </p:nvSpPr>
        <p:spPr>
          <a:xfrm>
            <a:off x="8359450" y="5226379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2" name="Abgerundetes Rechteck 171"/>
          <p:cNvSpPr/>
          <p:nvPr/>
        </p:nvSpPr>
        <p:spPr>
          <a:xfrm>
            <a:off x="7168724" y="5225068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7808886" y="4929727"/>
            <a:ext cx="503664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Left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next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Edge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7772627" y="5224676"/>
            <a:ext cx="535724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Right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next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Edge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7710891" y="5029252"/>
            <a:ext cx="154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smtClean="0"/>
              <a:t>▲</a:t>
            </a:r>
            <a:endParaRPr lang="de-DE" sz="800"/>
          </a:p>
        </p:txBody>
      </p:sp>
      <p:sp>
        <p:nvSpPr>
          <p:cNvPr id="175" name="Textfeld 174"/>
          <p:cNvSpPr txBox="1"/>
          <p:nvPr/>
        </p:nvSpPr>
        <p:spPr>
          <a:xfrm>
            <a:off x="7712091" y="5325652"/>
            <a:ext cx="154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▼</a:t>
            </a:r>
            <a:endParaRPr lang="de-DE" sz="800" dirty="0"/>
          </a:p>
        </p:txBody>
      </p:sp>
      <p:sp>
        <p:nvSpPr>
          <p:cNvPr id="176" name="Textfeld 175"/>
          <p:cNvSpPr txBox="1"/>
          <p:nvPr/>
        </p:nvSpPr>
        <p:spPr>
          <a:xfrm>
            <a:off x="8296015" y="5261443"/>
            <a:ext cx="276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smtClean="0"/>
              <a:t>►</a:t>
            </a:r>
            <a:endParaRPr lang="de-DE" sz="1600" dirty="0"/>
          </a:p>
        </p:txBody>
      </p:sp>
      <p:sp>
        <p:nvSpPr>
          <p:cNvPr id="177" name="Textfeld 176"/>
          <p:cNvSpPr txBox="1"/>
          <p:nvPr/>
        </p:nvSpPr>
        <p:spPr>
          <a:xfrm rot="10800000">
            <a:off x="7450703" y="5264130"/>
            <a:ext cx="276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smtClean="0"/>
              <a:t>►</a:t>
            </a:r>
            <a:endParaRPr lang="de-DE" sz="1600" dirty="0"/>
          </a:p>
        </p:txBody>
      </p:sp>
      <p:sp>
        <p:nvSpPr>
          <p:cNvPr id="178" name="Textfeld 177"/>
          <p:cNvSpPr txBox="1"/>
          <p:nvPr/>
        </p:nvSpPr>
        <p:spPr>
          <a:xfrm>
            <a:off x="7211476" y="5201060"/>
            <a:ext cx="66941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Previous</a:t>
            </a:r>
            <a:endParaRPr lang="de-DE" sz="500" dirty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7111778" y="5206536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80" name="Textfeld 179"/>
          <p:cNvSpPr txBox="1"/>
          <p:nvPr/>
        </p:nvSpPr>
        <p:spPr>
          <a:xfrm>
            <a:off x="8240755" y="5208173"/>
            <a:ext cx="66941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Next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8429057" y="5199249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82" name="Abgerundetes Rechteck 181"/>
          <p:cNvSpPr/>
          <p:nvPr/>
        </p:nvSpPr>
        <p:spPr>
          <a:xfrm>
            <a:off x="7458140" y="258601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3" name="Textfeld 182"/>
          <p:cNvSpPr txBox="1"/>
          <p:nvPr/>
        </p:nvSpPr>
        <p:spPr>
          <a:xfrm>
            <a:off x="7414000" y="2857536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´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4" name="Textfeld 183"/>
          <p:cNvSpPr txBox="1"/>
          <p:nvPr/>
        </p:nvSpPr>
        <p:spPr>
          <a:xfrm>
            <a:off x="7415963" y="2602657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Edit Cursor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Play Cursor</a:t>
            </a:r>
          </a:p>
        </p:txBody>
      </p:sp>
      <p:sp>
        <p:nvSpPr>
          <p:cNvPr id="188" name="Abgerundetes Rechteck 187"/>
          <p:cNvSpPr/>
          <p:nvPr/>
        </p:nvSpPr>
        <p:spPr>
          <a:xfrm>
            <a:off x="6864684" y="258601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9" name="Textfeld 188"/>
          <p:cNvSpPr txBox="1"/>
          <p:nvPr/>
        </p:nvSpPr>
        <p:spPr>
          <a:xfrm>
            <a:off x="6826659" y="2859035"/>
            <a:ext cx="24878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ß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0" name="Abgerundetes Rechteck 189"/>
          <p:cNvSpPr/>
          <p:nvPr/>
        </p:nvSpPr>
        <p:spPr>
          <a:xfrm>
            <a:off x="1166070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1" name="Textfeld 190"/>
          <p:cNvSpPr txBox="1"/>
          <p:nvPr/>
        </p:nvSpPr>
        <p:spPr>
          <a:xfrm>
            <a:off x="1128045" y="3444214"/>
            <a:ext cx="26481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Q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3" name="Textfeld 192"/>
          <p:cNvSpPr txBox="1"/>
          <p:nvPr/>
        </p:nvSpPr>
        <p:spPr>
          <a:xfrm>
            <a:off x="1733542" y="3453985"/>
            <a:ext cx="28405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W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6" name="Abgerundetes Rechteck 195"/>
          <p:cNvSpPr/>
          <p:nvPr/>
        </p:nvSpPr>
        <p:spPr>
          <a:xfrm>
            <a:off x="7168724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7" name="Textfeld 196"/>
          <p:cNvSpPr txBox="1"/>
          <p:nvPr/>
        </p:nvSpPr>
        <p:spPr>
          <a:xfrm>
            <a:off x="7130699" y="3441370"/>
            <a:ext cx="25680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Ü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8" name="Abgerundetes Rechteck 197"/>
          <p:cNvSpPr/>
          <p:nvPr/>
        </p:nvSpPr>
        <p:spPr>
          <a:xfrm>
            <a:off x="269655" y="3173686"/>
            <a:ext cx="785759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9" name="Textfeld 198"/>
          <p:cNvSpPr txBox="1"/>
          <p:nvPr/>
        </p:nvSpPr>
        <p:spPr>
          <a:xfrm>
            <a:off x="235381" y="3375167"/>
            <a:ext cx="7093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⇥</a:t>
            </a:r>
            <a:endParaRPr lang="de-DE" sz="7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1" name="Textfeld 200"/>
          <p:cNvSpPr txBox="1"/>
          <p:nvPr/>
        </p:nvSpPr>
        <p:spPr>
          <a:xfrm>
            <a:off x="1270548" y="4040765"/>
            <a:ext cx="25519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3" name="Textfeld 202"/>
          <p:cNvSpPr txBox="1"/>
          <p:nvPr/>
        </p:nvSpPr>
        <p:spPr>
          <a:xfrm>
            <a:off x="2478983" y="4039579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7" name="Textfeld 206"/>
          <p:cNvSpPr txBox="1"/>
          <p:nvPr/>
        </p:nvSpPr>
        <p:spPr>
          <a:xfrm>
            <a:off x="4278995" y="4043086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H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9" name="Textfeld 208"/>
          <p:cNvSpPr txBox="1"/>
          <p:nvPr/>
        </p:nvSpPr>
        <p:spPr>
          <a:xfrm>
            <a:off x="4878795" y="4027695"/>
            <a:ext cx="24397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J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1" name="Textfeld 210"/>
          <p:cNvSpPr txBox="1"/>
          <p:nvPr/>
        </p:nvSpPr>
        <p:spPr>
          <a:xfrm>
            <a:off x="5478779" y="4025956"/>
            <a:ext cx="25519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K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2" name="Abgerundetes Rechteck 211"/>
          <p:cNvSpPr/>
          <p:nvPr/>
        </p:nvSpPr>
        <p:spPr>
          <a:xfrm>
            <a:off x="6724413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3" name="Textfeld 212"/>
          <p:cNvSpPr txBox="1"/>
          <p:nvPr/>
        </p:nvSpPr>
        <p:spPr>
          <a:xfrm>
            <a:off x="6686388" y="4038068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Ö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5" name="Textfeld 214"/>
          <p:cNvSpPr txBox="1"/>
          <p:nvPr/>
        </p:nvSpPr>
        <p:spPr>
          <a:xfrm>
            <a:off x="7880176" y="4030871"/>
            <a:ext cx="24878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#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1" name="Textfeld 220"/>
          <p:cNvSpPr txBox="1"/>
          <p:nvPr/>
        </p:nvSpPr>
        <p:spPr>
          <a:xfrm>
            <a:off x="3375987" y="4612399"/>
            <a:ext cx="24878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V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3" name="Textfeld 222"/>
          <p:cNvSpPr txBox="1"/>
          <p:nvPr/>
        </p:nvSpPr>
        <p:spPr>
          <a:xfrm>
            <a:off x="3982053" y="4611491"/>
            <a:ext cx="25680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B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5" name="Textfeld 224"/>
          <p:cNvSpPr txBox="1"/>
          <p:nvPr/>
        </p:nvSpPr>
        <p:spPr>
          <a:xfrm>
            <a:off x="4580062" y="4609314"/>
            <a:ext cx="261610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7" name="Textfeld 226"/>
          <p:cNvSpPr txBox="1"/>
          <p:nvPr/>
        </p:nvSpPr>
        <p:spPr>
          <a:xfrm>
            <a:off x="6380654" y="4620694"/>
            <a:ext cx="21672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.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0" name="Abgerundetes Rechteck 229"/>
          <p:cNvSpPr/>
          <p:nvPr/>
        </p:nvSpPr>
        <p:spPr>
          <a:xfrm>
            <a:off x="861232" y="4939926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1" name="Textfeld 230"/>
          <p:cNvSpPr txBox="1"/>
          <p:nvPr/>
        </p:nvSpPr>
        <p:spPr>
          <a:xfrm>
            <a:off x="1056062" y="5237666"/>
            <a:ext cx="3529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ctrl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2" name="Abgerundetes Rechteck 231"/>
          <p:cNvSpPr/>
          <p:nvPr/>
        </p:nvSpPr>
        <p:spPr>
          <a:xfrm>
            <a:off x="268822" y="4939778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3" name="Textfeld 232"/>
          <p:cNvSpPr txBox="1"/>
          <p:nvPr/>
        </p:nvSpPr>
        <p:spPr>
          <a:xfrm>
            <a:off x="463652" y="5237518"/>
            <a:ext cx="285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fn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4" name="Abgerundetes Rechteck 233"/>
          <p:cNvSpPr/>
          <p:nvPr/>
        </p:nvSpPr>
        <p:spPr>
          <a:xfrm>
            <a:off x="268320" y="3772794"/>
            <a:ext cx="940728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5" name="Textfeld 234"/>
          <p:cNvSpPr txBox="1"/>
          <p:nvPr/>
        </p:nvSpPr>
        <p:spPr>
          <a:xfrm>
            <a:off x="254068" y="3981582"/>
            <a:ext cx="7093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⇪</a:t>
            </a:r>
            <a:endParaRPr lang="de-DE" sz="7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7" name="Textfeld 236"/>
          <p:cNvSpPr txBox="1"/>
          <p:nvPr/>
        </p:nvSpPr>
        <p:spPr>
          <a:xfrm>
            <a:off x="862802" y="2321699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9" name="Textfeld 238"/>
          <p:cNvSpPr txBox="1"/>
          <p:nvPr/>
        </p:nvSpPr>
        <p:spPr>
          <a:xfrm>
            <a:off x="1484587" y="2321072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F2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1" name="Textfeld 240"/>
          <p:cNvSpPr txBox="1"/>
          <p:nvPr/>
        </p:nvSpPr>
        <p:spPr>
          <a:xfrm>
            <a:off x="2104591" y="2326716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F3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3" name="Textfeld 242"/>
          <p:cNvSpPr txBox="1"/>
          <p:nvPr/>
        </p:nvSpPr>
        <p:spPr>
          <a:xfrm>
            <a:off x="2715876" y="232471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F4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5" name="Textfeld 244"/>
          <p:cNvSpPr txBox="1"/>
          <p:nvPr/>
        </p:nvSpPr>
        <p:spPr>
          <a:xfrm>
            <a:off x="3350914" y="2323366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F5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7" name="Textfeld 246"/>
          <p:cNvSpPr txBox="1"/>
          <p:nvPr/>
        </p:nvSpPr>
        <p:spPr>
          <a:xfrm>
            <a:off x="3956825" y="232314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F6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8" name="Abgerundetes Rechteck 247"/>
          <p:cNvSpPr/>
          <p:nvPr/>
        </p:nvSpPr>
        <p:spPr>
          <a:xfrm>
            <a:off x="7111064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9" name="Textfeld 248"/>
          <p:cNvSpPr txBox="1"/>
          <p:nvPr/>
        </p:nvSpPr>
        <p:spPr>
          <a:xfrm>
            <a:off x="7073039" y="2323144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F11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0" name="Abgerundetes Rechteck 249"/>
          <p:cNvSpPr/>
          <p:nvPr/>
        </p:nvSpPr>
        <p:spPr>
          <a:xfrm>
            <a:off x="7737683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1" name="Textfeld 250"/>
          <p:cNvSpPr txBox="1"/>
          <p:nvPr/>
        </p:nvSpPr>
        <p:spPr>
          <a:xfrm>
            <a:off x="7699658" y="2322724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F12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2" name="Abgerundetes Rechteck 251"/>
          <p:cNvSpPr/>
          <p:nvPr/>
        </p:nvSpPr>
        <p:spPr>
          <a:xfrm>
            <a:off x="8353581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3" name="Textfeld 252"/>
          <p:cNvSpPr txBox="1"/>
          <p:nvPr/>
        </p:nvSpPr>
        <p:spPr>
          <a:xfrm>
            <a:off x="8295533" y="2314271"/>
            <a:ext cx="2519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⌽</a:t>
            </a:r>
            <a:endParaRPr lang="de-DE" sz="800" b="1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4" name="Abgerundetes Rechteck 253"/>
          <p:cNvSpPr/>
          <p:nvPr/>
        </p:nvSpPr>
        <p:spPr>
          <a:xfrm>
            <a:off x="6566843" y="317483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5" name="Textfeld 194"/>
          <p:cNvSpPr txBox="1"/>
          <p:nvPr/>
        </p:nvSpPr>
        <p:spPr>
          <a:xfrm>
            <a:off x="6538885" y="3442198"/>
            <a:ext cx="25199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1389833" y="3782484"/>
            <a:ext cx="447558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Cycle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</a:t>
            </a: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Edit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7" name="Textfeld 186"/>
          <p:cNvSpPr txBox="1"/>
          <p:nvPr/>
        </p:nvSpPr>
        <p:spPr>
          <a:xfrm>
            <a:off x="241556" y="2859035"/>
            <a:ext cx="26481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^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7" name="Textfeld 216"/>
          <p:cNvSpPr txBox="1"/>
          <p:nvPr/>
        </p:nvSpPr>
        <p:spPr>
          <a:xfrm>
            <a:off x="2178403" y="4613632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X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9" name="Textfeld 218"/>
          <p:cNvSpPr txBox="1"/>
          <p:nvPr/>
        </p:nvSpPr>
        <p:spPr>
          <a:xfrm>
            <a:off x="2784262" y="4612399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9" name="Textfeld 228"/>
          <p:cNvSpPr txBox="1"/>
          <p:nvPr/>
        </p:nvSpPr>
        <p:spPr>
          <a:xfrm>
            <a:off x="973811" y="4619369"/>
            <a:ext cx="26481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&lt;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9" name="Textfeld 258"/>
          <p:cNvSpPr txBox="1"/>
          <p:nvPr/>
        </p:nvSpPr>
        <p:spPr>
          <a:xfrm>
            <a:off x="961064" y="4339288"/>
            <a:ext cx="58596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Start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Left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1" name="Textfeld 260"/>
          <p:cNvSpPr txBox="1"/>
          <p:nvPr/>
        </p:nvSpPr>
        <p:spPr>
          <a:xfrm>
            <a:off x="2151164" y="4339288"/>
            <a:ext cx="585965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End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Time-Sel.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Left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3" name="Textfeld 262"/>
          <p:cNvSpPr txBox="1"/>
          <p:nvPr/>
        </p:nvSpPr>
        <p:spPr>
          <a:xfrm>
            <a:off x="2760469" y="4339288"/>
            <a:ext cx="58596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End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Right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4" name="Textfeld 263"/>
          <p:cNvSpPr txBox="1"/>
          <p:nvPr/>
        </p:nvSpPr>
        <p:spPr>
          <a:xfrm>
            <a:off x="6357511" y="3166681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Preview 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Ripple-Cut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5840362" y="4517922"/>
            <a:ext cx="518091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Action List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6" name="Textfeld 265"/>
          <p:cNvSpPr txBox="1"/>
          <p:nvPr/>
        </p:nvSpPr>
        <p:spPr>
          <a:xfrm>
            <a:off x="2329456" y="4515238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Ripple-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Cut</a:t>
            </a:r>
          </a:p>
        </p:txBody>
      </p:sp>
      <p:sp>
        <p:nvSpPr>
          <p:cNvPr id="267" name="Rechteck 266"/>
          <p:cNvSpPr/>
          <p:nvPr/>
        </p:nvSpPr>
        <p:spPr>
          <a:xfrm>
            <a:off x="2231648" y="4499411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grpSp>
        <p:nvGrpSpPr>
          <p:cNvPr id="90" name="Gruppierung 89"/>
          <p:cNvGrpSpPr/>
          <p:nvPr/>
        </p:nvGrpSpPr>
        <p:grpSpPr>
          <a:xfrm>
            <a:off x="6186102" y="3829582"/>
            <a:ext cx="114057" cy="116842"/>
            <a:chOff x="5316546" y="588673"/>
            <a:chExt cx="351455" cy="360036"/>
          </a:xfrm>
        </p:grpSpPr>
        <p:sp>
          <p:nvSpPr>
            <p:cNvPr id="4" name="Abgerundetes Rechteck 3"/>
            <p:cNvSpPr/>
            <p:nvPr/>
          </p:nvSpPr>
          <p:spPr>
            <a:xfrm>
              <a:off x="5316546" y="700233"/>
              <a:ext cx="351455" cy="24847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 rot="1135104">
              <a:off x="5415255" y="588673"/>
              <a:ext cx="168732" cy="191667"/>
            </a:xfrm>
            <a:prstGeom prst="arc">
              <a:avLst>
                <a:gd name="adj1" fmla="val 10213442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2" name="Textfeld 271"/>
          <p:cNvSpPr txBox="1"/>
          <p:nvPr/>
        </p:nvSpPr>
        <p:spPr>
          <a:xfrm>
            <a:off x="6208138" y="441164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All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Envelopes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3" name="Textfeld 272"/>
          <p:cNvSpPr txBox="1"/>
          <p:nvPr/>
        </p:nvSpPr>
        <p:spPr>
          <a:xfrm>
            <a:off x="6375251" y="425309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ultraschall" charset="-127"/>
                <a:ea typeface="ultraschall" charset="-127"/>
                <a:cs typeface="ultraschall" charset="-127"/>
              </a:rPr>
              <a:t>0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275" name="Textfeld 274"/>
          <p:cNvSpPr txBox="1"/>
          <p:nvPr/>
        </p:nvSpPr>
        <p:spPr>
          <a:xfrm>
            <a:off x="2437813" y="457957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ultraschall" charset="-127"/>
                <a:ea typeface="ultraschall" charset="-127"/>
                <a:cs typeface="ultraschall" charset="-127"/>
              </a:rPr>
              <a:t>9</a:t>
            </a:r>
            <a:endParaRPr lang="de-DE" sz="10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3546893" y="4349331"/>
            <a:ext cx="425116" cy="287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Volume</a:t>
            </a:r>
          </a:p>
          <a:p>
            <a:pPr algn="r">
              <a:lnSpc>
                <a:spcPts val="500"/>
              </a:lnSpc>
            </a:pP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Envelope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3233150" y="3754905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205" name="Textfeld 204"/>
          <p:cNvSpPr txBox="1"/>
          <p:nvPr/>
        </p:nvSpPr>
        <p:spPr>
          <a:xfrm>
            <a:off x="3086723" y="4038068"/>
            <a:ext cx="247184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9" name="Textfeld 278"/>
          <p:cNvSpPr txBox="1"/>
          <p:nvPr/>
        </p:nvSpPr>
        <p:spPr>
          <a:xfrm>
            <a:off x="4005812" y="445017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ultraschall" charset="-127"/>
                <a:ea typeface="ultraschall" charset="-127"/>
                <a:cs typeface="ultraschall" charset="-127"/>
              </a:rPr>
              <a:t>v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237202" y="4011279"/>
            <a:ext cx="425116" cy="287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</a:t>
            </a:r>
          </a:p>
          <a:p>
            <a:pPr algn="r">
              <a:lnSpc>
                <a:spcPts val="500"/>
              </a:lnSpc>
            </a:pP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Labels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3233059" y="4035258"/>
            <a:ext cx="431528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Add FX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Item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2957557" y="4624787"/>
            <a:ext cx="388248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Color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Picker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3" name="Textfeld 282"/>
          <p:cNvSpPr txBox="1"/>
          <p:nvPr/>
        </p:nvSpPr>
        <p:spPr>
          <a:xfrm>
            <a:off x="4016891" y="298296"/>
            <a:ext cx="1110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dirty="0" err="1" smtClean="0">
                <a:solidFill>
                  <a:schemeClr val="bg2">
                    <a:lumMod val="50000"/>
                  </a:schemeClr>
                </a:solidFill>
                <a:latin typeface="ultraschall" charset="-127"/>
                <a:ea typeface="ultraschall" charset="-127"/>
                <a:cs typeface="ultraschall" charset="-127"/>
              </a:rPr>
              <a:t>ß</a:t>
            </a:r>
            <a:endParaRPr lang="de-DE" sz="8800" dirty="0">
              <a:solidFill>
                <a:schemeClr val="bg2">
                  <a:lumMod val="50000"/>
                </a:schemeClr>
              </a:solidFill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178718" y="6303821"/>
            <a:ext cx="1044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Version: 3.1</a:t>
            </a:r>
            <a:endParaRPr lang="de-DE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4" name="Textfeld 283"/>
          <p:cNvSpPr txBox="1"/>
          <p:nvPr/>
        </p:nvSpPr>
        <p:spPr>
          <a:xfrm>
            <a:off x="3927112" y="6303820"/>
            <a:ext cx="5058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Visit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Add-on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folder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your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distribution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create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your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own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one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de-DE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1760840" y="3142058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286" name="Rechteck 285"/>
          <p:cNvSpPr/>
          <p:nvPr/>
        </p:nvSpPr>
        <p:spPr>
          <a:xfrm>
            <a:off x="1824051" y="3182090"/>
            <a:ext cx="490840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Add Stretch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Marker</a:t>
            </a:r>
            <a:endParaRPr lang="de-DE" sz="500" dirty="0"/>
          </a:p>
        </p:txBody>
      </p:sp>
      <p:sp>
        <p:nvSpPr>
          <p:cNvPr id="289" name="Rechteck 288"/>
          <p:cNvSpPr/>
          <p:nvPr/>
        </p:nvSpPr>
        <p:spPr>
          <a:xfrm>
            <a:off x="6653555" y="3432354"/>
            <a:ext cx="457176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Preview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Relative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3560046" y="3289661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291" name="Rechteck 290"/>
          <p:cNvSpPr/>
          <p:nvPr/>
        </p:nvSpPr>
        <p:spPr>
          <a:xfrm>
            <a:off x="5491149" y="3465363"/>
            <a:ext cx="421910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from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Inpoint</a:t>
            </a:r>
            <a:endParaRPr lang="de-DE" sz="500" dirty="0"/>
          </a:p>
        </p:txBody>
      </p:sp>
      <p:sp>
        <p:nvSpPr>
          <p:cNvPr id="292" name="Rechteck 291"/>
          <p:cNvSpPr/>
          <p:nvPr/>
        </p:nvSpPr>
        <p:spPr>
          <a:xfrm>
            <a:off x="5331164" y="3367405"/>
            <a:ext cx="570990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Go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Inpoint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6027340" y="3411600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294" name="Rechteck 293"/>
          <p:cNvSpPr/>
          <p:nvPr/>
        </p:nvSpPr>
        <p:spPr>
          <a:xfrm>
            <a:off x="6098120" y="3464481"/>
            <a:ext cx="421910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from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Outpoint</a:t>
            </a:r>
            <a:endParaRPr lang="de-DE" sz="500" dirty="0"/>
          </a:p>
        </p:txBody>
      </p:sp>
      <p:sp>
        <p:nvSpPr>
          <p:cNvPr id="295" name="Rechteck 294"/>
          <p:cNvSpPr/>
          <p:nvPr/>
        </p:nvSpPr>
        <p:spPr>
          <a:xfrm>
            <a:off x="5899663" y="3366523"/>
            <a:ext cx="609462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Go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Outpoint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8" name="Textfeld 297"/>
          <p:cNvSpPr txBox="1"/>
          <p:nvPr/>
        </p:nvSpPr>
        <p:spPr>
          <a:xfrm>
            <a:off x="2061449" y="4951864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Win</a:t>
            </a:r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: </a:t>
            </a:r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ctrl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9" name="Textfeld 298"/>
          <p:cNvSpPr txBox="1"/>
          <p:nvPr/>
        </p:nvSpPr>
        <p:spPr>
          <a:xfrm>
            <a:off x="5804788" y="4953320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Win</a:t>
            </a:r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: </a:t>
            </a:r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ctrl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1784165" y="3332516"/>
            <a:ext cx="522900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Go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Start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Project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1" name="Textfeld 300"/>
          <p:cNvSpPr txBox="1"/>
          <p:nvPr/>
        </p:nvSpPr>
        <p:spPr>
          <a:xfrm>
            <a:off x="3006354" y="3177876"/>
            <a:ext cx="5405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40"/>
              </a:lnSpc>
            </a:pP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Repeat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2" name="Textfeld 301"/>
          <p:cNvSpPr txBox="1"/>
          <p:nvPr/>
        </p:nvSpPr>
        <p:spPr>
          <a:xfrm>
            <a:off x="1423693" y="3935589"/>
            <a:ext cx="669410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 </a:t>
            </a: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All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1323995" y="3929777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305" name="Textfeld 304"/>
          <p:cNvSpPr txBox="1"/>
          <p:nvPr/>
        </p:nvSpPr>
        <p:spPr>
          <a:xfrm>
            <a:off x="2290184" y="3775438"/>
            <a:ext cx="759239" cy="2205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 Dynamic</a:t>
            </a:r>
            <a:br>
              <a:rPr lang="de-DE" sz="50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Split Items</a:t>
            </a:r>
            <a:endParaRPr lang="de-DE" sz="10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2510305" y="3916889"/>
            <a:ext cx="538930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Docker Visible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8" name="Textfeld 307"/>
          <p:cNvSpPr txBox="1"/>
          <p:nvPr/>
        </p:nvSpPr>
        <p:spPr>
          <a:xfrm>
            <a:off x="5023706" y="3935442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Jump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...</a:t>
            </a:r>
          </a:p>
        </p:txBody>
      </p:sp>
      <p:sp>
        <p:nvSpPr>
          <p:cNvPr id="309" name="Rechteck 308"/>
          <p:cNvSpPr/>
          <p:nvPr/>
        </p:nvSpPr>
        <p:spPr>
          <a:xfrm>
            <a:off x="4925898" y="3919611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4747438" y="4292530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12" name="Rechteck 311"/>
          <p:cNvSpPr/>
          <p:nvPr/>
        </p:nvSpPr>
        <p:spPr>
          <a:xfrm>
            <a:off x="4729422" y="4344836"/>
            <a:ext cx="436338" cy="287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Normalize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/>
          </a:p>
        </p:txBody>
      </p:sp>
      <p:sp>
        <p:nvSpPr>
          <p:cNvPr id="313" name="Rechteck 312"/>
          <p:cNvSpPr/>
          <p:nvPr/>
        </p:nvSpPr>
        <p:spPr>
          <a:xfrm>
            <a:off x="7838804" y="3306488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14" name="Rechteck 313"/>
          <p:cNvSpPr/>
          <p:nvPr/>
        </p:nvSpPr>
        <p:spPr>
          <a:xfrm>
            <a:off x="7902015" y="3351002"/>
            <a:ext cx="3946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selected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/>
          </a:p>
        </p:txBody>
      </p:sp>
      <p:sp>
        <p:nvSpPr>
          <p:cNvPr id="316" name="Textfeld 315"/>
          <p:cNvSpPr txBox="1"/>
          <p:nvPr/>
        </p:nvSpPr>
        <p:spPr>
          <a:xfrm>
            <a:off x="5560221" y="3780785"/>
            <a:ext cx="47469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Show </a:t>
            </a:r>
            <a: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Ultraschall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Keymap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5619298" y="3764958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6399952" y="4578662"/>
            <a:ext cx="566182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Mute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Envelope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5" name="Textfeld 324"/>
          <p:cNvSpPr txBox="1"/>
          <p:nvPr/>
        </p:nvSpPr>
        <p:spPr>
          <a:xfrm>
            <a:off x="1003282" y="2112149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Recall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1</a:t>
            </a:r>
          </a:p>
        </p:txBody>
      </p:sp>
      <p:sp>
        <p:nvSpPr>
          <p:cNvPr id="326" name="Textfeld 325"/>
          <p:cNvSpPr txBox="1"/>
          <p:nvPr/>
        </p:nvSpPr>
        <p:spPr>
          <a:xfrm>
            <a:off x="839823" y="2103057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ultraschall" charset="-127"/>
                <a:ea typeface="ultraschall" charset="-127"/>
                <a:cs typeface="ultraschall" charset="-127"/>
              </a:rPr>
              <a:t>q</a:t>
            </a:r>
            <a:endParaRPr lang="de-DE" sz="10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950582" y="2221073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28" name="Rechteck 327"/>
          <p:cNvSpPr/>
          <p:nvPr/>
        </p:nvSpPr>
        <p:spPr>
          <a:xfrm>
            <a:off x="1007262" y="2274169"/>
            <a:ext cx="461986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Save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1</a:t>
            </a:r>
            <a:endParaRPr lang="de-DE" sz="500" dirty="0"/>
          </a:p>
        </p:txBody>
      </p:sp>
      <p:sp>
        <p:nvSpPr>
          <p:cNvPr id="329" name="Textfeld 328"/>
          <p:cNvSpPr txBox="1"/>
          <p:nvPr/>
        </p:nvSpPr>
        <p:spPr>
          <a:xfrm>
            <a:off x="1627439" y="2129890"/>
            <a:ext cx="465361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Recall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2</a:t>
            </a:r>
          </a:p>
        </p:txBody>
      </p:sp>
      <p:sp>
        <p:nvSpPr>
          <p:cNvPr id="330" name="Textfeld 329"/>
          <p:cNvSpPr txBox="1"/>
          <p:nvPr/>
        </p:nvSpPr>
        <p:spPr>
          <a:xfrm>
            <a:off x="1463525" y="2110581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ultraschall" charset="-127"/>
                <a:ea typeface="ultraschall" charset="-127"/>
                <a:cs typeface="ultraschall" charset="-127"/>
              </a:rPr>
              <a:t>a</a:t>
            </a:r>
            <a:endParaRPr lang="de-DE" sz="10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1574284" y="2228597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32" name="Rechteck 331"/>
          <p:cNvSpPr/>
          <p:nvPr/>
        </p:nvSpPr>
        <p:spPr>
          <a:xfrm>
            <a:off x="1630964" y="2281693"/>
            <a:ext cx="461986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Save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2</a:t>
            </a:r>
            <a:endParaRPr lang="de-DE" sz="500" dirty="0"/>
          </a:p>
        </p:txBody>
      </p:sp>
      <p:sp>
        <p:nvSpPr>
          <p:cNvPr id="333" name="Textfeld 332"/>
          <p:cNvSpPr txBox="1"/>
          <p:nvPr/>
        </p:nvSpPr>
        <p:spPr>
          <a:xfrm>
            <a:off x="2250878" y="2137078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Recall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3</a:t>
            </a:r>
          </a:p>
        </p:txBody>
      </p:sp>
      <p:sp>
        <p:nvSpPr>
          <p:cNvPr id="335" name="Rechteck 334"/>
          <p:cNvSpPr/>
          <p:nvPr/>
        </p:nvSpPr>
        <p:spPr>
          <a:xfrm>
            <a:off x="2197986" y="2236121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36" name="Rechteck 335"/>
          <p:cNvSpPr/>
          <p:nvPr/>
        </p:nvSpPr>
        <p:spPr>
          <a:xfrm>
            <a:off x="2254666" y="2289217"/>
            <a:ext cx="461986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Save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3</a:t>
            </a:r>
            <a:endParaRPr lang="de-DE" sz="500" dirty="0"/>
          </a:p>
        </p:txBody>
      </p:sp>
      <p:sp>
        <p:nvSpPr>
          <p:cNvPr id="337" name="Textfeld 336"/>
          <p:cNvSpPr txBox="1"/>
          <p:nvPr/>
        </p:nvSpPr>
        <p:spPr>
          <a:xfrm>
            <a:off x="2868977" y="2129310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Recall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4</a:t>
            </a:r>
          </a:p>
        </p:txBody>
      </p:sp>
      <p:sp>
        <p:nvSpPr>
          <p:cNvPr id="338" name="Textfeld 337"/>
          <p:cNvSpPr txBox="1"/>
          <p:nvPr/>
        </p:nvSpPr>
        <p:spPr>
          <a:xfrm>
            <a:off x="2705518" y="2114081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ultraschall" charset="-127"/>
                <a:ea typeface="ultraschall" charset="-127"/>
                <a:cs typeface="ultraschall" charset="-127"/>
              </a:rPr>
              <a:t>d</a:t>
            </a:r>
            <a:endParaRPr lang="de-DE" sz="10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39" name="Rechteck 338"/>
          <p:cNvSpPr/>
          <p:nvPr/>
        </p:nvSpPr>
        <p:spPr>
          <a:xfrm>
            <a:off x="2816277" y="2238234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40" name="Rechteck 339"/>
          <p:cNvSpPr/>
          <p:nvPr/>
        </p:nvSpPr>
        <p:spPr>
          <a:xfrm>
            <a:off x="2872957" y="2291330"/>
            <a:ext cx="461986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Save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4</a:t>
            </a:r>
            <a:endParaRPr lang="de-DE" sz="500" dirty="0"/>
          </a:p>
        </p:txBody>
      </p:sp>
      <p:sp>
        <p:nvSpPr>
          <p:cNvPr id="341" name="Textfeld 340"/>
          <p:cNvSpPr txBox="1"/>
          <p:nvPr/>
        </p:nvSpPr>
        <p:spPr>
          <a:xfrm>
            <a:off x="2085517" y="2103733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ultraschall" charset="-127"/>
                <a:ea typeface="ultraschall" charset="-127"/>
                <a:cs typeface="ultraschall" charset="-127"/>
              </a:rPr>
              <a:t>s</a:t>
            </a:r>
            <a:endParaRPr lang="de-DE" sz="10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42" name="Textfeld 341"/>
          <p:cNvSpPr txBox="1"/>
          <p:nvPr/>
        </p:nvSpPr>
        <p:spPr>
          <a:xfrm>
            <a:off x="3514402" y="2125205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Manager</a:t>
            </a:r>
          </a:p>
        </p:txBody>
      </p:sp>
      <p:sp>
        <p:nvSpPr>
          <p:cNvPr id="344" name="Textfeld 343"/>
          <p:cNvSpPr txBox="1"/>
          <p:nvPr/>
        </p:nvSpPr>
        <p:spPr>
          <a:xfrm>
            <a:off x="3945993" y="2128516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Views /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Manager</a:t>
            </a:r>
          </a:p>
        </p:txBody>
      </p:sp>
      <p:sp>
        <p:nvSpPr>
          <p:cNvPr id="334" name="Textfeld 333"/>
          <p:cNvSpPr txBox="1"/>
          <p:nvPr/>
        </p:nvSpPr>
        <p:spPr>
          <a:xfrm>
            <a:off x="3686768" y="372587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ultraschall" charset="-127"/>
                <a:ea typeface="ultraschall" charset="-127"/>
                <a:cs typeface="ultraschall" charset="-127"/>
              </a:rPr>
              <a:t>t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45" name="Textfeld 344"/>
          <p:cNvSpPr txBox="1"/>
          <p:nvPr/>
        </p:nvSpPr>
        <p:spPr>
          <a:xfrm>
            <a:off x="4734196" y="314147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 smtClean="0">
                <a:latin typeface="ultraschall" charset="-127"/>
                <a:ea typeface="ultraschall" charset="-127"/>
                <a:cs typeface="ultraschall" charset="-127"/>
              </a:rPr>
              <a:t>z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46" name="Textfeld 345"/>
          <p:cNvSpPr txBox="1"/>
          <p:nvPr/>
        </p:nvSpPr>
        <p:spPr>
          <a:xfrm>
            <a:off x="7877099" y="373698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ultraschall" charset="-127"/>
                <a:ea typeface="ultraschall" charset="-127"/>
                <a:cs typeface="ultraschall" charset="-127"/>
              </a:rPr>
              <a:t>8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47" name="Textfeld 346"/>
          <p:cNvSpPr txBox="1"/>
          <p:nvPr/>
        </p:nvSpPr>
        <p:spPr>
          <a:xfrm>
            <a:off x="6195371" y="406231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smtClean="0">
                <a:latin typeface="ultraschall" charset="-127"/>
                <a:ea typeface="ultraschall" charset="-127"/>
                <a:cs typeface="ultraschall" charset="-127"/>
              </a:rPr>
              <a:t>u</a:t>
            </a:r>
            <a:endParaRPr lang="de-DE" sz="5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48" name="Textfeld 347"/>
          <p:cNvSpPr txBox="1"/>
          <p:nvPr/>
        </p:nvSpPr>
        <p:spPr>
          <a:xfrm>
            <a:off x="1261559" y="374483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smtClean="0">
                <a:latin typeface="ultraschall" charset="-127"/>
                <a:ea typeface="ultraschall" charset="-127"/>
                <a:cs typeface="ultraschall" charset="-127"/>
              </a:rPr>
              <a:t>3</a:t>
            </a:r>
            <a:endParaRPr lang="de-DE" sz="8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4408719" y="4062470"/>
            <a:ext cx="463588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Peak Zoom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50" name="Textfeld 349"/>
          <p:cNvSpPr txBox="1"/>
          <p:nvPr/>
        </p:nvSpPr>
        <p:spPr>
          <a:xfrm>
            <a:off x="4210169" y="3173182"/>
            <a:ext cx="50072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57" name="Textfeld 356"/>
          <p:cNvSpPr txBox="1"/>
          <p:nvPr/>
        </p:nvSpPr>
        <p:spPr>
          <a:xfrm>
            <a:off x="3062443" y="3708832"/>
            <a:ext cx="226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latin typeface="ultraschall" charset="-127"/>
                <a:ea typeface="ultraschall" charset="-127"/>
                <a:cs typeface="ultraschall" charset="-127"/>
              </a:rPr>
              <a:t>2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59" name="Textfeld 358"/>
          <p:cNvSpPr txBox="1"/>
          <p:nvPr/>
        </p:nvSpPr>
        <p:spPr>
          <a:xfrm>
            <a:off x="1696922" y="4591767"/>
            <a:ext cx="45007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Mute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 Sel.</a:t>
            </a:r>
          </a:p>
        </p:txBody>
      </p:sp>
      <p:sp>
        <p:nvSpPr>
          <p:cNvPr id="360" name="Rechteck 359"/>
          <p:cNvSpPr/>
          <p:nvPr/>
        </p:nvSpPr>
        <p:spPr>
          <a:xfrm>
            <a:off x="1743481" y="4575940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1410005" y="3981964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61" name="Rechteck 360"/>
          <p:cNvSpPr/>
          <p:nvPr/>
        </p:nvSpPr>
        <p:spPr>
          <a:xfrm>
            <a:off x="1478029" y="4026809"/>
            <a:ext cx="367408" cy="2214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recAr</a:t>
            </a:r>
            <a:r>
              <a:rPr lang="de-DE" sz="500" dirty="0" err="1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</a:t>
            </a:r>
            <a:endParaRPr lang="de-DE" sz="500" dirty="0"/>
          </a:p>
        </p:txBody>
      </p:sp>
      <p:sp>
        <p:nvSpPr>
          <p:cNvPr id="362" name="Rechteck 361"/>
          <p:cNvSpPr/>
          <p:nvPr/>
        </p:nvSpPr>
        <p:spPr>
          <a:xfrm>
            <a:off x="4454008" y="3856194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63" name="Rechteck 362"/>
          <p:cNvSpPr/>
          <p:nvPr/>
        </p:nvSpPr>
        <p:spPr>
          <a:xfrm>
            <a:off x="4291791" y="3913480"/>
            <a:ext cx="579005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endParaRPr lang="de-DE" sz="500" dirty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>
              <a:lnSpc>
                <a:spcPts val="500"/>
              </a:lnSpc>
            </a:pP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Envelope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height</a:t>
            </a:r>
            <a:endParaRPr lang="de-DE" sz="500" dirty="0"/>
          </a:p>
        </p:txBody>
      </p:sp>
      <p:sp>
        <p:nvSpPr>
          <p:cNvPr id="365" name="Textfeld 364"/>
          <p:cNvSpPr txBox="1"/>
          <p:nvPr/>
        </p:nvSpPr>
        <p:spPr>
          <a:xfrm>
            <a:off x="7742266" y="2126896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properties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64" name="Textfeld 363"/>
          <p:cNvSpPr txBox="1"/>
          <p:nvPr/>
        </p:nvSpPr>
        <p:spPr>
          <a:xfrm>
            <a:off x="256108" y="2599318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Go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Cursor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5034864" y="3777680"/>
            <a:ext cx="425117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Playrate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4174250" y="4541108"/>
            <a:ext cx="385105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Open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Project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Folder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68" name="Textfeld 367"/>
          <p:cNvSpPr txBox="1"/>
          <p:nvPr/>
        </p:nvSpPr>
        <p:spPr>
          <a:xfrm>
            <a:off x="4000668" y="4342236"/>
            <a:ext cx="56317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Planned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54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407</Words>
  <Application>Microsoft Macintosh PowerPoint</Application>
  <PresentationFormat>Bildschirmpräsentation (4:3)</PresentationFormat>
  <Paragraphs>259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 LT Std 67 Medium Condensed</vt:lpstr>
      <vt:lpstr>ultraschall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Ralf Stockmann</dc:creator>
  <cp:lastModifiedBy>Ralf Stockmann</cp:lastModifiedBy>
  <cp:revision>98</cp:revision>
  <cp:lastPrinted>2017-12-02T21:13:17Z</cp:lastPrinted>
  <dcterms:created xsi:type="dcterms:W3CDTF">2017-01-06T18:35:58Z</dcterms:created>
  <dcterms:modified xsi:type="dcterms:W3CDTF">2018-01-16T16:32:17Z</dcterms:modified>
</cp:coreProperties>
</file>