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18311813" cy="128158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03" autoAdjust="0"/>
  </p:normalViewPr>
  <p:slideViewPr>
    <p:cSldViewPr snapToGrid="0">
      <p:cViewPr varScale="1">
        <p:scale>
          <a:sx n="42" d="100"/>
          <a:sy n="42" d="100"/>
        </p:scale>
        <p:origin x="142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0EA95-4976-41E3-B8A0-59DD04CA41C3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23963" y="1143000"/>
            <a:ext cx="4410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E91DD-9E5A-43CF-80DE-AB230FDCF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075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E91DD-9E5A-43CF-80DE-AB230FDCF6E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408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3386" y="2097416"/>
            <a:ext cx="15565041" cy="4461828"/>
          </a:xfrm>
        </p:spPr>
        <p:txBody>
          <a:bodyPr anchor="b"/>
          <a:lstStyle>
            <a:lvl1pPr algn="ctr">
              <a:defRPr sz="1121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8977" y="6731309"/>
            <a:ext cx="13733860" cy="3094205"/>
          </a:xfrm>
        </p:spPr>
        <p:txBody>
          <a:bodyPr/>
          <a:lstStyle>
            <a:lvl1pPr marL="0" indent="0" algn="ctr">
              <a:buNone/>
              <a:defRPr sz="4485"/>
            </a:lvl1pPr>
            <a:lvl2pPr marL="854415" indent="0" algn="ctr">
              <a:buNone/>
              <a:defRPr sz="3738"/>
            </a:lvl2pPr>
            <a:lvl3pPr marL="1708831" indent="0" algn="ctr">
              <a:buNone/>
              <a:defRPr sz="3364"/>
            </a:lvl3pPr>
            <a:lvl4pPr marL="2563246" indent="0" algn="ctr">
              <a:buNone/>
              <a:defRPr sz="2990"/>
            </a:lvl4pPr>
            <a:lvl5pPr marL="3417661" indent="0" algn="ctr">
              <a:buNone/>
              <a:defRPr sz="2990"/>
            </a:lvl5pPr>
            <a:lvl6pPr marL="4272077" indent="0" algn="ctr">
              <a:buNone/>
              <a:defRPr sz="2990"/>
            </a:lvl6pPr>
            <a:lvl7pPr marL="5126492" indent="0" algn="ctr">
              <a:buNone/>
              <a:defRPr sz="2990"/>
            </a:lvl7pPr>
            <a:lvl8pPr marL="5980908" indent="0" algn="ctr">
              <a:buNone/>
              <a:defRPr sz="2990"/>
            </a:lvl8pPr>
            <a:lvl9pPr marL="6835323" indent="0" algn="ctr">
              <a:buNone/>
              <a:defRPr sz="299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E9F-7B25-4B00-8D2E-AD2341A3B5B6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C533-1144-44F5-9F99-A86B0950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54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E9F-7B25-4B00-8D2E-AD2341A3B5B6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C533-1144-44F5-9F99-A86B0950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01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04392" y="682327"/>
            <a:ext cx="3948485" cy="1086087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8938" y="682327"/>
            <a:ext cx="11616556" cy="1086087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E9F-7B25-4B00-8D2E-AD2341A3B5B6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C533-1144-44F5-9F99-A86B0950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159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E9F-7B25-4B00-8D2E-AD2341A3B5B6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C533-1144-44F5-9F99-A86B0950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72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401" y="3195076"/>
            <a:ext cx="15793939" cy="5331052"/>
          </a:xfrm>
        </p:spPr>
        <p:txBody>
          <a:bodyPr anchor="b"/>
          <a:lstStyle>
            <a:lvl1pPr>
              <a:defRPr sz="1121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9401" y="8576562"/>
            <a:ext cx="15793939" cy="2803475"/>
          </a:xfrm>
        </p:spPr>
        <p:txBody>
          <a:bodyPr/>
          <a:lstStyle>
            <a:lvl1pPr marL="0" indent="0">
              <a:buNone/>
              <a:defRPr sz="4485">
                <a:solidFill>
                  <a:schemeClr val="tx1"/>
                </a:solidFill>
              </a:defRPr>
            </a:lvl1pPr>
            <a:lvl2pPr marL="854415" indent="0">
              <a:buNone/>
              <a:defRPr sz="3738">
                <a:solidFill>
                  <a:schemeClr val="tx1">
                    <a:tint val="75000"/>
                  </a:schemeClr>
                </a:solidFill>
              </a:defRPr>
            </a:lvl2pPr>
            <a:lvl3pPr marL="1708831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3pPr>
            <a:lvl4pPr marL="2563246" indent="0">
              <a:buNone/>
              <a:defRPr sz="2990">
                <a:solidFill>
                  <a:schemeClr val="tx1">
                    <a:tint val="75000"/>
                  </a:schemeClr>
                </a:solidFill>
              </a:defRPr>
            </a:lvl4pPr>
            <a:lvl5pPr marL="3417661" indent="0">
              <a:buNone/>
              <a:defRPr sz="2990">
                <a:solidFill>
                  <a:schemeClr val="tx1">
                    <a:tint val="75000"/>
                  </a:schemeClr>
                </a:solidFill>
              </a:defRPr>
            </a:lvl5pPr>
            <a:lvl6pPr marL="4272077" indent="0">
              <a:buNone/>
              <a:defRPr sz="2990">
                <a:solidFill>
                  <a:schemeClr val="tx1">
                    <a:tint val="75000"/>
                  </a:schemeClr>
                </a:solidFill>
              </a:defRPr>
            </a:lvl6pPr>
            <a:lvl7pPr marL="5126492" indent="0">
              <a:buNone/>
              <a:defRPr sz="2990">
                <a:solidFill>
                  <a:schemeClr val="tx1">
                    <a:tint val="75000"/>
                  </a:schemeClr>
                </a:solidFill>
              </a:defRPr>
            </a:lvl7pPr>
            <a:lvl8pPr marL="5980908" indent="0">
              <a:buNone/>
              <a:defRPr sz="2990">
                <a:solidFill>
                  <a:schemeClr val="tx1">
                    <a:tint val="75000"/>
                  </a:schemeClr>
                </a:solidFill>
              </a:defRPr>
            </a:lvl8pPr>
            <a:lvl9pPr marL="6835323" indent="0">
              <a:buNone/>
              <a:defRPr sz="29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E9F-7B25-4B00-8D2E-AD2341A3B5B6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C533-1144-44F5-9F99-A86B0950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97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8937" y="3411637"/>
            <a:ext cx="7782521" cy="81315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70355" y="3411637"/>
            <a:ext cx="7782521" cy="81315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E9F-7B25-4B00-8D2E-AD2341A3B5B6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C533-1144-44F5-9F99-A86B0950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753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322" y="682330"/>
            <a:ext cx="15793939" cy="24771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324" y="3141673"/>
            <a:ext cx="7746754" cy="1539686"/>
          </a:xfrm>
        </p:spPr>
        <p:txBody>
          <a:bodyPr anchor="b"/>
          <a:lstStyle>
            <a:lvl1pPr marL="0" indent="0">
              <a:buNone/>
              <a:defRPr sz="4485" b="1"/>
            </a:lvl1pPr>
            <a:lvl2pPr marL="854415" indent="0">
              <a:buNone/>
              <a:defRPr sz="3738" b="1"/>
            </a:lvl2pPr>
            <a:lvl3pPr marL="1708831" indent="0">
              <a:buNone/>
              <a:defRPr sz="3364" b="1"/>
            </a:lvl3pPr>
            <a:lvl4pPr marL="2563246" indent="0">
              <a:buNone/>
              <a:defRPr sz="2990" b="1"/>
            </a:lvl4pPr>
            <a:lvl5pPr marL="3417661" indent="0">
              <a:buNone/>
              <a:defRPr sz="2990" b="1"/>
            </a:lvl5pPr>
            <a:lvl6pPr marL="4272077" indent="0">
              <a:buNone/>
              <a:defRPr sz="2990" b="1"/>
            </a:lvl6pPr>
            <a:lvl7pPr marL="5126492" indent="0">
              <a:buNone/>
              <a:defRPr sz="2990" b="1"/>
            </a:lvl7pPr>
            <a:lvl8pPr marL="5980908" indent="0">
              <a:buNone/>
              <a:defRPr sz="2990" b="1"/>
            </a:lvl8pPr>
            <a:lvl9pPr marL="6835323" indent="0">
              <a:buNone/>
              <a:defRPr sz="299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324" y="4681359"/>
            <a:ext cx="7746754" cy="688557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70356" y="3141673"/>
            <a:ext cx="7784906" cy="1539686"/>
          </a:xfrm>
        </p:spPr>
        <p:txBody>
          <a:bodyPr anchor="b"/>
          <a:lstStyle>
            <a:lvl1pPr marL="0" indent="0">
              <a:buNone/>
              <a:defRPr sz="4485" b="1"/>
            </a:lvl1pPr>
            <a:lvl2pPr marL="854415" indent="0">
              <a:buNone/>
              <a:defRPr sz="3738" b="1"/>
            </a:lvl2pPr>
            <a:lvl3pPr marL="1708831" indent="0">
              <a:buNone/>
              <a:defRPr sz="3364" b="1"/>
            </a:lvl3pPr>
            <a:lvl4pPr marL="2563246" indent="0">
              <a:buNone/>
              <a:defRPr sz="2990" b="1"/>
            </a:lvl4pPr>
            <a:lvl5pPr marL="3417661" indent="0">
              <a:buNone/>
              <a:defRPr sz="2990" b="1"/>
            </a:lvl5pPr>
            <a:lvl6pPr marL="4272077" indent="0">
              <a:buNone/>
              <a:defRPr sz="2990" b="1"/>
            </a:lvl6pPr>
            <a:lvl7pPr marL="5126492" indent="0">
              <a:buNone/>
              <a:defRPr sz="2990" b="1"/>
            </a:lvl7pPr>
            <a:lvl8pPr marL="5980908" indent="0">
              <a:buNone/>
              <a:defRPr sz="2990" b="1"/>
            </a:lvl8pPr>
            <a:lvl9pPr marL="6835323" indent="0">
              <a:buNone/>
              <a:defRPr sz="299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70356" y="4681359"/>
            <a:ext cx="7784906" cy="688557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E9F-7B25-4B00-8D2E-AD2341A3B5B6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C533-1144-44F5-9F99-A86B0950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778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E9F-7B25-4B00-8D2E-AD2341A3B5B6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C533-1144-44F5-9F99-A86B0950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71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E9F-7B25-4B00-8D2E-AD2341A3B5B6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C533-1144-44F5-9F99-A86B0950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72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322" y="854392"/>
            <a:ext cx="5906036" cy="2990374"/>
          </a:xfrm>
        </p:spPr>
        <p:txBody>
          <a:bodyPr anchor="b"/>
          <a:lstStyle>
            <a:lvl1pPr>
              <a:defRPr sz="59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4906" y="1845253"/>
            <a:ext cx="9270355" cy="9107587"/>
          </a:xfrm>
        </p:spPr>
        <p:txBody>
          <a:bodyPr/>
          <a:lstStyle>
            <a:lvl1pPr>
              <a:defRPr sz="5980"/>
            </a:lvl1pPr>
            <a:lvl2pPr>
              <a:defRPr sz="5233"/>
            </a:lvl2pPr>
            <a:lvl3pPr>
              <a:defRPr sz="4485"/>
            </a:lvl3pPr>
            <a:lvl4pPr>
              <a:defRPr sz="3738"/>
            </a:lvl4pPr>
            <a:lvl5pPr>
              <a:defRPr sz="3738"/>
            </a:lvl5pPr>
            <a:lvl6pPr>
              <a:defRPr sz="3738"/>
            </a:lvl6pPr>
            <a:lvl7pPr>
              <a:defRPr sz="3738"/>
            </a:lvl7pPr>
            <a:lvl8pPr>
              <a:defRPr sz="3738"/>
            </a:lvl8pPr>
            <a:lvl9pPr>
              <a:defRPr sz="3738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1322" y="3844767"/>
            <a:ext cx="5906036" cy="7122905"/>
          </a:xfrm>
        </p:spPr>
        <p:txBody>
          <a:bodyPr/>
          <a:lstStyle>
            <a:lvl1pPr marL="0" indent="0">
              <a:buNone/>
              <a:defRPr sz="2990"/>
            </a:lvl1pPr>
            <a:lvl2pPr marL="854415" indent="0">
              <a:buNone/>
              <a:defRPr sz="2616"/>
            </a:lvl2pPr>
            <a:lvl3pPr marL="1708831" indent="0">
              <a:buNone/>
              <a:defRPr sz="2243"/>
            </a:lvl3pPr>
            <a:lvl4pPr marL="2563246" indent="0">
              <a:buNone/>
              <a:defRPr sz="1869"/>
            </a:lvl4pPr>
            <a:lvl5pPr marL="3417661" indent="0">
              <a:buNone/>
              <a:defRPr sz="1869"/>
            </a:lvl5pPr>
            <a:lvl6pPr marL="4272077" indent="0">
              <a:buNone/>
              <a:defRPr sz="1869"/>
            </a:lvl6pPr>
            <a:lvl7pPr marL="5126492" indent="0">
              <a:buNone/>
              <a:defRPr sz="1869"/>
            </a:lvl7pPr>
            <a:lvl8pPr marL="5980908" indent="0">
              <a:buNone/>
              <a:defRPr sz="1869"/>
            </a:lvl8pPr>
            <a:lvl9pPr marL="6835323" indent="0">
              <a:buNone/>
              <a:defRPr sz="1869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E9F-7B25-4B00-8D2E-AD2341A3B5B6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C533-1144-44F5-9F99-A86B0950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625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322" y="854392"/>
            <a:ext cx="5906036" cy="2990374"/>
          </a:xfrm>
        </p:spPr>
        <p:txBody>
          <a:bodyPr anchor="b"/>
          <a:lstStyle>
            <a:lvl1pPr>
              <a:defRPr sz="59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84906" y="1845253"/>
            <a:ext cx="9270355" cy="9107587"/>
          </a:xfrm>
        </p:spPr>
        <p:txBody>
          <a:bodyPr anchor="t"/>
          <a:lstStyle>
            <a:lvl1pPr marL="0" indent="0">
              <a:buNone/>
              <a:defRPr sz="5980"/>
            </a:lvl1pPr>
            <a:lvl2pPr marL="854415" indent="0">
              <a:buNone/>
              <a:defRPr sz="5233"/>
            </a:lvl2pPr>
            <a:lvl3pPr marL="1708831" indent="0">
              <a:buNone/>
              <a:defRPr sz="4485"/>
            </a:lvl3pPr>
            <a:lvl4pPr marL="2563246" indent="0">
              <a:buNone/>
              <a:defRPr sz="3738"/>
            </a:lvl4pPr>
            <a:lvl5pPr marL="3417661" indent="0">
              <a:buNone/>
              <a:defRPr sz="3738"/>
            </a:lvl5pPr>
            <a:lvl6pPr marL="4272077" indent="0">
              <a:buNone/>
              <a:defRPr sz="3738"/>
            </a:lvl6pPr>
            <a:lvl7pPr marL="5126492" indent="0">
              <a:buNone/>
              <a:defRPr sz="3738"/>
            </a:lvl7pPr>
            <a:lvl8pPr marL="5980908" indent="0">
              <a:buNone/>
              <a:defRPr sz="3738"/>
            </a:lvl8pPr>
            <a:lvl9pPr marL="6835323" indent="0">
              <a:buNone/>
              <a:defRPr sz="373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1322" y="3844767"/>
            <a:ext cx="5906036" cy="7122905"/>
          </a:xfrm>
        </p:spPr>
        <p:txBody>
          <a:bodyPr/>
          <a:lstStyle>
            <a:lvl1pPr marL="0" indent="0">
              <a:buNone/>
              <a:defRPr sz="2990"/>
            </a:lvl1pPr>
            <a:lvl2pPr marL="854415" indent="0">
              <a:buNone/>
              <a:defRPr sz="2616"/>
            </a:lvl2pPr>
            <a:lvl3pPr marL="1708831" indent="0">
              <a:buNone/>
              <a:defRPr sz="2243"/>
            </a:lvl3pPr>
            <a:lvl4pPr marL="2563246" indent="0">
              <a:buNone/>
              <a:defRPr sz="1869"/>
            </a:lvl4pPr>
            <a:lvl5pPr marL="3417661" indent="0">
              <a:buNone/>
              <a:defRPr sz="1869"/>
            </a:lvl5pPr>
            <a:lvl6pPr marL="4272077" indent="0">
              <a:buNone/>
              <a:defRPr sz="1869"/>
            </a:lvl6pPr>
            <a:lvl7pPr marL="5126492" indent="0">
              <a:buNone/>
              <a:defRPr sz="1869"/>
            </a:lvl7pPr>
            <a:lvl8pPr marL="5980908" indent="0">
              <a:buNone/>
              <a:defRPr sz="1869"/>
            </a:lvl8pPr>
            <a:lvl9pPr marL="6835323" indent="0">
              <a:buNone/>
              <a:defRPr sz="1869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E9F-7B25-4B00-8D2E-AD2341A3B5B6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C533-1144-44F5-9F99-A86B0950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29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8937" y="682330"/>
            <a:ext cx="15793939" cy="24771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937" y="3411637"/>
            <a:ext cx="15793939" cy="8131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8937" y="11878433"/>
            <a:ext cx="4120158" cy="6823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D1E9F-7B25-4B00-8D2E-AD2341A3B5B6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65788" y="11878433"/>
            <a:ext cx="6180237" cy="6823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32718" y="11878433"/>
            <a:ext cx="4120158" cy="6823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DC533-1144-44F5-9F99-A86B0950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09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708831" rtl="0" eaLnBrk="1" latinLnBrk="0" hangingPunct="1">
        <a:lnSpc>
          <a:spcPct val="90000"/>
        </a:lnSpc>
        <a:spcBef>
          <a:spcPct val="0"/>
        </a:spcBef>
        <a:buNone/>
        <a:defRPr sz="82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7208" indent="-427208" algn="l" defTabSz="1708831" rtl="0" eaLnBrk="1" latinLnBrk="0" hangingPunct="1">
        <a:lnSpc>
          <a:spcPct val="90000"/>
        </a:lnSpc>
        <a:spcBef>
          <a:spcPts val="1869"/>
        </a:spcBef>
        <a:buFont typeface="Arial" panose="020B0604020202020204" pitchFamily="34" charset="0"/>
        <a:buChar char="•"/>
        <a:defRPr sz="5233" kern="1200">
          <a:solidFill>
            <a:schemeClr val="tx1"/>
          </a:solidFill>
          <a:latin typeface="+mn-lt"/>
          <a:ea typeface="+mn-ea"/>
          <a:cs typeface="+mn-cs"/>
        </a:defRPr>
      </a:lvl1pPr>
      <a:lvl2pPr marL="1281623" indent="-427208" algn="l" defTabSz="1708831" rtl="0" eaLnBrk="1" latinLnBrk="0" hangingPunct="1">
        <a:lnSpc>
          <a:spcPct val="90000"/>
        </a:lnSpc>
        <a:spcBef>
          <a:spcPts val="934"/>
        </a:spcBef>
        <a:buFont typeface="Arial" panose="020B0604020202020204" pitchFamily="34" charset="0"/>
        <a:buChar char="•"/>
        <a:defRPr sz="4485" kern="1200">
          <a:solidFill>
            <a:schemeClr val="tx1"/>
          </a:solidFill>
          <a:latin typeface="+mn-lt"/>
          <a:ea typeface="+mn-ea"/>
          <a:cs typeface="+mn-cs"/>
        </a:defRPr>
      </a:lvl2pPr>
      <a:lvl3pPr marL="2136038" indent="-427208" algn="l" defTabSz="1708831" rtl="0" eaLnBrk="1" latinLnBrk="0" hangingPunct="1">
        <a:lnSpc>
          <a:spcPct val="90000"/>
        </a:lnSpc>
        <a:spcBef>
          <a:spcPts val="934"/>
        </a:spcBef>
        <a:buFont typeface="Arial" panose="020B0604020202020204" pitchFamily="34" charset="0"/>
        <a:buChar char="•"/>
        <a:defRPr sz="3738" kern="1200">
          <a:solidFill>
            <a:schemeClr val="tx1"/>
          </a:solidFill>
          <a:latin typeface="+mn-lt"/>
          <a:ea typeface="+mn-ea"/>
          <a:cs typeface="+mn-cs"/>
        </a:defRPr>
      </a:lvl3pPr>
      <a:lvl4pPr marL="2990454" indent="-427208" algn="l" defTabSz="1708831" rtl="0" eaLnBrk="1" latinLnBrk="0" hangingPunct="1">
        <a:lnSpc>
          <a:spcPct val="90000"/>
        </a:lnSpc>
        <a:spcBef>
          <a:spcPts val="934"/>
        </a:spcBef>
        <a:buFont typeface="Arial" panose="020B0604020202020204" pitchFamily="34" charset="0"/>
        <a:buChar char="•"/>
        <a:defRPr sz="3364" kern="1200">
          <a:solidFill>
            <a:schemeClr val="tx1"/>
          </a:solidFill>
          <a:latin typeface="+mn-lt"/>
          <a:ea typeface="+mn-ea"/>
          <a:cs typeface="+mn-cs"/>
        </a:defRPr>
      </a:lvl4pPr>
      <a:lvl5pPr marL="3844869" indent="-427208" algn="l" defTabSz="1708831" rtl="0" eaLnBrk="1" latinLnBrk="0" hangingPunct="1">
        <a:lnSpc>
          <a:spcPct val="90000"/>
        </a:lnSpc>
        <a:spcBef>
          <a:spcPts val="934"/>
        </a:spcBef>
        <a:buFont typeface="Arial" panose="020B0604020202020204" pitchFamily="34" charset="0"/>
        <a:buChar char="•"/>
        <a:defRPr sz="3364" kern="1200">
          <a:solidFill>
            <a:schemeClr val="tx1"/>
          </a:solidFill>
          <a:latin typeface="+mn-lt"/>
          <a:ea typeface="+mn-ea"/>
          <a:cs typeface="+mn-cs"/>
        </a:defRPr>
      </a:lvl5pPr>
      <a:lvl6pPr marL="4699284" indent="-427208" algn="l" defTabSz="1708831" rtl="0" eaLnBrk="1" latinLnBrk="0" hangingPunct="1">
        <a:lnSpc>
          <a:spcPct val="90000"/>
        </a:lnSpc>
        <a:spcBef>
          <a:spcPts val="934"/>
        </a:spcBef>
        <a:buFont typeface="Arial" panose="020B0604020202020204" pitchFamily="34" charset="0"/>
        <a:buChar char="•"/>
        <a:defRPr sz="3364" kern="1200">
          <a:solidFill>
            <a:schemeClr val="tx1"/>
          </a:solidFill>
          <a:latin typeface="+mn-lt"/>
          <a:ea typeface="+mn-ea"/>
          <a:cs typeface="+mn-cs"/>
        </a:defRPr>
      </a:lvl6pPr>
      <a:lvl7pPr marL="5553700" indent="-427208" algn="l" defTabSz="1708831" rtl="0" eaLnBrk="1" latinLnBrk="0" hangingPunct="1">
        <a:lnSpc>
          <a:spcPct val="90000"/>
        </a:lnSpc>
        <a:spcBef>
          <a:spcPts val="934"/>
        </a:spcBef>
        <a:buFont typeface="Arial" panose="020B0604020202020204" pitchFamily="34" charset="0"/>
        <a:buChar char="•"/>
        <a:defRPr sz="3364" kern="1200">
          <a:solidFill>
            <a:schemeClr val="tx1"/>
          </a:solidFill>
          <a:latin typeface="+mn-lt"/>
          <a:ea typeface="+mn-ea"/>
          <a:cs typeface="+mn-cs"/>
        </a:defRPr>
      </a:lvl7pPr>
      <a:lvl8pPr marL="6408115" indent="-427208" algn="l" defTabSz="1708831" rtl="0" eaLnBrk="1" latinLnBrk="0" hangingPunct="1">
        <a:lnSpc>
          <a:spcPct val="90000"/>
        </a:lnSpc>
        <a:spcBef>
          <a:spcPts val="934"/>
        </a:spcBef>
        <a:buFont typeface="Arial" panose="020B0604020202020204" pitchFamily="34" charset="0"/>
        <a:buChar char="•"/>
        <a:defRPr sz="3364" kern="1200">
          <a:solidFill>
            <a:schemeClr val="tx1"/>
          </a:solidFill>
          <a:latin typeface="+mn-lt"/>
          <a:ea typeface="+mn-ea"/>
          <a:cs typeface="+mn-cs"/>
        </a:defRPr>
      </a:lvl8pPr>
      <a:lvl9pPr marL="7262531" indent="-427208" algn="l" defTabSz="1708831" rtl="0" eaLnBrk="1" latinLnBrk="0" hangingPunct="1">
        <a:lnSpc>
          <a:spcPct val="90000"/>
        </a:lnSpc>
        <a:spcBef>
          <a:spcPts val="934"/>
        </a:spcBef>
        <a:buFont typeface="Arial" panose="020B0604020202020204" pitchFamily="34" charset="0"/>
        <a:buChar char="•"/>
        <a:defRPr sz="33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08831" rtl="0" eaLnBrk="1" latinLnBrk="0" hangingPunct="1">
        <a:defRPr sz="3364" kern="1200">
          <a:solidFill>
            <a:schemeClr val="tx1"/>
          </a:solidFill>
          <a:latin typeface="+mn-lt"/>
          <a:ea typeface="+mn-ea"/>
          <a:cs typeface="+mn-cs"/>
        </a:defRPr>
      </a:lvl1pPr>
      <a:lvl2pPr marL="854415" algn="l" defTabSz="1708831" rtl="0" eaLnBrk="1" latinLnBrk="0" hangingPunct="1">
        <a:defRPr sz="3364" kern="1200">
          <a:solidFill>
            <a:schemeClr val="tx1"/>
          </a:solidFill>
          <a:latin typeface="+mn-lt"/>
          <a:ea typeface="+mn-ea"/>
          <a:cs typeface="+mn-cs"/>
        </a:defRPr>
      </a:lvl2pPr>
      <a:lvl3pPr marL="1708831" algn="l" defTabSz="1708831" rtl="0" eaLnBrk="1" latinLnBrk="0" hangingPunct="1">
        <a:defRPr sz="3364" kern="1200">
          <a:solidFill>
            <a:schemeClr val="tx1"/>
          </a:solidFill>
          <a:latin typeface="+mn-lt"/>
          <a:ea typeface="+mn-ea"/>
          <a:cs typeface="+mn-cs"/>
        </a:defRPr>
      </a:lvl3pPr>
      <a:lvl4pPr marL="2563246" algn="l" defTabSz="1708831" rtl="0" eaLnBrk="1" latinLnBrk="0" hangingPunct="1">
        <a:defRPr sz="3364" kern="1200">
          <a:solidFill>
            <a:schemeClr val="tx1"/>
          </a:solidFill>
          <a:latin typeface="+mn-lt"/>
          <a:ea typeface="+mn-ea"/>
          <a:cs typeface="+mn-cs"/>
        </a:defRPr>
      </a:lvl4pPr>
      <a:lvl5pPr marL="3417661" algn="l" defTabSz="1708831" rtl="0" eaLnBrk="1" latinLnBrk="0" hangingPunct="1">
        <a:defRPr sz="3364" kern="1200">
          <a:solidFill>
            <a:schemeClr val="tx1"/>
          </a:solidFill>
          <a:latin typeface="+mn-lt"/>
          <a:ea typeface="+mn-ea"/>
          <a:cs typeface="+mn-cs"/>
        </a:defRPr>
      </a:lvl5pPr>
      <a:lvl6pPr marL="4272077" algn="l" defTabSz="1708831" rtl="0" eaLnBrk="1" latinLnBrk="0" hangingPunct="1">
        <a:defRPr sz="3364" kern="1200">
          <a:solidFill>
            <a:schemeClr val="tx1"/>
          </a:solidFill>
          <a:latin typeface="+mn-lt"/>
          <a:ea typeface="+mn-ea"/>
          <a:cs typeface="+mn-cs"/>
        </a:defRPr>
      </a:lvl6pPr>
      <a:lvl7pPr marL="5126492" algn="l" defTabSz="1708831" rtl="0" eaLnBrk="1" latinLnBrk="0" hangingPunct="1">
        <a:defRPr sz="3364" kern="1200">
          <a:solidFill>
            <a:schemeClr val="tx1"/>
          </a:solidFill>
          <a:latin typeface="+mn-lt"/>
          <a:ea typeface="+mn-ea"/>
          <a:cs typeface="+mn-cs"/>
        </a:defRPr>
      </a:lvl7pPr>
      <a:lvl8pPr marL="5980908" algn="l" defTabSz="1708831" rtl="0" eaLnBrk="1" latinLnBrk="0" hangingPunct="1">
        <a:defRPr sz="3364" kern="1200">
          <a:solidFill>
            <a:schemeClr val="tx1"/>
          </a:solidFill>
          <a:latin typeface="+mn-lt"/>
          <a:ea typeface="+mn-ea"/>
          <a:cs typeface="+mn-cs"/>
        </a:defRPr>
      </a:lvl8pPr>
      <a:lvl9pPr marL="6835323" algn="l" defTabSz="1708831" rtl="0" eaLnBrk="1" latinLnBrk="0" hangingPunct="1">
        <a:defRPr sz="33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组合 437">
            <a:extLst>
              <a:ext uri="{FF2B5EF4-FFF2-40B4-BE49-F238E27FC236}">
                <a16:creationId xmlns:a16="http://schemas.microsoft.com/office/drawing/2014/main" id="{32DCF8D2-1B1E-4E2E-941C-AB5F6FCB0290}"/>
              </a:ext>
            </a:extLst>
          </p:cNvPr>
          <p:cNvGrpSpPr/>
          <p:nvPr/>
        </p:nvGrpSpPr>
        <p:grpSpPr>
          <a:xfrm>
            <a:off x="15280398" y="5144684"/>
            <a:ext cx="1343378" cy="1802479"/>
            <a:chOff x="18527459" y="3323816"/>
            <a:chExt cx="1343378" cy="1802479"/>
          </a:xfrm>
        </p:grpSpPr>
        <p:sp>
          <p:nvSpPr>
            <p:cNvPr id="439" name="矩形 438">
              <a:extLst>
                <a:ext uri="{FF2B5EF4-FFF2-40B4-BE49-F238E27FC236}">
                  <a16:creationId xmlns:a16="http://schemas.microsoft.com/office/drawing/2014/main" id="{EFF6DE5F-BAE2-4BB2-A7BF-2F1D8F42F9D9}"/>
                </a:ext>
              </a:extLst>
            </p:cNvPr>
            <p:cNvSpPr/>
            <p:nvPr/>
          </p:nvSpPr>
          <p:spPr>
            <a:xfrm>
              <a:off x="18527459" y="3323816"/>
              <a:ext cx="1343378" cy="279918"/>
            </a:xfrm>
            <a:prstGeom prst="rect">
              <a:avLst/>
            </a:prstGeom>
            <a:solidFill>
              <a:schemeClr val="bg1">
                <a:lumMod val="65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teacher</a:t>
              </a:r>
              <a:endParaRPr lang="zh-CN" alt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0" name="矩形 439">
              <a:extLst>
                <a:ext uri="{FF2B5EF4-FFF2-40B4-BE49-F238E27FC236}">
                  <a16:creationId xmlns:a16="http://schemas.microsoft.com/office/drawing/2014/main" id="{ECEFBA70-2E98-430D-8ACE-B23CEF56FC58}"/>
                </a:ext>
              </a:extLst>
            </p:cNvPr>
            <p:cNvSpPr/>
            <p:nvPr/>
          </p:nvSpPr>
          <p:spPr>
            <a:xfrm>
              <a:off x="18527459" y="3603735"/>
              <a:ext cx="1343378" cy="15225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600" u="sng">
                  <a:latin typeface="Times New Roman" panose="02020603050405020304" pitchFamily="18" charset="0"/>
                  <a:cs typeface="Times New Roman" panose="02020603050405020304" pitchFamily="18" charset="0"/>
                </a:rPr>
                <a:t>teacher_</a:t>
              </a:r>
              <a:r>
                <a:rPr lang="en-US" altLang="zh-CN" sz="1600" u="sng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endParaRPr lang="en-US" altLang="zh-CN" sz="1600" u="sng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password</a:t>
              </a:r>
            </a:p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teacher_name</a:t>
              </a:r>
            </a:p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department</a:t>
              </a:r>
            </a:p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title</a:t>
              </a:r>
            </a:p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contact_way</a:t>
              </a:r>
            </a:p>
          </p:txBody>
        </p:sp>
      </p:grpSp>
      <p:grpSp>
        <p:nvGrpSpPr>
          <p:cNvPr id="441" name="组合 440">
            <a:extLst>
              <a:ext uri="{FF2B5EF4-FFF2-40B4-BE49-F238E27FC236}">
                <a16:creationId xmlns:a16="http://schemas.microsoft.com/office/drawing/2014/main" id="{D644E018-EF97-4C38-9FEF-E51E953E5B07}"/>
              </a:ext>
            </a:extLst>
          </p:cNvPr>
          <p:cNvGrpSpPr/>
          <p:nvPr/>
        </p:nvGrpSpPr>
        <p:grpSpPr>
          <a:xfrm>
            <a:off x="8046704" y="5542010"/>
            <a:ext cx="1892734" cy="3289791"/>
            <a:chOff x="13445635" y="2687724"/>
            <a:chExt cx="1892734" cy="3289791"/>
          </a:xfrm>
        </p:grpSpPr>
        <p:sp>
          <p:nvSpPr>
            <p:cNvPr id="442" name="矩形 441">
              <a:extLst>
                <a:ext uri="{FF2B5EF4-FFF2-40B4-BE49-F238E27FC236}">
                  <a16:creationId xmlns:a16="http://schemas.microsoft.com/office/drawing/2014/main" id="{5E488B6B-52B2-4776-8076-A3048EF1ADC7}"/>
                </a:ext>
              </a:extLst>
            </p:cNvPr>
            <p:cNvSpPr/>
            <p:nvPr/>
          </p:nvSpPr>
          <p:spPr>
            <a:xfrm>
              <a:off x="13445636" y="2967644"/>
              <a:ext cx="1892733" cy="30098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600" u="sng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student_ID</a:t>
              </a:r>
              <a:endParaRPr lang="en-US" altLang="zh-CN" sz="1600" u="s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password</a:t>
              </a:r>
            </a:p>
            <a:p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student_name</a:t>
              </a:r>
              <a:endPara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sex</a:t>
              </a:r>
            </a:p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department</a:t>
              </a:r>
            </a:p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grade</a:t>
              </a:r>
            </a:p>
            <a:p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class_num</a:t>
              </a:r>
              <a:endPara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dorm_num</a:t>
              </a:r>
              <a:endPara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healthcode_color</a:t>
              </a:r>
              <a:endPara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contact_way</a:t>
              </a:r>
              <a:endPara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emergency_contact</a:t>
              </a:r>
              <a:endPara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currenthealth_status</a:t>
              </a:r>
              <a:endPara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3" name="矩形 442">
              <a:extLst>
                <a:ext uri="{FF2B5EF4-FFF2-40B4-BE49-F238E27FC236}">
                  <a16:creationId xmlns:a16="http://schemas.microsoft.com/office/drawing/2014/main" id="{E08BE95F-C385-4B30-B502-4EE39EDDF55F}"/>
                </a:ext>
              </a:extLst>
            </p:cNvPr>
            <p:cNvSpPr/>
            <p:nvPr/>
          </p:nvSpPr>
          <p:spPr>
            <a:xfrm>
              <a:off x="13445635" y="2687724"/>
              <a:ext cx="1892733" cy="279918"/>
            </a:xfrm>
            <a:prstGeom prst="rect">
              <a:avLst/>
            </a:prstGeom>
            <a:solidFill>
              <a:schemeClr val="bg1">
                <a:lumMod val="65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student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组合 443">
            <a:extLst>
              <a:ext uri="{FF2B5EF4-FFF2-40B4-BE49-F238E27FC236}">
                <a16:creationId xmlns:a16="http://schemas.microsoft.com/office/drawing/2014/main" id="{B5DEC808-2B00-4EFF-BBDB-C787CD191BB3}"/>
              </a:ext>
            </a:extLst>
          </p:cNvPr>
          <p:cNvGrpSpPr/>
          <p:nvPr/>
        </p:nvGrpSpPr>
        <p:grpSpPr>
          <a:xfrm>
            <a:off x="15058893" y="9353222"/>
            <a:ext cx="1892733" cy="1113857"/>
            <a:chOff x="4537276" y="0"/>
            <a:chExt cx="1892733" cy="1113857"/>
          </a:xfrm>
        </p:grpSpPr>
        <p:sp>
          <p:nvSpPr>
            <p:cNvPr id="445" name="矩形 444">
              <a:extLst>
                <a:ext uri="{FF2B5EF4-FFF2-40B4-BE49-F238E27FC236}">
                  <a16:creationId xmlns:a16="http://schemas.microsoft.com/office/drawing/2014/main" id="{FA577344-61B7-4EFD-B129-4E555759D46C}"/>
                </a:ext>
              </a:extLst>
            </p:cNvPr>
            <p:cNvSpPr/>
            <p:nvPr/>
          </p:nvSpPr>
          <p:spPr>
            <a:xfrm>
              <a:off x="4537276" y="279919"/>
              <a:ext cx="1892733" cy="8339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600" u="sng">
                  <a:latin typeface="Times New Roman" panose="02020603050405020304" pitchFamily="18" charset="0"/>
                  <a:cs typeface="Times New Roman" panose="02020603050405020304" pitchFamily="18" charset="0"/>
                </a:rPr>
                <a:t>administrator_</a:t>
              </a:r>
              <a:r>
                <a:rPr lang="en-US" altLang="zh-CN" sz="1600" u="sng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endParaRPr lang="en-US" altLang="zh-CN" sz="1600" u="sng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administrator_name</a:t>
              </a:r>
            </a:p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password</a:t>
              </a:r>
            </a:p>
          </p:txBody>
        </p:sp>
        <p:sp>
          <p:nvSpPr>
            <p:cNvPr id="446" name="矩形 445">
              <a:extLst>
                <a:ext uri="{FF2B5EF4-FFF2-40B4-BE49-F238E27FC236}">
                  <a16:creationId xmlns:a16="http://schemas.microsoft.com/office/drawing/2014/main" id="{5A6752AB-A6C8-4622-A322-771C03F72B63}"/>
                </a:ext>
              </a:extLst>
            </p:cNvPr>
            <p:cNvSpPr/>
            <p:nvPr/>
          </p:nvSpPr>
          <p:spPr>
            <a:xfrm>
              <a:off x="4537276" y="0"/>
              <a:ext cx="1892733" cy="279918"/>
            </a:xfrm>
            <a:prstGeom prst="rect">
              <a:avLst/>
            </a:prstGeom>
            <a:solidFill>
              <a:schemeClr val="bg1">
                <a:lumMod val="65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administrator</a:t>
              </a:r>
              <a:endParaRPr lang="zh-CN" alt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7" name="组合 446">
            <a:extLst>
              <a:ext uri="{FF2B5EF4-FFF2-40B4-BE49-F238E27FC236}">
                <a16:creationId xmlns:a16="http://schemas.microsoft.com/office/drawing/2014/main" id="{F363F7E2-9B9C-48A7-A7E8-C8E35CE37571}"/>
              </a:ext>
            </a:extLst>
          </p:cNvPr>
          <p:cNvGrpSpPr/>
          <p:nvPr/>
        </p:nvGrpSpPr>
        <p:grpSpPr>
          <a:xfrm>
            <a:off x="11776512" y="1094140"/>
            <a:ext cx="1343380" cy="1305767"/>
            <a:chOff x="6655786" y="0"/>
            <a:chExt cx="1343380" cy="1305767"/>
          </a:xfrm>
        </p:grpSpPr>
        <p:sp>
          <p:nvSpPr>
            <p:cNvPr id="448" name="矩形 447">
              <a:extLst>
                <a:ext uri="{FF2B5EF4-FFF2-40B4-BE49-F238E27FC236}">
                  <a16:creationId xmlns:a16="http://schemas.microsoft.com/office/drawing/2014/main" id="{A684D82F-1C74-414F-A1BB-E1F15682BD2D}"/>
                </a:ext>
              </a:extLst>
            </p:cNvPr>
            <p:cNvSpPr/>
            <p:nvPr/>
          </p:nvSpPr>
          <p:spPr>
            <a:xfrm>
              <a:off x="6655787" y="279919"/>
              <a:ext cx="1343379" cy="10258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600" u="sng">
                  <a:latin typeface="Times New Roman" panose="02020603050405020304" pitchFamily="18" charset="0"/>
                  <a:cs typeface="Times New Roman" panose="02020603050405020304" pitchFamily="18" charset="0"/>
                </a:rPr>
                <a:t>department</a:t>
              </a:r>
            </a:p>
            <a:p>
              <a:r>
                <a:rPr lang="en-US" altLang="zh-CN" sz="1600" u="sng">
                  <a:latin typeface="Times New Roman" panose="02020603050405020304" pitchFamily="18" charset="0"/>
                  <a:cs typeface="Times New Roman" panose="02020603050405020304" pitchFamily="18" charset="0"/>
                </a:rPr>
                <a:t>grade</a:t>
              </a:r>
            </a:p>
            <a:p>
              <a:r>
                <a:rPr lang="en-US" altLang="zh-CN" sz="1600" u="sng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class_num</a:t>
              </a:r>
            </a:p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teacher_ID</a:t>
              </a:r>
            </a:p>
          </p:txBody>
        </p:sp>
        <p:sp>
          <p:nvSpPr>
            <p:cNvPr id="449" name="矩形 448">
              <a:extLst>
                <a:ext uri="{FF2B5EF4-FFF2-40B4-BE49-F238E27FC236}">
                  <a16:creationId xmlns:a16="http://schemas.microsoft.com/office/drawing/2014/main" id="{00CA7563-2A0A-446C-B548-4C1F191388B9}"/>
                </a:ext>
              </a:extLst>
            </p:cNvPr>
            <p:cNvSpPr/>
            <p:nvPr/>
          </p:nvSpPr>
          <p:spPr>
            <a:xfrm>
              <a:off x="6655786" y="0"/>
              <a:ext cx="1343379" cy="279918"/>
            </a:xfrm>
            <a:prstGeom prst="rect">
              <a:avLst/>
            </a:prstGeom>
            <a:solidFill>
              <a:schemeClr val="bg1">
                <a:lumMod val="65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</a:t>
              </a:r>
              <a:endParaRPr lang="zh-CN" alt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0" name="组合 449">
            <a:extLst>
              <a:ext uri="{FF2B5EF4-FFF2-40B4-BE49-F238E27FC236}">
                <a16:creationId xmlns:a16="http://schemas.microsoft.com/office/drawing/2014/main" id="{148002C1-AE03-47DD-8881-2A972195CDAE}"/>
              </a:ext>
            </a:extLst>
          </p:cNvPr>
          <p:cNvGrpSpPr/>
          <p:nvPr/>
        </p:nvGrpSpPr>
        <p:grpSpPr>
          <a:xfrm>
            <a:off x="11776513" y="3709363"/>
            <a:ext cx="1343379" cy="854213"/>
            <a:chOff x="8796875" y="0"/>
            <a:chExt cx="1343379" cy="854213"/>
          </a:xfrm>
        </p:grpSpPr>
        <p:sp>
          <p:nvSpPr>
            <p:cNvPr id="451" name="矩形 450">
              <a:extLst>
                <a:ext uri="{FF2B5EF4-FFF2-40B4-BE49-F238E27FC236}">
                  <a16:creationId xmlns:a16="http://schemas.microsoft.com/office/drawing/2014/main" id="{AB6A378E-9B04-4F58-8458-55349DC996A8}"/>
                </a:ext>
              </a:extLst>
            </p:cNvPr>
            <p:cNvSpPr/>
            <p:nvPr/>
          </p:nvSpPr>
          <p:spPr>
            <a:xfrm>
              <a:off x="8796875" y="279920"/>
              <a:ext cx="1343378" cy="5742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600" u="sng">
                  <a:latin typeface="Times New Roman" panose="02020603050405020304" pitchFamily="18" charset="0"/>
                  <a:cs typeface="Times New Roman" panose="02020603050405020304" pitchFamily="18" charset="0"/>
                </a:rPr>
                <a:t>teacher_ID</a:t>
              </a:r>
            </a:p>
            <a:p>
              <a:r>
                <a:rPr lang="en-US" altLang="zh-CN" sz="1600" u="sng">
                  <a:latin typeface="Times New Roman" panose="02020603050405020304" pitchFamily="18" charset="0"/>
                  <a:cs typeface="Times New Roman" panose="02020603050405020304" pitchFamily="18" charset="0"/>
                </a:rPr>
                <a:t>student_ID</a:t>
              </a:r>
            </a:p>
          </p:txBody>
        </p:sp>
        <p:sp>
          <p:nvSpPr>
            <p:cNvPr id="452" name="矩形 451">
              <a:extLst>
                <a:ext uri="{FF2B5EF4-FFF2-40B4-BE49-F238E27FC236}">
                  <a16:creationId xmlns:a16="http://schemas.microsoft.com/office/drawing/2014/main" id="{011E04D5-9EE9-4DAB-8E26-2E73A5D6BFEB}"/>
                </a:ext>
              </a:extLst>
            </p:cNvPr>
            <p:cNvSpPr/>
            <p:nvPr/>
          </p:nvSpPr>
          <p:spPr>
            <a:xfrm>
              <a:off x="8796876" y="0"/>
              <a:ext cx="1343378" cy="279918"/>
            </a:xfrm>
            <a:prstGeom prst="rect">
              <a:avLst/>
            </a:prstGeom>
            <a:solidFill>
              <a:schemeClr val="bg1">
                <a:lumMod val="65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advisor</a:t>
              </a:r>
              <a:endParaRPr lang="zh-CN" alt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3" name="组合 452">
            <a:extLst>
              <a:ext uri="{FF2B5EF4-FFF2-40B4-BE49-F238E27FC236}">
                <a16:creationId xmlns:a16="http://schemas.microsoft.com/office/drawing/2014/main" id="{D5E24B8F-0DAA-4E68-9C7A-C4ECC8608548}"/>
              </a:ext>
            </a:extLst>
          </p:cNvPr>
          <p:cNvGrpSpPr/>
          <p:nvPr/>
        </p:nvGrpSpPr>
        <p:grpSpPr>
          <a:xfrm>
            <a:off x="11831386" y="8831801"/>
            <a:ext cx="1892734" cy="2098065"/>
            <a:chOff x="255097" y="3429748"/>
            <a:chExt cx="1892734" cy="2098065"/>
          </a:xfrm>
        </p:grpSpPr>
        <p:sp>
          <p:nvSpPr>
            <p:cNvPr id="454" name="矩形 453">
              <a:extLst>
                <a:ext uri="{FF2B5EF4-FFF2-40B4-BE49-F238E27FC236}">
                  <a16:creationId xmlns:a16="http://schemas.microsoft.com/office/drawing/2014/main" id="{C97FEB08-9DFD-4415-9BE2-6D8099DDA2B5}"/>
                </a:ext>
              </a:extLst>
            </p:cNvPr>
            <p:cNvSpPr/>
            <p:nvPr/>
          </p:nvSpPr>
          <p:spPr>
            <a:xfrm>
              <a:off x="255098" y="3709668"/>
              <a:ext cx="1892733" cy="18181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600" u="sng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sickleave_ID</a:t>
              </a:r>
              <a:endParaRPr lang="en-US" altLang="zh-CN" sz="1600" u="s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student_ID</a:t>
              </a:r>
              <a:endPara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teacher_ID</a:t>
              </a:r>
              <a:endPara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application_time</a:t>
              </a:r>
              <a:endPara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approval_time</a:t>
              </a:r>
              <a:endPara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time_allowed</a:t>
              </a:r>
              <a:endPara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terminate_time</a:t>
              </a:r>
              <a:endPara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5" name="矩形 454">
              <a:extLst>
                <a:ext uri="{FF2B5EF4-FFF2-40B4-BE49-F238E27FC236}">
                  <a16:creationId xmlns:a16="http://schemas.microsoft.com/office/drawing/2014/main" id="{D2DC21D7-6A66-4606-B917-3A6CF0A9997D}"/>
                </a:ext>
              </a:extLst>
            </p:cNvPr>
            <p:cNvSpPr/>
            <p:nvPr/>
          </p:nvSpPr>
          <p:spPr>
            <a:xfrm>
              <a:off x="255097" y="3429748"/>
              <a:ext cx="1892733" cy="279918"/>
            </a:xfrm>
            <a:prstGeom prst="rect">
              <a:avLst/>
            </a:prstGeom>
            <a:solidFill>
              <a:schemeClr val="bg1">
                <a:lumMod val="65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sick_leave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6" name="组合 455">
            <a:extLst>
              <a:ext uri="{FF2B5EF4-FFF2-40B4-BE49-F238E27FC236}">
                <a16:creationId xmlns:a16="http://schemas.microsoft.com/office/drawing/2014/main" id="{BF4A13CB-6717-45E3-880B-7B1B99384673}"/>
              </a:ext>
            </a:extLst>
          </p:cNvPr>
          <p:cNvGrpSpPr/>
          <p:nvPr/>
        </p:nvGrpSpPr>
        <p:grpSpPr>
          <a:xfrm>
            <a:off x="11832171" y="6116719"/>
            <a:ext cx="1482617" cy="1416546"/>
            <a:chOff x="2396186" y="3429748"/>
            <a:chExt cx="1482617" cy="1416546"/>
          </a:xfrm>
        </p:grpSpPr>
        <p:sp>
          <p:nvSpPr>
            <p:cNvPr id="457" name="矩形 456">
              <a:extLst>
                <a:ext uri="{FF2B5EF4-FFF2-40B4-BE49-F238E27FC236}">
                  <a16:creationId xmlns:a16="http://schemas.microsoft.com/office/drawing/2014/main" id="{329EF1E6-0DCC-45B4-AA39-5EDFE0A5F67E}"/>
                </a:ext>
              </a:extLst>
            </p:cNvPr>
            <p:cNvSpPr/>
            <p:nvPr/>
          </p:nvSpPr>
          <p:spPr>
            <a:xfrm>
              <a:off x="2396187" y="3709668"/>
              <a:ext cx="1482616" cy="11366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600" u="sng">
                  <a:latin typeface="Times New Roman" panose="02020603050405020304" pitchFamily="18" charset="0"/>
                  <a:cs typeface="Times New Roman" panose="02020603050405020304" pitchFamily="18" charset="0"/>
                </a:rPr>
                <a:t>teacher_ID</a:t>
              </a:r>
            </a:p>
            <a:p>
              <a:r>
                <a:rPr lang="en-US" altLang="zh-CN" sz="1600" u="sng">
                  <a:latin typeface="Times New Roman" panose="02020603050405020304" pitchFamily="18" charset="0"/>
                  <a:cs typeface="Times New Roman" panose="02020603050405020304" pitchFamily="18" charset="0"/>
                </a:rPr>
                <a:t>student_ID</a:t>
              </a:r>
            </a:p>
            <a:p>
              <a:r>
                <a:rPr lang="en-US" altLang="zh-CN" sz="1600" u="sng">
                  <a:latin typeface="Times New Roman" panose="02020603050405020304" pitchFamily="18" charset="0"/>
                  <a:cs typeface="Times New Roman" panose="02020603050405020304" pitchFamily="18" charset="0"/>
                </a:rPr>
                <a:t>chat_ID</a:t>
              </a:r>
            </a:p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sender_ID</a:t>
              </a:r>
            </a:p>
          </p:txBody>
        </p:sp>
        <p:sp>
          <p:nvSpPr>
            <p:cNvPr id="458" name="矩形 457">
              <a:extLst>
                <a:ext uri="{FF2B5EF4-FFF2-40B4-BE49-F238E27FC236}">
                  <a16:creationId xmlns:a16="http://schemas.microsoft.com/office/drawing/2014/main" id="{38CE8540-E063-4EA8-B0E7-27C86A29712E}"/>
                </a:ext>
              </a:extLst>
            </p:cNvPr>
            <p:cNvSpPr/>
            <p:nvPr/>
          </p:nvSpPr>
          <p:spPr>
            <a:xfrm>
              <a:off x="2396186" y="3429748"/>
              <a:ext cx="1482616" cy="279918"/>
            </a:xfrm>
            <a:prstGeom prst="rect">
              <a:avLst/>
            </a:prstGeom>
            <a:solidFill>
              <a:schemeClr val="bg1">
                <a:lumMod val="65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chat_record</a:t>
              </a:r>
              <a:endParaRPr lang="zh-CN" alt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9" name="组合 458">
            <a:extLst>
              <a:ext uri="{FF2B5EF4-FFF2-40B4-BE49-F238E27FC236}">
                <a16:creationId xmlns:a16="http://schemas.microsoft.com/office/drawing/2014/main" id="{EE9246DD-F232-48DF-B7D9-9A1308123851}"/>
              </a:ext>
            </a:extLst>
          </p:cNvPr>
          <p:cNvGrpSpPr/>
          <p:nvPr/>
        </p:nvGrpSpPr>
        <p:grpSpPr>
          <a:xfrm>
            <a:off x="7620605" y="3138788"/>
            <a:ext cx="1760636" cy="1694338"/>
            <a:chOff x="4537276" y="3429748"/>
            <a:chExt cx="1760636" cy="1694338"/>
          </a:xfrm>
        </p:grpSpPr>
        <p:sp>
          <p:nvSpPr>
            <p:cNvPr id="460" name="矩形 459">
              <a:extLst>
                <a:ext uri="{FF2B5EF4-FFF2-40B4-BE49-F238E27FC236}">
                  <a16:creationId xmlns:a16="http://schemas.microsoft.com/office/drawing/2014/main" id="{CCE3F991-B199-4189-826E-A488064E06BE}"/>
                </a:ext>
              </a:extLst>
            </p:cNvPr>
            <p:cNvSpPr/>
            <p:nvPr/>
          </p:nvSpPr>
          <p:spPr>
            <a:xfrm>
              <a:off x="4537277" y="3709668"/>
              <a:ext cx="1760635" cy="14144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600" u="sng">
                  <a:latin typeface="Times New Roman" panose="02020603050405020304" pitchFamily="18" charset="0"/>
                  <a:cs typeface="Times New Roman" panose="02020603050405020304" pitchFamily="18" charset="0"/>
                </a:rPr>
                <a:t>student_ID</a:t>
              </a:r>
            </a:p>
            <a:p>
              <a:r>
                <a:rPr lang="en-US" altLang="zh-CN" sz="1600" u="sng">
                  <a:latin typeface="Times New Roman" panose="02020603050405020304" pitchFamily="18" charset="0"/>
                  <a:cs typeface="Times New Roman" panose="02020603050405020304" pitchFamily="18" charset="0"/>
                </a:rPr>
                <a:t>quarantine_ID</a:t>
              </a:r>
            </a:p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start_time</a:t>
              </a:r>
            </a:p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end_time</a:t>
              </a:r>
            </a:p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quarantine_place</a:t>
              </a:r>
            </a:p>
          </p:txBody>
        </p:sp>
        <p:sp>
          <p:nvSpPr>
            <p:cNvPr id="461" name="矩形 460">
              <a:extLst>
                <a:ext uri="{FF2B5EF4-FFF2-40B4-BE49-F238E27FC236}">
                  <a16:creationId xmlns:a16="http://schemas.microsoft.com/office/drawing/2014/main" id="{F8098537-315C-4CC8-A6B2-E60EE4E52F37}"/>
                </a:ext>
              </a:extLst>
            </p:cNvPr>
            <p:cNvSpPr/>
            <p:nvPr/>
          </p:nvSpPr>
          <p:spPr>
            <a:xfrm>
              <a:off x="4537276" y="3429748"/>
              <a:ext cx="1760635" cy="279918"/>
            </a:xfrm>
            <a:prstGeom prst="rect">
              <a:avLst/>
            </a:prstGeom>
            <a:solidFill>
              <a:schemeClr val="bg1">
                <a:lumMod val="65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quarantine_record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2" name="组合 461">
            <a:extLst>
              <a:ext uri="{FF2B5EF4-FFF2-40B4-BE49-F238E27FC236}">
                <a16:creationId xmlns:a16="http://schemas.microsoft.com/office/drawing/2014/main" id="{B77B424F-108A-4C43-8AE2-D8727521D662}"/>
              </a:ext>
            </a:extLst>
          </p:cNvPr>
          <p:cNvGrpSpPr/>
          <p:nvPr/>
        </p:nvGrpSpPr>
        <p:grpSpPr>
          <a:xfrm>
            <a:off x="1344333" y="6774863"/>
            <a:ext cx="1892734" cy="1115604"/>
            <a:chOff x="6655786" y="3429748"/>
            <a:chExt cx="1892734" cy="1115604"/>
          </a:xfrm>
        </p:grpSpPr>
        <p:sp>
          <p:nvSpPr>
            <p:cNvPr id="463" name="矩形 462">
              <a:extLst>
                <a:ext uri="{FF2B5EF4-FFF2-40B4-BE49-F238E27FC236}">
                  <a16:creationId xmlns:a16="http://schemas.microsoft.com/office/drawing/2014/main" id="{1707CD4F-C4E9-4D8E-AB97-77A25C4CC259}"/>
                </a:ext>
              </a:extLst>
            </p:cNvPr>
            <p:cNvSpPr/>
            <p:nvPr/>
          </p:nvSpPr>
          <p:spPr>
            <a:xfrm>
              <a:off x="6655787" y="3709668"/>
              <a:ext cx="1892733" cy="8356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600" u="sng">
                  <a:latin typeface="Times New Roman" panose="02020603050405020304" pitchFamily="18" charset="0"/>
                  <a:cs typeface="Times New Roman" panose="02020603050405020304" pitchFamily="18" charset="0"/>
                </a:rPr>
                <a:t>place</a:t>
              </a:r>
            </a:p>
            <a:p>
              <a:r>
                <a:rPr lang="en-US" altLang="zh-CN" sz="1600" u="sng">
                  <a:latin typeface="Times New Roman" panose="02020603050405020304" pitchFamily="18" charset="0"/>
                  <a:cs typeface="Times New Roman" panose="02020603050405020304" pitchFamily="18" charset="0"/>
                </a:rPr>
                <a:t>date</a:t>
              </a:r>
            </a:p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risk_level</a:t>
              </a:r>
            </a:p>
          </p:txBody>
        </p:sp>
        <p:sp>
          <p:nvSpPr>
            <p:cNvPr id="464" name="矩形 463">
              <a:extLst>
                <a:ext uri="{FF2B5EF4-FFF2-40B4-BE49-F238E27FC236}">
                  <a16:creationId xmlns:a16="http://schemas.microsoft.com/office/drawing/2014/main" id="{61486B1B-C006-4963-A73E-7D600E338C74}"/>
                </a:ext>
              </a:extLst>
            </p:cNvPr>
            <p:cNvSpPr/>
            <p:nvPr/>
          </p:nvSpPr>
          <p:spPr>
            <a:xfrm>
              <a:off x="6655786" y="3429748"/>
              <a:ext cx="1892733" cy="279918"/>
            </a:xfrm>
            <a:prstGeom prst="rect">
              <a:avLst/>
            </a:prstGeom>
            <a:solidFill>
              <a:schemeClr val="bg1">
                <a:lumMod val="65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pandemic_situation</a:t>
              </a:r>
              <a:endParaRPr lang="zh-CN" alt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5" name="组合 464">
            <a:extLst>
              <a:ext uri="{FF2B5EF4-FFF2-40B4-BE49-F238E27FC236}">
                <a16:creationId xmlns:a16="http://schemas.microsoft.com/office/drawing/2014/main" id="{6A2FFA58-88A3-4EF8-87E0-603C2D8C3CE8}"/>
              </a:ext>
            </a:extLst>
          </p:cNvPr>
          <p:cNvGrpSpPr/>
          <p:nvPr/>
        </p:nvGrpSpPr>
        <p:grpSpPr>
          <a:xfrm>
            <a:off x="4690724" y="6235529"/>
            <a:ext cx="1892734" cy="1708222"/>
            <a:chOff x="8796874" y="3415865"/>
            <a:chExt cx="1892734" cy="1708222"/>
          </a:xfrm>
        </p:grpSpPr>
        <p:sp>
          <p:nvSpPr>
            <p:cNvPr id="466" name="矩形 465">
              <a:extLst>
                <a:ext uri="{FF2B5EF4-FFF2-40B4-BE49-F238E27FC236}">
                  <a16:creationId xmlns:a16="http://schemas.microsoft.com/office/drawing/2014/main" id="{C8236FC8-004D-46B1-A7D6-8703FE1E52E8}"/>
                </a:ext>
              </a:extLst>
            </p:cNvPr>
            <p:cNvSpPr/>
            <p:nvPr/>
          </p:nvSpPr>
          <p:spPr>
            <a:xfrm>
              <a:off x="8796875" y="3695785"/>
              <a:ext cx="1892733" cy="14283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600" u="sng">
                  <a:latin typeface="Times New Roman" panose="02020603050405020304" pitchFamily="18" charset="0"/>
                  <a:cs typeface="Times New Roman" panose="02020603050405020304" pitchFamily="18" charset="0"/>
                </a:rPr>
                <a:t>student_ID</a:t>
              </a:r>
            </a:p>
            <a:p>
              <a:r>
                <a:rPr lang="en-US" altLang="zh-CN" sz="1600" u="sng">
                  <a:latin typeface="Times New Roman" panose="02020603050405020304" pitchFamily="18" charset="0"/>
                  <a:cs typeface="Times New Roman" panose="02020603050405020304" pitchFamily="18" charset="0"/>
                </a:rPr>
                <a:t>date</a:t>
              </a:r>
            </a:p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current_place</a:t>
              </a:r>
            </a:p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health_situation</a:t>
              </a:r>
            </a:p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temperature</a:t>
              </a:r>
            </a:p>
          </p:txBody>
        </p:sp>
        <p:sp>
          <p:nvSpPr>
            <p:cNvPr id="467" name="矩形 466">
              <a:extLst>
                <a:ext uri="{FF2B5EF4-FFF2-40B4-BE49-F238E27FC236}">
                  <a16:creationId xmlns:a16="http://schemas.microsoft.com/office/drawing/2014/main" id="{8935FCEB-57AF-44F1-94A1-4DAFA5659D13}"/>
                </a:ext>
              </a:extLst>
            </p:cNvPr>
            <p:cNvSpPr/>
            <p:nvPr/>
          </p:nvSpPr>
          <p:spPr>
            <a:xfrm>
              <a:off x="8796874" y="3415865"/>
              <a:ext cx="1892733" cy="279918"/>
            </a:xfrm>
            <a:prstGeom prst="rect">
              <a:avLst/>
            </a:prstGeom>
            <a:solidFill>
              <a:schemeClr val="bg1">
                <a:lumMod val="65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clockin_record</a:t>
              </a:r>
              <a:endParaRPr lang="zh-CN" alt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8" name="组合 467">
            <a:extLst>
              <a:ext uri="{FF2B5EF4-FFF2-40B4-BE49-F238E27FC236}">
                <a16:creationId xmlns:a16="http://schemas.microsoft.com/office/drawing/2014/main" id="{DEC9812B-332C-4285-AD85-248B1EE2979E}"/>
              </a:ext>
            </a:extLst>
          </p:cNvPr>
          <p:cNvGrpSpPr/>
          <p:nvPr/>
        </p:nvGrpSpPr>
        <p:grpSpPr>
          <a:xfrm>
            <a:off x="4839800" y="9262089"/>
            <a:ext cx="1892734" cy="1694338"/>
            <a:chOff x="0" y="5977515"/>
            <a:chExt cx="1892734" cy="1694338"/>
          </a:xfrm>
        </p:grpSpPr>
        <p:sp>
          <p:nvSpPr>
            <p:cNvPr id="469" name="矩形 468">
              <a:extLst>
                <a:ext uri="{FF2B5EF4-FFF2-40B4-BE49-F238E27FC236}">
                  <a16:creationId xmlns:a16="http://schemas.microsoft.com/office/drawing/2014/main" id="{12F6178D-574B-481D-811D-2DBBBFDFAEEF}"/>
                </a:ext>
              </a:extLst>
            </p:cNvPr>
            <p:cNvSpPr/>
            <p:nvPr/>
          </p:nvSpPr>
          <p:spPr>
            <a:xfrm>
              <a:off x="1" y="6257435"/>
              <a:ext cx="1892733" cy="14144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600" u="sng">
                  <a:latin typeface="Times New Roman" panose="02020603050405020304" pitchFamily="18" charset="0"/>
                  <a:cs typeface="Times New Roman" panose="02020603050405020304" pitchFamily="18" charset="0"/>
                </a:rPr>
                <a:t>student_ID</a:t>
              </a:r>
            </a:p>
            <a:p>
              <a:r>
                <a:rPr lang="en-US" altLang="zh-CN" sz="1600" u="sng">
                  <a:latin typeface="Times New Roman" panose="02020603050405020304" pitchFamily="18" charset="0"/>
                  <a:cs typeface="Times New Roman" panose="02020603050405020304" pitchFamily="18" charset="0"/>
                </a:rPr>
                <a:t>date</a:t>
              </a:r>
            </a:p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transport</a:t>
              </a:r>
            </a:p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trip_num</a:t>
              </a:r>
            </a:p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batch_num</a:t>
              </a:r>
            </a:p>
          </p:txBody>
        </p:sp>
        <p:sp>
          <p:nvSpPr>
            <p:cNvPr id="470" name="矩形 469">
              <a:extLst>
                <a:ext uri="{FF2B5EF4-FFF2-40B4-BE49-F238E27FC236}">
                  <a16:creationId xmlns:a16="http://schemas.microsoft.com/office/drawing/2014/main" id="{C03A1888-7DEE-4A05-A757-1C9C25DF0F6F}"/>
                </a:ext>
              </a:extLst>
            </p:cNvPr>
            <p:cNvSpPr/>
            <p:nvPr/>
          </p:nvSpPr>
          <p:spPr>
            <a:xfrm>
              <a:off x="0" y="5977515"/>
              <a:ext cx="1892733" cy="279918"/>
            </a:xfrm>
            <a:prstGeom prst="rect">
              <a:avLst/>
            </a:prstGeom>
            <a:solidFill>
              <a:schemeClr val="bg1">
                <a:lumMod val="65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back_info</a:t>
              </a:r>
              <a:endParaRPr lang="zh-CN" alt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1" name="组合 470">
            <a:extLst>
              <a:ext uri="{FF2B5EF4-FFF2-40B4-BE49-F238E27FC236}">
                <a16:creationId xmlns:a16="http://schemas.microsoft.com/office/drawing/2014/main" id="{2C569558-CC69-436A-8E69-C3C3FE5B9C6F}"/>
              </a:ext>
            </a:extLst>
          </p:cNvPr>
          <p:cNvGrpSpPr/>
          <p:nvPr/>
        </p:nvGrpSpPr>
        <p:grpSpPr>
          <a:xfrm>
            <a:off x="8394043" y="10249218"/>
            <a:ext cx="1198058" cy="1416545"/>
            <a:chOff x="2268638" y="5977515"/>
            <a:chExt cx="1198058" cy="1416545"/>
          </a:xfrm>
        </p:grpSpPr>
        <p:sp>
          <p:nvSpPr>
            <p:cNvPr id="472" name="矩形 471">
              <a:extLst>
                <a:ext uri="{FF2B5EF4-FFF2-40B4-BE49-F238E27FC236}">
                  <a16:creationId xmlns:a16="http://schemas.microsoft.com/office/drawing/2014/main" id="{C4732AD5-1F00-4C5E-898C-4FB895FACC8F}"/>
                </a:ext>
              </a:extLst>
            </p:cNvPr>
            <p:cNvSpPr/>
            <p:nvPr/>
          </p:nvSpPr>
          <p:spPr>
            <a:xfrm>
              <a:off x="2268639" y="6257435"/>
              <a:ext cx="1198057" cy="11366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600" u="sng">
                  <a:latin typeface="Times New Roman" panose="02020603050405020304" pitchFamily="18" charset="0"/>
                  <a:cs typeface="Times New Roman" panose="02020603050405020304" pitchFamily="18" charset="0"/>
                </a:rPr>
                <a:t>batch_num</a:t>
              </a:r>
            </a:p>
            <a:p>
              <a:r>
                <a:rPr lang="en-US" altLang="zh-CN" sz="1600" u="sng">
                  <a:latin typeface="Times New Roman" panose="02020603050405020304" pitchFamily="18" charset="0"/>
                  <a:cs typeface="Times New Roman" panose="02020603050405020304" pitchFamily="18" charset="0"/>
                </a:rPr>
                <a:t>semester</a:t>
              </a:r>
            </a:p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date</a:t>
              </a:r>
            </a:p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</a:t>
              </a:r>
            </a:p>
          </p:txBody>
        </p:sp>
        <p:sp>
          <p:nvSpPr>
            <p:cNvPr id="473" name="矩形 472">
              <a:extLst>
                <a:ext uri="{FF2B5EF4-FFF2-40B4-BE49-F238E27FC236}">
                  <a16:creationId xmlns:a16="http://schemas.microsoft.com/office/drawing/2014/main" id="{4431D2AA-A15F-44C9-95DE-0673D0CED48F}"/>
                </a:ext>
              </a:extLst>
            </p:cNvPr>
            <p:cNvSpPr/>
            <p:nvPr/>
          </p:nvSpPr>
          <p:spPr>
            <a:xfrm>
              <a:off x="2268638" y="5977515"/>
              <a:ext cx="1198057" cy="279918"/>
            </a:xfrm>
            <a:prstGeom prst="rect">
              <a:avLst/>
            </a:prstGeom>
            <a:solidFill>
              <a:schemeClr val="bg1">
                <a:lumMod val="65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batch</a:t>
              </a:r>
              <a:endParaRPr lang="zh-CN" alt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4" name="组合 473">
            <a:extLst>
              <a:ext uri="{FF2B5EF4-FFF2-40B4-BE49-F238E27FC236}">
                <a16:creationId xmlns:a16="http://schemas.microsoft.com/office/drawing/2014/main" id="{2F48DBCD-A7FF-4719-AC1E-EA6AA5C6455C}"/>
              </a:ext>
            </a:extLst>
          </p:cNvPr>
          <p:cNvGrpSpPr/>
          <p:nvPr/>
        </p:nvGrpSpPr>
        <p:grpSpPr>
          <a:xfrm>
            <a:off x="4732548" y="810883"/>
            <a:ext cx="1489741" cy="2006854"/>
            <a:chOff x="4537276" y="5977515"/>
            <a:chExt cx="1489741" cy="2006854"/>
          </a:xfrm>
        </p:grpSpPr>
        <p:sp>
          <p:nvSpPr>
            <p:cNvPr id="475" name="矩形 474">
              <a:extLst>
                <a:ext uri="{FF2B5EF4-FFF2-40B4-BE49-F238E27FC236}">
                  <a16:creationId xmlns:a16="http://schemas.microsoft.com/office/drawing/2014/main" id="{CC8935D9-2E6E-46E1-AA7C-087EA147A6B0}"/>
                </a:ext>
              </a:extLst>
            </p:cNvPr>
            <p:cNvSpPr/>
            <p:nvPr/>
          </p:nvSpPr>
          <p:spPr>
            <a:xfrm>
              <a:off x="4537277" y="6257435"/>
              <a:ext cx="1489740" cy="17269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600" u="sng">
                  <a:latin typeface="Times New Roman" panose="02020603050405020304" pitchFamily="18" charset="0"/>
                  <a:cs typeface="Times New Roman" panose="02020603050405020304" pitchFamily="18" charset="0"/>
                </a:rPr>
                <a:t>facility_</a:t>
              </a:r>
              <a:r>
                <a:rPr lang="en-US" altLang="zh-CN" sz="1600" u="sng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endParaRPr lang="en-US" altLang="zh-CN" sz="1600" u="sng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start_hours</a:t>
              </a:r>
            </a:p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end_hours</a:t>
              </a:r>
            </a:p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start_day</a:t>
              </a:r>
            </a:p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end_day</a:t>
              </a:r>
            </a:p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max_capacity</a:t>
              </a:r>
            </a:p>
          </p:txBody>
        </p:sp>
        <p:sp>
          <p:nvSpPr>
            <p:cNvPr id="476" name="矩形 475">
              <a:extLst>
                <a:ext uri="{FF2B5EF4-FFF2-40B4-BE49-F238E27FC236}">
                  <a16:creationId xmlns:a16="http://schemas.microsoft.com/office/drawing/2014/main" id="{338E995D-333C-42D2-A283-A008D9682066}"/>
                </a:ext>
              </a:extLst>
            </p:cNvPr>
            <p:cNvSpPr/>
            <p:nvPr/>
          </p:nvSpPr>
          <p:spPr>
            <a:xfrm>
              <a:off x="4537276" y="5977515"/>
              <a:ext cx="1489740" cy="279918"/>
            </a:xfrm>
            <a:prstGeom prst="rect">
              <a:avLst/>
            </a:prstGeom>
            <a:solidFill>
              <a:schemeClr val="bg1">
                <a:lumMod val="65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facilities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7" name="组合 476">
            <a:extLst>
              <a:ext uri="{FF2B5EF4-FFF2-40B4-BE49-F238E27FC236}">
                <a16:creationId xmlns:a16="http://schemas.microsoft.com/office/drawing/2014/main" id="{06AD8166-E0B5-4AF1-9B58-0169BBAF5C6C}"/>
              </a:ext>
            </a:extLst>
          </p:cNvPr>
          <p:cNvGrpSpPr/>
          <p:nvPr/>
        </p:nvGrpSpPr>
        <p:grpSpPr>
          <a:xfrm>
            <a:off x="1182450" y="856434"/>
            <a:ext cx="1892732" cy="1694338"/>
            <a:chOff x="6810913" y="5977515"/>
            <a:chExt cx="1892732" cy="1694338"/>
          </a:xfrm>
        </p:grpSpPr>
        <p:sp>
          <p:nvSpPr>
            <p:cNvPr id="478" name="矩形 477">
              <a:extLst>
                <a:ext uri="{FF2B5EF4-FFF2-40B4-BE49-F238E27FC236}">
                  <a16:creationId xmlns:a16="http://schemas.microsoft.com/office/drawing/2014/main" id="{547CC0ED-633C-4954-A860-109F9F6D3BB8}"/>
                </a:ext>
              </a:extLst>
            </p:cNvPr>
            <p:cNvSpPr/>
            <p:nvPr/>
          </p:nvSpPr>
          <p:spPr>
            <a:xfrm>
              <a:off x="6810914" y="6257435"/>
              <a:ext cx="1892731" cy="14144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600" u="sng">
                  <a:latin typeface="Times New Roman" panose="02020603050405020304" pitchFamily="18" charset="0"/>
                  <a:cs typeface="Times New Roman" panose="02020603050405020304" pitchFamily="18" charset="0"/>
                </a:rPr>
                <a:t>facility_ID</a:t>
              </a:r>
            </a:p>
            <a:p>
              <a:r>
                <a:rPr lang="en-US" altLang="zh-CN" sz="1600" u="sng">
                  <a:latin typeface="Times New Roman" panose="02020603050405020304" pitchFamily="18" charset="0"/>
                  <a:cs typeface="Times New Roman" panose="02020603050405020304" pitchFamily="18" charset="0"/>
                </a:rPr>
                <a:t>date</a:t>
              </a:r>
            </a:p>
            <a:p>
              <a:r>
                <a:rPr lang="en-US" altLang="zh-CN" sz="1600" u="sng">
                  <a:latin typeface="Times New Roman" panose="02020603050405020304" pitchFamily="18" charset="0"/>
                  <a:cs typeface="Times New Roman" panose="02020603050405020304" pitchFamily="18" charset="0"/>
                </a:rPr>
                <a:t>start_time</a:t>
              </a:r>
            </a:p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end_time</a:t>
              </a:r>
            </a:p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capacity_left</a:t>
              </a:r>
            </a:p>
          </p:txBody>
        </p:sp>
        <p:sp>
          <p:nvSpPr>
            <p:cNvPr id="479" name="矩形 478">
              <a:extLst>
                <a:ext uri="{FF2B5EF4-FFF2-40B4-BE49-F238E27FC236}">
                  <a16:creationId xmlns:a16="http://schemas.microsoft.com/office/drawing/2014/main" id="{D50683A2-CC79-43D0-B4B9-CB2F10884136}"/>
                </a:ext>
              </a:extLst>
            </p:cNvPr>
            <p:cNvSpPr/>
            <p:nvPr/>
          </p:nvSpPr>
          <p:spPr>
            <a:xfrm>
              <a:off x="6810913" y="5977515"/>
              <a:ext cx="1892731" cy="279918"/>
            </a:xfrm>
            <a:prstGeom prst="rect">
              <a:avLst/>
            </a:prstGeom>
            <a:solidFill>
              <a:schemeClr val="bg1">
                <a:lumMod val="65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facility_application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0" name="组合 479">
            <a:extLst>
              <a:ext uri="{FF2B5EF4-FFF2-40B4-BE49-F238E27FC236}">
                <a16:creationId xmlns:a16="http://schemas.microsoft.com/office/drawing/2014/main" id="{D0D317A5-06D2-487A-9489-1F2B88DF1483}"/>
              </a:ext>
            </a:extLst>
          </p:cNvPr>
          <p:cNvGrpSpPr/>
          <p:nvPr/>
        </p:nvGrpSpPr>
        <p:grpSpPr>
          <a:xfrm>
            <a:off x="4719888" y="3240878"/>
            <a:ext cx="1489742" cy="1902682"/>
            <a:chOff x="9084550" y="5977515"/>
            <a:chExt cx="1489742" cy="1902682"/>
          </a:xfrm>
        </p:grpSpPr>
        <p:sp>
          <p:nvSpPr>
            <p:cNvPr id="481" name="矩形 480">
              <a:extLst>
                <a:ext uri="{FF2B5EF4-FFF2-40B4-BE49-F238E27FC236}">
                  <a16:creationId xmlns:a16="http://schemas.microsoft.com/office/drawing/2014/main" id="{B294C3C6-3086-430D-883B-26211BA0EE6D}"/>
                </a:ext>
              </a:extLst>
            </p:cNvPr>
            <p:cNvSpPr/>
            <p:nvPr/>
          </p:nvSpPr>
          <p:spPr>
            <a:xfrm>
              <a:off x="9084551" y="6257435"/>
              <a:ext cx="1489741" cy="16227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600" u="sng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application_</a:t>
              </a:r>
              <a:r>
                <a:rPr lang="en-US" altLang="zh-CN" sz="1600" u="sng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endParaRPr lang="en-US" altLang="zh-CN" sz="1600" u="sng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applicant_ID</a:t>
              </a:r>
            </a:p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facility_ID</a:t>
              </a:r>
            </a:p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date</a:t>
              </a:r>
            </a:p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start_time</a:t>
              </a:r>
            </a:p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end_time</a:t>
              </a:r>
            </a:p>
          </p:txBody>
        </p:sp>
        <p:sp>
          <p:nvSpPr>
            <p:cNvPr id="482" name="矩形 481">
              <a:extLst>
                <a:ext uri="{FF2B5EF4-FFF2-40B4-BE49-F238E27FC236}">
                  <a16:creationId xmlns:a16="http://schemas.microsoft.com/office/drawing/2014/main" id="{9094F9B7-68DA-420F-BA21-BAAC208ED3DA}"/>
                </a:ext>
              </a:extLst>
            </p:cNvPr>
            <p:cNvSpPr/>
            <p:nvPr/>
          </p:nvSpPr>
          <p:spPr>
            <a:xfrm>
              <a:off x="9084550" y="5977515"/>
              <a:ext cx="1489741" cy="279918"/>
            </a:xfrm>
            <a:prstGeom prst="rect">
              <a:avLst/>
            </a:prstGeom>
            <a:solidFill>
              <a:schemeClr val="bg1">
                <a:lumMod val="65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</a:t>
              </a:r>
              <a:endParaRPr lang="zh-CN" alt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3" name="组合 482">
            <a:extLst>
              <a:ext uri="{FF2B5EF4-FFF2-40B4-BE49-F238E27FC236}">
                <a16:creationId xmlns:a16="http://schemas.microsoft.com/office/drawing/2014/main" id="{E8981251-E7B3-498B-9523-854AD85080EE}"/>
              </a:ext>
            </a:extLst>
          </p:cNvPr>
          <p:cNvGrpSpPr/>
          <p:nvPr/>
        </p:nvGrpSpPr>
        <p:grpSpPr>
          <a:xfrm>
            <a:off x="7788198" y="545680"/>
            <a:ext cx="1892734" cy="1694338"/>
            <a:chOff x="0" y="8707470"/>
            <a:chExt cx="1892734" cy="1694338"/>
          </a:xfrm>
        </p:grpSpPr>
        <p:sp>
          <p:nvSpPr>
            <p:cNvPr id="484" name="矩形 483">
              <a:extLst>
                <a:ext uri="{FF2B5EF4-FFF2-40B4-BE49-F238E27FC236}">
                  <a16:creationId xmlns:a16="http://schemas.microsoft.com/office/drawing/2014/main" id="{C06A9206-4079-4B01-BA80-3FC2594E1AB4}"/>
                </a:ext>
              </a:extLst>
            </p:cNvPr>
            <p:cNvSpPr/>
            <p:nvPr/>
          </p:nvSpPr>
          <p:spPr>
            <a:xfrm>
              <a:off x="1" y="8987390"/>
              <a:ext cx="1892733" cy="14144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600" u="sng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applicant_ID</a:t>
              </a:r>
            </a:p>
            <a:p>
              <a:r>
                <a:rPr lang="en-US" altLang="zh-CN" sz="1600" u="sng">
                  <a:latin typeface="Times New Roman" panose="02020603050405020304" pitchFamily="18" charset="0"/>
                  <a:cs typeface="Times New Roman" panose="02020603050405020304" pitchFamily="18" charset="0"/>
                </a:rPr>
                <a:t>facility_ID</a:t>
              </a:r>
            </a:p>
            <a:p>
              <a:r>
                <a:rPr lang="en-US" altLang="zh-CN" sz="1600" u="sng">
                  <a:latin typeface="Times New Roman" panose="02020603050405020304" pitchFamily="18" charset="0"/>
                  <a:cs typeface="Times New Roman" panose="02020603050405020304" pitchFamily="18" charset="0"/>
                </a:rPr>
                <a:t>date</a:t>
              </a:r>
            </a:p>
            <a:p>
              <a:r>
                <a:rPr lang="en-US" altLang="zh-CN" sz="1600" u="sng">
                  <a:latin typeface="Times New Roman" panose="02020603050405020304" pitchFamily="18" charset="0"/>
                  <a:cs typeface="Times New Roman" panose="02020603050405020304" pitchFamily="18" charset="0"/>
                </a:rPr>
                <a:t>start_time</a:t>
              </a:r>
            </a:p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end_time</a:t>
              </a:r>
            </a:p>
          </p:txBody>
        </p:sp>
        <p:sp>
          <p:nvSpPr>
            <p:cNvPr id="485" name="矩形 484">
              <a:extLst>
                <a:ext uri="{FF2B5EF4-FFF2-40B4-BE49-F238E27FC236}">
                  <a16:creationId xmlns:a16="http://schemas.microsoft.com/office/drawing/2014/main" id="{FE4ABC8C-D17C-4498-9192-71F4C38716C8}"/>
                </a:ext>
              </a:extLst>
            </p:cNvPr>
            <p:cNvSpPr/>
            <p:nvPr/>
          </p:nvSpPr>
          <p:spPr>
            <a:xfrm>
              <a:off x="0" y="8707470"/>
              <a:ext cx="1892733" cy="279918"/>
            </a:xfrm>
            <a:prstGeom prst="rect">
              <a:avLst/>
            </a:prstGeom>
            <a:solidFill>
              <a:schemeClr val="bg1">
                <a:lumMod val="65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usage_record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6" name="组合 485">
            <a:extLst>
              <a:ext uri="{FF2B5EF4-FFF2-40B4-BE49-F238E27FC236}">
                <a16:creationId xmlns:a16="http://schemas.microsoft.com/office/drawing/2014/main" id="{98CE86EA-E5FD-4D2D-8F53-3E5E77FB9E2E}"/>
              </a:ext>
            </a:extLst>
          </p:cNvPr>
          <p:cNvGrpSpPr/>
          <p:nvPr/>
        </p:nvGrpSpPr>
        <p:grpSpPr>
          <a:xfrm>
            <a:off x="1473183" y="8595144"/>
            <a:ext cx="1756126" cy="2437826"/>
            <a:chOff x="8271223" y="8176248"/>
            <a:chExt cx="1756126" cy="2437826"/>
          </a:xfrm>
        </p:grpSpPr>
        <p:sp>
          <p:nvSpPr>
            <p:cNvPr id="487" name="矩形 486">
              <a:extLst>
                <a:ext uri="{FF2B5EF4-FFF2-40B4-BE49-F238E27FC236}">
                  <a16:creationId xmlns:a16="http://schemas.microsoft.com/office/drawing/2014/main" id="{4F95F24F-FAC6-4861-8898-9C28B5117AEB}"/>
                </a:ext>
              </a:extLst>
            </p:cNvPr>
            <p:cNvSpPr/>
            <p:nvPr/>
          </p:nvSpPr>
          <p:spPr>
            <a:xfrm>
              <a:off x="8271223" y="8456168"/>
              <a:ext cx="1751868" cy="215790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600" u="sng">
                  <a:latin typeface="Times New Roman" panose="02020603050405020304" pitchFamily="18" charset="0"/>
                  <a:cs typeface="Times New Roman" panose="02020603050405020304" pitchFamily="18" charset="0"/>
                </a:rPr>
                <a:t>student_ID</a:t>
              </a:r>
            </a:p>
            <a:p>
              <a:r>
                <a:rPr lang="en-US" altLang="zh-CN" sz="1600" u="sng">
                  <a:latin typeface="Times New Roman" panose="02020603050405020304" pitchFamily="18" charset="0"/>
                  <a:cs typeface="Times New Roman" panose="02020603050405020304" pitchFamily="18" charset="0"/>
                </a:rPr>
                <a:t>record_ID</a:t>
              </a:r>
            </a:p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destination</a:t>
              </a:r>
            </a:p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date_leaving</a:t>
              </a:r>
            </a:p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trip_num</a:t>
              </a:r>
            </a:p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date_back</a:t>
              </a:r>
            </a:p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transport_back</a:t>
              </a:r>
            </a:p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trip_num_back</a:t>
              </a:r>
            </a:p>
          </p:txBody>
        </p:sp>
        <p:sp>
          <p:nvSpPr>
            <p:cNvPr id="488" name="矩形 487">
              <a:extLst>
                <a:ext uri="{FF2B5EF4-FFF2-40B4-BE49-F238E27FC236}">
                  <a16:creationId xmlns:a16="http://schemas.microsoft.com/office/drawing/2014/main" id="{512DCE80-1C85-477D-A0FF-1F044123B55A}"/>
                </a:ext>
              </a:extLst>
            </p:cNvPr>
            <p:cNvSpPr/>
            <p:nvPr/>
          </p:nvSpPr>
          <p:spPr>
            <a:xfrm>
              <a:off x="8275481" y="8176248"/>
              <a:ext cx="1751868" cy="279918"/>
            </a:xfrm>
            <a:prstGeom prst="rect">
              <a:avLst/>
            </a:prstGeom>
            <a:solidFill>
              <a:schemeClr val="bg1">
                <a:lumMod val="65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leaving_record</a:t>
              </a:r>
              <a:endParaRPr lang="zh-CN" alt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9" name="组合 488">
            <a:extLst>
              <a:ext uri="{FF2B5EF4-FFF2-40B4-BE49-F238E27FC236}">
                <a16:creationId xmlns:a16="http://schemas.microsoft.com/office/drawing/2014/main" id="{9094C647-EE2C-49F6-A96A-47025CEFF370}"/>
              </a:ext>
            </a:extLst>
          </p:cNvPr>
          <p:cNvGrpSpPr/>
          <p:nvPr/>
        </p:nvGrpSpPr>
        <p:grpSpPr>
          <a:xfrm>
            <a:off x="1354494" y="3478545"/>
            <a:ext cx="1896991" cy="1694338"/>
            <a:chOff x="2264380" y="8707470"/>
            <a:chExt cx="1896991" cy="1694338"/>
          </a:xfrm>
        </p:grpSpPr>
        <p:sp>
          <p:nvSpPr>
            <p:cNvPr id="490" name="矩形 489">
              <a:extLst>
                <a:ext uri="{FF2B5EF4-FFF2-40B4-BE49-F238E27FC236}">
                  <a16:creationId xmlns:a16="http://schemas.microsoft.com/office/drawing/2014/main" id="{244F99F3-001E-4817-95D9-C7882485481F}"/>
                </a:ext>
              </a:extLst>
            </p:cNvPr>
            <p:cNvSpPr/>
            <p:nvPr/>
          </p:nvSpPr>
          <p:spPr>
            <a:xfrm>
              <a:off x="2264380" y="8987389"/>
              <a:ext cx="1896990" cy="14144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600" u="sng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applicant_ID</a:t>
              </a:r>
            </a:p>
            <a:p>
              <a:r>
                <a:rPr lang="en-US" altLang="zh-CN" sz="1600" u="sng">
                  <a:latin typeface="Times New Roman" panose="02020603050405020304" pitchFamily="18" charset="0"/>
                  <a:cs typeface="Times New Roman" panose="02020603050405020304" pitchFamily="18" charset="0"/>
                </a:rPr>
                <a:t>count</a:t>
              </a:r>
            </a:p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facility_ID</a:t>
              </a:r>
            </a:p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date</a:t>
              </a:r>
            </a:p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start_time</a:t>
              </a:r>
            </a:p>
          </p:txBody>
        </p:sp>
        <p:sp>
          <p:nvSpPr>
            <p:cNvPr id="491" name="矩形 490">
              <a:extLst>
                <a:ext uri="{FF2B5EF4-FFF2-40B4-BE49-F238E27FC236}">
                  <a16:creationId xmlns:a16="http://schemas.microsoft.com/office/drawing/2014/main" id="{E62CB71A-B1A1-438D-9DF6-DF858AA090DD}"/>
                </a:ext>
              </a:extLst>
            </p:cNvPr>
            <p:cNvSpPr/>
            <p:nvPr/>
          </p:nvSpPr>
          <p:spPr>
            <a:xfrm>
              <a:off x="2268638" y="8707470"/>
              <a:ext cx="1892733" cy="279918"/>
            </a:xfrm>
            <a:prstGeom prst="rect">
              <a:avLst/>
            </a:prstGeom>
            <a:solidFill>
              <a:schemeClr val="bg1">
                <a:lumMod val="65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default_record</a:t>
              </a:r>
              <a:endParaRPr lang="zh-CN" alt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92" name="组合 491">
            <a:extLst>
              <a:ext uri="{FF2B5EF4-FFF2-40B4-BE49-F238E27FC236}">
                <a16:creationId xmlns:a16="http://schemas.microsoft.com/office/drawing/2014/main" id="{99CCE05E-8D7A-4C70-857F-27B25B8E7309}"/>
              </a:ext>
            </a:extLst>
          </p:cNvPr>
          <p:cNvGrpSpPr/>
          <p:nvPr/>
        </p:nvGrpSpPr>
        <p:grpSpPr>
          <a:xfrm>
            <a:off x="15071069" y="2201986"/>
            <a:ext cx="1743022" cy="1414420"/>
            <a:chOff x="21646681" y="1730486"/>
            <a:chExt cx="1743022" cy="1414420"/>
          </a:xfrm>
        </p:grpSpPr>
        <p:sp>
          <p:nvSpPr>
            <p:cNvPr id="493" name="矩形 492">
              <a:extLst>
                <a:ext uri="{FF2B5EF4-FFF2-40B4-BE49-F238E27FC236}">
                  <a16:creationId xmlns:a16="http://schemas.microsoft.com/office/drawing/2014/main" id="{25C5A485-0C5F-45AC-A576-56E5EBF499CD}"/>
                </a:ext>
              </a:extLst>
            </p:cNvPr>
            <p:cNvSpPr/>
            <p:nvPr/>
          </p:nvSpPr>
          <p:spPr>
            <a:xfrm>
              <a:off x="21646681" y="2010406"/>
              <a:ext cx="1742611" cy="1134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600" u="sng">
                  <a:latin typeface="Times New Roman" panose="02020603050405020304" pitchFamily="18" charset="0"/>
                  <a:cs typeface="Times New Roman" panose="02020603050405020304" pitchFamily="18" charset="0"/>
                </a:rPr>
                <a:t>dept_name</a:t>
              </a:r>
            </a:p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building</a:t>
              </a:r>
            </a:p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person_in_charge</a:t>
              </a:r>
            </a:p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phone_number</a:t>
              </a:r>
            </a:p>
          </p:txBody>
        </p:sp>
        <p:sp>
          <p:nvSpPr>
            <p:cNvPr id="494" name="矩形 493">
              <a:extLst>
                <a:ext uri="{FF2B5EF4-FFF2-40B4-BE49-F238E27FC236}">
                  <a16:creationId xmlns:a16="http://schemas.microsoft.com/office/drawing/2014/main" id="{56694D59-4F14-45FC-9688-FB608D0C434A}"/>
                </a:ext>
              </a:extLst>
            </p:cNvPr>
            <p:cNvSpPr/>
            <p:nvPr/>
          </p:nvSpPr>
          <p:spPr>
            <a:xfrm>
              <a:off x="21646681" y="1730486"/>
              <a:ext cx="1743022" cy="279918"/>
            </a:xfrm>
            <a:prstGeom prst="rect">
              <a:avLst/>
            </a:prstGeom>
            <a:solidFill>
              <a:schemeClr val="bg1">
                <a:lumMod val="65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department</a:t>
              </a:r>
              <a:endParaRPr lang="zh-CN" alt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95" name="直接箭头连接符 494">
            <a:extLst>
              <a:ext uri="{FF2B5EF4-FFF2-40B4-BE49-F238E27FC236}">
                <a16:creationId xmlns:a16="http://schemas.microsoft.com/office/drawing/2014/main" id="{2F084B5E-6729-40A0-BA25-D9004F134599}"/>
              </a:ext>
            </a:extLst>
          </p:cNvPr>
          <p:cNvCxnSpPr>
            <a:cxnSpLocks/>
          </p:cNvCxnSpPr>
          <p:nvPr/>
        </p:nvCxnSpPr>
        <p:spPr>
          <a:xfrm>
            <a:off x="3075181" y="1303293"/>
            <a:ext cx="1657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6" name="直接箭头连接符 495">
            <a:extLst>
              <a:ext uri="{FF2B5EF4-FFF2-40B4-BE49-F238E27FC236}">
                <a16:creationId xmlns:a16="http://schemas.microsoft.com/office/drawing/2014/main" id="{B1DDC17B-B535-421C-831E-9E81E0886FC6}"/>
              </a:ext>
            </a:extLst>
          </p:cNvPr>
          <p:cNvCxnSpPr/>
          <p:nvPr/>
        </p:nvCxnSpPr>
        <p:spPr>
          <a:xfrm flipH="1">
            <a:off x="6222288" y="1303293"/>
            <a:ext cx="1565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7" name="直接连接符 496">
            <a:extLst>
              <a:ext uri="{FF2B5EF4-FFF2-40B4-BE49-F238E27FC236}">
                <a16:creationId xmlns:a16="http://schemas.microsoft.com/office/drawing/2014/main" id="{E21B8B1F-9680-4A06-951C-AA502D1B1AEB}"/>
              </a:ext>
            </a:extLst>
          </p:cNvPr>
          <p:cNvCxnSpPr>
            <a:stCxn id="490" idx="3"/>
          </p:cNvCxnSpPr>
          <p:nvPr/>
        </p:nvCxnSpPr>
        <p:spPr>
          <a:xfrm flipV="1">
            <a:off x="3251484" y="4465673"/>
            <a:ext cx="65238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8" name="直接连接符 497">
            <a:extLst>
              <a:ext uri="{FF2B5EF4-FFF2-40B4-BE49-F238E27FC236}">
                <a16:creationId xmlns:a16="http://schemas.microsoft.com/office/drawing/2014/main" id="{6DC9DF6B-5605-47FB-9670-C3EE89FA4168}"/>
              </a:ext>
            </a:extLst>
          </p:cNvPr>
          <p:cNvCxnSpPr>
            <a:cxnSpLocks/>
          </p:cNvCxnSpPr>
          <p:nvPr/>
        </p:nvCxnSpPr>
        <p:spPr>
          <a:xfrm flipV="1">
            <a:off x="3903864" y="1382292"/>
            <a:ext cx="0" cy="30833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9" name="直接箭头连接符 498">
            <a:extLst>
              <a:ext uri="{FF2B5EF4-FFF2-40B4-BE49-F238E27FC236}">
                <a16:creationId xmlns:a16="http://schemas.microsoft.com/office/drawing/2014/main" id="{7CFA31C1-1E1E-461A-9EEE-A6096386B93F}"/>
              </a:ext>
            </a:extLst>
          </p:cNvPr>
          <p:cNvCxnSpPr/>
          <p:nvPr/>
        </p:nvCxnSpPr>
        <p:spPr>
          <a:xfrm>
            <a:off x="3903864" y="1382292"/>
            <a:ext cx="828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0" name="连接符: 肘形 499">
            <a:extLst>
              <a:ext uri="{FF2B5EF4-FFF2-40B4-BE49-F238E27FC236}">
                <a16:creationId xmlns:a16="http://schemas.microsoft.com/office/drawing/2014/main" id="{E3108579-8859-4F42-B7AA-E0828B9B8D54}"/>
              </a:ext>
            </a:extLst>
          </p:cNvPr>
          <p:cNvCxnSpPr>
            <a:cxnSpLocks/>
          </p:cNvCxnSpPr>
          <p:nvPr/>
        </p:nvCxnSpPr>
        <p:spPr>
          <a:xfrm>
            <a:off x="1354493" y="4007926"/>
            <a:ext cx="6692211" cy="1869634"/>
          </a:xfrm>
          <a:prstGeom prst="bentConnector3">
            <a:avLst>
              <a:gd name="adj1" fmla="val -76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1" name="直接连接符 500">
            <a:extLst>
              <a:ext uri="{FF2B5EF4-FFF2-40B4-BE49-F238E27FC236}">
                <a16:creationId xmlns:a16="http://schemas.microsoft.com/office/drawing/2014/main" id="{C7CC9B72-3D3C-4A4C-959F-B7199F1C135E}"/>
              </a:ext>
            </a:extLst>
          </p:cNvPr>
          <p:cNvCxnSpPr/>
          <p:nvPr/>
        </p:nvCxnSpPr>
        <p:spPr>
          <a:xfrm flipH="1">
            <a:off x="4465320" y="4227517"/>
            <a:ext cx="2545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2" name="直接连接符 501">
            <a:extLst>
              <a:ext uri="{FF2B5EF4-FFF2-40B4-BE49-F238E27FC236}">
                <a16:creationId xmlns:a16="http://schemas.microsoft.com/office/drawing/2014/main" id="{E567B93A-B35C-41E6-A48C-AEBB780F6F0B}"/>
              </a:ext>
            </a:extLst>
          </p:cNvPr>
          <p:cNvCxnSpPr>
            <a:cxnSpLocks/>
          </p:cNvCxnSpPr>
          <p:nvPr/>
        </p:nvCxnSpPr>
        <p:spPr>
          <a:xfrm flipV="1">
            <a:off x="4465320" y="1443253"/>
            <a:ext cx="0" cy="278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3" name="直接箭头连接符 502">
            <a:extLst>
              <a:ext uri="{FF2B5EF4-FFF2-40B4-BE49-F238E27FC236}">
                <a16:creationId xmlns:a16="http://schemas.microsoft.com/office/drawing/2014/main" id="{36ACBB81-5830-4B65-871C-73163E90FFAC}"/>
              </a:ext>
            </a:extLst>
          </p:cNvPr>
          <p:cNvCxnSpPr/>
          <p:nvPr/>
        </p:nvCxnSpPr>
        <p:spPr>
          <a:xfrm>
            <a:off x="4465320" y="1443252"/>
            <a:ext cx="267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4" name="直接箭头连接符 503">
            <a:extLst>
              <a:ext uri="{FF2B5EF4-FFF2-40B4-BE49-F238E27FC236}">
                <a16:creationId xmlns:a16="http://schemas.microsoft.com/office/drawing/2014/main" id="{3AEC20FC-32BB-4BE8-87C3-CD0AA3CBC9EF}"/>
              </a:ext>
            </a:extLst>
          </p:cNvPr>
          <p:cNvCxnSpPr>
            <a:stCxn id="466" idx="1"/>
          </p:cNvCxnSpPr>
          <p:nvPr/>
        </p:nvCxnSpPr>
        <p:spPr>
          <a:xfrm flipH="1">
            <a:off x="3225051" y="7229600"/>
            <a:ext cx="1465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5" name="直接连接符 504">
            <a:extLst>
              <a:ext uri="{FF2B5EF4-FFF2-40B4-BE49-F238E27FC236}">
                <a16:creationId xmlns:a16="http://schemas.microsoft.com/office/drawing/2014/main" id="{CF0CE3FE-B8C8-4CF3-BADB-FC2E04A2675F}"/>
              </a:ext>
            </a:extLst>
          </p:cNvPr>
          <p:cNvCxnSpPr/>
          <p:nvPr/>
        </p:nvCxnSpPr>
        <p:spPr>
          <a:xfrm>
            <a:off x="3225051" y="9111719"/>
            <a:ext cx="39031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6" name="直接连接符 505">
            <a:extLst>
              <a:ext uri="{FF2B5EF4-FFF2-40B4-BE49-F238E27FC236}">
                <a16:creationId xmlns:a16="http://schemas.microsoft.com/office/drawing/2014/main" id="{F84BD33E-F1B7-428C-A348-3C1993A1E33B}"/>
              </a:ext>
            </a:extLst>
          </p:cNvPr>
          <p:cNvCxnSpPr>
            <a:cxnSpLocks/>
          </p:cNvCxnSpPr>
          <p:nvPr/>
        </p:nvCxnSpPr>
        <p:spPr>
          <a:xfrm flipV="1">
            <a:off x="7128167" y="5897880"/>
            <a:ext cx="0" cy="32138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7" name="直接箭头连接符 506">
            <a:extLst>
              <a:ext uri="{FF2B5EF4-FFF2-40B4-BE49-F238E27FC236}">
                <a16:creationId xmlns:a16="http://schemas.microsoft.com/office/drawing/2014/main" id="{4D3B43CE-41C9-46E1-8344-9D14C8F23033}"/>
              </a:ext>
            </a:extLst>
          </p:cNvPr>
          <p:cNvCxnSpPr/>
          <p:nvPr/>
        </p:nvCxnSpPr>
        <p:spPr>
          <a:xfrm>
            <a:off x="7128167" y="5897880"/>
            <a:ext cx="9185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8" name="直接连接符 507">
            <a:extLst>
              <a:ext uri="{FF2B5EF4-FFF2-40B4-BE49-F238E27FC236}">
                <a16:creationId xmlns:a16="http://schemas.microsoft.com/office/drawing/2014/main" id="{74DED1F6-E506-4B27-B6DB-F903C2287462}"/>
              </a:ext>
            </a:extLst>
          </p:cNvPr>
          <p:cNvCxnSpPr>
            <a:cxnSpLocks/>
          </p:cNvCxnSpPr>
          <p:nvPr/>
        </p:nvCxnSpPr>
        <p:spPr>
          <a:xfrm>
            <a:off x="6209629" y="3971823"/>
            <a:ext cx="9734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9" name="直接连接符 508">
            <a:extLst>
              <a:ext uri="{FF2B5EF4-FFF2-40B4-BE49-F238E27FC236}">
                <a16:creationId xmlns:a16="http://schemas.microsoft.com/office/drawing/2014/main" id="{04F54EB8-0CEF-4527-A5A8-B574386F2C74}"/>
              </a:ext>
            </a:extLst>
          </p:cNvPr>
          <p:cNvCxnSpPr>
            <a:cxnSpLocks/>
          </p:cNvCxnSpPr>
          <p:nvPr/>
        </p:nvCxnSpPr>
        <p:spPr>
          <a:xfrm>
            <a:off x="7183031" y="3971823"/>
            <a:ext cx="0" cy="1990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0" name="直接箭头连接符 509">
            <a:extLst>
              <a:ext uri="{FF2B5EF4-FFF2-40B4-BE49-F238E27FC236}">
                <a16:creationId xmlns:a16="http://schemas.microsoft.com/office/drawing/2014/main" id="{04E0F99B-7746-46CF-A289-9013E9617B77}"/>
              </a:ext>
            </a:extLst>
          </p:cNvPr>
          <p:cNvCxnSpPr/>
          <p:nvPr/>
        </p:nvCxnSpPr>
        <p:spPr>
          <a:xfrm>
            <a:off x="7183031" y="5961888"/>
            <a:ext cx="8636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1" name="直接连接符 510">
            <a:extLst>
              <a:ext uri="{FF2B5EF4-FFF2-40B4-BE49-F238E27FC236}">
                <a16:creationId xmlns:a16="http://schemas.microsoft.com/office/drawing/2014/main" id="{8FDE40F2-A119-4B77-A679-59A858E80081}"/>
              </a:ext>
            </a:extLst>
          </p:cNvPr>
          <p:cNvCxnSpPr/>
          <p:nvPr/>
        </p:nvCxnSpPr>
        <p:spPr>
          <a:xfrm>
            <a:off x="6583457" y="6774863"/>
            <a:ext cx="5995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2" name="直接连接符 511">
            <a:extLst>
              <a:ext uri="{FF2B5EF4-FFF2-40B4-BE49-F238E27FC236}">
                <a16:creationId xmlns:a16="http://schemas.microsoft.com/office/drawing/2014/main" id="{54B834CE-F871-4BB7-9C12-9C944CF2BBAA}"/>
              </a:ext>
            </a:extLst>
          </p:cNvPr>
          <p:cNvCxnSpPr>
            <a:cxnSpLocks/>
          </p:cNvCxnSpPr>
          <p:nvPr/>
        </p:nvCxnSpPr>
        <p:spPr>
          <a:xfrm flipV="1">
            <a:off x="7183031" y="6010656"/>
            <a:ext cx="0" cy="764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3" name="直接箭头连接符 512">
            <a:extLst>
              <a:ext uri="{FF2B5EF4-FFF2-40B4-BE49-F238E27FC236}">
                <a16:creationId xmlns:a16="http://schemas.microsoft.com/office/drawing/2014/main" id="{EFF8668B-35C2-4D01-9BF8-7C669CCC2355}"/>
              </a:ext>
            </a:extLst>
          </p:cNvPr>
          <p:cNvCxnSpPr/>
          <p:nvPr/>
        </p:nvCxnSpPr>
        <p:spPr>
          <a:xfrm>
            <a:off x="7183031" y="6010656"/>
            <a:ext cx="8636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4" name="直接连接符 513">
            <a:extLst>
              <a:ext uri="{FF2B5EF4-FFF2-40B4-BE49-F238E27FC236}">
                <a16:creationId xmlns:a16="http://schemas.microsoft.com/office/drawing/2014/main" id="{5803D273-E0E3-4CD7-B795-FBB79FDB3CEB}"/>
              </a:ext>
            </a:extLst>
          </p:cNvPr>
          <p:cNvCxnSpPr>
            <a:cxnSpLocks/>
          </p:cNvCxnSpPr>
          <p:nvPr/>
        </p:nvCxnSpPr>
        <p:spPr>
          <a:xfrm flipH="1">
            <a:off x="7452360" y="3621733"/>
            <a:ext cx="1682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5" name="直接连接符 514">
            <a:extLst>
              <a:ext uri="{FF2B5EF4-FFF2-40B4-BE49-F238E27FC236}">
                <a16:creationId xmlns:a16="http://schemas.microsoft.com/office/drawing/2014/main" id="{C4F291FC-8013-442F-BF58-0AF3B1C7AA11}"/>
              </a:ext>
            </a:extLst>
          </p:cNvPr>
          <p:cNvCxnSpPr>
            <a:cxnSpLocks/>
          </p:cNvCxnSpPr>
          <p:nvPr/>
        </p:nvCxnSpPr>
        <p:spPr>
          <a:xfrm>
            <a:off x="7452360" y="3621733"/>
            <a:ext cx="0" cy="24247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6" name="直接箭头连接符 515">
            <a:extLst>
              <a:ext uri="{FF2B5EF4-FFF2-40B4-BE49-F238E27FC236}">
                <a16:creationId xmlns:a16="http://schemas.microsoft.com/office/drawing/2014/main" id="{5ECB40D1-DF8B-4082-9C2D-5929BC2CC7E7}"/>
              </a:ext>
            </a:extLst>
          </p:cNvPr>
          <p:cNvCxnSpPr/>
          <p:nvPr/>
        </p:nvCxnSpPr>
        <p:spPr>
          <a:xfrm>
            <a:off x="7452360" y="6046470"/>
            <a:ext cx="594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7" name="直接连接符 516">
            <a:extLst>
              <a:ext uri="{FF2B5EF4-FFF2-40B4-BE49-F238E27FC236}">
                <a16:creationId xmlns:a16="http://schemas.microsoft.com/office/drawing/2014/main" id="{410558C2-633C-49B3-8864-AD1F19F8239E}"/>
              </a:ext>
            </a:extLst>
          </p:cNvPr>
          <p:cNvCxnSpPr/>
          <p:nvPr/>
        </p:nvCxnSpPr>
        <p:spPr>
          <a:xfrm>
            <a:off x="6732533" y="9784080"/>
            <a:ext cx="7198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8" name="直接连接符 517">
            <a:extLst>
              <a:ext uri="{FF2B5EF4-FFF2-40B4-BE49-F238E27FC236}">
                <a16:creationId xmlns:a16="http://schemas.microsoft.com/office/drawing/2014/main" id="{4D149973-759F-4E0D-9FBE-3311CC101713}"/>
              </a:ext>
            </a:extLst>
          </p:cNvPr>
          <p:cNvCxnSpPr>
            <a:cxnSpLocks/>
          </p:cNvCxnSpPr>
          <p:nvPr/>
        </p:nvCxnSpPr>
        <p:spPr>
          <a:xfrm flipV="1">
            <a:off x="7452360" y="6080760"/>
            <a:ext cx="0" cy="37134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9" name="直接箭头连接符 518">
            <a:extLst>
              <a:ext uri="{FF2B5EF4-FFF2-40B4-BE49-F238E27FC236}">
                <a16:creationId xmlns:a16="http://schemas.microsoft.com/office/drawing/2014/main" id="{3D839D5A-ACF1-4530-A52E-280EAE4ACDA3}"/>
              </a:ext>
            </a:extLst>
          </p:cNvPr>
          <p:cNvCxnSpPr/>
          <p:nvPr/>
        </p:nvCxnSpPr>
        <p:spPr>
          <a:xfrm>
            <a:off x="7452360" y="6084570"/>
            <a:ext cx="594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0" name="直接箭头连接符 519">
            <a:extLst>
              <a:ext uri="{FF2B5EF4-FFF2-40B4-BE49-F238E27FC236}">
                <a16:creationId xmlns:a16="http://schemas.microsoft.com/office/drawing/2014/main" id="{DC657927-CB0C-4ABA-81C3-C68149E1C238}"/>
              </a:ext>
            </a:extLst>
          </p:cNvPr>
          <p:cNvCxnSpPr/>
          <p:nvPr/>
        </p:nvCxnSpPr>
        <p:spPr>
          <a:xfrm>
            <a:off x="6732533" y="10759440"/>
            <a:ext cx="16615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1" name="直接连接符 520">
            <a:extLst>
              <a:ext uri="{FF2B5EF4-FFF2-40B4-BE49-F238E27FC236}">
                <a16:creationId xmlns:a16="http://schemas.microsoft.com/office/drawing/2014/main" id="{6F60A3ED-9659-4162-B58E-BDD00E916A06}"/>
              </a:ext>
            </a:extLst>
          </p:cNvPr>
          <p:cNvCxnSpPr>
            <a:cxnSpLocks/>
          </p:cNvCxnSpPr>
          <p:nvPr/>
        </p:nvCxnSpPr>
        <p:spPr>
          <a:xfrm>
            <a:off x="9680931" y="1042416"/>
            <a:ext cx="6975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2" name="直接连接符 521">
            <a:extLst>
              <a:ext uri="{FF2B5EF4-FFF2-40B4-BE49-F238E27FC236}">
                <a16:creationId xmlns:a16="http://schemas.microsoft.com/office/drawing/2014/main" id="{75EF93D1-0F52-4D41-AECA-20D00B0B9EB0}"/>
              </a:ext>
            </a:extLst>
          </p:cNvPr>
          <p:cNvCxnSpPr>
            <a:cxnSpLocks/>
          </p:cNvCxnSpPr>
          <p:nvPr/>
        </p:nvCxnSpPr>
        <p:spPr>
          <a:xfrm>
            <a:off x="10378440" y="1042416"/>
            <a:ext cx="0" cy="4816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3" name="直接箭头连接符 522">
            <a:extLst>
              <a:ext uri="{FF2B5EF4-FFF2-40B4-BE49-F238E27FC236}">
                <a16:creationId xmlns:a16="http://schemas.microsoft.com/office/drawing/2014/main" id="{2585ECFB-D475-4DAC-909B-3CE56BBFA064}"/>
              </a:ext>
            </a:extLst>
          </p:cNvPr>
          <p:cNvCxnSpPr/>
          <p:nvPr/>
        </p:nvCxnSpPr>
        <p:spPr>
          <a:xfrm flipH="1">
            <a:off x="9939437" y="5858504"/>
            <a:ext cx="439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4" name="直接连接符 523">
            <a:extLst>
              <a:ext uri="{FF2B5EF4-FFF2-40B4-BE49-F238E27FC236}">
                <a16:creationId xmlns:a16="http://schemas.microsoft.com/office/drawing/2014/main" id="{228A7239-2BC2-460C-A930-63D7FBB0779F}"/>
              </a:ext>
            </a:extLst>
          </p:cNvPr>
          <p:cNvCxnSpPr>
            <a:cxnSpLocks/>
          </p:cNvCxnSpPr>
          <p:nvPr/>
        </p:nvCxnSpPr>
        <p:spPr>
          <a:xfrm>
            <a:off x="9939437" y="6964952"/>
            <a:ext cx="6913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5" name="直接连接符 524">
            <a:extLst>
              <a:ext uri="{FF2B5EF4-FFF2-40B4-BE49-F238E27FC236}">
                <a16:creationId xmlns:a16="http://schemas.microsoft.com/office/drawing/2014/main" id="{D4A59178-1AAF-47FC-8D6F-02C12ABE795D}"/>
              </a:ext>
            </a:extLst>
          </p:cNvPr>
          <p:cNvCxnSpPr>
            <a:cxnSpLocks/>
          </p:cNvCxnSpPr>
          <p:nvPr/>
        </p:nvCxnSpPr>
        <p:spPr>
          <a:xfrm flipV="1">
            <a:off x="10630769" y="2658154"/>
            <a:ext cx="0" cy="4306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6" name="直接箭头连接符 525">
            <a:extLst>
              <a:ext uri="{FF2B5EF4-FFF2-40B4-BE49-F238E27FC236}">
                <a16:creationId xmlns:a16="http://schemas.microsoft.com/office/drawing/2014/main" id="{3E813B63-EB34-4EF8-ABC3-51792B7245DC}"/>
              </a:ext>
            </a:extLst>
          </p:cNvPr>
          <p:cNvCxnSpPr>
            <a:cxnSpLocks/>
          </p:cNvCxnSpPr>
          <p:nvPr/>
        </p:nvCxnSpPr>
        <p:spPr>
          <a:xfrm>
            <a:off x="10630769" y="2658154"/>
            <a:ext cx="4428124" cy="21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7" name="直接连接符 526">
            <a:extLst>
              <a:ext uri="{FF2B5EF4-FFF2-40B4-BE49-F238E27FC236}">
                <a16:creationId xmlns:a16="http://schemas.microsoft.com/office/drawing/2014/main" id="{6A59FFAD-7299-45A2-8690-3C31683AC4D6}"/>
              </a:ext>
            </a:extLst>
          </p:cNvPr>
          <p:cNvCxnSpPr/>
          <p:nvPr/>
        </p:nvCxnSpPr>
        <p:spPr>
          <a:xfrm flipH="1">
            <a:off x="10756392" y="4435193"/>
            <a:ext cx="1020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8" name="直接连接符 527">
            <a:extLst>
              <a:ext uri="{FF2B5EF4-FFF2-40B4-BE49-F238E27FC236}">
                <a16:creationId xmlns:a16="http://schemas.microsoft.com/office/drawing/2014/main" id="{E6C4AF4C-D993-4ECC-92ED-3808FCC43988}"/>
              </a:ext>
            </a:extLst>
          </p:cNvPr>
          <p:cNvCxnSpPr>
            <a:cxnSpLocks/>
          </p:cNvCxnSpPr>
          <p:nvPr/>
        </p:nvCxnSpPr>
        <p:spPr>
          <a:xfrm>
            <a:off x="10756392" y="4435193"/>
            <a:ext cx="0" cy="14423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9" name="直接箭头连接符 528">
            <a:extLst>
              <a:ext uri="{FF2B5EF4-FFF2-40B4-BE49-F238E27FC236}">
                <a16:creationId xmlns:a16="http://schemas.microsoft.com/office/drawing/2014/main" id="{FE560B36-267E-4009-A277-E22647FDFD7C}"/>
              </a:ext>
            </a:extLst>
          </p:cNvPr>
          <p:cNvCxnSpPr/>
          <p:nvPr/>
        </p:nvCxnSpPr>
        <p:spPr>
          <a:xfrm flipH="1">
            <a:off x="9939437" y="5877560"/>
            <a:ext cx="8169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0" name="直接连接符 529">
            <a:extLst>
              <a:ext uri="{FF2B5EF4-FFF2-40B4-BE49-F238E27FC236}">
                <a16:creationId xmlns:a16="http://schemas.microsoft.com/office/drawing/2014/main" id="{4B9DE708-1B6B-4771-A22D-35861DEFB917}"/>
              </a:ext>
            </a:extLst>
          </p:cNvPr>
          <p:cNvCxnSpPr/>
          <p:nvPr/>
        </p:nvCxnSpPr>
        <p:spPr>
          <a:xfrm>
            <a:off x="13119891" y="4125917"/>
            <a:ext cx="6042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1" name="直接连接符 530">
            <a:extLst>
              <a:ext uri="{FF2B5EF4-FFF2-40B4-BE49-F238E27FC236}">
                <a16:creationId xmlns:a16="http://schemas.microsoft.com/office/drawing/2014/main" id="{AFA28A02-CE2E-4EFA-A41F-2A61B3EB9EE1}"/>
              </a:ext>
            </a:extLst>
          </p:cNvPr>
          <p:cNvCxnSpPr/>
          <p:nvPr/>
        </p:nvCxnSpPr>
        <p:spPr>
          <a:xfrm>
            <a:off x="13724119" y="4125917"/>
            <a:ext cx="0" cy="14160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2" name="直接箭头连接符 531">
            <a:extLst>
              <a:ext uri="{FF2B5EF4-FFF2-40B4-BE49-F238E27FC236}">
                <a16:creationId xmlns:a16="http://schemas.microsoft.com/office/drawing/2014/main" id="{050E1F5B-F6CB-4FAF-B454-6EEC159D6AB7}"/>
              </a:ext>
            </a:extLst>
          </p:cNvPr>
          <p:cNvCxnSpPr/>
          <p:nvPr/>
        </p:nvCxnSpPr>
        <p:spPr>
          <a:xfrm>
            <a:off x="13724119" y="5542010"/>
            <a:ext cx="1556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3" name="直接连接符 532">
            <a:extLst>
              <a:ext uri="{FF2B5EF4-FFF2-40B4-BE49-F238E27FC236}">
                <a16:creationId xmlns:a16="http://schemas.microsoft.com/office/drawing/2014/main" id="{03D60E31-ACBA-4055-AE3A-FDF2C1734BFD}"/>
              </a:ext>
            </a:extLst>
          </p:cNvPr>
          <p:cNvCxnSpPr/>
          <p:nvPr/>
        </p:nvCxnSpPr>
        <p:spPr>
          <a:xfrm flipH="1">
            <a:off x="10347914" y="6839712"/>
            <a:ext cx="14834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4" name="直接连接符 533">
            <a:extLst>
              <a:ext uri="{FF2B5EF4-FFF2-40B4-BE49-F238E27FC236}">
                <a16:creationId xmlns:a16="http://schemas.microsoft.com/office/drawing/2014/main" id="{67205D4C-7295-4EF5-8E66-830161CDF0C2}"/>
              </a:ext>
            </a:extLst>
          </p:cNvPr>
          <p:cNvCxnSpPr/>
          <p:nvPr/>
        </p:nvCxnSpPr>
        <p:spPr>
          <a:xfrm flipV="1">
            <a:off x="10347914" y="5897880"/>
            <a:ext cx="0" cy="9418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5" name="直接连接符 534">
            <a:extLst>
              <a:ext uri="{FF2B5EF4-FFF2-40B4-BE49-F238E27FC236}">
                <a16:creationId xmlns:a16="http://schemas.microsoft.com/office/drawing/2014/main" id="{2B685D63-E150-4763-90DB-7B3D8E4B6236}"/>
              </a:ext>
            </a:extLst>
          </p:cNvPr>
          <p:cNvCxnSpPr/>
          <p:nvPr/>
        </p:nvCxnSpPr>
        <p:spPr>
          <a:xfrm>
            <a:off x="10347914" y="589788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接箭头连接符 535">
            <a:extLst>
              <a:ext uri="{FF2B5EF4-FFF2-40B4-BE49-F238E27FC236}">
                <a16:creationId xmlns:a16="http://schemas.microsoft.com/office/drawing/2014/main" id="{0AF31AAE-5D78-4578-9AE9-58D3027F1D82}"/>
              </a:ext>
            </a:extLst>
          </p:cNvPr>
          <p:cNvCxnSpPr/>
          <p:nvPr/>
        </p:nvCxnSpPr>
        <p:spPr>
          <a:xfrm flipH="1">
            <a:off x="9939437" y="5897880"/>
            <a:ext cx="4084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7" name="直接连接符 536">
            <a:extLst>
              <a:ext uri="{FF2B5EF4-FFF2-40B4-BE49-F238E27FC236}">
                <a16:creationId xmlns:a16="http://schemas.microsoft.com/office/drawing/2014/main" id="{155B42BD-6A62-41A9-B241-864767DBB92D}"/>
              </a:ext>
            </a:extLst>
          </p:cNvPr>
          <p:cNvCxnSpPr/>
          <p:nvPr/>
        </p:nvCxnSpPr>
        <p:spPr>
          <a:xfrm>
            <a:off x="13314787" y="6595872"/>
            <a:ext cx="6795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8" name="直接连接符 537">
            <a:extLst>
              <a:ext uri="{FF2B5EF4-FFF2-40B4-BE49-F238E27FC236}">
                <a16:creationId xmlns:a16="http://schemas.microsoft.com/office/drawing/2014/main" id="{3E24A7B9-5AD3-44EF-AE96-B43B2294BAAF}"/>
              </a:ext>
            </a:extLst>
          </p:cNvPr>
          <p:cNvCxnSpPr>
            <a:cxnSpLocks/>
          </p:cNvCxnSpPr>
          <p:nvPr/>
        </p:nvCxnSpPr>
        <p:spPr>
          <a:xfrm flipV="1">
            <a:off x="13994332" y="5577840"/>
            <a:ext cx="0" cy="101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9" name="直接箭头连接符 538">
            <a:extLst>
              <a:ext uri="{FF2B5EF4-FFF2-40B4-BE49-F238E27FC236}">
                <a16:creationId xmlns:a16="http://schemas.microsoft.com/office/drawing/2014/main" id="{4F21DA47-B622-430D-B3A1-895CA7B4B71D}"/>
              </a:ext>
            </a:extLst>
          </p:cNvPr>
          <p:cNvCxnSpPr/>
          <p:nvPr/>
        </p:nvCxnSpPr>
        <p:spPr>
          <a:xfrm>
            <a:off x="13994332" y="5577840"/>
            <a:ext cx="1286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0" name="直接连接符 539">
            <a:extLst>
              <a:ext uri="{FF2B5EF4-FFF2-40B4-BE49-F238E27FC236}">
                <a16:creationId xmlns:a16="http://schemas.microsoft.com/office/drawing/2014/main" id="{B370B9D2-2B56-4B38-8746-649F18FAE8C9}"/>
              </a:ext>
            </a:extLst>
          </p:cNvPr>
          <p:cNvCxnSpPr/>
          <p:nvPr/>
        </p:nvCxnSpPr>
        <p:spPr>
          <a:xfrm>
            <a:off x="13119891" y="1532809"/>
            <a:ext cx="8744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1" name="直接连接符 540">
            <a:extLst>
              <a:ext uri="{FF2B5EF4-FFF2-40B4-BE49-F238E27FC236}">
                <a16:creationId xmlns:a16="http://schemas.microsoft.com/office/drawing/2014/main" id="{1C713CDD-DBA9-4FA8-853B-35F9D7EEDE6D}"/>
              </a:ext>
            </a:extLst>
          </p:cNvPr>
          <p:cNvCxnSpPr>
            <a:cxnSpLocks/>
          </p:cNvCxnSpPr>
          <p:nvPr/>
        </p:nvCxnSpPr>
        <p:spPr>
          <a:xfrm>
            <a:off x="13994332" y="1532809"/>
            <a:ext cx="0" cy="11253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2" name="直接箭头连接符 541">
            <a:extLst>
              <a:ext uri="{FF2B5EF4-FFF2-40B4-BE49-F238E27FC236}">
                <a16:creationId xmlns:a16="http://schemas.microsoft.com/office/drawing/2014/main" id="{3143EA7C-F7E0-4E74-8CE9-F6C9C3CC8097}"/>
              </a:ext>
            </a:extLst>
          </p:cNvPr>
          <p:cNvCxnSpPr/>
          <p:nvPr/>
        </p:nvCxnSpPr>
        <p:spPr>
          <a:xfrm>
            <a:off x="13994332" y="2658154"/>
            <a:ext cx="1064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3" name="直接连接符 542">
            <a:extLst>
              <a:ext uri="{FF2B5EF4-FFF2-40B4-BE49-F238E27FC236}">
                <a16:creationId xmlns:a16="http://schemas.microsoft.com/office/drawing/2014/main" id="{F939212C-9F3E-46DF-9769-2F232F16F5B7}"/>
              </a:ext>
            </a:extLst>
          </p:cNvPr>
          <p:cNvCxnSpPr/>
          <p:nvPr/>
        </p:nvCxnSpPr>
        <p:spPr>
          <a:xfrm>
            <a:off x="9939437" y="7472625"/>
            <a:ext cx="9459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4" name="直接连接符 543">
            <a:extLst>
              <a:ext uri="{FF2B5EF4-FFF2-40B4-BE49-F238E27FC236}">
                <a16:creationId xmlns:a16="http://schemas.microsoft.com/office/drawing/2014/main" id="{91D83DD1-670A-4FF2-899D-8072B2A67B4D}"/>
              </a:ext>
            </a:extLst>
          </p:cNvPr>
          <p:cNvCxnSpPr>
            <a:cxnSpLocks/>
          </p:cNvCxnSpPr>
          <p:nvPr/>
        </p:nvCxnSpPr>
        <p:spPr>
          <a:xfrm flipV="1">
            <a:off x="10885412" y="2095481"/>
            <a:ext cx="0" cy="53771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5" name="直接箭头连接符 544">
            <a:extLst>
              <a:ext uri="{FF2B5EF4-FFF2-40B4-BE49-F238E27FC236}">
                <a16:creationId xmlns:a16="http://schemas.microsoft.com/office/drawing/2014/main" id="{21A5A2FA-7208-442A-921C-FBD462235833}"/>
              </a:ext>
            </a:extLst>
          </p:cNvPr>
          <p:cNvCxnSpPr/>
          <p:nvPr/>
        </p:nvCxnSpPr>
        <p:spPr>
          <a:xfrm>
            <a:off x="10885412" y="2095481"/>
            <a:ext cx="891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6" name="直接连接符 545">
            <a:extLst>
              <a:ext uri="{FF2B5EF4-FFF2-40B4-BE49-F238E27FC236}">
                <a16:creationId xmlns:a16="http://schemas.microsoft.com/office/drawing/2014/main" id="{57816120-4E20-4EEF-A2B7-C0221E5A103A}"/>
              </a:ext>
            </a:extLst>
          </p:cNvPr>
          <p:cNvCxnSpPr>
            <a:cxnSpLocks/>
          </p:cNvCxnSpPr>
          <p:nvPr/>
        </p:nvCxnSpPr>
        <p:spPr>
          <a:xfrm flipH="1">
            <a:off x="10285103" y="9542007"/>
            <a:ext cx="15462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7" name="直接连接符 546">
            <a:extLst>
              <a:ext uri="{FF2B5EF4-FFF2-40B4-BE49-F238E27FC236}">
                <a16:creationId xmlns:a16="http://schemas.microsoft.com/office/drawing/2014/main" id="{38787F6E-B8BD-4DC3-9293-478263EE280A}"/>
              </a:ext>
            </a:extLst>
          </p:cNvPr>
          <p:cNvCxnSpPr/>
          <p:nvPr/>
        </p:nvCxnSpPr>
        <p:spPr>
          <a:xfrm flipV="1">
            <a:off x="10278465" y="5961888"/>
            <a:ext cx="0" cy="35801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8" name="直接箭头连接符 547">
            <a:extLst>
              <a:ext uri="{FF2B5EF4-FFF2-40B4-BE49-F238E27FC236}">
                <a16:creationId xmlns:a16="http://schemas.microsoft.com/office/drawing/2014/main" id="{D3442C86-90F4-4B94-A06A-15F0CC44B67B}"/>
              </a:ext>
            </a:extLst>
          </p:cNvPr>
          <p:cNvCxnSpPr/>
          <p:nvPr/>
        </p:nvCxnSpPr>
        <p:spPr>
          <a:xfrm flipH="1">
            <a:off x="9939437" y="5961888"/>
            <a:ext cx="339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9" name="直接连接符 548">
            <a:extLst>
              <a:ext uri="{FF2B5EF4-FFF2-40B4-BE49-F238E27FC236}">
                <a16:creationId xmlns:a16="http://schemas.microsoft.com/office/drawing/2014/main" id="{9E49484C-E456-4919-B3B3-A97207D70734}"/>
              </a:ext>
            </a:extLst>
          </p:cNvPr>
          <p:cNvCxnSpPr/>
          <p:nvPr/>
        </p:nvCxnSpPr>
        <p:spPr>
          <a:xfrm>
            <a:off x="13724119" y="9784080"/>
            <a:ext cx="4760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0" name="直接连接符 549">
            <a:extLst>
              <a:ext uri="{FF2B5EF4-FFF2-40B4-BE49-F238E27FC236}">
                <a16:creationId xmlns:a16="http://schemas.microsoft.com/office/drawing/2014/main" id="{93184935-DDE1-4ACF-84D1-D4CA93A3629A}"/>
              </a:ext>
            </a:extLst>
          </p:cNvPr>
          <p:cNvCxnSpPr>
            <a:cxnSpLocks/>
          </p:cNvCxnSpPr>
          <p:nvPr/>
        </p:nvCxnSpPr>
        <p:spPr>
          <a:xfrm flipV="1">
            <a:off x="14200145" y="5628640"/>
            <a:ext cx="0" cy="41554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1" name="直接箭头连接符 550">
            <a:extLst>
              <a:ext uri="{FF2B5EF4-FFF2-40B4-BE49-F238E27FC236}">
                <a16:creationId xmlns:a16="http://schemas.microsoft.com/office/drawing/2014/main" id="{D3307953-7AD6-4E12-91F6-6F8D5D12D933}"/>
              </a:ext>
            </a:extLst>
          </p:cNvPr>
          <p:cNvCxnSpPr/>
          <p:nvPr/>
        </p:nvCxnSpPr>
        <p:spPr>
          <a:xfrm>
            <a:off x="14200145" y="5628640"/>
            <a:ext cx="1080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2" name="直接连接符 551">
            <a:extLst>
              <a:ext uri="{FF2B5EF4-FFF2-40B4-BE49-F238E27FC236}">
                <a16:creationId xmlns:a16="http://schemas.microsoft.com/office/drawing/2014/main" id="{50BA09F1-FEB9-4E77-9117-B44670698E86}"/>
              </a:ext>
            </a:extLst>
          </p:cNvPr>
          <p:cNvCxnSpPr/>
          <p:nvPr/>
        </p:nvCxnSpPr>
        <p:spPr>
          <a:xfrm>
            <a:off x="16951626" y="9794241"/>
            <a:ext cx="2340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3" name="直接连接符 552">
            <a:extLst>
              <a:ext uri="{FF2B5EF4-FFF2-40B4-BE49-F238E27FC236}">
                <a16:creationId xmlns:a16="http://schemas.microsoft.com/office/drawing/2014/main" id="{008F12CC-993A-4780-94F9-D54CD391ECCB}"/>
              </a:ext>
            </a:extLst>
          </p:cNvPr>
          <p:cNvCxnSpPr>
            <a:cxnSpLocks/>
          </p:cNvCxnSpPr>
          <p:nvPr/>
        </p:nvCxnSpPr>
        <p:spPr>
          <a:xfrm flipV="1">
            <a:off x="17185640" y="5577840"/>
            <a:ext cx="0" cy="42164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4" name="直接箭头连接符 553">
            <a:extLst>
              <a:ext uri="{FF2B5EF4-FFF2-40B4-BE49-F238E27FC236}">
                <a16:creationId xmlns:a16="http://schemas.microsoft.com/office/drawing/2014/main" id="{30929499-0FF5-4E1C-A291-89C79D1EBD08}"/>
              </a:ext>
            </a:extLst>
          </p:cNvPr>
          <p:cNvCxnSpPr/>
          <p:nvPr/>
        </p:nvCxnSpPr>
        <p:spPr>
          <a:xfrm flipH="1">
            <a:off x="16623776" y="5577840"/>
            <a:ext cx="561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5" name="直接连接符 554">
            <a:extLst>
              <a:ext uri="{FF2B5EF4-FFF2-40B4-BE49-F238E27FC236}">
                <a16:creationId xmlns:a16="http://schemas.microsoft.com/office/drawing/2014/main" id="{718F8173-2B53-4864-A1AA-817EF502A05E}"/>
              </a:ext>
            </a:extLst>
          </p:cNvPr>
          <p:cNvCxnSpPr/>
          <p:nvPr/>
        </p:nvCxnSpPr>
        <p:spPr>
          <a:xfrm>
            <a:off x="16623776" y="6368796"/>
            <a:ext cx="9022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6" name="直接连接符 555">
            <a:extLst>
              <a:ext uri="{FF2B5EF4-FFF2-40B4-BE49-F238E27FC236}">
                <a16:creationId xmlns:a16="http://schemas.microsoft.com/office/drawing/2014/main" id="{654935C3-0E64-43C9-9942-6E0E272F3AF6}"/>
              </a:ext>
            </a:extLst>
          </p:cNvPr>
          <p:cNvCxnSpPr/>
          <p:nvPr/>
        </p:nvCxnSpPr>
        <p:spPr>
          <a:xfrm flipV="1">
            <a:off x="17526000" y="2679825"/>
            <a:ext cx="0" cy="36956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7" name="直接箭头连接符 556">
            <a:extLst>
              <a:ext uri="{FF2B5EF4-FFF2-40B4-BE49-F238E27FC236}">
                <a16:creationId xmlns:a16="http://schemas.microsoft.com/office/drawing/2014/main" id="{63E219AC-D7D1-4C93-8FC8-3B5E3B6A5B4F}"/>
              </a:ext>
            </a:extLst>
          </p:cNvPr>
          <p:cNvCxnSpPr/>
          <p:nvPr/>
        </p:nvCxnSpPr>
        <p:spPr>
          <a:xfrm flipH="1">
            <a:off x="16813680" y="2679825"/>
            <a:ext cx="712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8" name="直接连接符 557">
            <a:extLst>
              <a:ext uri="{FF2B5EF4-FFF2-40B4-BE49-F238E27FC236}">
                <a16:creationId xmlns:a16="http://schemas.microsoft.com/office/drawing/2014/main" id="{8CCF7F1D-E96C-43D5-A47A-C44B40C0A944}"/>
              </a:ext>
            </a:extLst>
          </p:cNvPr>
          <p:cNvCxnSpPr>
            <a:cxnSpLocks/>
          </p:cNvCxnSpPr>
          <p:nvPr/>
        </p:nvCxnSpPr>
        <p:spPr>
          <a:xfrm>
            <a:off x="13119891" y="2240018"/>
            <a:ext cx="7332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9" name="直接连接符 558">
            <a:extLst>
              <a:ext uri="{FF2B5EF4-FFF2-40B4-BE49-F238E27FC236}">
                <a16:creationId xmlns:a16="http://schemas.microsoft.com/office/drawing/2014/main" id="{1D00D3B1-A3B0-4191-BFCA-F4882B00C2F2}"/>
              </a:ext>
            </a:extLst>
          </p:cNvPr>
          <p:cNvCxnSpPr/>
          <p:nvPr/>
        </p:nvCxnSpPr>
        <p:spPr>
          <a:xfrm>
            <a:off x="13853160" y="2240018"/>
            <a:ext cx="0" cy="3441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0" name="直接箭头连接符 559">
            <a:extLst>
              <a:ext uri="{FF2B5EF4-FFF2-40B4-BE49-F238E27FC236}">
                <a16:creationId xmlns:a16="http://schemas.microsoft.com/office/drawing/2014/main" id="{22BC27E4-6DB3-499A-961F-E931C2D4CF66}"/>
              </a:ext>
            </a:extLst>
          </p:cNvPr>
          <p:cNvCxnSpPr>
            <a:cxnSpLocks/>
          </p:cNvCxnSpPr>
          <p:nvPr/>
        </p:nvCxnSpPr>
        <p:spPr>
          <a:xfrm>
            <a:off x="13853160" y="5681969"/>
            <a:ext cx="1427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CB03800-6A47-4CED-855E-F7627C8C9C82}"/>
              </a:ext>
            </a:extLst>
          </p:cNvPr>
          <p:cNvCxnSpPr/>
          <p:nvPr/>
        </p:nvCxnSpPr>
        <p:spPr>
          <a:xfrm>
            <a:off x="16813680" y="3194578"/>
            <a:ext cx="371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2960488-C2BF-4741-8657-5D385E7252DE}"/>
              </a:ext>
            </a:extLst>
          </p:cNvPr>
          <p:cNvCxnSpPr>
            <a:cxnSpLocks/>
          </p:cNvCxnSpPr>
          <p:nvPr/>
        </p:nvCxnSpPr>
        <p:spPr>
          <a:xfrm>
            <a:off x="17185640" y="3194578"/>
            <a:ext cx="0" cy="23474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20910B2-079B-48F1-ABA9-0F84010FCA95}"/>
              </a:ext>
            </a:extLst>
          </p:cNvPr>
          <p:cNvCxnSpPr/>
          <p:nvPr/>
        </p:nvCxnSpPr>
        <p:spPr>
          <a:xfrm flipH="1">
            <a:off x="16623776" y="5542010"/>
            <a:ext cx="561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1FA844B-536B-4695-8B63-C8D8B2B436E0}"/>
              </a:ext>
            </a:extLst>
          </p:cNvPr>
          <p:cNvCxnSpPr>
            <a:cxnSpLocks/>
            <a:stCxn id="445" idx="3"/>
          </p:cNvCxnSpPr>
          <p:nvPr/>
        </p:nvCxnSpPr>
        <p:spPr>
          <a:xfrm>
            <a:off x="16951626" y="1005011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5C10485-A16B-4D94-8F0E-40B1B5BE3111}"/>
              </a:ext>
            </a:extLst>
          </p:cNvPr>
          <p:cNvCxnSpPr>
            <a:stCxn id="445" idx="3"/>
          </p:cNvCxnSpPr>
          <p:nvPr/>
        </p:nvCxnSpPr>
        <p:spPr>
          <a:xfrm flipV="1">
            <a:off x="16951626" y="10048240"/>
            <a:ext cx="107014" cy="18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0ED1693-888D-4D99-AEB9-914B0732635A}"/>
              </a:ext>
            </a:extLst>
          </p:cNvPr>
          <p:cNvCxnSpPr>
            <a:cxnSpLocks/>
          </p:cNvCxnSpPr>
          <p:nvPr/>
        </p:nvCxnSpPr>
        <p:spPr>
          <a:xfrm flipV="1">
            <a:off x="17058640" y="6080760"/>
            <a:ext cx="0" cy="3967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7E6E951-2F18-4347-AA19-524109326481}"/>
              </a:ext>
            </a:extLst>
          </p:cNvPr>
          <p:cNvCxnSpPr/>
          <p:nvPr/>
        </p:nvCxnSpPr>
        <p:spPr>
          <a:xfrm flipH="1">
            <a:off x="16623776" y="6080760"/>
            <a:ext cx="434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555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A1C656DC-418F-41CF-95D9-0548E2A682E3}"/>
              </a:ext>
            </a:extLst>
          </p:cNvPr>
          <p:cNvGrpSpPr/>
          <p:nvPr/>
        </p:nvGrpSpPr>
        <p:grpSpPr>
          <a:xfrm>
            <a:off x="8668491" y="5530975"/>
            <a:ext cx="1892734" cy="3289791"/>
            <a:chOff x="13445635" y="2687724"/>
            <a:chExt cx="1892734" cy="3289791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E9673C2-C00C-471C-88AB-D5066D7CBB0E}"/>
                </a:ext>
              </a:extLst>
            </p:cNvPr>
            <p:cNvSpPr/>
            <p:nvPr/>
          </p:nvSpPr>
          <p:spPr>
            <a:xfrm>
              <a:off x="13445636" y="2967644"/>
              <a:ext cx="1892733" cy="30098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600" u="sng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student_ID</a:t>
              </a:r>
              <a:endParaRPr lang="en-US" altLang="zh-CN" sz="1600" u="s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password</a:t>
              </a:r>
            </a:p>
            <a:p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student_name</a:t>
              </a:r>
              <a:endPara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sex</a:t>
              </a:r>
            </a:p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grade</a:t>
              </a:r>
            </a:p>
            <a:p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class_num</a:t>
              </a:r>
              <a:endPara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dorm_num</a:t>
              </a:r>
              <a:endPara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healthcode_color</a:t>
              </a:r>
              <a:endPara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contact_way</a:t>
              </a:r>
              <a:endPara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emergency_contact</a:t>
              </a:r>
              <a:endPara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currenthealth_status</a:t>
              </a:r>
              <a:endPara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9DF7C36-AD8E-46F8-8966-997B24519983}"/>
                </a:ext>
              </a:extLst>
            </p:cNvPr>
            <p:cNvSpPr/>
            <p:nvPr/>
          </p:nvSpPr>
          <p:spPr>
            <a:xfrm>
              <a:off x="13445635" y="2687724"/>
              <a:ext cx="1892733" cy="279918"/>
            </a:xfrm>
            <a:prstGeom prst="rect">
              <a:avLst/>
            </a:prstGeom>
            <a:solidFill>
              <a:schemeClr val="bg1">
                <a:lumMod val="65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学生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1805047-A436-4A96-967C-523CE841AF20}"/>
              </a:ext>
            </a:extLst>
          </p:cNvPr>
          <p:cNvGrpSpPr/>
          <p:nvPr/>
        </p:nvGrpSpPr>
        <p:grpSpPr>
          <a:xfrm>
            <a:off x="14538993" y="4489776"/>
            <a:ext cx="1343378" cy="1802479"/>
            <a:chOff x="18527459" y="3323816"/>
            <a:chExt cx="1343378" cy="1802479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56B6102-145F-4D90-8E6A-0719ABA154A8}"/>
                </a:ext>
              </a:extLst>
            </p:cNvPr>
            <p:cNvSpPr/>
            <p:nvPr/>
          </p:nvSpPr>
          <p:spPr>
            <a:xfrm>
              <a:off x="18527459" y="3323816"/>
              <a:ext cx="1343378" cy="279918"/>
            </a:xfrm>
            <a:prstGeom prst="rect">
              <a:avLst/>
            </a:prstGeom>
            <a:solidFill>
              <a:schemeClr val="bg1">
                <a:lumMod val="65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教师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AB027C1-5FE8-47E1-92F5-2219986CEB14}"/>
                </a:ext>
              </a:extLst>
            </p:cNvPr>
            <p:cNvSpPr/>
            <p:nvPr/>
          </p:nvSpPr>
          <p:spPr>
            <a:xfrm>
              <a:off x="18527459" y="3603735"/>
              <a:ext cx="1343378" cy="15225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600" u="sng">
                  <a:latin typeface="Times New Roman" panose="02020603050405020304" pitchFamily="18" charset="0"/>
                  <a:cs typeface="Times New Roman" panose="02020603050405020304" pitchFamily="18" charset="0"/>
                </a:rPr>
                <a:t>teacher_</a:t>
              </a:r>
              <a:r>
                <a:rPr lang="en-US" altLang="zh-CN" sz="1600" u="sng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endParaRPr lang="en-US" altLang="zh-CN" sz="1600" u="sng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password</a:t>
              </a:r>
            </a:p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teacher_name</a:t>
              </a:r>
            </a:p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department</a:t>
              </a:r>
            </a:p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title</a:t>
              </a:r>
            </a:p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contact_way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7693CE4-F7E1-4EC6-ACC4-8E131CA5E89A}"/>
              </a:ext>
            </a:extLst>
          </p:cNvPr>
          <p:cNvGrpSpPr/>
          <p:nvPr/>
        </p:nvGrpSpPr>
        <p:grpSpPr>
          <a:xfrm>
            <a:off x="14339171" y="2783568"/>
            <a:ext cx="1743022" cy="1414420"/>
            <a:chOff x="21646681" y="1730486"/>
            <a:chExt cx="1743022" cy="141442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B9943C4-6120-4699-9612-5CEE8FD5D028}"/>
                </a:ext>
              </a:extLst>
            </p:cNvPr>
            <p:cNvSpPr/>
            <p:nvPr/>
          </p:nvSpPr>
          <p:spPr>
            <a:xfrm>
              <a:off x="21646681" y="2010406"/>
              <a:ext cx="1742611" cy="1134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600" u="sng">
                  <a:latin typeface="Times New Roman" panose="02020603050405020304" pitchFamily="18" charset="0"/>
                  <a:cs typeface="Times New Roman" panose="02020603050405020304" pitchFamily="18" charset="0"/>
                </a:rPr>
                <a:t>dept_name</a:t>
              </a:r>
            </a:p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building</a:t>
              </a:r>
            </a:p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person_in_charge</a:t>
              </a:r>
            </a:p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phone_number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1E302C5-5C07-488A-8EB8-379427E6E14E}"/>
                </a:ext>
              </a:extLst>
            </p:cNvPr>
            <p:cNvSpPr/>
            <p:nvPr/>
          </p:nvSpPr>
          <p:spPr>
            <a:xfrm>
              <a:off x="21646681" y="1730486"/>
              <a:ext cx="1743022" cy="279918"/>
            </a:xfrm>
            <a:prstGeom prst="rect">
              <a:avLst/>
            </a:prstGeom>
            <a:solidFill>
              <a:schemeClr val="bg1">
                <a:lumMod val="65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学院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EFBCEF6-B498-41C5-96B6-A2A1E043145C}"/>
              </a:ext>
            </a:extLst>
          </p:cNvPr>
          <p:cNvGrpSpPr/>
          <p:nvPr/>
        </p:nvGrpSpPr>
        <p:grpSpPr>
          <a:xfrm>
            <a:off x="237278" y="6661147"/>
            <a:ext cx="1892734" cy="1708222"/>
            <a:chOff x="8796874" y="3415865"/>
            <a:chExt cx="1892734" cy="1708222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1FB20C5-B262-4F6B-A1E6-F8F6F03B7D05}"/>
                </a:ext>
              </a:extLst>
            </p:cNvPr>
            <p:cNvSpPr/>
            <p:nvPr/>
          </p:nvSpPr>
          <p:spPr>
            <a:xfrm>
              <a:off x="8796875" y="3695785"/>
              <a:ext cx="1892733" cy="14283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600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date</a:t>
              </a:r>
            </a:p>
            <a:p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current_place</a:t>
              </a:r>
              <a:endPara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health_situation</a:t>
              </a:r>
              <a:endPara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temperature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D1ACFE0-0CD1-4396-B450-4F3C4C6F7F33}"/>
                </a:ext>
              </a:extLst>
            </p:cNvPr>
            <p:cNvSpPr/>
            <p:nvPr/>
          </p:nvSpPr>
          <p:spPr>
            <a:xfrm>
              <a:off x="8796874" y="3415865"/>
              <a:ext cx="1892733" cy="279918"/>
            </a:xfrm>
            <a:prstGeom prst="rect">
              <a:avLst/>
            </a:prstGeom>
            <a:solidFill>
              <a:schemeClr val="bg1">
                <a:lumMod val="65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学生打卡记录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066D6F73-238D-4580-BFD0-1AC4F6311235}"/>
              </a:ext>
            </a:extLst>
          </p:cNvPr>
          <p:cNvGrpSpPr/>
          <p:nvPr/>
        </p:nvGrpSpPr>
        <p:grpSpPr>
          <a:xfrm>
            <a:off x="5681994" y="9503897"/>
            <a:ext cx="1892734" cy="1694336"/>
            <a:chOff x="0" y="5977517"/>
            <a:chExt cx="1892734" cy="1694336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DC369F2-020E-4BAE-A965-1426399CC506}"/>
                </a:ext>
              </a:extLst>
            </p:cNvPr>
            <p:cNvSpPr/>
            <p:nvPr/>
          </p:nvSpPr>
          <p:spPr>
            <a:xfrm>
              <a:off x="1" y="6257435"/>
              <a:ext cx="1892733" cy="14144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600" u="sng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student_ID</a:t>
              </a:r>
              <a:endParaRPr lang="en-US" altLang="zh-CN" sz="1600" u="s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date</a:t>
              </a:r>
            </a:p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transport</a:t>
              </a:r>
            </a:p>
            <a:p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trip_num</a:t>
              </a:r>
              <a:endPara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3339539-2A1C-4DB4-9775-B8B31ED72392}"/>
                </a:ext>
              </a:extLst>
            </p:cNvPr>
            <p:cNvSpPr/>
            <p:nvPr/>
          </p:nvSpPr>
          <p:spPr>
            <a:xfrm>
              <a:off x="0" y="5977517"/>
              <a:ext cx="1892733" cy="279918"/>
            </a:xfrm>
            <a:prstGeom prst="rect">
              <a:avLst/>
            </a:prstGeom>
            <a:solidFill>
              <a:schemeClr val="bg1">
                <a:lumMod val="65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返校详情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6597DA5-C397-44A6-9F12-6D8C672AE28F}"/>
              </a:ext>
            </a:extLst>
          </p:cNvPr>
          <p:cNvGrpSpPr/>
          <p:nvPr/>
        </p:nvGrpSpPr>
        <p:grpSpPr>
          <a:xfrm>
            <a:off x="9577376" y="9951967"/>
            <a:ext cx="1204747" cy="1416543"/>
            <a:chOff x="2261949" y="5977517"/>
            <a:chExt cx="1204747" cy="1416543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6A0F6CE-4D43-4DAC-BB20-059FF25A2AB0}"/>
                </a:ext>
              </a:extLst>
            </p:cNvPr>
            <p:cNvSpPr/>
            <p:nvPr/>
          </p:nvSpPr>
          <p:spPr>
            <a:xfrm>
              <a:off x="2268639" y="6257435"/>
              <a:ext cx="1198057" cy="11366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600" u="sng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batch_num</a:t>
              </a:r>
              <a:endParaRPr lang="en-US" altLang="zh-CN" sz="1600" u="s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semester</a:t>
              </a:r>
            </a:p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date</a:t>
              </a:r>
            </a:p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F05E2E07-4045-4235-BE1C-04C3F459F989}"/>
                </a:ext>
              </a:extLst>
            </p:cNvPr>
            <p:cNvSpPr/>
            <p:nvPr/>
          </p:nvSpPr>
          <p:spPr>
            <a:xfrm>
              <a:off x="2261949" y="5977517"/>
              <a:ext cx="1198057" cy="279918"/>
            </a:xfrm>
            <a:prstGeom prst="rect">
              <a:avLst/>
            </a:prstGeom>
            <a:solidFill>
              <a:schemeClr val="bg1">
                <a:lumMod val="65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批次详情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E305A8A-7DA5-4FBA-BDA8-E0E7E8FACDD4}"/>
              </a:ext>
            </a:extLst>
          </p:cNvPr>
          <p:cNvGrpSpPr/>
          <p:nvPr/>
        </p:nvGrpSpPr>
        <p:grpSpPr>
          <a:xfrm>
            <a:off x="304387" y="10109637"/>
            <a:ext cx="1756126" cy="2437826"/>
            <a:chOff x="8271223" y="8176248"/>
            <a:chExt cx="1756126" cy="2437826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D16E08F-68C1-4C9F-B7E1-34E067A2B315}"/>
                </a:ext>
              </a:extLst>
            </p:cNvPr>
            <p:cNvSpPr/>
            <p:nvPr/>
          </p:nvSpPr>
          <p:spPr>
            <a:xfrm>
              <a:off x="8271223" y="8456168"/>
              <a:ext cx="1751868" cy="215790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600" u="sng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record_ID</a:t>
              </a:r>
              <a:endParaRPr lang="en-US" altLang="zh-CN" sz="1600" u="s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destination</a:t>
              </a:r>
            </a:p>
            <a:p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date_leaving</a:t>
              </a:r>
              <a:endPara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trip_num</a:t>
              </a:r>
              <a:endPara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date_back</a:t>
              </a:r>
              <a:endPara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transport_back</a:t>
              </a:r>
              <a:endPara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trip_num_back</a:t>
              </a:r>
              <a:endPara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596DD8E-E934-4D34-984A-2F97C721A4F2}"/>
                </a:ext>
              </a:extLst>
            </p:cNvPr>
            <p:cNvSpPr/>
            <p:nvPr/>
          </p:nvSpPr>
          <p:spPr>
            <a:xfrm>
              <a:off x="8275481" y="8176248"/>
              <a:ext cx="1751868" cy="279918"/>
            </a:xfrm>
            <a:prstGeom prst="rect">
              <a:avLst/>
            </a:prstGeom>
            <a:solidFill>
              <a:schemeClr val="bg1">
                <a:lumMod val="65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离校记录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EE377583-0547-4F69-9FE1-D015672E2944}"/>
              </a:ext>
            </a:extLst>
          </p:cNvPr>
          <p:cNvGrpSpPr/>
          <p:nvPr/>
        </p:nvGrpSpPr>
        <p:grpSpPr>
          <a:xfrm>
            <a:off x="14393949" y="613396"/>
            <a:ext cx="1760636" cy="1694338"/>
            <a:chOff x="4537276" y="3429748"/>
            <a:chExt cx="1760636" cy="1694338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DA24486E-FB23-4311-A995-70D3D439A498}"/>
                </a:ext>
              </a:extLst>
            </p:cNvPr>
            <p:cNvSpPr/>
            <p:nvPr/>
          </p:nvSpPr>
          <p:spPr>
            <a:xfrm>
              <a:off x="4537277" y="3709668"/>
              <a:ext cx="1760635" cy="14144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600" u="sng">
                  <a:latin typeface="Times New Roman" panose="02020603050405020304" pitchFamily="18" charset="0"/>
                  <a:cs typeface="Times New Roman" panose="02020603050405020304" pitchFamily="18" charset="0"/>
                </a:rPr>
                <a:t>quarantine</a:t>
              </a:r>
              <a:r>
                <a:rPr lang="en-US" altLang="zh-CN" sz="1600" u="sng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_ID</a:t>
              </a:r>
              <a:endParaRPr lang="en-US" altLang="zh-CN" sz="1600" u="s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start_time</a:t>
              </a:r>
              <a:endPara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end_time</a:t>
              </a:r>
              <a:endPara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quarantine_place</a:t>
              </a:r>
              <a:endPara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A50BD862-8423-48DE-8C56-B2BB407AC7A2}"/>
                </a:ext>
              </a:extLst>
            </p:cNvPr>
            <p:cNvSpPr/>
            <p:nvPr/>
          </p:nvSpPr>
          <p:spPr>
            <a:xfrm>
              <a:off x="4537276" y="3429748"/>
              <a:ext cx="1760635" cy="279918"/>
            </a:xfrm>
            <a:prstGeom prst="rect">
              <a:avLst/>
            </a:prstGeom>
            <a:solidFill>
              <a:schemeClr val="bg1">
                <a:lumMod val="65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隔离记录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1D3A0158-056F-45F5-83E7-889293554865}"/>
              </a:ext>
            </a:extLst>
          </p:cNvPr>
          <p:cNvGrpSpPr/>
          <p:nvPr/>
        </p:nvGrpSpPr>
        <p:grpSpPr>
          <a:xfrm>
            <a:off x="257858" y="8690569"/>
            <a:ext cx="1892734" cy="1115604"/>
            <a:chOff x="6655786" y="3429748"/>
            <a:chExt cx="1892734" cy="1115604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60893F18-BD40-4230-A2BB-51834E011B96}"/>
                </a:ext>
              </a:extLst>
            </p:cNvPr>
            <p:cNvSpPr/>
            <p:nvPr/>
          </p:nvSpPr>
          <p:spPr>
            <a:xfrm>
              <a:off x="6655787" y="3709668"/>
              <a:ext cx="1892733" cy="8356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600" u="sng">
                  <a:latin typeface="Times New Roman" panose="02020603050405020304" pitchFamily="18" charset="0"/>
                  <a:cs typeface="Times New Roman" panose="02020603050405020304" pitchFamily="18" charset="0"/>
                </a:rPr>
                <a:t>place</a:t>
              </a:r>
            </a:p>
            <a:p>
              <a:r>
                <a:rPr lang="en-US" altLang="zh-CN" sz="1600" u="sng">
                  <a:latin typeface="Times New Roman" panose="02020603050405020304" pitchFamily="18" charset="0"/>
                  <a:cs typeface="Times New Roman" panose="02020603050405020304" pitchFamily="18" charset="0"/>
                </a:rPr>
                <a:t>date</a:t>
              </a:r>
            </a:p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risk_level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1B020240-D54F-49D5-AA74-82D9E9AB9220}"/>
                </a:ext>
              </a:extLst>
            </p:cNvPr>
            <p:cNvSpPr/>
            <p:nvPr/>
          </p:nvSpPr>
          <p:spPr>
            <a:xfrm>
              <a:off x="6655786" y="3429748"/>
              <a:ext cx="1892733" cy="279918"/>
            </a:xfrm>
            <a:prstGeom prst="rect">
              <a:avLst/>
            </a:prstGeom>
            <a:solidFill>
              <a:schemeClr val="bg1">
                <a:lumMod val="65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分省市疫情表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4D034594-B03E-40D1-83D5-B0078850C76E}"/>
              </a:ext>
            </a:extLst>
          </p:cNvPr>
          <p:cNvGrpSpPr/>
          <p:nvPr/>
        </p:nvGrpSpPr>
        <p:grpSpPr>
          <a:xfrm>
            <a:off x="3566644" y="3363123"/>
            <a:ext cx="1489740" cy="1100419"/>
            <a:chOff x="4537277" y="6422528"/>
            <a:chExt cx="1489740" cy="1100419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AF7401AA-E2C7-4ECC-BFAB-C72CB548486A}"/>
                </a:ext>
              </a:extLst>
            </p:cNvPr>
            <p:cNvSpPr/>
            <p:nvPr/>
          </p:nvSpPr>
          <p:spPr>
            <a:xfrm>
              <a:off x="4537277" y="6714089"/>
              <a:ext cx="1489740" cy="8088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600" u="sng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facility_ID</a:t>
              </a:r>
              <a:endParaRPr lang="en-US" altLang="zh-CN" sz="1600" u="s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max_capacity</a:t>
              </a:r>
              <a:endPara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2EAE609C-CCD1-4F87-BA6E-E5C801199ED2}"/>
                </a:ext>
              </a:extLst>
            </p:cNvPr>
            <p:cNvSpPr/>
            <p:nvPr/>
          </p:nvSpPr>
          <p:spPr>
            <a:xfrm>
              <a:off x="4537277" y="6422528"/>
              <a:ext cx="1489740" cy="279918"/>
            </a:xfrm>
            <a:prstGeom prst="rect">
              <a:avLst/>
            </a:prstGeom>
            <a:solidFill>
              <a:schemeClr val="bg1">
                <a:lumMod val="65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设施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D7588D71-ECB6-41BB-8D01-AFBBBC0F6B6A}"/>
              </a:ext>
            </a:extLst>
          </p:cNvPr>
          <p:cNvGrpSpPr/>
          <p:nvPr/>
        </p:nvGrpSpPr>
        <p:grpSpPr>
          <a:xfrm>
            <a:off x="1182450" y="944559"/>
            <a:ext cx="1892732" cy="1694338"/>
            <a:chOff x="6810913" y="5977515"/>
            <a:chExt cx="1892732" cy="1694338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F8FA56C8-FDEB-4130-B8C3-6BBA3D8070B6}"/>
                </a:ext>
              </a:extLst>
            </p:cNvPr>
            <p:cNvSpPr/>
            <p:nvPr/>
          </p:nvSpPr>
          <p:spPr>
            <a:xfrm>
              <a:off x="6810914" y="6257435"/>
              <a:ext cx="1892731" cy="14144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600" u="sng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facility_ID</a:t>
              </a:r>
              <a:endParaRPr lang="en-US" altLang="zh-CN" sz="1600" u="s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date</a:t>
              </a:r>
            </a:p>
            <a:p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capacity_left</a:t>
              </a:r>
              <a:endPara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50DBED4A-E2F2-4823-A944-334680EFCDC3}"/>
                </a:ext>
              </a:extLst>
            </p:cNvPr>
            <p:cNvSpPr/>
            <p:nvPr/>
          </p:nvSpPr>
          <p:spPr>
            <a:xfrm>
              <a:off x="6810913" y="5977515"/>
              <a:ext cx="1892731" cy="279918"/>
            </a:xfrm>
            <a:prstGeom prst="rect">
              <a:avLst/>
            </a:prstGeom>
            <a:solidFill>
              <a:schemeClr val="bg1">
                <a:lumMod val="65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设施申请情况</a:t>
              </a: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65EDC524-316C-4FC1-AD01-7268CE771DB3}"/>
              </a:ext>
            </a:extLst>
          </p:cNvPr>
          <p:cNvGrpSpPr/>
          <p:nvPr/>
        </p:nvGrpSpPr>
        <p:grpSpPr>
          <a:xfrm>
            <a:off x="4932774" y="452016"/>
            <a:ext cx="1896991" cy="1694338"/>
            <a:chOff x="2264380" y="8707470"/>
            <a:chExt cx="1896991" cy="1694338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0627FDA0-F4DA-4C9C-BADF-183A0D6E45DD}"/>
                </a:ext>
              </a:extLst>
            </p:cNvPr>
            <p:cNvSpPr/>
            <p:nvPr/>
          </p:nvSpPr>
          <p:spPr>
            <a:xfrm>
              <a:off x="2264380" y="8987389"/>
              <a:ext cx="1896990" cy="14144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600" u="sng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applicant_ID</a:t>
              </a:r>
            </a:p>
            <a:p>
              <a:r>
                <a:rPr lang="en-US" altLang="zh-CN" sz="1600" u="sng">
                  <a:latin typeface="Times New Roman" panose="02020603050405020304" pitchFamily="18" charset="0"/>
                  <a:cs typeface="Times New Roman" panose="02020603050405020304" pitchFamily="18" charset="0"/>
                </a:rPr>
                <a:t>count</a:t>
              </a:r>
            </a:p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facility_ID</a:t>
              </a:r>
            </a:p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date</a:t>
              </a:r>
            </a:p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start_time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90EB6297-DD14-4E43-8040-DA1906D65A21}"/>
                </a:ext>
              </a:extLst>
            </p:cNvPr>
            <p:cNvSpPr/>
            <p:nvPr/>
          </p:nvSpPr>
          <p:spPr>
            <a:xfrm>
              <a:off x="2268638" y="8707470"/>
              <a:ext cx="1892733" cy="279918"/>
            </a:xfrm>
            <a:prstGeom prst="rect">
              <a:avLst/>
            </a:prstGeom>
            <a:solidFill>
              <a:schemeClr val="bg1">
                <a:lumMod val="65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违约记录</a:t>
              </a:r>
            </a:p>
          </p:txBody>
        </p:sp>
      </p:grpSp>
      <p:sp>
        <p:nvSpPr>
          <p:cNvPr id="53" name="菱形 52">
            <a:extLst>
              <a:ext uri="{FF2B5EF4-FFF2-40B4-BE49-F238E27FC236}">
                <a16:creationId xmlns:a16="http://schemas.microsoft.com/office/drawing/2014/main" id="{A120C0E2-160F-4FEA-858B-382BCD924402}"/>
              </a:ext>
            </a:extLst>
          </p:cNvPr>
          <p:cNvSpPr/>
          <p:nvPr/>
        </p:nvSpPr>
        <p:spPr>
          <a:xfrm>
            <a:off x="7985097" y="10353574"/>
            <a:ext cx="1198057" cy="740421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返校批次安排</a:t>
            </a: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36FA1F60-BC57-415F-8695-EC9918D71B20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9183154" y="10723784"/>
            <a:ext cx="38728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5A850E88-7407-4B04-A271-9166CA1F3D5A}"/>
              </a:ext>
            </a:extLst>
          </p:cNvPr>
          <p:cNvCxnSpPr>
            <a:endCxn id="53" idx="1"/>
          </p:cNvCxnSpPr>
          <p:nvPr/>
        </p:nvCxnSpPr>
        <p:spPr>
          <a:xfrm>
            <a:off x="7568403" y="10723784"/>
            <a:ext cx="41669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EF029393-52DE-434E-92B0-296FB779124A}"/>
              </a:ext>
            </a:extLst>
          </p:cNvPr>
          <p:cNvCxnSpPr>
            <a:cxnSpLocks/>
          </p:cNvCxnSpPr>
          <p:nvPr/>
        </p:nvCxnSpPr>
        <p:spPr>
          <a:xfrm>
            <a:off x="7568403" y="10817617"/>
            <a:ext cx="56118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62F02BBC-8D2D-43C0-B3A1-5FE0869CAD8F}"/>
              </a:ext>
            </a:extLst>
          </p:cNvPr>
          <p:cNvCxnSpPr>
            <a:endCxn id="27" idx="1"/>
          </p:cNvCxnSpPr>
          <p:nvPr/>
        </p:nvCxnSpPr>
        <p:spPr>
          <a:xfrm>
            <a:off x="9072286" y="10800197"/>
            <a:ext cx="51178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菱形 63">
            <a:extLst>
              <a:ext uri="{FF2B5EF4-FFF2-40B4-BE49-F238E27FC236}">
                <a16:creationId xmlns:a16="http://schemas.microsoft.com/office/drawing/2014/main" id="{FA251440-348A-48D2-B6D1-DAED774CF801}"/>
              </a:ext>
            </a:extLst>
          </p:cNvPr>
          <p:cNvSpPr/>
          <p:nvPr/>
        </p:nvSpPr>
        <p:spPr>
          <a:xfrm>
            <a:off x="7287433" y="8311491"/>
            <a:ext cx="1198057" cy="740421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返校安排</a:t>
            </a: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11F82C1A-52FE-46E1-9BDC-56F6B03536D3}"/>
              </a:ext>
            </a:extLst>
          </p:cNvPr>
          <p:cNvCxnSpPr>
            <a:cxnSpLocks/>
          </p:cNvCxnSpPr>
          <p:nvPr/>
        </p:nvCxnSpPr>
        <p:spPr>
          <a:xfrm flipH="1">
            <a:off x="7116759" y="8866753"/>
            <a:ext cx="493261" cy="618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6F9342F8-8A34-4BD9-ACB4-09476B85561F}"/>
              </a:ext>
            </a:extLst>
          </p:cNvPr>
          <p:cNvCxnSpPr>
            <a:cxnSpLocks/>
          </p:cNvCxnSpPr>
          <p:nvPr/>
        </p:nvCxnSpPr>
        <p:spPr>
          <a:xfrm flipH="1">
            <a:off x="7242950" y="8941174"/>
            <a:ext cx="458569" cy="566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BCB260F8-1FA6-4A1B-8971-F82013C0949B}"/>
              </a:ext>
            </a:extLst>
          </p:cNvPr>
          <p:cNvCxnSpPr>
            <a:cxnSpLocks/>
          </p:cNvCxnSpPr>
          <p:nvPr/>
        </p:nvCxnSpPr>
        <p:spPr>
          <a:xfrm flipV="1">
            <a:off x="8179112" y="8145194"/>
            <a:ext cx="513119" cy="353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菱形 79">
            <a:extLst>
              <a:ext uri="{FF2B5EF4-FFF2-40B4-BE49-F238E27FC236}">
                <a16:creationId xmlns:a16="http://schemas.microsoft.com/office/drawing/2014/main" id="{3F21AD2A-B9A3-457B-A469-A74333A4081C}"/>
              </a:ext>
            </a:extLst>
          </p:cNvPr>
          <p:cNvSpPr/>
          <p:nvPr/>
        </p:nvSpPr>
        <p:spPr>
          <a:xfrm>
            <a:off x="3819988" y="8142006"/>
            <a:ext cx="1198057" cy="740421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管理</a:t>
            </a: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39CEBC3C-FD12-4143-9ABA-71DB4EEE408C}"/>
              </a:ext>
            </a:extLst>
          </p:cNvPr>
          <p:cNvGrpSpPr/>
          <p:nvPr/>
        </p:nvGrpSpPr>
        <p:grpSpPr>
          <a:xfrm>
            <a:off x="4004169" y="6170659"/>
            <a:ext cx="1892733" cy="1113857"/>
            <a:chOff x="4537276" y="0"/>
            <a:chExt cx="1892733" cy="1113857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F43F9FB1-8C97-4F97-AF2C-DDB9CCAA6449}"/>
                </a:ext>
              </a:extLst>
            </p:cNvPr>
            <p:cNvSpPr/>
            <p:nvPr/>
          </p:nvSpPr>
          <p:spPr>
            <a:xfrm>
              <a:off x="4537276" y="279919"/>
              <a:ext cx="1892733" cy="8339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600" u="sng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administrator_ID</a:t>
              </a:r>
              <a:endParaRPr lang="en-US" altLang="zh-CN" sz="1600" u="s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administrator_name</a:t>
              </a:r>
              <a:endPara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password</a:t>
              </a: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5B61D5E1-D02A-42FE-84A6-C565BA10BE88}"/>
                </a:ext>
              </a:extLst>
            </p:cNvPr>
            <p:cNvSpPr/>
            <p:nvPr/>
          </p:nvSpPr>
          <p:spPr>
            <a:xfrm>
              <a:off x="4537276" y="0"/>
              <a:ext cx="1892733" cy="279918"/>
            </a:xfrm>
            <a:prstGeom prst="rect">
              <a:avLst/>
            </a:prstGeom>
            <a:solidFill>
              <a:schemeClr val="bg1">
                <a:lumMod val="65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管理者</a:t>
              </a:r>
            </a:p>
          </p:txBody>
        </p:sp>
      </p:grp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B86ACF2F-97F1-4AED-AAED-0323FA92F57D}"/>
              </a:ext>
            </a:extLst>
          </p:cNvPr>
          <p:cNvCxnSpPr>
            <a:cxnSpLocks/>
            <a:stCxn id="92" idx="2"/>
          </p:cNvCxnSpPr>
          <p:nvPr/>
        </p:nvCxnSpPr>
        <p:spPr>
          <a:xfrm flipH="1">
            <a:off x="4636824" y="7284516"/>
            <a:ext cx="313712" cy="1023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40BAB165-1ED6-4AC6-806F-069F04A7CE27}"/>
              </a:ext>
            </a:extLst>
          </p:cNvPr>
          <p:cNvCxnSpPr>
            <a:cxnSpLocks/>
          </p:cNvCxnSpPr>
          <p:nvPr/>
        </p:nvCxnSpPr>
        <p:spPr>
          <a:xfrm flipH="1" flipV="1">
            <a:off x="2128815" y="7906531"/>
            <a:ext cx="2043558" cy="401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54A78311-D992-401F-95EE-5350F083FC4F}"/>
              </a:ext>
            </a:extLst>
          </p:cNvPr>
          <p:cNvCxnSpPr>
            <a:cxnSpLocks/>
          </p:cNvCxnSpPr>
          <p:nvPr/>
        </p:nvCxnSpPr>
        <p:spPr>
          <a:xfrm flipH="1">
            <a:off x="2150592" y="8704455"/>
            <a:ext cx="1978884" cy="4843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E04A3F72-7887-4937-A9BC-1A1ED59452E9}"/>
              </a:ext>
            </a:extLst>
          </p:cNvPr>
          <p:cNvCxnSpPr/>
          <p:nvPr/>
        </p:nvCxnSpPr>
        <p:spPr>
          <a:xfrm flipH="1">
            <a:off x="2067329" y="8830528"/>
            <a:ext cx="2244185" cy="17774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菱形 103">
            <a:extLst>
              <a:ext uri="{FF2B5EF4-FFF2-40B4-BE49-F238E27FC236}">
                <a16:creationId xmlns:a16="http://schemas.microsoft.com/office/drawing/2014/main" id="{D47C8064-727F-429E-AFDB-B024549226CA}"/>
              </a:ext>
            </a:extLst>
          </p:cNvPr>
          <p:cNvSpPr/>
          <p:nvPr/>
        </p:nvSpPr>
        <p:spPr>
          <a:xfrm>
            <a:off x="6702193" y="5940407"/>
            <a:ext cx="1198057" cy="740421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通知催填</a:t>
            </a:r>
          </a:p>
        </p:txBody>
      </p:sp>
      <p:sp>
        <p:nvSpPr>
          <p:cNvPr id="105" name="菱形 104">
            <a:extLst>
              <a:ext uri="{FF2B5EF4-FFF2-40B4-BE49-F238E27FC236}">
                <a16:creationId xmlns:a16="http://schemas.microsoft.com/office/drawing/2014/main" id="{C3394ED5-5357-427F-822D-2B288CA53048}"/>
              </a:ext>
            </a:extLst>
          </p:cNvPr>
          <p:cNvSpPr/>
          <p:nvPr/>
        </p:nvSpPr>
        <p:spPr>
          <a:xfrm>
            <a:off x="2202914" y="5787198"/>
            <a:ext cx="1198057" cy="740421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填报</a:t>
            </a:r>
          </a:p>
        </p:txBody>
      </p:sp>
      <p:sp>
        <p:nvSpPr>
          <p:cNvPr id="106" name="菱形 105">
            <a:extLst>
              <a:ext uri="{FF2B5EF4-FFF2-40B4-BE49-F238E27FC236}">
                <a16:creationId xmlns:a16="http://schemas.microsoft.com/office/drawing/2014/main" id="{3FFBA785-D6D7-4D9D-BC2D-8704183BB5F0}"/>
              </a:ext>
            </a:extLst>
          </p:cNvPr>
          <p:cNvSpPr/>
          <p:nvPr/>
        </p:nvSpPr>
        <p:spPr>
          <a:xfrm>
            <a:off x="3067794" y="10619609"/>
            <a:ext cx="1198057" cy="740421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申请出校</a:t>
            </a:r>
          </a:p>
        </p:txBody>
      </p: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0A39C575-C0B4-4321-AE62-ED7AD9A89341}"/>
              </a:ext>
            </a:extLst>
          </p:cNvPr>
          <p:cNvCxnSpPr>
            <a:cxnSpLocks/>
          </p:cNvCxnSpPr>
          <p:nvPr/>
        </p:nvCxnSpPr>
        <p:spPr>
          <a:xfrm>
            <a:off x="2056255" y="10945183"/>
            <a:ext cx="10871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66DAB429-E6E4-4C80-965B-168CB6400DC2}"/>
              </a:ext>
            </a:extLst>
          </p:cNvPr>
          <p:cNvCxnSpPr>
            <a:cxnSpLocks/>
          </p:cNvCxnSpPr>
          <p:nvPr/>
        </p:nvCxnSpPr>
        <p:spPr>
          <a:xfrm>
            <a:off x="2056255" y="11093995"/>
            <a:ext cx="11655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F0CBB032-16B3-463D-AEBF-46F308893C1A}"/>
              </a:ext>
            </a:extLst>
          </p:cNvPr>
          <p:cNvCxnSpPr/>
          <p:nvPr/>
        </p:nvCxnSpPr>
        <p:spPr>
          <a:xfrm flipV="1">
            <a:off x="1920240" y="6400018"/>
            <a:ext cx="679609" cy="261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菱形 120">
            <a:extLst>
              <a:ext uri="{FF2B5EF4-FFF2-40B4-BE49-F238E27FC236}">
                <a16:creationId xmlns:a16="http://schemas.microsoft.com/office/drawing/2014/main" id="{DF66E634-88F7-4486-91D7-090C8151D576}"/>
              </a:ext>
            </a:extLst>
          </p:cNvPr>
          <p:cNvSpPr/>
          <p:nvPr/>
        </p:nvSpPr>
        <p:spPr>
          <a:xfrm>
            <a:off x="6709385" y="6707158"/>
            <a:ext cx="1198057" cy="740421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告知跨省活动</a:t>
            </a:r>
          </a:p>
        </p:txBody>
      </p: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6B91050F-1986-4FE0-9F69-77CCF2CA1696}"/>
              </a:ext>
            </a:extLst>
          </p:cNvPr>
          <p:cNvCxnSpPr>
            <a:cxnSpLocks/>
          </p:cNvCxnSpPr>
          <p:nvPr/>
        </p:nvCxnSpPr>
        <p:spPr>
          <a:xfrm flipV="1">
            <a:off x="4004169" y="7086388"/>
            <a:ext cx="4650691" cy="3731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5571C5A3-3D00-4F11-B727-AD1972B100AC}"/>
              </a:ext>
            </a:extLst>
          </p:cNvPr>
          <p:cNvCxnSpPr>
            <a:endCxn id="10" idx="1"/>
          </p:cNvCxnSpPr>
          <p:nvPr/>
        </p:nvCxnSpPr>
        <p:spPr>
          <a:xfrm flipV="1">
            <a:off x="3140034" y="5670934"/>
            <a:ext cx="5528457" cy="325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71044CC5-86FC-4EF9-BB1F-6FF4C43E0D11}"/>
              </a:ext>
            </a:extLst>
          </p:cNvPr>
          <p:cNvCxnSpPr>
            <a:cxnSpLocks/>
          </p:cNvCxnSpPr>
          <p:nvPr/>
        </p:nvCxnSpPr>
        <p:spPr>
          <a:xfrm flipV="1">
            <a:off x="5896902" y="6416867"/>
            <a:ext cx="978433" cy="244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A5D3E3EB-3672-4D16-BF10-E89B2511AB3C}"/>
              </a:ext>
            </a:extLst>
          </p:cNvPr>
          <p:cNvCxnSpPr>
            <a:endCxn id="121" idx="1"/>
          </p:cNvCxnSpPr>
          <p:nvPr/>
        </p:nvCxnSpPr>
        <p:spPr>
          <a:xfrm>
            <a:off x="5896902" y="7032586"/>
            <a:ext cx="812483" cy="447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9DFF072E-039B-493A-A114-C47C202B9733}"/>
              </a:ext>
            </a:extLst>
          </p:cNvPr>
          <p:cNvCxnSpPr>
            <a:cxnSpLocks/>
          </p:cNvCxnSpPr>
          <p:nvPr/>
        </p:nvCxnSpPr>
        <p:spPr>
          <a:xfrm flipV="1">
            <a:off x="7681393" y="6157408"/>
            <a:ext cx="973467" cy="132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ED70198C-C335-4003-8F01-F5474EBF784D}"/>
              </a:ext>
            </a:extLst>
          </p:cNvPr>
          <p:cNvCxnSpPr>
            <a:cxnSpLocks/>
          </p:cNvCxnSpPr>
          <p:nvPr/>
        </p:nvCxnSpPr>
        <p:spPr>
          <a:xfrm flipV="1">
            <a:off x="7729064" y="6801107"/>
            <a:ext cx="925796" cy="1491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A97BDA08-8969-4857-AEBE-1A4648B494F4}"/>
              </a:ext>
            </a:extLst>
          </p:cNvPr>
          <p:cNvGrpSpPr/>
          <p:nvPr/>
        </p:nvGrpSpPr>
        <p:grpSpPr>
          <a:xfrm>
            <a:off x="12928233" y="8547388"/>
            <a:ext cx="1892734" cy="2098065"/>
            <a:chOff x="255097" y="3429748"/>
            <a:chExt cx="1892734" cy="2098065"/>
          </a:xfrm>
        </p:grpSpPr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E1C242D4-F212-4D2D-BC57-B5101BDB441F}"/>
                </a:ext>
              </a:extLst>
            </p:cNvPr>
            <p:cNvSpPr/>
            <p:nvPr/>
          </p:nvSpPr>
          <p:spPr>
            <a:xfrm>
              <a:off x="255098" y="3709668"/>
              <a:ext cx="1892733" cy="18181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600" u="sng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sickleave_ID</a:t>
              </a:r>
              <a:endParaRPr lang="en-US" altLang="zh-CN" sz="1600" u="s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application_time</a:t>
              </a:r>
              <a:endPara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approval_time</a:t>
              </a:r>
              <a:endPara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time_allowed</a:t>
              </a:r>
              <a:endPara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terminate_time</a:t>
              </a:r>
              <a:endPara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940DCEC8-B905-4E1F-989D-1F35FB578A54}"/>
                </a:ext>
              </a:extLst>
            </p:cNvPr>
            <p:cNvSpPr/>
            <p:nvPr/>
          </p:nvSpPr>
          <p:spPr>
            <a:xfrm>
              <a:off x="255097" y="3429748"/>
              <a:ext cx="1892733" cy="279918"/>
            </a:xfrm>
            <a:prstGeom prst="rect">
              <a:avLst/>
            </a:prstGeom>
            <a:solidFill>
              <a:schemeClr val="bg1">
                <a:lumMod val="65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病假</a:t>
              </a:r>
            </a:p>
          </p:txBody>
        </p:sp>
      </p:grpSp>
      <p:sp>
        <p:nvSpPr>
          <p:cNvPr id="142" name="菱形 141">
            <a:extLst>
              <a:ext uri="{FF2B5EF4-FFF2-40B4-BE49-F238E27FC236}">
                <a16:creationId xmlns:a16="http://schemas.microsoft.com/office/drawing/2014/main" id="{3564444B-C2DD-4692-9544-E1FCA696CF33}"/>
              </a:ext>
            </a:extLst>
          </p:cNvPr>
          <p:cNvSpPr/>
          <p:nvPr/>
        </p:nvSpPr>
        <p:spPr>
          <a:xfrm>
            <a:off x="11426450" y="7092865"/>
            <a:ext cx="1198057" cy="740421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请假</a:t>
            </a:r>
          </a:p>
        </p:txBody>
      </p:sp>
      <p:sp>
        <p:nvSpPr>
          <p:cNvPr id="143" name="菱形 142">
            <a:extLst>
              <a:ext uri="{FF2B5EF4-FFF2-40B4-BE49-F238E27FC236}">
                <a16:creationId xmlns:a16="http://schemas.microsoft.com/office/drawing/2014/main" id="{BBEA4C39-8C30-4171-B24C-ADB3D4B9B371}"/>
              </a:ext>
            </a:extLst>
          </p:cNvPr>
          <p:cNvSpPr/>
          <p:nvPr/>
        </p:nvSpPr>
        <p:spPr>
          <a:xfrm>
            <a:off x="11254269" y="8069046"/>
            <a:ext cx="1198057" cy="740421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申请销假</a:t>
            </a:r>
          </a:p>
        </p:txBody>
      </p: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9F0C0EC1-6CDB-4D31-9939-95E93E454959}"/>
              </a:ext>
            </a:extLst>
          </p:cNvPr>
          <p:cNvCxnSpPr/>
          <p:nvPr/>
        </p:nvCxnSpPr>
        <p:spPr>
          <a:xfrm>
            <a:off x="12319000" y="7655218"/>
            <a:ext cx="1346200" cy="8436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9040756D-66A0-412A-B941-46C6702BB8D3}"/>
              </a:ext>
            </a:extLst>
          </p:cNvPr>
          <p:cNvCxnSpPr/>
          <p:nvPr/>
        </p:nvCxnSpPr>
        <p:spPr>
          <a:xfrm flipH="1" flipV="1">
            <a:off x="10561224" y="6450577"/>
            <a:ext cx="1198976" cy="833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E0B8CF38-9185-44D8-9664-EAE1B4D9184B}"/>
              </a:ext>
            </a:extLst>
          </p:cNvPr>
          <p:cNvCxnSpPr/>
          <p:nvPr/>
        </p:nvCxnSpPr>
        <p:spPr>
          <a:xfrm flipH="1" flipV="1">
            <a:off x="10561224" y="7833286"/>
            <a:ext cx="865226" cy="474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3318B301-A6DC-4886-B520-AD2D30C50CBA}"/>
              </a:ext>
            </a:extLst>
          </p:cNvPr>
          <p:cNvCxnSpPr/>
          <p:nvPr/>
        </p:nvCxnSpPr>
        <p:spPr>
          <a:xfrm>
            <a:off x="12117496" y="8681701"/>
            <a:ext cx="810737" cy="507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菱形 153">
            <a:extLst>
              <a:ext uri="{FF2B5EF4-FFF2-40B4-BE49-F238E27FC236}">
                <a16:creationId xmlns:a16="http://schemas.microsoft.com/office/drawing/2014/main" id="{C26EF504-B82E-47BA-83ED-BF80C6B508AB}"/>
              </a:ext>
            </a:extLst>
          </p:cNvPr>
          <p:cNvSpPr/>
          <p:nvPr/>
        </p:nvSpPr>
        <p:spPr>
          <a:xfrm>
            <a:off x="15763576" y="8547388"/>
            <a:ext cx="1198057" cy="740421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准假</a:t>
            </a:r>
          </a:p>
        </p:txBody>
      </p:sp>
      <p:sp>
        <p:nvSpPr>
          <p:cNvPr id="156" name="菱形 155">
            <a:extLst>
              <a:ext uri="{FF2B5EF4-FFF2-40B4-BE49-F238E27FC236}">
                <a16:creationId xmlns:a16="http://schemas.microsoft.com/office/drawing/2014/main" id="{56BD93B3-DE7D-445A-A024-1B84AE06BEE0}"/>
              </a:ext>
            </a:extLst>
          </p:cNvPr>
          <p:cNvSpPr/>
          <p:nvPr/>
        </p:nvSpPr>
        <p:spPr>
          <a:xfrm>
            <a:off x="15775837" y="9596421"/>
            <a:ext cx="1198057" cy="740421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销假</a:t>
            </a:r>
          </a:p>
        </p:txBody>
      </p: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20419A6C-E85E-4AB0-A8E8-64EA91F6FFAE}"/>
              </a:ext>
            </a:extLst>
          </p:cNvPr>
          <p:cNvCxnSpPr>
            <a:cxnSpLocks/>
          </p:cNvCxnSpPr>
          <p:nvPr/>
        </p:nvCxnSpPr>
        <p:spPr>
          <a:xfrm>
            <a:off x="14776484" y="9966631"/>
            <a:ext cx="102721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AF0441AF-658F-4642-BC9A-5A78474AAF4F}"/>
              </a:ext>
            </a:extLst>
          </p:cNvPr>
          <p:cNvCxnSpPr>
            <a:cxnSpLocks/>
          </p:cNvCxnSpPr>
          <p:nvPr/>
        </p:nvCxnSpPr>
        <p:spPr>
          <a:xfrm>
            <a:off x="14820966" y="8950903"/>
            <a:ext cx="10169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连接符: 肘形 169">
            <a:extLst>
              <a:ext uri="{FF2B5EF4-FFF2-40B4-BE49-F238E27FC236}">
                <a16:creationId xmlns:a16="http://schemas.microsoft.com/office/drawing/2014/main" id="{9D619F3C-4B29-48F8-8D2F-8AC434D13C76}"/>
              </a:ext>
            </a:extLst>
          </p:cNvPr>
          <p:cNvCxnSpPr>
            <a:stCxn id="154" idx="3"/>
          </p:cNvCxnSpPr>
          <p:nvPr/>
        </p:nvCxnSpPr>
        <p:spPr>
          <a:xfrm flipH="1" flipV="1">
            <a:off x="15882371" y="5399314"/>
            <a:ext cx="1079262" cy="3518285"/>
          </a:xfrm>
          <a:prstGeom prst="bentConnector4">
            <a:avLst>
              <a:gd name="adj1" fmla="val -37319"/>
              <a:gd name="adj2" fmla="val 1003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连接符: 肘形 173">
            <a:extLst>
              <a:ext uri="{FF2B5EF4-FFF2-40B4-BE49-F238E27FC236}">
                <a16:creationId xmlns:a16="http://schemas.microsoft.com/office/drawing/2014/main" id="{97A33595-F5F9-4552-AFD3-123A4142C567}"/>
              </a:ext>
            </a:extLst>
          </p:cNvPr>
          <p:cNvCxnSpPr>
            <a:stCxn id="156" idx="3"/>
          </p:cNvCxnSpPr>
          <p:nvPr/>
        </p:nvCxnSpPr>
        <p:spPr>
          <a:xfrm flipH="1" flipV="1">
            <a:off x="15837889" y="5077097"/>
            <a:ext cx="1136005" cy="4889535"/>
          </a:xfrm>
          <a:prstGeom prst="bentConnector4">
            <a:avLst>
              <a:gd name="adj1" fmla="val -58453"/>
              <a:gd name="adj2" fmla="val 10009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菱形 176">
            <a:extLst>
              <a:ext uri="{FF2B5EF4-FFF2-40B4-BE49-F238E27FC236}">
                <a16:creationId xmlns:a16="http://schemas.microsoft.com/office/drawing/2014/main" id="{3BD17E8F-A14C-42C9-9AC4-D6664B6C5EE2}"/>
              </a:ext>
            </a:extLst>
          </p:cNvPr>
          <p:cNvSpPr/>
          <p:nvPr/>
        </p:nvSpPr>
        <p:spPr>
          <a:xfrm>
            <a:off x="12025478" y="4904099"/>
            <a:ext cx="1198057" cy="740421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聊天记录</a:t>
            </a:r>
          </a:p>
        </p:txBody>
      </p: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00E135C7-9BAB-4DB7-A348-2F978E0841A4}"/>
              </a:ext>
            </a:extLst>
          </p:cNvPr>
          <p:cNvCxnSpPr/>
          <p:nvPr/>
        </p:nvCxnSpPr>
        <p:spPr>
          <a:xfrm flipV="1">
            <a:off x="10561224" y="5396161"/>
            <a:ext cx="1685959" cy="6824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4DD26B23-8CA8-4626-B413-C3E17DF0542F}"/>
              </a:ext>
            </a:extLst>
          </p:cNvPr>
          <p:cNvCxnSpPr/>
          <p:nvPr/>
        </p:nvCxnSpPr>
        <p:spPr>
          <a:xfrm>
            <a:off x="12992100" y="5113434"/>
            <a:ext cx="14922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椭圆 181">
            <a:extLst>
              <a:ext uri="{FF2B5EF4-FFF2-40B4-BE49-F238E27FC236}">
                <a16:creationId xmlns:a16="http://schemas.microsoft.com/office/drawing/2014/main" id="{9E28527B-35AB-46DC-9EFC-14462F3755F9}"/>
              </a:ext>
            </a:extLst>
          </p:cNvPr>
          <p:cNvSpPr/>
          <p:nvPr/>
        </p:nvSpPr>
        <p:spPr>
          <a:xfrm>
            <a:off x="11876682" y="5721446"/>
            <a:ext cx="724587" cy="20822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日期</a:t>
            </a:r>
          </a:p>
        </p:txBody>
      </p:sp>
      <p:sp>
        <p:nvSpPr>
          <p:cNvPr id="183" name="椭圆 182">
            <a:extLst>
              <a:ext uri="{FF2B5EF4-FFF2-40B4-BE49-F238E27FC236}">
                <a16:creationId xmlns:a16="http://schemas.microsoft.com/office/drawing/2014/main" id="{A6A9C4DC-E9D2-4E41-9D7E-CCCA5C1720FF}"/>
              </a:ext>
            </a:extLst>
          </p:cNvPr>
          <p:cNvSpPr/>
          <p:nvPr/>
        </p:nvSpPr>
        <p:spPr>
          <a:xfrm>
            <a:off x="12544994" y="4542086"/>
            <a:ext cx="724587" cy="20822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时间</a:t>
            </a:r>
          </a:p>
        </p:txBody>
      </p:sp>
      <p:sp>
        <p:nvSpPr>
          <p:cNvPr id="184" name="椭圆 183">
            <a:extLst>
              <a:ext uri="{FF2B5EF4-FFF2-40B4-BE49-F238E27FC236}">
                <a16:creationId xmlns:a16="http://schemas.microsoft.com/office/drawing/2014/main" id="{1000D246-A170-4489-A161-1B7F78CFC2EC}"/>
              </a:ext>
            </a:extLst>
          </p:cNvPr>
          <p:cNvSpPr/>
          <p:nvPr/>
        </p:nvSpPr>
        <p:spPr>
          <a:xfrm>
            <a:off x="12704120" y="5732183"/>
            <a:ext cx="724587" cy="20822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编号</a:t>
            </a:r>
          </a:p>
        </p:txBody>
      </p:sp>
      <p:sp>
        <p:nvSpPr>
          <p:cNvPr id="185" name="椭圆 184">
            <a:extLst>
              <a:ext uri="{FF2B5EF4-FFF2-40B4-BE49-F238E27FC236}">
                <a16:creationId xmlns:a16="http://schemas.microsoft.com/office/drawing/2014/main" id="{40DE861B-07CF-463F-8C65-61A7BC9083F7}"/>
              </a:ext>
            </a:extLst>
          </p:cNvPr>
          <p:cNvSpPr/>
          <p:nvPr/>
        </p:nvSpPr>
        <p:spPr>
          <a:xfrm>
            <a:off x="11594413" y="4577995"/>
            <a:ext cx="724587" cy="20822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发送者</a:t>
            </a:r>
            <a:r>
              <a:rPr lang="en-US" altLang="zh-CN" sz="900" dirty="0"/>
              <a:t>ID</a:t>
            </a:r>
            <a:endParaRPr lang="zh-CN" altLang="en-US" sz="900" dirty="0"/>
          </a:p>
        </p:txBody>
      </p:sp>
      <p:cxnSp>
        <p:nvCxnSpPr>
          <p:cNvPr id="187" name="直接连接符 186">
            <a:extLst>
              <a:ext uri="{FF2B5EF4-FFF2-40B4-BE49-F238E27FC236}">
                <a16:creationId xmlns:a16="http://schemas.microsoft.com/office/drawing/2014/main" id="{CA1D833F-2656-4759-A3D4-A4D845600963}"/>
              </a:ext>
            </a:extLst>
          </p:cNvPr>
          <p:cNvCxnSpPr>
            <a:stCxn id="185" idx="4"/>
          </p:cNvCxnSpPr>
          <p:nvPr/>
        </p:nvCxnSpPr>
        <p:spPr>
          <a:xfrm>
            <a:off x="11956707" y="4786219"/>
            <a:ext cx="362293" cy="27869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6B64CA30-5DAE-4951-8255-D82260DF7192}"/>
              </a:ext>
            </a:extLst>
          </p:cNvPr>
          <p:cNvCxnSpPr>
            <a:stCxn id="183" idx="4"/>
          </p:cNvCxnSpPr>
          <p:nvPr/>
        </p:nvCxnSpPr>
        <p:spPr>
          <a:xfrm flipH="1">
            <a:off x="12795582" y="4750310"/>
            <a:ext cx="111706" cy="26047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1" name="直接连接符 190">
            <a:extLst>
              <a:ext uri="{FF2B5EF4-FFF2-40B4-BE49-F238E27FC236}">
                <a16:creationId xmlns:a16="http://schemas.microsoft.com/office/drawing/2014/main" id="{E4D0C77F-B432-4876-AD54-0C96E8C539A1}"/>
              </a:ext>
            </a:extLst>
          </p:cNvPr>
          <p:cNvCxnSpPr>
            <a:cxnSpLocks/>
            <a:stCxn id="182" idx="0"/>
          </p:cNvCxnSpPr>
          <p:nvPr/>
        </p:nvCxnSpPr>
        <p:spPr>
          <a:xfrm flipV="1">
            <a:off x="12238976" y="5530976"/>
            <a:ext cx="148795" cy="19047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4" name="直接连接符 193">
            <a:extLst>
              <a:ext uri="{FF2B5EF4-FFF2-40B4-BE49-F238E27FC236}">
                <a16:creationId xmlns:a16="http://schemas.microsoft.com/office/drawing/2014/main" id="{566B56DC-DD52-47A5-8667-984A2699FBC6}"/>
              </a:ext>
            </a:extLst>
          </p:cNvPr>
          <p:cNvCxnSpPr>
            <a:endCxn id="184" idx="0"/>
          </p:cNvCxnSpPr>
          <p:nvPr/>
        </p:nvCxnSpPr>
        <p:spPr>
          <a:xfrm>
            <a:off x="12857905" y="5476823"/>
            <a:ext cx="208509" cy="25536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5" name="菱形 194">
            <a:extLst>
              <a:ext uri="{FF2B5EF4-FFF2-40B4-BE49-F238E27FC236}">
                <a16:creationId xmlns:a16="http://schemas.microsoft.com/office/drawing/2014/main" id="{8E12182C-345F-4FFB-BDB5-E3772FA51A99}"/>
              </a:ext>
            </a:extLst>
          </p:cNvPr>
          <p:cNvSpPr/>
          <p:nvPr/>
        </p:nvSpPr>
        <p:spPr>
          <a:xfrm>
            <a:off x="10406443" y="4107544"/>
            <a:ext cx="1198057" cy="740421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隶属</a:t>
            </a:r>
          </a:p>
        </p:txBody>
      </p:sp>
      <p:sp>
        <p:nvSpPr>
          <p:cNvPr id="196" name="菱形 195">
            <a:extLst>
              <a:ext uri="{FF2B5EF4-FFF2-40B4-BE49-F238E27FC236}">
                <a16:creationId xmlns:a16="http://schemas.microsoft.com/office/drawing/2014/main" id="{3DC88A9D-DB99-4DEC-9348-18EB1B39B6F5}"/>
              </a:ext>
            </a:extLst>
          </p:cNvPr>
          <p:cNvSpPr/>
          <p:nvPr/>
        </p:nvSpPr>
        <p:spPr>
          <a:xfrm>
            <a:off x="9704439" y="3052673"/>
            <a:ext cx="1198057" cy="740421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隶属</a:t>
            </a:r>
          </a:p>
        </p:txBody>
      </p: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A53F8924-F423-4CC5-872A-93157EBE11AC}"/>
              </a:ext>
            </a:extLst>
          </p:cNvPr>
          <p:cNvCxnSpPr>
            <a:cxnSpLocks/>
          </p:cNvCxnSpPr>
          <p:nvPr/>
        </p:nvCxnSpPr>
        <p:spPr>
          <a:xfrm flipV="1">
            <a:off x="9800198" y="4687729"/>
            <a:ext cx="978253" cy="832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直接连接符 199">
            <a:extLst>
              <a:ext uri="{FF2B5EF4-FFF2-40B4-BE49-F238E27FC236}">
                <a16:creationId xmlns:a16="http://schemas.microsoft.com/office/drawing/2014/main" id="{C33CB1BF-39DA-4E5B-9F14-8C09B3EE5422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9614858" y="3692587"/>
            <a:ext cx="568236" cy="1838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589DD2B0-8491-4CCB-B0E2-7432E229B868}"/>
              </a:ext>
            </a:extLst>
          </p:cNvPr>
          <p:cNvCxnSpPr>
            <a:endCxn id="33" idx="1"/>
          </p:cNvCxnSpPr>
          <p:nvPr/>
        </p:nvCxnSpPr>
        <p:spPr>
          <a:xfrm flipV="1">
            <a:off x="10613561" y="1600525"/>
            <a:ext cx="3780389" cy="16072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直接连接符 203">
            <a:extLst>
              <a:ext uri="{FF2B5EF4-FFF2-40B4-BE49-F238E27FC236}">
                <a16:creationId xmlns:a16="http://schemas.microsoft.com/office/drawing/2014/main" id="{B7CABC67-1C92-4140-AF9B-2979048C0139}"/>
              </a:ext>
            </a:extLst>
          </p:cNvPr>
          <p:cNvCxnSpPr>
            <a:cxnSpLocks/>
          </p:cNvCxnSpPr>
          <p:nvPr/>
        </p:nvCxnSpPr>
        <p:spPr>
          <a:xfrm flipV="1">
            <a:off x="10636779" y="1715514"/>
            <a:ext cx="3722124" cy="1568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直接连接符 206">
            <a:extLst>
              <a:ext uri="{FF2B5EF4-FFF2-40B4-BE49-F238E27FC236}">
                <a16:creationId xmlns:a16="http://schemas.microsoft.com/office/drawing/2014/main" id="{14BC142A-C962-4BD7-837C-276484517D8D}"/>
              </a:ext>
            </a:extLst>
          </p:cNvPr>
          <p:cNvCxnSpPr>
            <a:cxnSpLocks/>
          </p:cNvCxnSpPr>
          <p:nvPr/>
        </p:nvCxnSpPr>
        <p:spPr>
          <a:xfrm flipV="1">
            <a:off x="9943594" y="4737664"/>
            <a:ext cx="942515" cy="782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直接连接符 208">
            <a:extLst>
              <a:ext uri="{FF2B5EF4-FFF2-40B4-BE49-F238E27FC236}">
                <a16:creationId xmlns:a16="http://schemas.microsoft.com/office/drawing/2014/main" id="{48D67430-82A3-4E68-8CF9-A3E3B91E59CA}"/>
              </a:ext>
            </a:extLst>
          </p:cNvPr>
          <p:cNvCxnSpPr>
            <a:cxnSpLocks/>
          </p:cNvCxnSpPr>
          <p:nvPr/>
        </p:nvCxnSpPr>
        <p:spPr>
          <a:xfrm flipV="1">
            <a:off x="11426450" y="3488632"/>
            <a:ext cx="2932453" cy="852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菱形 212">
            <a:extLst>
              <a:ext uri="{FF2B5EF4-FFF2-40B4-BE49-F238E27FC236}">
                <a16:creationId xmlns:a16="http://schemas.microsoft.com/office/drawing/2014/main" id="{00E1C0E6-C6FD-4710-ACA4-955E902CE870}"/>
              </a:ext>
            </a:extLst>
          </p:cNvPr>
          <p:cNvSpPr/>
          <p:nvPr/>
        </p:nvSpPr>
        <p:spPr>
          <a:xfrm>
            <a:off x="12230650" y="6170659"/>
            <a:ext cx="1198057" cy="740421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导师</a:t>
            </a:r>
          </a:p>
        </p:txBody>
      </p:sp>
      <p:cxnSp>
        <p:nvCxnSpPr>
          <p:cNvPr id="215" name="直接连接符 214">
            <a:extLst>
              <a:ext uri="{FF2B5EF4-FFF2-40B4-BE49-F238E27FC236}">
                <a16:creationId xmlns:a16="http://schemas.microsoft.com/office/drawing/2014/main" id="{A8895084-EAA2-4950-8D1E-D0CE4876B5EA}"/>
              </a:ext>
            </a:extLst>
          </p:cNvPr>
          <p:cNvCxnSpPr>
            <a:cxnSpLocks/>
          </p:cNvCxnSpPr>
          <p:nvPr/>
        </p:nvCxnSpPr>
        <p:spPr>
          <a:xfrm>
            <a:off x="10561224" y="6202654"/>
            <a:ext cx="1752149" cy="2531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直接连接符 216">
            <a:extLst>
              <a:ext uri="{FF2B5EF4-FFF2-40B4-BE49-F238E27FC236}">
                <a16:creationId xmlns:a16="http://schemas.microsoft.com/office/drawing/2014/main" id="{819B1A52-794E-40D5-9D54-8F9B142B26F7}"/>
              </a:ext>
            </a:extLst>
          </p:cNvPr>
          <p:cNvCxnSpPr>
            <a:endCxn id="213" idx="1"/>
          </p:cNvCxnSpPr>
          <p:nvPr/>
        </p:nvCxnSpPr>
        <p:spPr>
          <a:xfrm>
            <a:off x="10561224" y="6300478"/>
            <a:ext cx="1669426" cy="2403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直接连接符 219">
            <a:extLst>
              <a:ext uri="{FF2B5EF4-FFF2-40B4-BE49-F238E27FC236}">
                <a16:creationId xmlns:a16="http://schemas.microsoft.com/office/drawing/2014/main" id="{B681B889-D9F3-47C2-AE25-FEE0B6D7824A}"/>
              </a:ext>
            </a:extLst>
          </p:cNvPr>
          <p:cNvCxnSpPr>
            <a:stCxn id="213" idx="3"/>
          </p:cNvCxnSpPr>
          <p:nvPr/>
        </p:nvCxnSpPr>
        <p:spPr>
          <a:xfrm flipV="1">
            <a:off x="13428707" y="6078583"/>
            <a:ext cx="1110286" cy="462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菱形 220">
            <a:extLst>
              <a:ext uri="{FF2B5EF4-FFF2-40B4-BE49-F238E27FC236}">
                <a16:creationId xmlns:a16="http://schemas.microsoft.com/office/drawing/2014/main" id="{EC5106DB-F84D-4267-9141-94278EFC7FD4}"/>
              </a:ext>
            </a:extLst>
          </p:cNvPr>
          <p:cNvSpPr/>
          <p:nvPr/>
        </p:nvSpPr>
        <p:spPr>
          <a:xfrm>
            <a:off x="8205290" y="3363123"/>
            <a:ext cx="1198057" cy="740421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隶属</a:t>
            </a:r>
          </a:p>
        </p:txBody>
      </p:sp>
      <p:cxnSp>
        <p:nvCxnSpPr>
          <p:cNvPr id="225" name="直接连接符 224">
            <a:extLst>
              <a:ext uri="{FF2B5EF4-FFF2-40B4-BE49-F238E27FC236}">
                <a16:creationId xmlns:a16="http://schemas.microsoft.com/office/drawing/2014/main" id="{55F54EA9-4694-44E6-926F-D0C002722C22}"/>
              </a:ext>
            </a:extLst>
          </p:cNvPr>
          <p:cNvCxnSpPr>
            <a:cxnSpLocks/>
          </p:cNvCxnSpPr>
          <p:nvPr/>
        </p:nvCxnSpPr>
        <p:spPr>
          <a:xfrm>
            <a:off x="6844985" y="1822662"/>
            <a:ext cx="1735753" cy="16785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直接连接符 226">
            <a:extLst>
              <a:ext uri="{FF2B5EF4-FFF2-40B4-BE49-F238E27FC236}">
                <a16:creationId xmlns:a16="http://schemas.microsoft.com/office/drawing/2014/main" id="{0B7720D7-C573-428A-81DA-3577B6132003}"/>
              </a:ext>
            </a:extLst>
          </p:cNvPr>
          <p:cNvCxnSpPr>
            <a:cxnSpLocks/>
          </p:cNvCxnSpPr>
          <p:nvPr/>
        </p:nvCxnSpPr>
        <p:spPr>
          <a:xfrm>
            <a:off x="6827770" y="1913191"/>
            <a:ext cx="1689826" cy="1608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直接箭头连接符 228">
            <a:extLst>
              <a:ext uri="{FF2B5EF4-FFF2-40B4-BE49-F238E27FC236}">
                <a16:creationId xmlns:a16="http://schemas.microsoft.com/office/drawing/2014/main" id="{1F209CB3-5504-4E37-BC82-EBE6FCAFBAB0}"/>
              </a:ext>
            </a:extLst>
          </p:cNvPr>
          <p:cNvCxnSpPr>
            <a:cxnSpLocks/>
          </p:cNvCxnSpPr>
          <p:nvPr/>
        </p:nvCxnSpPr>
        <p:spPr>
          <a:xfrm>
            <a:off x="9072286" y="3930248"/>
            <a:ext cx="423793" cy="1626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9" name="菱形 238">
            <a:extLst>
              <a:ext uri="{FF2B5EF4-FFF2-40B4-BE49-F238E27FC236}">
                <a16:creationId xmlns:a16="http://schemas.microsoft.com/office/drawing/2014/main" id="{E08FC3FD-25AA-4F4F-99AC-65795E1BCDD8}"/>
              </a:ext>
            </a:extLst>
          </p:cNvPr>
          <p:cNvSpPr/>
          <p:nvPr/>
        </p:nvSpPr>
        <p:spPr>
          <a:xfrm>
            <a:off x="6488153" y="3448015"/>
            <a:ext cx="1198057" cy="740421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申请</a:t>
            </a:r>
          </a:p>
        </p:txBody>
      </p:sp>
      <p:cxnSp>
        <p:nvCxnSpPr>
          <p:cNvPr id="241" name="直接连接符 240">
            <a:extLst>
              <a:ext uri="{FF2B5EF4-FFF2-40B4-BE49-F238E27FC236}">
                <a16:creationId xmlns:a16="http://schemas.microsoft.com/office/drawing/2014/main" id="{B723C59E-0696-4F3E-BD49-5B792222B50E}"/>
              </a:ext>
            </a:extLst>
          </p:cNvPr>
          <p:cNvCxnSpPr>
            <a:cxnSpLocks/>
          </p:cNvCxnSpPr>
          <p:nvPr/>
        </p:nvCxnSpPr>
        <p:spPr>
          <a:xfrm>
            <a:off x="7471950" y="3962915"/>
            <a:ext cx="1803770" cy="15622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3" name="菱形 242">
            <a:extLst>
              <a:ext uri="{FF2B5EF4-FFF2-40B4-BE49-F238E27FC236}">
                <a16:creationId xmlns:a16="http://schemas.microsoft.com/office/drawing/2014/main" id="{25BF5377-05B9-412E-91A6-C6B04A766204}"/>
              </a:ext>
            </a:extLst>
          </p:cNvPr>
          <p:cNvSpPr/>
          <p:nvPr/>
        </p:nvSpPr>
        <p:spPr>
          <a:xfrm>
            <a:off x="6198113" y="4466901"/>
            <a:ext cx="1198057" cy="740421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使用</a:t>
            </a:r>
          </a:p>
        </p:txBody>
      </p:sp>
      <p:cxnSp>
        <p:nvCxnSpPr>
          <p:cNvPr id="246" name="直接连接符 245">
            <a:extLst>
              <a:ext uri="{FF2B5EF4-FFF2-40B4-BE49-F238E27FC236}">
                <a16:creationId xmlns:a16="http://schemas.microsoft.com/office/drawing/2014/main" id="{55554D50-6391-4948-AC52-52E93DD83E1F}"/>
              </a:ext>
            </a:extLst>
          </p:cNvPr>
          <p:cNvCxnSpPr/>
          <p:nvPr/>
        </p:nvCxnSpPr>
        <p:spPr>
          <a:xfrm>
            <a:off x="7104431" y="5010781"/>
            <a:ext cx="1967855" cy="514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直接连接符 247">
            <a:extLst>
              <a:ext uri="{FF2B5EF4-FFF2-40B4-BE49-F238E27FC236}">
                <a16:creationId xmlns:a16="http://schemas.microsoft.com/office/drawing/2014/main" id="{24E2F537-FA50-422A-96DC-0DE58E5918A5}"/>
              </a:ext>
            </a:extLst>
          </p:cNvPr>
          <p:cNvCxnSpPr>
            <a:cxnSpLocks/>
          </p:cNvCxnSpPr>
          <p:nvPr/>
        </p:nvCxnSpPr>
        <p:spPr>
          <a:xfrm flipH="1" flipV="1">
            <a:off x="5050804" y="3487928"/>
            <a:ext cx="1712842" cy="1418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直接连接符 249">
            <a:extLst>
              <a:ext uri="{FF2B5EF4-FFF2-40B4-BE49-F238E27FC236}">
                <a16:creationId xmlns:a16="http://schemas.microsoft.com/office/drawing/2014/main" id="{B6A84299-4DDD-4966-99EC-72CECC54EA16}"/>
              </a:ext>
            </a:extLst>
          </p:cNvPr>
          <p:cNvCxnSpPr/>
          <p:nvPr/>
        </p:nvCxnSpPr>
        <p:spPr>
          <a:xfrm>
            <a:off x="5056383" y="4161776"/>
            <a:ext cx="1470295" cy="4679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1" name="菱形 250">
            <a:extLst>
              <a:ext uri="{FF2B5EF4-FFF2-40B4-BE49-F238E27FC236}">
                <a16:creationId xmlns:a16="http://schemas.microsoft.com/office/drawing/2014/main" id="{F31980C8-BB0D-4760-9B85-0E87D72F4FAC}"/>
              </a:ext>
            </a:extLst>
          </p:cNvPr>
          <p:cNvSpPr/>
          <p:nvPr/>
        </p:nvSpPr>
        <p:spPr>
          <a:xfrm>
            <a:off x="1321211" y="3627579"/>
            <a:ext cx="1198057" cy="740421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隶属</a:t>
            </a:r>
          </a:p>
        </p:txBody>
      </p:sp>
      <p:cxnSp>
        <p:nvCxnSpPr>
          <p:cNvPr id="253" name="直接连接符 252">
            <a:extLst>
              <a:ext uri="{FF2B5EF4-FFF2-40B4-BE49-F238E27FC236}">
                <a16:creationId xmlns:a16="http://schemas.microsoft.com/office/drawing/2014/main" id="{CA2F33E4-7A34-4597-B5AB-F522642947A7}"/>
              </a:ext>
            </a:extLst>
          </p:cNvPr>
          <p:cNvCxnSpPr>
            <a:cxnSpLocks/>
          </p:cNvCxnSpPr>
          <p:nvPr/>
        </p:nvCxnSpPr>
        <p:spPr>
          <a:xfrm flipH="1">
            <a:off x="1795259" y="2638897"/>
            <a:ext cx="55937" cy="10536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直接连接符 254">
            <a:extLst>
              <a:ext uri="{FF2B5EF4-FFF2-40B4-BE49-F238E27FC236}">
                <a16:creationId xmlns:a16="http://schemas.microsoft.com/office/drawing/2014/main" id="{10AC9DAE-040B-4322-AB00-23A304C63835}"/>
              </a:ext>
            </a:extLst>
          </p:cNvPr>
          <p:cNvCxnSpPr>
            <a:cxnSpLocks/>
            <a:endCxn id="251" idx="0"/>
          </p:cNvCxnSpPr>
          <p:nvPr/>
        </p:nvCxnSpPr>
        <p:spPr>
          <a:xfrm flipH="1">
            <a:off x="1920240" y="2638897"/>
            <a:ext cx="29280" cy="9886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直接连接符 257">
            <a:extLst>
              <a:ext uri="{FF2B5EF4-FFF2-40B4-BE49-F238E27FC236}">
                <a16:creationId xmlns:a16="http://schemas.microsoft.com/office/drawing/2014/main" id="{581A2AFE-1735-40D5-9A24-8E70C30A8055}"/>
              </a:ext>
            </a:extLst>
          </p:cNvPr>
          <p:cNvCxnSpPr>
            <a:cxnSpLocks/>
            <a:stCxn id="251" idx="3"/>
            <a:endCxn id="39" idx="1"/>
          </p:cNvCxnSpPr>
          <p:nvPr/>
        </p:nvCxnSpPr>
        <p:spPr>
          <a:xfrm>
            <a:off x="2519268" y="3997790"/>
            <a:ext cx="1047376" cy="613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E785F379-9A22-4586-99F5-0EDEB03598C9}"/>
              </a:ext>
            </a:extLst>
          </p:cNvPr>
          <p:cNvCxnSpPr>
            <a:cxnSpLocks/>
          </p:cNvCxnSpPr>
          <p:nvPr/>
        </p:nvCxnSpPr>
        <p:spPr>
          <a:xfrm>
            <a:off x="2323288" y="4128172"/>
            <a:ext cx="1243355" cy="336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3" name="菱形 262">
            <a:extLst>
              <a:ext uri="{FF2B5EF4-FFF2-40B4-BE49-F238E27FC236}">
                <a16:creationId xmlns:a16="http://schemas.microsoft.com/office/drawing/2014/main" id="{675B2B10-1531-4344-9693-DDCE912E1809}"/>
              </a:ext>
            </a:extLst>
          </p:cNvPr>
          <p:cNvSpPr/>
          <p:nvPr/>
        </p:nvSpPr>
        <p:spPr>
          <a:xfrm>
            <a:off x="3727557" y="5050237"/>
            <a:ext cx="1198057" cy="740421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修改</a:t>
            </a:r>
          </a:p>
        </p:txBody>
      </p:sp>
      <p:cxnSp>
        <p:nvCxnSpPr>
          <p:cNvPr id="265" name="直接连接符 264">
            <a:extLst>
              <a:ext uri="{FF2B5EF4-FFF2-40B4-BE49-F238E27FC236}">
                <a16:creationId xmlns:a16="http://schemas.microsoft.com/office/drawing/2014/main" id="{1D305F7A-6335-49E7-81B3-5C4EC7A372AD}"/>
              </a:ext>
            </a:extLst>
          </p:cNvPr>
          <p:cNvCxnSpPr>
            <a:cxnSpLocks/>
            <a:stCxn id="39" idx="2"/>
            <a:endCxn id="263" idx="0"/>
          </p:cNvCxnSpPr>
          <p:nvPr/>
        </p:nvCxnSpPr>
        <p:spPr>
          <a:xfrm>
            <a:off x="4311514" y="4463542"/>
            <a:ext cx="15072" cy="586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直接连接符 271">
            <a:extLst>
              <a:ext uri="{FF2B5EF4-FFF2-40B4-BE49-F238E27FC236}">
                <a16:creationId xmlns:a16="http://schemas.microsoft.com/office/drawing/2014/main" id="{EB66B240-DEF5-4E05-8441-83FE900A284C}"/>
              </a:ext>
            </a:extLst>
          </p:cNvPr>
          <p:cNvCxnSpPr>
            <a:cxnSpLocks/>
            <a:stCxn id="39" idx="2"/>
            <a:endCxn id="39" idx="2"/>
          </p:cNvCxnSpPr>
          <p:nvPr/>
        </p:nvCxnSpPr>
        <p:spPr>
          <a:xfrm>
            <a:off x="4311514" y="446354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>
            <a:extLst>
              <a:ext uri="{FF2B5EF4-FFF2-40B4-BE49-F238E27FC236}">
                <a16:creationId xmlns:a16="http://schemas.microsoft.com/office/drawing/2014/main" id="{33FD7483-28A6-4338-B821-94B0DA447DF0}"/>
              </a:ext>
            </a:extLst>
          </p:cNvPr>
          <p:cNvCxnSpPr>
            <a:cxnSpLocks/>
            <a:stCxn id="263" idx="2"/>
          </p:cNvCxnSpPr>
          <p:nvPr/>
        </p:nvCxnSpPr>
        <p:spPr>
          <a:xfrm>
            <a:off x="4326586" y="5790658"/>
            <a:ext cx="24788" cy="3800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菱形 280">
            <a:extLst>
              <a:ext uri="{FF2B5EF4-FFF2-40B4-BE49-F238E27FC236}">
                <a16:creationId xmlns:a16="http://schemas.microsoft.com/office/drawing/2014/main" id="{6274F1F7-2897-4BC0-B76B-9CD5D40B3AE5}"/>
              </a:ext>
            </a:extLst>
          </p:cNvPr>
          <p:cNvSpPr/>
          <p:nvPr/>
        </p:nvSpPr>
        <p:spPr>
          <a:xfrm>
            <a:off x="5902899" y="7741282"/>
            <a:ext cx="1198057" cy="740421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修改</a:t>
            </a:r>
          </a:p>
        </p:txBody>
      </p:sp>
      <p:cxnSp>
        <p:nvCxnSpPr>
          <p:cNvPr id="285" name="直接连接符 284">
            <a:extLst>
              <a:ext uri="{FF2B5EF4-FFF2-40B4-BE49-F238E27FC236}">
                <a16:creationId xmlns:a16="http://schemas.microsoft.com/office/drawing/2014/main" id="{45206128-3F39-4D26-A434-60A7863DC44B}"/>
              </a:ext>
            </a:extLst>
          </p:cNvPr>
          <p:cNvCxnSpPr>
            <a:cxnSpLocks/>
          </p:cNvCxnSpPr>
          <p:nvPr/>
        </p:nvCxnSpPr>
        <p:spPr>
          <a:xfrm flipV="1">
            <a:off x="6829764" y="6954851"/>
            <a:ext cx="1838727" cy="9828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箭头连接符 288">
            <a:extLst>
              <a:ext uri="{FF2B5EF4-FFF2-40B4-BE49-F238E27FC236}">
                <a16:creationId xmlns:a16="http://schemas.microsoft.com/office/drawing/2014/main" id="{ED2BD38B-DD43-4556-A71F-B316A2C1B6B7}"/>
              </a:ext>
            </a:extLst>
          </p:cNvPr>
          <p:cNvCxnSpPr/>
          <p:nvPr/>
        </p:nvCxnSpPr>
        <p:spPr>
          <a:xfrm flipH="1" flipV="1">
            <a:off x="5608088" y="7290831"/>
            <a:ext cx="590025" cy="646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菱形 289">
            <a:extLst>
              <a:ext uri="{FF2B5EF4-FFF2-40B4-BE49-F238E27FC236}">
                <a16:creationId xmlns:a16="http://schemas.microsoft.com/office/drawing/2014/main" id="{37C3E49D-C6B4-4A69-9B16-240A06E91FA8}"/>
              </a:ext>
            </a:extLst>
          </p:cNvPr>
          <p:cNvSpPr/>
          <p:nvPr/>
        </p:nvSpPr>
        <p:spPr>
          <a:xfrm>
            <a:off x="11128078" y="8980387"/>
            <a:ext cx="1198057" cy="740421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修改</a:t>
            </a:r>
          </a:p>
        </p:txBody>
      </p:sp>
      <p:sp>
        <p:nvSpPr>
          <p:cNvPr id="291" name="椭圆 290">
            <a:extLst>
              <a:ext uri="{FF2B5EF4-FFF2-40B4-BE49-F238E27FC236}">
                <a16:creationId xmlns:a16="http://schemas.microsoft.com/office/drawing/2014/main" id="{D39F7FB9-BEEE-4F80-8424-830C21B968BD}"/>
              </a:ext>
            </a:extLst>
          </p:cNvPr>
          <p:cNvSpPr/>
          <p:nvPr/>
        </p:nvSpPr>
        <p:spPr>
          <a:xfrm>
            <a:off x="5794198" y="5207322"/>
            <a:ext cx="724587" cy="20822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开始时间</a:t>
            </a:r>
          </a:p>
        </p:txBody>
      </p:sp>
      <p:sp>
        <p:nvSpPr>
          <p:cNvPr id="292" name="椭圆 291">
            <a:extLst>
              <a:ext uri="{FF2B5EF4-FFF2-40B4-BE49-F238E27FC236}">
                <a16:creationId xmlns:a16="http://schemas.microsoft.com/office/drawing/2014/main" id="{C4F4CD84-2B94-4E8B-8E11-DADDB046CF35}"/>
              </a:ext>
            </a:extLst>
          </p:cNvPr>
          <p:cNvSpPr/>
          <p:nvPr/>
        </p:nvSpPr>
        <p:spPr>
          <a:xfrm>
            <a:off x="6866221" y="5341479"/>
            <a:ext cx="724587" cy="20822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结束时间</a:t>
            </a:r>
          </a:p>
        </p:txBody>
      </p:sp>
      <p:cxnSp>
        <p:nvCxnSpPr>
          <p:cNvPr id="294" name="直接连接符 293">
            <a:extLst>
              <a:ext uri="{FF2B5EF4-FFF2-40B4-BE49-F238E27FC236}">
                <a16:creationId xmlns:a16="http://schemas.microsoft.com/office/drawing/2014/main" id="{57D28B5D-AC49-4A3C-A646-EBED33AC67AF}"/>
              </a:ext>
            </a:extLst>
          </p:cNvPr>
          <p:cNvCxnSpPr>
            <a:cxnSpLocks/>
            <a:stCxn id="291" idx="0"/>
          </p:cNvCxnSpPr>
          <p:nvPr/>
        </p:nvCxnSpPr>
        <p:spPr>
          <a:xfrm flipV="1">
            <a:off x="6156492" y="5005679"/>
            <a:ext cx="319491" cy="20164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7" name="直接连接符 296">
            <a:extLst>
              <a:ext uri="{FF2B5EF4-FFF2-40B4-BE49-F238E27FC236}">
                <a16:creationId xmlns:a16="http://schemas.microsoft.com/office/drawing/2014/main" id="{3559AAF6-A172-4462-8966-2BDFAEBB9ED7}"/>
              </a:ext>
            </a:extLst>
          </p:cNvPr>
          <p:cNvCxnSpPr/>
          <p:nvPr/>
        </p:nvCxnSpPr>
        <p:spPr>
          <a:xfrm>
            <a:off x="6976804" y="5111010"/>
            <a:ext cx="117016" cy="23387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8" name="椭圆 297">
            <a:extLst>
              <a:ext uri="{FF2B5EF4-FFF2-40B4-BE49-F238E27FC236}">
                <a16:creationId xmlns:a16="http://schemas.microsoft.com/office/drawing/2014/main" id="{5EFA9DFD-1BDC-4BD6-A1D8-81DE1711AD0D}"/>
              </a:ext>
            </a:extLst>
          </p:cNvPr>
          <p:cNvSpPr/>
          <p:nvPr/>
        </p:nvSpPr>
        <p:spPr>
          <a:xfrm>
            <a:off x="6233151" y="2916043"/>
            <a:ext cx="724587" cy="20822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开始时间</a:t>
            </a:r>
          </a:p>
        </p:txBody>
      </p:sp>
      <p:sp>
        <p:nvSpPr>
          <p:cNvPr id="299" name="椭圆 298">
            <a:extLst>
              <a:ext uri="{FF2B5EF4-FFF2-40B4-BE49-F238E27FC236}">
                <a16:creationId xmlns:a16="http://schemas.microsoft.com/office/drawing/2014/main" id="{7DA740F7-0A77-4CA6-9FC2-3741F0F5A65A}"/>
              </a:ext>
            </a:extLst>
          </p:cNvPr>
          <p:cNvSpPr/>
          <p:nvPr/>
        </p:nvSpPr>
        <p:spPr>
          <a:xfrm>
            <a:off x="7305174" y="3050200"/>
            <a:ext cx="724587" cy="20822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结束时间</a:t>
            </a:r>
          </a:p>
        </p:txBody>
      </p:sp>
      <p:cxnSp>
        <p:nvCxnSpPr>
          <p:cNvPr id="302" name="直接连接符 301">
            <a:extLst>
              <a:ext uri="{FF2B5EF4-FFF2-40B4-BE49-F238E27FC236}">
                <a16:creationId xmlns:a16="http://schemas.microsoft.com/office/drawing/2014/main" id="{F15BEEFF-3915-487F-A3AD-1B9C4B8EEBCA}"/>
              </a:ext>
            </a:extLst>
          </p:cNvPr>
          <p:cNvCxnSpPr>
            <a:stCxn id="298" idx="5"/>
          </p:cNvCxnSpPr>
          <p:nvPr/>
        </p:nvCxnSpPr>
        <p:spPr>
          <a:xfrm>
            <a:off x="6851625" y="3093773"/>
            <a:ext cx="80847" cy="4431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4" name="直接连接符 303">
            <a:extLst>
              <a:ext uri="{FF2B5EF4-FFF2-40B4-BE49-F238E27FC236}">
                <a16:creationId xmlns:a16="http://schemas.microsoft.com/office/drawing/2014/main" id="{E94575E9-4131-437D-B605-414D4BA36A00}"/>
              </a:ext>
            </a:extLst>
          </p:cNvPr>
          <p:cNvCxnSpPr>
            <a:cxnSpLocks/>
            <a:stCxn id="299" idx="4"/>
          </p:cNvCxnSpPr>
          <p:nvPr/>
        </p:nvCxnSpPr>
        <p:spPr>
          <a:xfrm flipH="1">
            <a:off x="7319540" y="3258424"/>
            <a:ext cx="347928" cy="31629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9" name="连接符: 肘形 308">
            <a:extLst>
              <a:ext uri="{FF2B5EF4-FFF2-40B4-BE49-F238E27FC236}">
                <a16:creationId xmlns:a16="http://schemas.microsoft.com/office/drawing/2014/main" id="{4AB23EB6-B71F-494B-83D7-164072AE7A6F}"/>
              </a:ext>
            </a:extLst>
          </p:cNvPr>
          <p:cNvCxnSpPr>
            <a:cxnSpLocks/>
            <a:endCxn id="290" idx="1"/>
          </p:cNvCxnSpPr>
          <p:nvPr/>
        </p:nvCxnSpPr>
        <p:spPr>
          <a:xfrm>
            <a:off x="5243656" y="7276406"/>
            <a:ext cx="5884422" cy="2074192"/>
          </a:xfrm>
          <a:prstGeom prst="bentConnector3">
            <a:avLst>
              <a:gd name="adj1" fmla="val 17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连接符 317">
            <a:extLst>
              <a:ext uri="{FF2B5EF4-FFF2-40B4-BE49-F238E27FC236}">
                <a16:creationId xmlns:a16="http://schemas.microsoft.com/office/drawing/2014/main" id="{DD1B1DDB-C35B-4469-866B-E0C9B3719A95}"/>
              </a:ext>
            </a:extLst>
          </p:cNvPr>
          <p:cNvCxnSpPr/>
          <p:nvPr/>
        </p:nvCxnSpPr>
        <p:spPr>
          <a:xfrm flipV="1">
            <a:off x="12117496" y="6300478"/>
            <a:ext cx="2658988" cy="28882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946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</TotalTime>
  <Words>521</Words>
  <Application>Microsoft Office PowerPoint</Application>
  <PresentationFormat>自定义</PresentationFormat>
  <Paragraphs>228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沈天宇</dc:creator>
  <cp:lastModifiedBy>沈天宇</cp:lastModifiedBy>
  <cp:revision>19</cp:revision>
  <dcterms:created xsi:type="dcterms:W3CDTF">2020-07-27T06:48:07Z</dcterms:created>
  <dcterms:modified xsi:type="dcterms:W3CDTF">2020-07-29T11:37:08Z</dcterms:modified>
</cp:coreProperties>
</file>