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02" d="100"/>
          <a:sy n="102" d="100"/>
        </p:scale>
        <p:origin x="9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F4811-7116-0149-91EC-12B171AE3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1C86D-5DCC-AD40-9BD5-5C455611D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E9A0F-9D53-FA45-A3D7-8F38A3E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4D208-FBD2-B34C-8BD6-DE04E5F1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BE04A-4A30-A241-96FE-E08781D3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9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2665D-58B4-C34F-8FB8-169943A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FD410-0ED4-E341-803E-D723A17A0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F9057-2688-1B49-B38E-09172416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0FAD3-9E54-C041-A524-60088037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D3C04-566F-B44A-8887-82608CFB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33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F11038-3809-2B4F-97A5-933D58C71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DFB31-7A19-6545-9063-984A940C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89BB3-6928-5D4F-9BA6-7BE253CF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74E60-0279-9B4C-B835-C15E12BE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470D8-2E31-7F4C-9B49-DEF02199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69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6910D-938E-7540-9F18-D77C11B1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1F698-1F3A-F74D-9E66-93E84909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33AB9-B4F5-9E4B-A97A-98653161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1407C-CD84-EF4A-A4BB-37B57E94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B9C3D-648D-B543-B7C1-4B7D748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54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D0C8B-14EE-B547-8B29-7C445576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03838-02AF-B840-B99B-56874C9A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A3E10-0B36-8A4C-8D4A-6BB54F94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B000D-C241-6547-B297-6B80E289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E606D-C88D-4842-B0A8-94297C53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82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FD561-3DDA-6F45-8812-14246082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AB28A-2543-5F45-9A55-46F31E7F4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D875E-0045-B645-8DED-96FAFDCBB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DC69A-2ED1-0C45-A566-D43F38F6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8361A-FA61-DB44-9A28-6AC4EBAF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D83BD-D126-7549-B7AF-26AD7435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83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EC8F7-E5D2-F649-B2E1-290B3E2C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44E4B-A135-C340-9AC6-66A712C3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8F3C8A-8263-A248-B9E7-AB3373547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BC860D-740F-D142-8169-07FCD84AD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800E6D-8870-5C44-A5B4-7EA539B9D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567586-6966-2C44-8E6C-AC10A0BF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5BA2AF-7845-C44C-A68B-781F91E4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7168C-4FD6-7441-8A55-0C6484D4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3C0C5-647F-9C4F-9FB6-9BCBE5AB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0E37B-9E30-C348-B9F8-71652B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1C8344-1160-7A41-9D88-0A2ED8C5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EA59CF-9105-C942-B158-201562A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33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51C6C7-450F-4949-AA31-7A2E080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DC5D5F-CD30-3B45-9D3A-B1DEB36A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CBB82-14DF-7E4A-9313-330F058E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A1AD-8695-274E-88E8-C89CC1BE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2F275-CC2C-DE48-9C16-D1E40BAC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23C6E-363E-D04E-A5EC-9E6D1E15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11CAB-1E73-454F-838B-150ECD1D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B10DE-763E-9946-BE6C-C9AA7E1F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C45FBE-664C-5743-BAF4-712E3DB3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2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55C4B-D8EE-274E-AB0A-AACD641C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7CDC2F-20E6-4E40-9049-5A3E72BBA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C4531-BB3C-3F4A-A679-2BEB254F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10151-C7FF-DA42-A251-F08F76D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A783B-92F7-A14A-93DE-1D48F6CE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022CB-C596-CC49-A92D-D780985A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1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97E4D9-4386-BD48-9EA8-F3FE71BD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5CFCA-3849-1B41-9125-2893AD97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64D35-3645-6B4B-9C21-512124ABD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7E28-FBB3-3E4E-B2E4-078997490093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7095B-AD18-7F49-9662-6709F0FFF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524B6-A0D2-F04A-A132-15936A946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15C0-432D-9346-9BCE-7A3EA87C85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6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3E84F0-E8AD-1B4D-BF76-728DA955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3" y="277628"/>
            <a:ext cx="4114800" cy="27940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5572CD-13EE-2643-880E-0DAFBA33A5B4}"/>
              </a:ext>
            </a:extLst>
          </p:cNvPr>
          <p:cNvGrpSpPr/>
          <p:nvPr/>
        </p:nvGrpSpPr>
        <p:grpSpPr>
          <a:xfrm>
            <a:off x="5781515" y="691387"/>
            <a:ext cx="4074859" cy="3194266"/>
            <a:chOff x="5781515" y="691387"/>
            <a:chExt cx="4074859" cy="3194266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DFB0A80A-F805-934D-B330-FB7E23A1D1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797442"/>
              <a:ext cx="1" cy="2785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4BB577DF-F131-C749-8311-7A0A5412A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572540"/>
              <a:ext cx="3032047" cy="10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形状 10">
              <a:extLst>
                <a:ext uri="{FF2B5EF4-FFF2-40B4-BE49-F238E27FC236}">
                  <a16:creationId xmlns:a16="http://schemas.microsoft.com/office/drawing/2014/main" id="{E0B10446-719E-7741-A486-29DF02104FA4}"/>
                </a:ext>
              </a:extLst>
            </p:cNvPr>
            <p:cNvSpPr/>
            <p:nvPr/>
          </p:nvSpPr>
          <p:spPr>
            <a:xfrm>
              <a:off x="6095999" y="931449"/>
              <a:ext cx="3115340" cy="2651723"/>
            </a:xfrm>
            <a:custGeom>
              <a:avLst/>
              <a:gdLst>
                <a:gd name="connsiteX0" fmla="*/ 0 w 3115340"/>
                <a:gd name="connsiteY0" fmla="*/ 2655932 h 2655932"/>
                <a:gd name="connsiteX1" fmla="*/ 818707 w 3115340"/>
                <a:gd name="connsiteY1" fmla="*/ 2411383 h 2655932"/>
                <a:gd name="connsiteX2" fmla="*/ 1329070 w 3115340"/>
                <a:gd name="connsiteY2" fmla="*/ 2124304 h 2655932"/>
                <a:gd name="connsiteX3" fmla="*/ 1818168 w 3115340"/>
                <a:gd name="connsiteY3" fmla="*/ 1284332 h 2655932"/>
                <a:gd name="connsiteX4" fmla="*/ 2732568 w 3115340"/>
                <a:gd name="connsiteY4" fmla="*/ 189179 h 2655932"/>
                <a:gd name="connsiteX5" fmla="*/ 3115340 w 3115340"/>
                <a:gd name="connsiteY5" fmla="*/ 8425 h 2655932"/>
                <a:gd name="connsiteX0" fmla="*/ 0 w 3115340"/>
                <a:gd name="connsiteY0" fmla="*/ 2659054 h 2659054"/>
                <a:gd name="connsiteX1" fmla="*/ 818707 w 3115340"/>
                <a:gd name="connsiteY1" fmla="*/ 2414505 h 2659054"/>
                <a:gd name="connsiteX2" fmla="*/ 1329070 w 3115340"/>
                <a:gd name="connsiteY2" fmla="*/ 2127426 h 2659054"/>
                <a:gd name="connsiteX3" fmla="*/ 1881964 w 3115340"/>
                <a:gd name="connsiteY3" fmla="*/ 1393780 h 2659054"/>
                <a:gd name="connsiteX4" fmla="*/ 2732568 w 3115340"/>
                <a:gd name="connsiteY4" fmla="*/ 192301 h 2659054"/>
                <a:gd name="connsiteX5" fmla="*/ 3115340 w 3115340"/>
                <a:gd name="connsiteY5" fmla="*/ 11547 h 2659054"/>
                <a:gd name="connsiteX0" fmla="*/ 0 w 3115340"/>
                <a:gd name="connsiteY0" fmla="*/ 2651723 h 2651723"/>
                <a:gd name="connsiteX1" fmla="*/ 818707 w 3115340"/>
                <a:gd name="connsiteY1" fmla="*/ 2407174 h 2651723"/>
                <a:gd name="connsiteX2" fmla="*/ 1329070 w 3115340"/>
                <a:gd name="connsiteY2" fmla="*/ 2120095 h 2651723"/>
                <a:gd name="connsiteX3" fmla="*/ 1881964 w 3115340"/>
                <a:gd name="connsiteY3" fmla="*/ 1386449 h 2651723"/>
                <a:gd name="connsiteX4" fmla="*/ 2339163 w 3115340"/>
                <a:gd name="connsiteY4" fmla="*/ 238133 h 2651723"/>
                <a:gd name="connsiteX5" fmla="*/ 3115340 w 3115340"/>
                <a:gd name="connsiteY5" fmla="*/ 4216 h 265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340" h="2651723">
                  <a:moveTo>
                    <a:pt x="0" y="2651723"/>
                  </a:moveTo>
                  <a:cubicBezTo>
                    <a:pt x="298597" y="2573751"/>
                    <a:pt x="597195" y="2495779"/>
                    <a:pt x="818707" y="2407174"/>
                  </a:cubicBezTo>
                  <a:cubicBezTo>
                    <a:pt x="1040219" y="2318569"/>
                    <a:pt x="1151861" y="2290216"/>
                    <a:pt x="1329070" y="2120095"/>
                  </a:cubicBezTo>
                  <a:cubicBezTo>
                    <a:pt x="1506279" y="1949974"/>
                    <a:pt x="1713615" y="1700109"/>
                    <a:pt x="1881964" y="1386449"/>
                  </a:cubicBezTo>
                  <a:cubicBezTo>
                    <a:pt x="2050313" y="1072789"/>
                    <a:pt x="2133600" y="468505"/>
                    <a:pt x="2339163" y="238133"/>
                  </a:cubicBezTo>
                  <a:cubicBezTo>
                    <a:pt x="2544726" y="7761"/>
                    <a:pt x="3032051" y="-11733"/>
                    <a:pt x="3115340" y="421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1">
              <a:extLst>
                <a:ext uri="{FF2B5EF4-FFF2-40B4-BE49-F238E27FC236}">
                  <a16:creationId xmlns:a16="http://schemas.microsoft.com/office/drawing/2014/main" id="{9F22662E-0D6E-7E43-957A-F5EF65431BA5}"/>
                </a:ext>
              </a:extLst>
            </p:cNvPr>
            <p:cNvSpPr/>
            <p:nvPr/>
          </p:nvSpPr>
          <p:spPr>
            <a:xfrm>
              <a:off x="6113719" y="2326113"/>
              <a:ext cx="2828261" cy="1246427"/>
            </a:xfrm>
            <a:custGeom>
              <a:avLst/>
              <a:gdLst>
                <a:gd name="connsiteX0" fmla="*/ 0 w 2828261"/>
                <a:gd name="connsiteY0" fmla="*/ 1247956 h 1247956"/>
                <a:gd name="connsiteX1" fmla="*/ 935665 w 2828261"/>
                <a:gd name="connsiteY1" fmla="*/ 1184160 h 1247956"/>
                <a:gd name="connsiteX2" fmla="*/ 1180214 w 2828261"/>
                <a:gd name="connsiteY2" fmla="*/ 1077835 h 1247956"/>
                <a:gd name="connsiteX3" fmla="*/ 1520456 w 2828261"/>
                <a:gd name="connsiteY3" fmla="*/ 1035304 h 1247956"/>
                <a:gd name="connsiteX4" fmla="*/ 1733107 w 2828261"/>
                <a:gd name="connsiteY4" fmla="*/ 801388 h 1247956"/>
                <a:gd name="connsiteX5" fmla="*/ 2307265 w 2828261"/>
                <a:gd name="connsiteY5" fmla="*/ 737593 h 1247956"/>
                <a:gd name="connsiteX6" fmla="*/ 2615609 w 2828261"/>
                <a:gd name="connsiteY6" fmla="*/ 110272 h 1247956"/>
                <a:gd name="connsiteX7" fmla="*/ 2828261 w 2828261"/>
                <a:gd name="connsiteY7" fmla="*/ 3946 h 1247956"/>
                <a:gd name="connsiteX0" fmla="*/ 0 w 2828261"/>
                <a:gd name="connsiteY0" fmla="*/ 1247956 h 1247956"/>
                <a:gd name="connsiteX1" fmla="*/ 935665 w 2828261"/>
                <a:gd name="connsiteY1" fmla="*/ 1184160 h 1247956"/>
                <a:gd name="connsiteX2" fmla="*/ 1180214 w 2828261"/>
                <a:gd name="connsiteY2" fmla="*/ 1077835 h 1247956"/>
                <a:gd name="connsiteX3" fmla="*/ 1520456 w 2828261"/>
                <a:gd name="connsiteY3" fmla="*/ 1035304 h 1247956"/>
                <a:gd name="connsiteX4" fmla="*/ 1871330 w 2828261"/>
                <a:gd name="connsiteY4" fmla="*/ 897081 h 1247956"/>
                <a:gd name="connsiteX5" fmla="*/ 2307265 w 2828261"/>
                <a:gd name="connsiteY5" fmla="*/ 737593 h 1247956"/>
                <a:gd name="connsiteX6" fmla="*/ 2615609 w 2828261"/>
                <a:gd name="connsiteY6" fmla="*/ 110272 h 1247956"/>
                <a:gd name="connsiteX7" fmla="*/ 2828261 w 2828261"/>
                <a:gd name="connsiteY7" fmla="*/ 3946 h 1247956"/>
                <a:gd name="connsiteX0" fmla="*/ 0 w 2828261"/>
                <a:gd name="connsiteY0" fmla="*/ 1246427 h 1246427"/>
                <a:gd name="connsiteX1" fmla="*/ 935665 w 2828261"/>
                <a:gd name="connsiteY1" fmla="*/ 1182631 h 1246427"/>
                <a:gd name="connsiteX2" fmla="*/ 1180214 w 2828261"/>
                <a:gd name="connsiteY2" fmla="*/ 1076306 h 1246427"/>
                <a:gd name="connsiteX3" fmla="*/ 1520456 w 2828261"/>
                <a:gd name="connsiteY3" fmla="*/ 1033775 h 1246427"/>
                <a:gd name="connsiteX4" fmla="*/ 1871330 w 2828261"/>
                <a:gd name="connsiteY4" fmla="*/ 895552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6427 h 1246427"/>
                <a:gd name="connsiteX1" fmla="*/ 935665 w 2828261"/>
                <a:gd name="connsiteY1" fmla="*/ 1182631 h 1246427"/>
                <a:gd name="connsiteX2" fmla="*/ 1244009 w 2828261"/>
                <a:gd name="connsiteY2" fmla="*/ 1129469 h 1246427"/>
                <a:gd name="connsiteX3" fmla="*/ 1520456 w 2828261"/>
                <a:gd name="connsiteY3" fmla="*/ 1033775 h 1246427"/>
                <a:gd name="connsiteX4" fmla="*/ 1871330 w 2828261"/>
                <a:gd name="connsiteY4" fmla="*/ 895552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6427 h 1246427"/>
                <a:gd name="connsiteX1" fmla="*/ 935665 w 2828261"/>
                <a:gd name="connsiteY1" fmla="*/ 1182631 h 1246427"/>
                <a:gd name="connsiteX2" fmla="*/ 1244009 w 2828261"/>
                <a:gd name="connsiteY2" fmla="*/ 1129469 h 1246427"/>
                <a:gd name="connsiteX3" fmla="*/ 1520456 w 2828261"/>
                <a:gd name="connsiteY3" fmla="*/ 1033775 h 1246427"/>
                <a:gd name="connsiteX4" fmla="*/ 1850065 w 2828261"/>
                <a:gd name="connsiteY4" fmla="*/ 821124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8261" h="1246427">
                  <a:moveTo>
                    <a:pt x="0" y="1246427"/>
                  </a:moveTo>
                  <a:cubicBezTo>
                    <a:pt x="369481" y="1228705"/>
                    <a:pt x="728330" y="1202124"/>
                    <a:pt x="935665" y="1182631"/>
                  </a:cubicBezTo>
                  <a:cubicBezTo>
                    <a:pt x="1143000" y="1163138"/>
                    <a:pt x="1146544" y="1154278"/>
                    <a:pt x="1244009" y="1129469"/>
                  </a:cubicBezTo>
                  <a:cubicBezTo>
                    <a:pt x="1341474" y="1104660"/>
                    <a:pt x="1419447" y="1085166"/>
                    <a:pt x="1520456" y="1033775"/>
                  </a:cubicBezTo>
                  <a:cubicBezTo>
                    <a:pt x="1621465" y="982384"/>
                    <a:pt x="1727791" y="884919"/>
                    <a:pt x="1850065" y="821124"/>
                  </a:cubicBezTo>
                  <a:cubicBezTo>
                    <a:pt x="1972339" y="757329"/>
                    <a:pt x="2126511" y="769734"/>
                    <a:pt x="2254102" y="651004"/>
                  </a:cubicBezTo>
                  <a:cubicBezTo>
                    <a:pt x="2381693" y="532274"/>
                    <a:pt x="2519916" y="216841"/>
                    <a:pt x="2615609" y="108743"/>
                  </a:cubicBezTo>
                  <a:cubicBezTo>
                    <a:pt x="2711302" y="645"/>
                    <a:pt x="2765351" y="-5557"/>
                    <a:pt x="2828261" y="24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F6DA095C-4A6C-6B43-A11E-A2026F72B053}"/>
                </a:ext>
              </a:extLst>
            </p:cNvPr>
            <p:cNvCxnSpPr>
              <a:stCxn id="11" idx="5"/>
            </p:cNvCxnSpPr>
            <p:nvPr/>
          </p:nvCxnSpPr>
          <p:spPr>
            <a:xfrm flipH="1">
              <a:off x="6113719" y="935665"/>
              <a:ext cx="3097620" cy="1063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18DE81A-7EBE-F346-A79E-63F48F1AF457}"/>
                </a:ext>
              </a:extLst>
            </p:cNvPr>
            <p:cNvSpPr txBox="1"/>
            <p:nvPr/>
          </p:nvSpPr>
          <p:spPr>
            <a:xfrm>
              <a:off x="8803758" y="956931"/>
              <a:ext cx="1052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Planned Cost</a:t>
              </a:r>
              <a:endParaRPr kumimoji="1" lang="zh-CN" altLang="en-US" sz="12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75A6BE-6FF6-E442-870A-828CEEF7F514}"/>
                </a:ext>
              </a:extLst>
            </p:cNvPr>
            <p:cNvSpPr txBox="1"/>
            <p:nvPr/>
          </p:nvSpPr>
          <p:spPr>
            <a:xfrm>
              <a:off x="8803758" y="2051807"/>
              <a:ext cx="1052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Actual cost</a:t>
              </a:r>
              <a:endParaRPr kumimoji="1" lang="zh-CN" altLang="en-US" sz="12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7041B5-93DE-6448-8131-B0612A30FB15}"/>
                </a:ext>
              </a:extLst>
            </p:cNvPr>
            <p:cNvSpPr txBox="1"/>
            <p:nvPr/>
          </p:nvSpPr>
          <p:spPr>
            <a:xfrm>
              <a:off x="8277450" y="3608654"/>
              <a:ext cx="1052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Time(weeks)</a:t>
              </a:r>
              <a:endParaRPr kumimoji="1" lang="zh-CN" altLang="en-US" sz="12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10DACAA-F36C-694C-A6DC-9AA0ECD79A64}"/>
                </a:ext>
              </a:extLst>
            </p:cNvPr>
            <p:cNvSpPr txBox="1"/>
            <p:nvPr/>
          </p:nvSpPr>
          <p:spPr>
            <a:xfrm rot="16200000">
              <a:off x="5170555" y="1302347"/>
              <a:ext cx="1498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Cumulative cost(¥)</a:t>
              </a:r>
              <a:endParaRPr kumimoji="1" lang="zh-CN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46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ACCC00-0BF7-1C48-A918-DB09AA3B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9" y="247502"/>
            <a:ext cx="5524500" cy="35560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0B223B38-5A4A-3343-91A5-A9FE0A448744}"/>
              </a:ext>
            </a:extLst>
          </p:cNvPr>
          <p:cNvGrpSpPr/>
          <p:nvPr/>
        </p:nvGrpSpPr>
        <p:grpSpPr>
          <a:xfrm>
            <a:off x="6727812" y="1238140"/>
            <a:ext cx="4136886" cy="3237111"/>
            <a:chOff x="6727812" y="1238140"/>
            <a:chExt cx="4136886" cy="3237111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9F76047E-78CB-2040-A954-1C069B7B1D49}"/>
                </a:ext>
              </a:extLst>
            </p:cNvPr>
            <p:cNvCxnSpPr>
              <a:cxnSpLocks/>
            </p:cNvCxnSpPr>
            <p:nvPr/>
          </p:nvCxnSpPr>
          <p:spPr>
            <a:xfrm>
              <a:off x="7042296" y="1371600"/>
              <a:ext cx="1" cy="2785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77ED41FD-5202-7B43-A517-03E30C809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297" y="4146697"/>
              <a:ext cx="3749750" cy="10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形状 5">
              <a:extLst>
                <a:ext uri="{FF2B5EF4-FFF2-40B4-BE49-F238E27FC236}">
                  <a16:creationId xmlns:a16="http://schemas.microsoft.com/office/drawing/2014/main" id="{DE82B7F0-C011-DB4D-AF67-6D56E5A571AA}"/>
                </a:ext>
              </a:extLst>
            </p:cNvPr>
            <p:cNvSpPr/>
            <p:nvPr/>
          </p:nvSpPr>
          <p:spPr>
            <a:xfrm>
              <a:off x="7042296" y="1508891"/>
              <a:ext cx="3296094" cy="2648439"/>
            </a:xfrm>
            <a:custGeom>
              <a:avLst/>
              <a:gdLst>
                <a:gd name="connsiteX0" fmla="*/ 0 w 3115340"/>
                <a:gd name="connsiteY0" fmla="*/ 2655932 h 2655932"/>
                <a:gd name="connsiteX1" fmla="*/ 818707 w 3115340"/>
                <a:gd name="connsiteY1" fmla="*/ 2411383 h 2655932"/>
                <a:gd name="connsiteX2" fmla="*/ 1329070 w 3115340"/>
                <a:gd name="connsiteY2" fmla="*/ 2124304 h 2655932"/>
                <a:gd name="connsiteX3" fmla="*/ 1818168 w 3115340"/>
                <a:gd name="connsiteY3" fmla="*/ 1284332 h 2655932"/>
                <a:gd name="connsiteX4" fmla="*/ 2732568 w 3115340"/>
                <a:gd name="connsiteY4" fmla="*/ 189179 h 2655932"/>
                <a:gd name="connsiteX5" fmla="*/ 3115340 w 3115340"/>
                <a:gd name="connsiteY5" fmla="*/ 8425 h 2655932"/>
                <a:gd name="connsiteX0" fmla="*/ 0 w 3115340"/>
                <a:gd name="connsiteY0" fmla="*/ 2659054 h 2659054"/>
                <a:gd name="connsiteX1" fmla="*/ 818707 w 3115340"/>
                <a:gd name="connsiteY1" fmla="*/ 2414505 h 2659054"/>
                <a:gd name="connsiteX2" fmla="*/ 1329070 w 3115340"/>
                <a:gd name="connsiteY2" fmla="*/ 2127426 h 2659054"/>
                <a:gd name="connsiteX3" fmla="*/ 1881964 w 3115340"/>
                <a:gd name="connsiteY3" fmla="*/ 1393780 h 2659054"/>
                <a:gd name="connsiteX4" fmla="*/ 2732568 w 3115340"/>
                <a:gd name="connsiteY4" fmla="*/ 192301 h 2659054"/>
                <a:gd name="connsiteX5" fmla="*/ 3115340 w 3115340"/>
                <a:gd name="connsiteY5" fmla="*/ 11547 h 2659054"/>
                <a:gd name="connsiteX0" fmla="*/ 0 w 3115340"/>
                <a:gd name="connsiteY0" fmla="*/ 2651723 h 2651723"/>
                <a:gd name="connsiteX1" fmla="*/ 818707 w 3115340"/>
                <a:gd name="connsiteY1" fmla="*/ 2407174 h 2651723"/>
                <a:gd name="connsiteX2" fmla="*/ 1329070 w 3115340"/>
                <a:gd name="connsiteY2" fmla="*/ 2120095 h 2651723"/>
                <a:gd name="connsiteX3" fmla="*/ 1881964 w 3115340"/>
                <a:gd name="connsiteY3" fmla="*/ 1386449 h 2651723"/>
                <a:gd name="connsiteX4" fmla="*/ 2339163 w 3115340"/>
                <a:gd name="connsiteY4" fmla="*/ 238133 h 2651723"/>
                <a:gd name="connsiteX5" fmla="*/ 3115340 w 3115340"/>
                <a:gd name="connsiteY5" fmla="*/ 4216 h 2651723"/>
                <a:gd name="connsiteX0" fmla="*/ 0 w 3115340"/>
                <a:gd name="connsiteY0" fmla="*/ 2651723 h 2651723"/>
                <a:gd name="connsiteX1" fmla="*/ 1105786 w 3115340"/>
                <a:gd name="connsiteY1" fmla="*/ 2534764 h 2651723"/>
                <a:gd name="connsiteX2" fmla="*/ 1329070 w 3115340"/>
                <a:gd name="connsiteY2" fmla="*/ 2120095 h 2651723"/>
                <a:gd name="connsiteX3" fmla="*/ 1881964 w 3115340"/>
                <a:gd name="connsiteY3" fmla="*/ 1386449 h 2651723"/>
                <a:gd name="connsiteX4" fmla="*/ 2339163 w 3115340"/>
                <a:gd name="connsiteY4" fmla="*/ 238133 h 2651723"/>
                <a:gd name="connsiteX5" fmla="*/ 3115340 w 3115340"/>
                <a:gd name="connsiteY5" fmla="*/ 4216 h 2651723"/>
                <a:gd name="connsiteX0" fmla="*/ 0 w 3115340"/>
                <a:gd name="connsiteY0" fmla="*/ 2651723 h 2651723"/>
                <a:gd name="connsiteX1" fmla="*/ 1105786 w 3115340"/>
                <a:gd name="connsiteY1" fmla="*/ 2534764 h 2651723"/>
                <a:gd name="connsiteX2" fmla="*/ 1456661 w 3115340"/>
                <a:gd name="connsiteY2" fmla="*/ 2162626 h 2651723"/>
                <a:gd name="connsiteX3" fmla="*/ 1881964 w 3115340"/>
                <a:gd name="connsiteY3" fmla="*/ 1386449 h 2651723"/>
                <a:gd name="connsiteX4" fmla="*/ 2339163 w 3115340"/>
                <a:gd name="connsiteY4" fmla="*/ 238133 h 2651723"/>
                <a:gd name="connsiteX5" fmla="*/ 3115340 w 3115340"/>
                <a:gd name="connsiteY5" fmla="*/ 4216 h 2651723"/>
                <a:gd name="connsiteX0" fmla="*/ 0 w 3115340"/>
                <a:gd name="connsiteY0" fmla="*/ 2650541 h 2650541"/>
                <a:gd name="connsiteX1" fmla="*/ 1105786 w 3115340"/>
                <a:gd name="connsiteY1" fmla="*/ 2533582 h 2650541"/>
                <a:gd name="connsiteX2" fmla="*/ 1456661 w 3115340"/>
                <a:gd name="connsiteY2" fmla="*/ 2161444 h 2650541"/>
                <a:gd name="connsiteX3" fmla="*/ 1701211 w 3115340"/>
                <a:gd name="connsiteY3" fmla="*/ 1247044 h 2650541"/>
                <a:gd name="connsiteX4" fmla="*/ 2339163 w 3115340"/>
                <a:gd name="connsiteY4" fmla="*/ 236951 h 2650541"/>
                <a:gd name="connsiteX5" fmla="*/ 3115340 w 3115340"/>
                <a:gd name="connsiteY5" fmla="*/ 3034 h 2650541"/>
                <a:gd name="connsiteX0" fmla="*/ 0 w 3115340"/>
                <a:gd name="connsiteY0" fmla="*/ 2648439 h 2648439"/>
                <a:gd name="connsiteX1" fmla="*/ 1105786 w 3115340"/>
                <a:gd name="connsiteY1" fmla="*/ 2531480 h 2648439"/>
                <a:gd name="connsiteX2" fmla="*/ 1456661 w 3115340"/>
                <a:gd name="connsiteY2" fmla="*/ 2159342 h 2648439"/>
                <a:gd name="connsiteX3" fmla="*/ 1701211 w 3115340"/>
                <a:gd name="connsiteY3" fmla="*/ 1244942 h 2648439"/>
                <a:gd name="connsiteX4" fmla="*/ 2573079 w 3115340"/>
                <a:gd name="connsiteY4" fmla="*/ 383705 h 2648439"/>
                <a:gd name="connsiteX5" fmla="*/ 3115340 w 3115340"/>
                <a:gd name="connsiteY5" fmla="*/ 932 h 2648439"/>
                <a:gd name="connsiteX0" fmla="*/ 0 w 3115340"/>
                <a:gd name="connsiteY0" fmla="*/ 2648671 h 2648671"/>
                <a:gd name="connsiteX1" fmla="*/ 1105786 w 3115340"/>
                <a:gd name="connsiteY1" fmla="*/ 2531712 h 2648671"/>
                <a:gd name="connsiteX2" fmla="*/ 1456661 w 3115340"/>
                <a:gd name="connsiteY2" fmla="*/ 2159574 h 2648671"/>
                <a:gd name="connsiteX3" fmla="*/ 1701211 w 3115340"/>
                <a:gd name="connsiteY3" fmla="*/ 1245174 h 2648671"/>
                <a:gd name="connsiteX4" fmla="*/ 2573079 w 3115340"/>
                <a:gd name="connsiteY4" fmla="*/ 383937 h 2648671"/>
                <a:gd name="connsiteX5" fmla="*/ 3115340 w 3115340"/>
                <a:gd name="connsiteY5" fmla="*/ 1164 h 2648671"/>
                <a:gd name="connsiteX0" fmla="*/ 0 w 3296094"/>
                <a:gd name="connsiteY0" fmla="*/ 2648439 h 2648439"/>
                <a:gd name="connsiteX1" fmla="*/ 1105786 w 3296094"/>
                <a:gd name="connsiteY1" fmla="*/ 2531480 h 2648439"/>
                <a:gd name="connsiteX2" fmla="*/ 1456661 w 3296094"/>
                <a:gd name="connsiteY2" fmla="*/ 2159342 h 2648439"/>
                <a:gd name="connsiteX3" fmla="*/ 1701211 w 3296094"/>
                <a:gd name="connsiteY3" fmla="*/ 1244942 h 2648439"/>
                <a:gd name="connsiteX4" fmla="*/ 2573079 w 3296094"/>
                <a:gd name="connsiteY4" fmla="*/ 383705 h 2648439"/>
                <a:gd name="connsiteX5" fmla="*/ 3296094 w 3296094"/>
                <a:gd name="connsiteY5" fmla="*/ 932 h 26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6094" h="2648439">
                  <a:moveTo>
                    <a:pt x="0" y="2648439"/>
                  </a:moveTo>
                  <a:cubicBezTo>
                    <a:pt x="298597" y="2570467"/>
                    <a:pt x="863009" y="2612996"/>
                    <a:pt x="1105786" y="2531480"/>
                  </a:cubicBezTo>
                  <a:cubicBezTo>
                    <a:pt x="1348563" y="2449964"/>
                    <a:pt x="1357424" y="2373765"/>
                    <a:pt x="1456661" y="2159342"/>
                  </a:cubicBezTo>
                  <a:cubicBezTo>
                    <a:pt x="1555899" y="1944919"/>
                    <a:pt x="1515141" y="1540881"/>
                    <a:pt x="1701211" y="1244942"/>
                  </a:cubicBezTo>
                  <a:cubicBezTo>
                    <a:pt x="1887281" y="949003"/>
                    <a:pt x="2307265" y="591040"/>
                    <a:pt x="2573079" y="383705"/>
                  </a:cubicBezTo>
                  <a:cubicBezTo>
                    <a:pt x="2838893" y="176370"/>
                    <a:pt x="3212805" y="-15017"/>
                    <a:pt x="3296094" y="93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>
              <a:extLst>
                <a:ext uri="{FF2B5EF4-FFF2-40B4-BE49-F238E27FC236}">
                  <a16:creationId xmlns:a16="http://schemas.microsoft.com/office/drawing/2014/main" id="{44C9B6E4-A7B8-9147-8E7A-DAF5915FAA9E}"/>
                </a:ext>
              </a:extLst>
            </p:cNvPr>
            <p:cNvSpPr/>
            <p:nvPr/>
          </p:nvSpPr>
          <p:spPr>
            <a:xfrm>
              <a:off x="7060016" y="2730482"/>
              <a:ext cx="2870791" cy="1416215"/>
            </a:xfrm>
            <a:custGeom>
              <a:avLst/>
              <a:gdLst>
                <a:gd name="connsiteX0" fmla="*/ 0 w 2828261"/>
                <a:gd name="connsiteY0" fmla="*/ 1247956 h 1247956"/>
                <a:gd name="connsiteX1" fmla="*/ 935665 w 2828261"/>
                <a:gd name="connsiteY1" fmla="*/ 1184160 h 1247956"/>
                <a:gd name="connsiteX2" fmla="*/ 1180214 w 2828261"/>
                <a:gd name="connsiteY2" fmla="*/ 1077835 h 1247956"/>
                <a:gd name="connsiteX3" fmla="*/ 1520456 w 2828261"/>
                <a:gd name="connsiteY3" fmla="*/ 1035304 h 1247956"/>
                <a:gd name="connsiteX4" fmla="*/ 1733107 w 2828261"/>
                <a:gd name="connsiteY4" fmla="*/ 801388 h 1247956"/>
                <a:gd name="connsiteX5" fmla="*/ 2307265 w 2828261"/>
                <a:gd name="connsiteY5" fmla="*/ 737593 h 1247956"/>
                <a:gd name="connsiteX6" fmla="*/ 2615609 w 2828261"/>
                <a:gd name="connsiteY6" fmla="*/ 110272 h 1247956"/>
                <a:gd name="connsiteX7" fmla="*/ 2828261 w 2828261"/>
                <a:gd name="connsiteY7" fmla="*/ 3946 h 1247956"/>
                <a:gd name="connsiteX0" fmla="*/ 0 w 2828261"/>
                <a:gd name="connsiteY0" fmla="*/ 1247956 h 1247956"/>
                <a:gd name="connsiteX1" fmla="*/ 935665 w 2828261"/>
                <a:gd name="connsiteY1" fmla="*/ 1184160 h 1247956"/>
                <a:gd name="connsiteX2" fmla="*/ 1180214 w 2828261"/>
                <a:gd name="connsiteY2" fmla="*/ 1077835 h 1247956"/>
                <a:gd name="connsiteX3" fmla="*/ 1520456 w 2828261"/>
                <a:gd name="connsiteY3" fmla="*/ 1035304 h 1247956"/>
                <a:gd name="connsiteX4" fmla="*/ 1871330 w 2828261"/>
                <a:gd name="connsiteY4" fmla="*/ 897081 h 1247956"/>
                <a:gd name="connsiteX5" fmla="*/ 2307265 w 2828261"/>
                <a:gd name="connsiteY5" fmla="*/ 737593 h 1247956"/>
                <a:gd name="connsiteX6" fmla="*/ 2615609 w 2828261"/>
                <a:gd name="connsiteY6" fmla="*/ 110272 h 1247956"/>
                <a:gd name="connsiteX7" fmla="*/ 2828261 w 2828261"/>
                <a:gd name="connsiteY7" fmla="*/ 3946 h 1247956"/>
                <a:gd name="connsiteX0" fmla="*/ 0 w 2828261"/>
                <a:gd name="connsiteY0" fmla="*/ 1246427 h 1246427"/>
                <a:gd name="connsiteX1" fmla="*/ 935665 w 2828261"/>
                <a:gd name="connsiteY1" fmla="*/ 1182631 h 1246427"/>
                <a:gd name="connsiteX2" fmla="*/ 1180214 w 2828261"/>
                <a:gd name="connsiteY2" fmla="*/ 1076306 h 1246427"/>
                <a:gd name="connsiteX3" fmla="*/ 1520456 w 2828261"/>
                <a:gd name="connsiteY3" fmla="*/ 1033775 h 1246427"/>
                <a:gd name="connsiteX4" fmla="*/ 1871330 w 2828261"/>
                <a:gd name="connsiteY4" fmla="*/ 895552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6427 h 1246427"/>
                <a:gd name="connsiteX1" fmla="*/ 935665 w 2828261"/>
                <a:gd name="connsiteY1" fmla="*/ 1182631 h 1246427"/>
                <a:gd name="connsiteX2" fmla="*/ 1244009 w 2828261"/>
                <a:gd name="connsiteY2" fmla="*/ 1129469 h 1246427"/>
                <a:gd name="connsiteX3" fmla="*/ 1520456 w 2828261"/>
                <a:gd name="connsiteY3" fmla="*/ 1033775 h 1246427"/>
                <a:gd name="connsiteX4" fmla="*/ 1871330 w 2828261"/>
                <a:gd name="connsiteY4" fmla="*/ 895552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6427 h 1246427"/>
                <a:gd name="connsiteX1" fmla="*/ 935665 w 2828261"/>
                <a:gd name="connsiteY1" fmla="*/ 1182631 h 1246427"/>
                <a:gd name="connsiteX2" fmla="*/ 1244009 w 2828261"/>
                <a:gd name="connsiteY2" fmla="*/ 1129469 h 1246427"/>
                <a:gd name="connsiteX3" fmla="*/ 1520456 w 2828261"/>
                <a:gd name="connsiteY3" fmla="*/ 1033775 h 1246427"/>
                <a:gd name="connsiteX4" fmla="*/ 1850065 w 2828261"/>
                <a:gd name="connsiteY4" fmla="*/ 821124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6427 h 1246427"/>
                <a:gd name="connsiteX1" fmla="*/ 925033 w 2828261"/>
                <a:gd name="connsiteY1" fmla="*/ 1012510 h 1246427"/>
                <a:gd name="connsiteX2" fmla="*/ 1244009 w 2828261"/>
                <a:gd name="connsiteY2" fmla="*/ 1129469 h 1246427"/>
                <a:gd name="connsiteX3" fmla="*/ 1520456 w 2828261"/>
                <a:gd name="connsiteY3" fmla="*/ 1033775 h 1246427"/>
                <a:gd name="connsiteX4" fmla="*/ 1850065 w 2828261"/>
                <a:gd name="connsiteY4" fmla="*/ 821124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6427 h 1246427"/>
                <a:gd name="connsiteX1" fmla="*/ 925033 w 2828261"/>
                <a:gd name="connsiteY1" fmla="*/ 1012510 h 1246427"/>
                <a:gd name="connsiteX2" fmla="*/ 1275907 w 2828261"/>
                <a:gd name="connsiteY2" fmla="*/ 927450 h 1246427"/>
                <a:gd name="connsiteX3" fmla="*/ 1520456 w 2828261"/>
                <a:gd name="connsiteY3" fmla="*/ 1033775 h 1246427"/>
                <a:gd name="connsiteX4" fmla="*/ 1850065 w 2828261"/>
                <a:gd name="connsiteY4" fmla="*/ 821124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6427 h 1246427"/>
                <a:gd name="connsiteX1" fmla="*/ 925033 w 2828261"/>
                <a:gd name="connsiteY1" fmla="*/ 1012510 h 1246427"/>
                <a:gd name="connsiteX2" fmla="*/ 1275907 w 2828261"/>
                <a:gd name="connsiteY2" fmla="*/ 927450 h 1246427"/>
                <a:gd name="connsiteX3" fmla="*/ 1541721 w 2828261"/>
                <a:gd name="connsiteY3" fmla="*/ 799859 h 1246427"/>
                <a:gd name="connsiteX4" fmla="*/ 1850065 w 2828261"/>
                <a:gd name="connsiteY4" fmla="*/ 821124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6427 h 1246427"/>
                <a:gd name="connsiteX1" fmla="*/ 925033 w 2828261"/>
                <a:gd name="connsiteY1" fmla="*/ 1012510 h 1246427"/>
                <a:gd name="connsiteX2" fmla="*/ 1275907 w 2828261"/>
                <a:gd name="connsiteY2" fmla="*/ 927450 h 1246427"/>
                <a:gd name="connsiteX3" fmla="*/ 1541721 w 2828261"/>
                <a:gd name="connsiteY3" fmla="*/ 799859 h 1246427"/>
                <a:gd name="connsiteX4" fmla="*/ 1850065 w 2828261"/>
                <a:gd name="connsiteY4" fmla="*/ 714799 h 1246427"/>
                <a:gd name="connsiteX5" fmla="*/ 2254102 w 2828261"/>
                <a:gd name="connsiteY5" fmla="*/ 651004 h 1246427"/>
                <a:gd name="connsiteX6" fmla="*/ 2615609 w 2828261"/>
                <a:gd name="connsiteY6" fmla="*/ 108743 h 1246427"/>
                <a:gd name="connsiteX7" fmla="*/ 2828261 w 2828261"/>
                <a:gd name="connsiteY7" fmla="*/ 2417 h 1246427"/>
                <a:gd name="connsiteX0" fmla="*/ 0 w 2828261"/>
                <a:gd name="connsiteY0" fmla="*/ 1244682 h 1244682"/>
                <a:gd name="connsiteX1" fmla="*/ 925033 w 2828261"/>
                <a:gd name="connsiteY1" fmla="*/ 1010765 h 1244682"/>
                <a:gd name="connsiteX2" fmla="*/ 1275907 w 2828261"/>
                <a:gd name="connsiteY2" fmla="*/ 925705 h 1244682"/>
                <a:gd name="connsiteX3" fmla="*/ 1541721 w 2828261"/>
                <a:gd name="connsiteY3" fmla="*/ 798114 h 1244682"/>
                <a:gd name="connsiteX4" fmla="*/ 1850065 w 2828261"/>
                <a:gd name="connsiteY4" fmla="*/ 713054 h 1244682"/>
                <a:gd name="connsiteX5" fmla="*/ 2041451 w 2828261"/>
                <a:gd name="connsiteY5" fmla="*/ 298385 h 1244682"/>
                <a:gd name="connsiteX6" fmla="*/ 2615609 w 2828261"/>
                <a:gd name="connsiteY6" fmla="*/ 106998 h 1244682"/>
                <a:gd name="connsiteX7" fmla="*/ 2828261 w 2828261"/>
                <a:gd name="connsiteY7" fmla="*/ 672 h 1244682"/>
                <a:gd name="connsiteX0" fmla="*/ 0 w 2828261"/>
                <a:gd name="connsiteY0" fmla="*/ 1244682 h 1244682"/>
                <a:gd name="connsiteX1" fmla="*/ 925033 w 2828261"/>
                <a:gd name="connsiteY1" fmla="*/ 1010765 h 1244682"/>
                <a:gd name="connsiteX2" fmla="*/ 1275907 w 2828261"/>
                <a:gd name="connsiteY2" fmla="*/ 925705 h 1244682"/>
                <a:gd name="connsiteX3" fmla="*/ 1541721 w 2828261"/>
                <a:gd name="connsiteY3" fmla="*/ 798114 h 1244682"/>
                <a:gd name="connsiteX4" fmla="*/ 1775637 w 2828261"/>
                <a:gd name="connsiteY4" fmla="*/ 585463 h 1244682"/>
                <a:gd name="connsiteX5" fmla="*/ 2041451 w 2828261"/>
                <a:gd name="connsiteY5" fmla="*/ 298385 h 1244682"/>
                <a:gd name="connsiteX6" fmla="*/ 2615609 w 2828261"/>
                <a:gd name="connsiteY6" fmla="*/ 106998 h 1244682"/>
                <a:gd name="connsiteX7" fmla="*/ 2828261 w 2828261"/>
                <a:gd name="connsiteY7" fmla="*/ 672 h 1244682"/>
                <a:gd name="connsiteX0" fmla="*/ 0 w 2828261"/>
                <a:gd name="connsiteY0" fmla="*/ 1244562 h 1244562"/>
                <a:gd name="connsiteX1" fmla="*/ 925033 w 2828261"/>
                <a:gd name="connsiteY1" fmla="*/ 1010645 h 1244562"/>
                <a:gd name="connsiteX2" fmla="*/ 1275907 w 2828261"/>
                <a:gd name="connsiteY2" fmla="*/ 925585 h 1244562"/>
                <a:gd name="connsiteX3" fmla="*/ 1541721 w 2828261"/>
                <a:gd name="connsiteY3" fmla="*/ 797994 h 1244562"/>
                <a:gd name="connsiteX4" fmla="*/ 1775637 w 2828261"/>
                <a:gd name="connsiteY4" fmla="*/ 585343 h 1244562"/>
                <a:gd name="connsiteX5" fmla="*/ 2009553 w 2828261"/>
                <a:gd name="connsiteY5" fmla="*/ 202572 h 1244562"/>
                <a:gd name="connsiteX6" fmla="*/ 2615609 w 2828261"/>
                <a:gd name="connsiteY6" fmla="*/ 106878 h 1244562"/>
                <a:gd name="connsiteX7" fmla="*/ 2828261 w 2828261"/>
                <a:gd name="connsiteY7" fmla="*/ 552 h 1244562"/>
                <a:gd name="connsiteX0" fmla="*/ 0 w 2828261"/>
                <a:gd name="connsiteY0" fmla="*/ 1254353 h 1254353"/>
                <a:gd name="connsiteX1" fmla="*/ 925033 w 2828261"/>
                <a:gd name="connsiteY1" fmla="*/ 1020436 h 1254353"/>
                <a:gd name="connsiteX2" fmla="*/ 1275907 w 2828261"/>
                <a:gd name="connsiteY2" fmla="*/ 935376 h 1254353"/>
                <a:gd name="connsiteX3" fmla="*/ 1541721 w 2828261"/>
                <a:gd name="connsiteY3" fmla="*/ 807785 h 1254353"/>
                <a:gd name="connsiteX4" fmla="*/ 1775637 w 2828261"/>
                <a:gd name="connsiteY4" fmla="*/ 595134 h 1254353"/>
                <a:gd name="connsiteX5" fmla="*/ 2009553 w 2828261"/>
                <a:gd name="connsiteY5" fmla="*/ 212363 h 1254353"/>
                <a:gd name="connsiteX6" fmla="*/ 2562446 w 2828261"/>
                <a:gd name="connsiteY6" fmla="*/ 20976 h 1254353"/>
                <a:gd name="connsiteX7" fmla="*/ 2828261 w 2828261"/>
                <a:gd name="connsiteY7" fmla="*/ 10343 h 1254353"/>
                <a:gd name="connsiteX0" fmla="*/ 0 w 2828261"/>
                <a:gd name="connsiteY0" fmla="*/ 1254353 h 1254353"/>
                <a:gd name="connsiteX1" fmla="*/ 925033 w 2828261"/>
                <a:gd name="connsiteY1" fmla="*/ 1020436 h 1254353"/>
                <a:gd name="connsiteX2" fmla="*/ 1275907 w 2828261"/>
                <a:gd name="connsiteY2" fmla="*/ 850316 h 1254353"/>
                <a:gd name="connsiteX3" fmla="*/ 1541721 w 2828261"/>
                <a:gd name="connsiteY3" fmla="*/ 807785 h 1254353"/>
                <a:gd name="connsiteX4" fmla="*/ 1775637 w 2828261"/>
                <a:gd name="connsiteY4" fmla="*/ 595134 h 1254353"/>
                <a:gd name="connsiteX5" fmla="*/ 2009553 w 2828261"/>
                <a:gd name="connsiteY5" fmla="*/ 212363 h 1254353"/>
                <a:gd name="connsiteX6" fmla="*/ 2562446 w 2828261"/>
                <a:gd name="connsiteY6" fmla="*/ 20976 h 1254353"/>
                <a:gd name="connsiteX7" fmla="*/ 2828261 w 2828261"/>
                <a:gd name="connsiteY7" fmla="*/ 10343 h 1254353"/>
                <a:gd name="connsiteX0" fmla="*/ 0 w 2828261"/>
                <a:gd name="connsiteY0" fmla="*/ 1254353 h 1254353"/>
                <a:gd name="connsiteX1" fmla="*/ 925033 w 2828261"/>
                <a:gd name="connsiteY1" fmla="*/ 1020436 h 1254353"/>
                <a:gd name="connsiteX2" fmla="*/ 1275907 w 2828261"/>
                <a:gd name="connsiteY2" fmla="*/ 850316 h 1254353"/>
                <a:gd name="connsiteX3" fmla="*/ 1552354 w 2828261"/>
                <a:gd name="connsiteY3" fmla="*/ 701460 h 1254353"/>
                <a:gd name="connsiteX4" fmla="*/ 1775637 w 2828261"/>
                <a:gd name="connsiteY4" fmla="*/ 595134 h 1254353"/>
                <a:gd name="connsiteX5" fmla="*/ 2009553 w 2828261"/>
                <a:gd name="connsiteY5" fmla="*/ 212363 h 1254353"/>
                <a:gd name="connsiteX6" fmla="*/ 2562446 w 2828261"/>
                <a:gd name="connsiteY6" fmla="*/ 20976 h 1254353"/>
                <a:gd name="connsiteX7" fmla="*/ 2828261 w 2828261"/>
                <a:gd name="connsiteY7" fmla="*/ 10343 h 1254353"/>
                <a:gd name="connsiteX0" fmla="*/ 0 w 2828261"/>
                <a:gd name="connsiteY0" fmla="*/ 1254353 h 1254353"/>
                <a:gd name="connsiteX1" fmla="*/ 925033 w 2828261"/>
                <a:gd name="connsiteY1" fmla="*/ 1020436 h 1254353"/>
                <a:gd name="connsiteX2" fmla="*/ 1275907 w 2828261"/>
                <a:gd name="connsiteY2" fmla="*/ 850316 h 1254353"/>
                <a:gd name="connsiteX3" fmla="*/ 1552354 w 2828261"/>
                <a:gd name="connsiteY3" fmla="*/ 701460 h 1254353"/>
                <a:gd name="connsiteX4" fmla="*/ 1765004 w 2828261"/>
                <a:gd name="connsiteY4" fmla="*/ 520706 h 1254353"/>
                <a:gd name="connsiteX5" fmla="*/ 2009553 w 2828261"/>
                <a:gd name="connsiteY5" fmla="*/ 212363 h 1254353"/>
                <a:gd name="connsiteX6" fmla="*/ 2562446 w 2828261"/>
                <a:gd name="connsiteY6" fmla="*/ 20976 h 1254353"/>
                <a:gd name="connsiteX7" fmla="*/ 2828261 w 2828261"/>
                <a:gd name="connsiteY7" fmla="*/ 10343 h 1254353"/>
                <a:gd name="connsiteX0" fmla="*/ 0 w 2828261"/>
                <a:gd name="connsiteY0" fmla="*/ 1254353 h 1254353"/>
                <a:gd name="connsiteX1" fmla="*/ 925033 w 2828261"/>
                <a:gd name="connsiteY1" fmla="*/ 1020436 h 1254353"/>
                <a:gd name="connsiteX2" fmla="*/ 1318437 w 2828261"/>
                <a:gd name="connsiteY2" fmla="*/ 914112 h 1254353"/>
                <a:gd name="connsiteX3" fmla="*/ 1552354 w 2828261"/>
                <a:gd name="connsiteY3" fmla="*/ 701460 h 1254353"/>
                <a:gd name="connsiteX4" fmla="*/ 1765004 w 2828261"/>
                <a:gd name="connsiteY4" fmla="*/ 520706 h 1254353"/>
                <a:gd name="connsiteX5" fmla="*/ 2009553 w 2828261"/>
                <a:gd name="connsiteY5" fmla="*/ 212363 h 1254353"/>
                <a:gd name="connsiteX6" fmla="*/ 2562446 w 2828261"/>
                <a:gd name="connsiteY6" fmla="*/ 20976 h 1254353"/>
                <a:gd name="connsiteX7" fmla="*/ 2828261 w 2828261"/>
                <a:gd name="connsiteY7" fmla="*/ 10343 h 1254353"/>
                <a:gd name="connsiteX0" fmla="*/ 0 w 2828261"/>
                <a:gd name="connsiteY0" fmla="*/ 1254353 h 1254353"/>
                <a:gd name="connsiteX1" fmla="*/ 925033 w 2828261"/>
                <a:gd name="connsiteY1" fmla="*/ 1020436 h 1254353"/>
                <a:gd name="connsiteX2" fmla="*/ 1318437 w 2828261"/>
                <a:gd name="connsiteY2" fmla="*/ 914112 h 1254353"/>
                <a:gd name="connsiteX3" fmla="*/ 1552354 w 2828261"/>
                <a:gd name="connsiteY3" fmla="*/ 701460 h 1254353"/>
                <a:gd name="connsiteX4" fmla="*/ 1690576 w 2828261"/>
                <a:gd name="connsiteY4" fmla="*/ 456910 h 1254353"/>
                <a:gd name="connsiteX5" fmla="*/ 2009553 w 2828261"/>
                <a:gd name="connsiteY5" fmla="*/ 212363 h 1254353"/>
                <a:gd name="connsiteX6" fmla="*/ 2562446 w 2828261"/>
                <a:gd name="connsiteY6" fmla="*/ 20976 h 1254353"/>
                <a:gd name="connsiteX7" fmla="*/ 2828261 w 2828261"/>
                <a:gd name="connsiteY7" fmla="*/ 10343 h 1254353"/>
                <a:gd name="connsiteX0" fmla="*/ 0 w 2828261"/>
                <a:gd name="connsiteY0" fmla="*/ 1250443 h 1250443"/>
                <a:gd name="connsiteX1" fmla="*/ 925033 w 2828261"/>
                <a:gd name="connsiteY1" fmla="*/ 1016526 h 1250443"/>
                <a:gd name="connsiteX2" fmla="*/ 1318437 w 2828261"/>
                <a:gd name="connsiteY2" fmla="*/ 910202 h 1250443"/>
                <a:gd name="connsiteX3" fmla="*/ 1552354 w 2828261"/>
                <a:gd name="connsiteY3" fmla="*/ 697550 h 1250443"/>
                <a:gd name="connsiteX4" fmla="*/ 1690576 w 2828261"/>
                <a:gd name="connsiteY4" fmla="*/ 453000 h 1250443"/>
                <a:gd name="connsiteX5" fmla="*/ 1977655 w 2828261"/>
                <a:gd name="connsiteY5" fmla="*/ 144657 h 1250443"/>
                <a:gd name="connsiteX6" fmla="*/ 2562446 w 2828261"/>
                <a:gd name="connsiteY6" fmla="*/ 17066 h 1250443"/>
                <a:gd name="connsiteX7" fmla="*/ 2828261 w 2828261"/>
                <a:gd name="connsiteY7" fmla="*/ 6433 h 1250443"/>
                <a:gd name="connsiteX0" fmla="*/ 0 w 2828261"/>
                <a:gd name="connsiteY0" fmla="*/ 1312005 h 1312005"/>
                <a:gd name="connsiteX1" fmla="*/ 925033 w 2828261"/>
                <a:gd name="connsiteY1" fmla="*/ 1078088 h 1312005"/>
                <a:gd name="connsiteX2" fmla="*/ 1318437 w 2828261"/>
                <a:gd name="connsiteY2" fmla="*/ 971764 h 1312005"/>
                <a:gd name="connsiteX3" fmla="*/ 1552354 w 2828261"/>
                <a:gd name="connsiteY3" fmla="*/ 759112 h 1312005"/>
                <a:gd name="connsiteX4" fmla="*/ 1690576 w 2828261"/>
                <a:gd name="connsiteY4" fmla="*/ 514562 h 1312005"/>
                <a:gd name="connsiteX5" fmla="*/ 1977655 w 2828261"/>
                <a:gd name="connsiteY5" fmla="*/ 206219 h 1312005"/>
                <a:gd name="connsiteX6" fmla="*/ 2541181 w 2828261"/>
                <a:gd name="connsiteY6" fmla="*/ 4200 h 1312005"/>
                <a:gd name="connsiteX7" fmla="*/ 2828261 w 2828261"/>
                <a:gd name="connsiteY7" fmla="*/ 67995 h 1312005"/>
                <a:gd name="connsiteX0" fmla="*/ 0 w 2838893"/>
                <a:gd name="connsiteY0" fmla="*/ 1352892 h 1352892"/>
                <a:gd name="connsiteX1" fmla="*/ 925033 w 2838893"/>
                <a:gd name="connsiteY1" fmla="*/ 1118975 h 1352892"/>
                <a:gd name="connsiteX2" fmla="*/ 1318437 w 2838893"/>
                <a:gd name="connsiteY2" fmla="*/ 1012651 h 1352892"/>
                <a:gd name="connsiteX3" fmla="*/ 1552354 w 2838893"/>
                <a:gd name="connsiteY3" fmla="*/ 799999 h 1352892"/>
                <a:gd name="connsiteX4" fmla="*/ 1690576 w 2838893"/>
                <a:gd name="connsiteY4" fmla="*/ 555449 h 1352892"/>
                <a:gd name="connsiteX5" fmla="*/ 1977655 w 2838893"/>
                <a:gd name="connsiteY5" fmla="*/ 247106 h 1352892"/>
                <a:gd name="connsiteX6" fmla="*/ 2541181 w 2838893"/>
                <a:gd name="connsiteY6" fmla="*/ 45087 h 1352892"/>
                <a:gd name="connsiteX7" fmla="*/ 2838893 w 2838893"/>
                <a:gd name="connsiteY7" fmla="*/ 2556 h 1352892"/>
                <a:gd name="connsiteX0" fmla="*/ 0 w 2838893"/>
                <a:gd name="connsiteY0" fmla="*/ 1351816 h 1351816"/>
                <a:gd name="connsiteX1" fmla="*/ 925033 w 2838893"/>
                <a:gd name="connsiteY1" fmla="*/ 1117899 h 1351816"/>
                <a:gd name="connsiteX2" fmla="*/ 1318437 w 2838893"/>
                <a:gd name="connsiteY2" fmla="*/ 1011575 h 1351816"/>
                <a:gd name="connsiteX3" fmla="*/ 1552354 w 2838893"/>
                <a:gd name="connsiteY3" fmla="*/ 798923 h 1351816"/>
                <a:gd name="connsiteX4" fmla="*/ 1690576 w 2838893"/>
                <a:gd name="connsiteY4" fmla="*/ 554373 h 1351816"/>
                <a:gd name="connsiteX5" fmla="*/ 1998920 w 2838893"/>
                <a:gd name="connsiteY5" fmla="*/ 150337 h 1351816"/>
                <a:gd name="connsiteX6" fmla="*/ 2541181 w 2838893"/>
                <a:gd name="connsiteY6" fmla="*/ 44011 h 1351816"/>
                <a:gd name="connsiteX7" fmla="*/ 2838893 w 2838893"/>
                <a:gd name="connsiteY7" fmla="*/ 1480 h 1351816"/>
                <a:gd name="connsiteX0" fmla="*/ 0 w 2838893"/>
                <a:gd name="connsiteY0" fmla="*/ 1379878 h 1379878"/>
                <a:gd name="connsiteX1" fmla="*/ 925033 w 2838893"/>
                <a:gd name="connsiteY1" fmla="*/ 1145961 h 1379878"/>
                <a:gd name="connsiteX2" fmla="*/ 1318437 w 2838893"/>
                <a:gd name="connsiteY2" fmla="*/ 1039637 h 1379878"/>
                <a:gd name="connsiteX3" fmla="*/ 1552354 w 2838893"/>
                <a:gd name="connsiteY3" fmla="*/ 826985 h 1379878"/>
                <a:gd name="connsiteX4" fmla="*/ 1690576 w 2838893"/>
                <a:gd name="connsiteY4" fmla="*/ 582435 h 1379878"/>
                <a:gd name="connsiteX5" fmla="*/ 1998920 w 2838893"/>
                <a:gd name="connsiteY5" fmla="*/ 178399 h 1379878"/>
                <a:gd name="connsiteX6" fmla="*/ 2551814 w 2838893"/>
                <a:gd name="connsiteY6" fmla="*/ 8278 h 1379878"/>
                <a:gd name="connsiteX7" fmla="*/ 2838893 w 2838893"/>
                <a:gd name="connsiteY7" fmla="*/ 29542 h 1379878"/>
                <a:gd name="connsiteX0" fmla="*/ 0 w 2870791"/>
                <a:gd name="connsiteY0" fmla="*/ 1416215 h 1416215"/>
                <a:gd name="connsiteX1" fmla="*/ 925033 w 2870791"/>
                <a:gd name="connsiteY1" fmla="*/ 1182298 h 1416215"/>
                <a:gd name="connsiteX2" fmla="*/ 1318437 w 2870791"/>
                <a:gd name="connsiteY2" fmla="*/ 1075974 h 1416215"/>
                <a:gd name="connsiteX3" fmla="*/ 1552354 w 2870791"/>
                <a:gd name="connsiteY3" fmla="*/ 863322 h 1416215"/>
                <a:gd name="connsiteX4" fmla="*/ 1690576 w 2870791"/>
                <a:gd name="connsiteY4" fmla="*/ 618772 h 1416215"/>
                <a:gd name="connsiteX5" fmla="*/ 1998920 w 2870791"/>
                <a:gd name="connsiteY5" fmla="*/ 214736 h 1416215"/>
                <a:gd name="connsiteX6" fmla="*/ 2551814 w 2870791"/>
                <a:gd name="connsiteY6" fmla="*/ 44615 h 1416215"/>
                <a:gd name="connsiteX7" fmla="*/ 2870791 w 2870791"/>
                <a:gd name="connsiteY7" fmla="*/ 2084 h 141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0791" h="1416215">
                  <a:moveTo>
                    <a:pt x="0" y="1416215"/>
                  </a:moveTo>
                  <a:cubicBezTo>
                    <a:pt x="369481" y="1398493"/>
                    <a:pt x="705294" y="1239005"/>
                    <a:pt x="925033" y="1182298"/>
                  </a:cubicBezTo>
                  <a:cubicBezTo>
                    <a:pt x="1144772" y="1125591"/>
                    <a:pt x="1213884" y="1129137"/>
                    <a:pt x="1318437" y="1075974"/>
                  </a:cubicBezTo>
                  <a:cubicBezTo>
                    <a:pt x="1422990" y="1022811"/>
                    <a:pt x="1490331" y="939522"/>
                    <a:pt x="1552354" y="863322"/>
                  </a:cubicBezTo>
                  <a:cubicBezTo>
                    <a:pt x="1614377" y="787122"/>
                    <a:pt x="1616148" y="726870"/>
                    <a:pt x="1690576" y="618772"/>
                  </a:cubicBezTo>
                  <a:cubicBezTo>
                    <a:pt x="1765004" y="510674"/>
                    <a:pt x="1855380" y="310429"/>
                    <a:pt x="1998920" y="214736"/>
                  </a:cubicBezTo>
                  <a:cubicBezTo>
                    <a:pt x="2142460" y="119043"/>
                    <a:pt x="2406502" y="80057"/>
                    <a:pt x="2551814" y="44615"/>
                  </a:cubicBezTo>
                  <a:cubicBezTo>
                    <a:pt x="2697126" y="9173"/>
                    <a:pt x="2807881" y="-5890"/>
                    <a:pt x="2870791" y="20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3A6749BB-86EC-4B46-9937-2A81EFB0F65A}"/>
                </a:ext>
              </a:extLst>
            </p:cNvPr>
            <p:cNvCxnSpPr>
              <a:stCxn id="6" idx="5"/>
            </p:cNvCxnSpPr>
            <p:nvPr/>
          </p:nvCxnSpPr>
          <p:spPr>
            <a:xfrm flipH="1">
              <a:off x="7060016" y="1509823"/>
              <a:ext cx="3278374" cy="1063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6375E4-B7DC-0E46-8129-A8093543572F}"/>
                </a:ext>
              </a:extLst>
            </p:cNvPr>
            <p:cNvSpPr txBox="1"/>
            <p:nvPr/>
          </p:nvSpPr>
          <p:spPr>
            <a:xfrm>
              <a:off x="8355867" y="1645823"/>
              <a:ext cx="1394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Revised estimate</a:t>
              </a:r>
              <a:endParaRPr kumimoji="1" lang="zh-CN" altLang="en-US" sz="1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96E7F6C-41AA-0543-AE89-8B09C310F5E4}"/>
                </a:ext>
              </a:extLst>
            </p:cNvPr>
            <p:cNvSpPr txBox="1"/>
            <p:nvPr/>
          </p:nvSpPr>
          <p:spPr>
            <a:xfrm>
              <a:off x="8608826" y="3412776"/>
              <a:ext cx="13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Original estimate</a:t>
              </a:r>
              <a:endParaRPr kumimoji="1" lang="zh-CN" altLang="en-US" sz="12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998EE8-7E42-1B48-BBD0-12D97D71C964}"/>
                </a:ext>
              </a:extLst>
            </p:cNvPr>
            <p:cNvSpPr txBox="1"/>
            <p:nvPr/>
          </p:nvSpPr>
          <p:spPr>
            <a:xfrm>
              <a:off x="9812082" y="4198252"/>
              <a:ext cx="1052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Time(weeks)</a:t>
              </a:r>
              <a:endParaRPr kumimoji="1" lang="zh-CN" altLang="en-US" sz="1200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C317AE-2541-F445-B965-AB8D1A9CBC53}"/>
                </a:ext>
              </a:extLst>
            </p:cNvPr>
            <p:cNvSpPr txBox="1"/>
            <p:nvPr/>
          </p:nvSpPr>
          <p:spPr>
            <a:xfrm rot="16200000">
              <a:off x="6116852" y="1876505"/>
              <a:ext cx="1498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Cumulative cost(¥)</a:t>
              </a:r>
              <a:endParaRPr kumimoji="1" lang="zh-CN" altLang="en-US" sz="1200" b="1" dirty="0"/>
            </a:p>
          </p:txBody>
        </p: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A5D4914A-1407-334C-996F-B2AE84302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110" y="1525772"/>
              <a:ext cx="0" cy="263155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A2D4969-E347-404C-8AF8-E1D413CD59DF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>
              <a:off x="9930807" y="2732566"/>
              <a:ext cx="0" cy="145024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29194836-F3AE-534B-8303-DD69BC8EE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57" y="2730481"/>
              <a:ext cx="2876110" cy="208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4D2E3ED9-5504-CC43-AFF7-39F2C653FEFA}"/>
                </a:ext>
              </a:extLst>
            </p:cNvPr>
            <p:cNvCxnSpPr>
              <a:cxnSpLocks/>
            </p:cNvCxnSpPr>
            <p:nvPr/>
          </p:nvCxnSpPr>
          <p:spPr>
            <a:xfrm>
              <a:off x="8169347" y="2328530"/>
              <a:ext cx="0" cy="185428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BC0A75-F7CF-A34F-91E5-72EDCF9C23CF}"/>
                </a:ext>
              </a:extLst>
            </p:cNvPr>
            <p:cNvSpPr txBox="1"/>
            <p:nvPr/>
          </p:nvSpPr>
          <p:spPr>
            <a:xfrm>
              <a:off x="7051376" y="1238140"/>
              <a:ext cx="1394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Revised total cost</a:t>
              </a:r>
              <a:endParaRPr kumimoji="1" lang="zh-CN" altLang="en-US" sz="12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15E6859-A45A-5942-8DDA-6EEB3F92AE88}"/>
                </a:ext>
              </a:extLst>
            </p:cNvPr>
            <p:cNvSpPr txBox="1"/>
            <p:nvPr/>
          </p:nvSpPr>
          <p:spPr>
            <a:xfrm>
              <a:off x="7051376" y="2463225"/>
              <a:ext cx="1394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Original total cost</a:t>
              </a:r>
              <a:endParaRPr kumimoji="1" lang="zh-CN" altLang="en-US" sz="1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2DCD20E-7682-AF48-8D6B-228AD1A83BE5}"/>
                </a:ext>
              </a:extLst>
            </p:cNvPr>
            <p:cNvSpPr txBox="1"/>
            <p:nvPr/>
          </p:nvSpPr>
          <p:spPr>
            <a:xfrm rot="16200000">
              <a:off x="7595863" y="3178789"/>
              <a:ext cx="9089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Time now</a:t>
              </a:r>
              <a:endParaRPr kumimoji="1" lang="zh-CN" altLang="en-US" sz="12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16F421B-4611-3645-8A12-41672B241B53}"/>
                </a:ext>
              </a:extLst>
            </p:cNvPr>
            <p:cNvSpPr txBox="1"/>
            <p:nvPr/>
          </p:nvSpPr>
          <p:spPr>
            <a:xfrm rot="16200000">
              <a:off x="9124468" y="3117171"/>
              <a:ext cx="1843622" cy="276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Original completion date</a:t>
              </a:r>
              <a:endParaRPr kumimoji="1" lang="zh-CN" altLang="en-US" sz="12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62B4BF-B1C2-3F40-B5AD-0A23B034373A}"/>
                </a:ext>
              </a:extLst>
            </p:cNvPr>
            <p:cNvSpPr txBox="1"/>
            <p:nvPr/>
          </p:nvSpPr>
          <p:spPr>
            <a:xfrm rot="16200000">
              <a:off x="9596054" y="3127804"/>
              <a:ext cx="1843622" cy="276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Revised completion date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342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7DD8AE-2FF3-BC4D-81D5-FF17F496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6" y="423493"/>
            <a:ext cx="5071140" cy="27761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466E1C-ADAB-FA49-995D-E2D6D798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9646"/>
            <a:ext cx="4940673" cy="3030280"/>
          </a:xfrm>
          <a:prstGeom prst="rect">
            <a:avLst/>
          </a:prstGeom>
        </p:spPr>
      </p:pic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BA52FC9-4A5F-EF4B-90FF-9B7323DAE814}"/>
              </a:ext>
            </a:extLst>
          </p:cNvPr>
          <p:cNvGrpSpPr/>
          <p:nvPr/>
        </p:nvGrpSpPr>
        <p:grpSpPr>
          <a:xfrm>
            <a:off x="6096000" y="1685903"/>
            <a:ext cx="4418077" cy="2667486"/>
            <a:chOff x="6096000" y="1685903"/>
            <a:chExt cx="4418077" cy="2667486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52471322-9E74-0444-9DD5-66C7C369CC48}"/>
                </a:ext>
              </a:extLst>
            </p:cNvPr>
            <p:cNvCxnSpPr>
              <a:cxnSpLocks/>
            </p:cNvCxnSpPr>
            <p:nvPr/>
          </p:nvCxnSpPr>
          <p:spPr>
            <a:xfrm>
              <a:off x="6691594" y="1746199"/>
              <a:ext cx="0" cy="2032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D32DCAD2-2E75-4A49-89E4-D2C2C5715BE4}"/>
                </a:ext>
              </a:extLst>
            </p:cNvPr>
            <p:cNvCxnSpPr>
              <a:cxnSpLocks/>
            </p:cNvCxnSpPr>
            <p:nvPr/>
          </p:nvCxnSpPr>
          <p:spPr>
            <a:xfrm>
              <a:off x="6691594" y="3778867"/>
              <a:ext cx="382248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946F07F7-2C31-A747-9A82-08773FBD9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6804" y="3299845"/>
              <a:ext cx="3761042" cy="937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F70D3FC-A6CC-B243-997F-D26A6DBB5D58}"/>
                </a:ext>
              </a:extLst>
            </p:cNvPr>
            <p:cNvSpPr txBox="1"/>
            <p:nvPr/>
          </p:nvSpPr>
          <p:spPr>
            <a:xfrm>
              <a:off x="6715279" y="1685903"/>
              <a:ext cx="22492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Total estimated project budget</a:t>
              </a:r>
              <a:endParaRPr kumimoji="1" lang="zh-CN" altLang="en-US" sz="105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809F1EF-807C-4143-BE24-D545A7039ADB}"/>
                </a:ext>
              </a:extLst>
            </p:cNvPr>
            <p:cNvSpPr txBox="1"/>
            <p:nvPr/>
          </p:nvSpPr>
          <p:spPr>
            <a:xfrm>
              <a:off x="8000585" y="4076390"/>
              <a:ext cx="1143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Elapsed days</a:t>
              </a:r>
              <a:endParaRPr kumimoji="1" lang="zh-CN" altLang="en-US" sz="12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189DC3-CF3D-F344-A9FF-EADF051B4B15}"/>
                </a:ext>
              </a:extLst>
            </p:cNvPr>
            <p:cNvSpPr txBox="1"/>
            <p:nvPr/>
          </p:nvSpPr>
          <p:spPr>
            <a:xfrm rot="16200000">
              <a:off x="5758692" y="2607918"/>
              <a:ext cx="951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Work-days</a:t>
              </a:r>
              <a:endParaRPr kumimoji="1" lang="zh-CN" altLang="en-US" sz="1200" b="1" dirty="0"/>
            </a:p>
          </p:txBody>
        </p: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A6C6161A-6AEE-FE41-BA75-E614F4782DB2}"/>
                </a:ext>
              </a:extLst>
            </p:cNvPr>
            <p:cNvCxnSpPr/>
            <p:nvPr/>
          </p:nvCxnSpPr>
          <p:spPr>
            <a:xfrm>
              <a:off x="6838006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9C31D75F-7534-554E-9140-E28853F9F35F}"/>
                </a:ext>
              </a:extLst>
            </p:cNvPr>
            <p:cNvCxnSpPr/>
            <p:nvPr/>
          </p:nvCxnSpPr>
          <p:spPr>
            <a:xfrm>
              <a:off x="7001038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1DA52E33-98FB-9D41-A49E-A76904D8D602}"/>
                </a:ext>
              </a:extLst>
            </p:cNvPr>
            <p:cNvCxnSpPr/>
            <p:nvPr/>
          </p:nvCxnSpPr>
          <p:spPr>
            <a:xfrm>
              <a:off x="7138847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4A945BFF-B225-3F49-B72C-15ACE8DD03A3}"/>
                </a:ext>
              </a:extLst>
            </p:cNvPr>
            <p:cNvCxnSpPr/>
            <p:nvPr/>
          </p:nvCxnSpPr>
          <p:spPr>
            <a:xfrm>
              <a:off x="7301879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226ECE5F-4446-D84B-AB02-9C6D92272B47}"/>
                </a:ext>
              </a:extLst>
            </p:cNvPr>
            <p:cNvCxnSpPr/>
            <p:nvPr/>
          </p:nvCxnSpPr>
          <p:spPr>
            <a:xfrm>
              <a:off x="7439688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791D0033-E2F1-C74D-90F6-CC9B6749BE73}"/>
                </a:ext>
              </a:extLst>
            </p:cNvPr>
            <p:cNvCxnSpPr/>
            <p:nvPr/>
          </p:nvCxnSpPr>
          <p:spPr>
            <a:xfrm>
              <a:off x="7602720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954074D-5C83-B848-B4A3-02C912ED4EBA}"/>
                </a:ext>
              </a:extLst>
            </p:cNvPr>
            <p:cNvCxnSpPr/>
            <p:nvPr/>
          </p:nvCxnSpPr>
          <p:spPr>
            <a:xfrm>
              <a:off x="7740529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FC5D83E9-3CCE-5949-8123-B59D5B3DE7E6}"/>
                </a:ext>
              </a:extLst>
            </p:cNvPr>
            <p:cNvCxnSpPr/>
            <p:nvPr/>
          </p:nvCxnSpPr>
          <p:spPr>
            <a:xfrm>
              <a:off x="7903561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881FC759-01B9-AB46-BD24-F964C014E819}"/>
                </a:ext>
              </a:extLst>
            </p:cNvPr>
            <p:cNvCxnSpPr/>
            <p:nvPr/>
          </p:nvCxnSpPr>
          <p:spPr>
            <a:xfrm>
              <a:off x="8041370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836235E5-61F2-8945-87FD-D7BA442A8EEE}"/>
                </a:ext>
              </a:extLst>
            </p:cNvPr>
            <p:cNvCxnSpPr/>
            <p:nvPr/>
          </p:nvCxnSpPr>
          <p:spPr>
            <a:xfrm>
              <a:off x="8204402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B0B85994-17CF-1F42-9DD1-0C731BCFA0EE}"/>
                </a:ext>
              </a:extLst>
            </p:cNvPr>
            <p:cNvCxnSpPr/>
            <p:nvPr/>
          </p:nvCxnSpPr>
          <p:spPr>
            <a:xfrm>
              <a:off x="8342211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5148ADC-37AF-6346-8B73-488ED810EDBD}"/>
                </a:ext>
              </a:extLst>
            </p:cNvPr>
            <p:cNvCxnSpPr/>
            <p:nvPr/>
          </p:nvCxnSpPr>
          <p:spPr>
            <a:xfrm>
              <a:off x="8505243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CC31A933-3F38-9240-8319-C1B5138A44DE}"/>
                </a:ext>
              </a:extLst>
            </p:cNvPr>
            <p:cNvCxnSpPr/>
            <p:nvPr/>
          </p:nvCxnSpPr>
          <p:spPr>
            <a:xfrm>
              <a:off x="8643052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E1DA429D-FD3F-0842-A81A-07D907471382}"/>
                </a:ext>
              </a:extLst>
            </p:cNvPr>
            <p:cNvCxnSpPr/>
            <p:nvPr/>
          </p:nvCxnSpPr>
          <p:spPr>
            <a:xfrm>
              <a:off x="8806084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BC9F0309-A3CE-954D-9444-C3F49437D8AA}"/>
                </a:ext>
              </a:extLst>
            </p:cNvPr>
            <p:cNvCxnSpPr/>
            <p:nvPr/>
          </p:nvCxnSpPr>
          <p:spPr>
            <a:xfrm>
              <a:off x="8943893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0B2E4F5E-AEEB-7143-BDF8-D2E183257BBC}"/>
                </a:ext>
              </a:extLst>
            </p:cNvPr>
            <p:cNvCxnSpPr/>
            <p:nvPr/>
          </p:nvCxnSpPr>
          <p:spPr>
            <a:xfrm>
              <a:off x="9106925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4DE9623A-943A-1649-B577-50C568061A3A}"/>
                </a:ext>
              </a:extLst>
            </p:cNvPr>
            <p:cNvCxnSpPr/>
            <p:nvPr/>
          </p:nvCxnSpPr>
          <p:spPr>
            <a:xfrm>
              <a:off x="9244734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C6658306-5588-C34A-BC84-94ABABBB0158}"/>
                </a:ext>
              </a:extLst>
            </p:cNvPr>
            <p:cNvCxnSpPr/>
            <p:nvPr/>
          </p:nvCxnSpPr>
          <p:spPr>
            <a:xfrm>
              <a:off x="9407766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4AE1A61D-86DD-7F40-98FB-3487C48CE00C}"/>
                </a:ext>
              </a:extLst>
            </p:cNvPr>
            <p:cNvCxnSpPr/>
            <p:nvPr/>
          </p:nvCxnSpPr>
          <p:spPr>
            <a:xfrm>
              <a:off x="9545575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53DDFACD-18A8-E143-ACEF-1E7AD3532E0C}"/>
                </a:ext>
              </a:extLst>
            </p:cNvPr>
            <p:cNvCxnSpPr/>
            <p:nvPr/>
          </p:nvCxnSpPr>
          <p:spPr>
            <a:xfrm>
              <a:off x="9708607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8E32E4DF-9518-B844-BFF1-5A3D0355618F}"/>
                </a:ext>
              </a:extLst>
            </p:cNvPr>
            <p:cNvCxnSpPr/>
            <p:nvPr/>
          </p:nvCxnSpPr>
          <p:spPr>
            <a:xfrm>
              <a:off x="9846416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B71328C-B097-3646-87AC-F2DDED3362CE}"/>
                </a:ext>
              </a:extLst>
            </p:cNvPr>
            <p:cNvCxnSpPr/>
            <p:nvPr/>
          </p:nvCxnSpPr>
          <p:spPr>
            <a:xfrm>
              <a:off x="10009448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45DBC16B-4C92-5B43-92B5-6499886D56B9}"/>
                </a:ext>
              </a:extLst>
            </p:cNvPr>
            <p:cNvCxnSpPr/>
            <p:nvPr/>
          </p:nvCxnSpPr>
          <p:spPr>
            <a:xfrm>
              <a:off x="10147257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8F75CA74-F309-6C47-881E-FC115D8DA8E3}"/>
                </a:ext>
              </a:extLst>
            </p:cNvPr>
            <p:cNvCxnSpPr/>
            <p:nvPr/>
          </p:nvCxnSpPr>
          <p:spPr>
            <a:xfrm>
              <a:off x="10310289" y="3778867"/>
              <a:ext cx="0" cy="116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CB7609-44AE-514E-89ED-F0AE705C6160}"/>
                </a:ext>
              </a:extLst>
            </p:cNvPr>
            <p:cNvSpPr txBox="1"/>
            <p:nvPr/>
          </p:nvSpPr>
          <p:spPr>
            <a:xfrm>
              <a:off x="6853537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10</a:t>
              </a:r>
              <a:endParaRPr kumimoji="1" lang="zh-CN" altLang="en-US" sz="105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1474714-1BD4-184B-9002-AA56EE21795E}"/>
                </a:ext>
              </a:extLst>
            </p:cNvPr>
            <p:cNvSpPr txBox="1"/>
            <p:nvPr/>
          </p:nvSpPr>
          <p:spPr>
            <a:xfrm>
              <a:off x="7145758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20</a:t>
              </a:r>
              <a:endParaRPr kumimoji="1" lang="zh-CN" altLang="en-US" sz="105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33295FF-D2BE-A04A-AC62-C6D9C023F848}"/>
                </a:ext>
              </a:extLst>
            </p:cNvPr>
            <p:cNvSpPr txBox="1"/>
            <p:nvPr/>
          </p:nvSpPr>
          <p:spPr>
            <a:xfrm>
              <a:off x="7437979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30</a:t>
              </a:r>
              <a:endParaRPr kumimoji="1" lang="zh-CN" altLang="en-US" sz="105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31751C2-DDE5-054C-9093-E88AF82332B2}"/>
                </a:ext>
              </a:extLst>
            </p:cNvPr>
            <p:cNvSpPr txBox="1"/>
            <p:nvPr/>
          </p:nvSpPr>
          <p:spPr>
            <a:xfrm>
              <a:off x="7730200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40</a:t>
              </a:r>
              <a:endParaRPr kumimoji="1" lang="zh-CN" altLang="en-US" sz="105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4E92CCA-E68F-BC45-BE7F-CD4350E34380}"/>
                </a:ext>
              </a:extLst>
            </p:cNvPr>
            <p:cNvSpPr txBox="1"/>
            <p:nvPr/>
          </p:nvSpPr>
          <p:spPr>
            <a:xfrm>
              <a:off x="8056925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50</a:t>
              </a:r>
              <a:endParaRPr kumimoji="1" lang="zh-CN" altLang="en-US" sz="105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D5F0ABD-619D-BC40-8329-8111C2DC4816}"/>
                </a:ext>
              </a:extLst>
            </p:cNvPr>
            <p:cNvSpPr txBox="1"/>
            <p:nvPr/>
          </p:nvSpPr>
          <p:spPr>
            <a:xfrm>
              <a:off x="8349146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60</a:t>
              </a:r>
              <a:endParaRPr kumimoji="1" lang="zh-CN" altLang="en-US" sz="105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5EDB98D-EEC8-8443-8A01-750E773A977D}"/>
                </a:ext>
              </a:extLst>
            </p:cNvPr>
            <p:cNvSpPr txBox="1"/>
            <p:nvPr/>
          </p:nvSpPr>
          <p:spPr>
            <a:xfrm>
              <a:off x="8641367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70</a:t>
              </a:r>
              <a:endParaRPr kumimoji="1" lang="zh-CN" altLang="en-US" sz="105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30138B0-C995-6F40-903C-F19B6C56D8D0}"/>
                </a:ext>
              </a:extLst>
            </p:cNvPr>
            <p:cNvSpPr txBox="1"/>
            <p:nvPr/>
          </p:nvSpPr>
          <p:spPr>
            <a:xfrm>
              <a:off x="8942214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80</a:t>
              </a:r>
              <a:endParaRPr kumimoji="1" lang="zh-CN" altLang="en-US" sz="105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E03E8F-0E38-874E-A074-01249297E0D2}"/>
                </a:ext>
              </a:extLst>
            </p:cNvPr>
            <p:cNvSpPr txBox="1"/>
            <p:nvPr/>
          </p:nvSpPr>
          <p:spPr>
            <a:xfrm>
              <a:off x="9504820" y="3895825"/>
              <a:ext cx="4075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100</a:t>
              </a:r>
              <a:endParaRPr kumimoji="1" lang="zh-CN" altLang="en-US" sz="105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3994DDF-0A04-984E-A8CE-B198CAE735BC}"/>
                </a:ext>
              </a:extLst>
            </p:cNvPr>
            <p:cNvSpPr txBox="1"/>
            <p:nvPr/>
          </p:nvSpPr>
          <p:spPr>
            <a:xfrm>
              <a:off x="9254116" y="3895825"/>
              <a:ext cx="323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90</a:t>
              </a:r>
              <a:endParaRPr kumimoji="1" lang="zh-CN" altLang="en-US" sz="105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84A3ED9-BED5-5143-A05C-AE90B00AD352}"/>
                </a:ext>
              </a:extLst>
            </p:cNvPr>
            <p:cNvSpPr txBox="1"/>
            <p:nvPr/>
          </p:nvSpPr>
          <p:spPr>
            <a:xfrm>
              <a:off x="9798716" y="3892408"/>
              <a:ext cx="4075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110</a:t>
              </a:r>
              <a:endParaRPr kumimoji="1" lang="zh-CN" altLang="en-US" sz="105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1258D9E-6CA8-F94F-8BE7-69C68AFD1AAF}"/>
                </a:ext>
              </a:extLst>
            </p:cNvPr>
            <p:cNvSpPr txBox="1"/>
            <p:nvPr/>
          </p:nvSpPr>
          <p:spPr>
            <a:xfrm>
              <a:off x="10106504" y="3892408"/>
              <a:ext cx="4075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120</a:t>
              </a:r>
              <a:endParaRPr kumimoji="1" lang="zh-CN" altLang="en-US" sz="1050" dirty="0"/>
            </a:p>
          </p:txBody>
        </p: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7A3F1175-0A8B-8E4A-BCF5-12C365397EAD}"/>
                </a:ext>
              </a:extLst>
            </p:cNvPr>
            <p:cNvCxnSpPr/>
            <p:nvPr/>
          </p:nvCxnSpPr>
          <p:spPr>
            <a:xfrm flipV="1">
              <a:off x="7087090" y="3624695"/>
              <a:ext cx="6911" cy="1541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AE69BDE3-1FEB-9546-B62D-39977723A1C6}"/>
                </a:ext>
              </a:extLst>
            </p:cNvPr>
            <p:cNvCxnSpPr>
              <a:cxnSpLocks/>
            </p:cNvCxnSpPr>
            <p:nvPr/>
          </p:nvCxnSpPr>
          <p:spPr>
            <a:xfrm>
              <a:off x="7094001" y="3624695"/>
              <a:ext cx="437231" cy="0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DDCB3400-DD7B-6A4D-A01E-447F8F89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7776" y="3397960"/>
              <a:ext cx="0" cy="2267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EC789E45-42E0-E64A-B03D-4344C89229AD}"/>
                </a:ext>
              </a:extLst>
            </p:cNvPr>
            <p:cNvCxnSpPr>
              <a:cxnSpLocks/>
            </p:cNvCxnSpPr>
            <p:nvPr/>
          </p:nvCxnSpPr>
          <p:spPr>
            <a:xfrm>
              <a:off x="7527776" y="3397960"/>
              <a:ext cx="212753" cy="0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A734C1BE-24C2-E442-99A8-94C4906CA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0529" y="2993139"/>
              <a:ext cx="0" cy="404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A4E40ABB-9121-FD4F-A589-D00AD8E24C42}"/>
                </a:ext>
              </a:extLst>
            </p:cNvPr>
            <p:cNvCxnSpPr>
              <a:cxnSpLocks/>
            </p:cNvCxnSpPr>
            <p:nvPr/>
          </p:nvCxnSpPr>
          <p:spPr>
            <a:xfrm>
              <a:off x="7740529" y="2994431"/>
              <a:ext cx="382914" cy="0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86A585F1-4E68-FD4A-9F5B-37B0C5753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3443" y="2908220"/>
              <a:ext cx="0" cy="917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54F6DE15-D529-6446-8F69-BC521353F7A2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43" y="2915648"/>
              <a:ext cx="910978" cy="0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37C2B174-FF38-8E44-831D-1DDB45BEC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421" y="2386002"/>
              <a:ext cx="0" cy="5296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3870217A-C10E-3F49-883B-0B8B7DE67447}"/>
                </a:ext>
              </a:extLst>
            </p:cNvPr>
            <p:cNvCxnSpPr>
              <a:cxnSpLocks/>
            </p:cNvCxnSpPr>
            <p:nvPr/>
          </p:nvCxnSpPr>
          <p:spPr>
            <a:xfrm>
              <a:off x="9031246" y="2386002"/>
              <a:ext cx="203232" cy="0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D9F535F4-13E9-4545-9293-56FCEDA77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4478" y="2125234"/>
              <a:ext cx="0" cy="2607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CAF5723E-5ED4-1E4C-ADB1-3FB39D038E94}"/>
                </a:ext>
              </a:extLst>
            </p:cNvPr>
            <p:cNvCxnSpPr>
              <a:cxnSpLocks/>
            </p:cNvCxnSpPr>
            <p:nvPr/>
          </p:nvCxnSpPr>
          <p:spPr>
            <a:xfrm>
              <a:off x="9234478" y="2125234"/>
              <a:ext cx="382914" cy="0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B3053AB6-0C71-234B-8C11-C1F9A1C50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7392" y="2058234"/>
              <a:ext cx="0" cy="670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AA88F9FD-F58E-2649-8504-E3CD711393CF}"/>
                </a:ext>
              </a:extLst>
            </p:cNvPr>
            <p:cNvCxnSpPr>
              <a:cxnSpLocks/>
            </p:cNvCxnSpPr>
            <p:nvPr/>
          </p:nvCxnSpPr>
          <p:spPr>
            <a:xfrm>
              <a:off x="9617392" y="2058234"/>
              <a:ext cx="692897" cy="0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F21684C8-C331-8043-BE67-E1E119477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0289" y="1916007"/>
              <a:ext cx="0" cy="14222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4D4FA70C-EB69-D947-B875-F730C267E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6804" y="2871571"/>
              <a:ext cx="3761042" cy="937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80A47068-5A6F-794C-9B43-307FCCA62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6804" y="2443297"/>
              <a:ext cx="3761042" cy="937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20D215B1-2DB9-1646-876B-935D81569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6804" y="2007274"/>
              <a:ext cx="3761042" cy="937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5B49888-727C-0544-B636-8456F3148093}"/>
                </a:ext>
              </a:extLst>
            </p:cNvPr>
            <p:cNvSpPr txBox="1"/>
            <p:nvPr/>
          </p:nvSpPr>
          <p:spPr>
            <a:xfrm>
              <a:off x="6289186" y="3180656"/>
              <a:ext cx="399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50</a:t>
              </a:r>
              <a:endParaRPr kumimoji="1" lang="zh-CN" altLang="en-US" sz="105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7DDB2C0B-7166-B540-AF4F-B29C0C581B5D}"/>
                </a:ext>
              </a:extLst>
            </p:cNvPr>
            <p:cNvSpPr txBox="1"/>
            <p:nvPr/>
          </p:nvSpPr>
          <p:spPr>
            <a:xfrm>
              <a:off x="6289186" y="2752382"/>
              <a:ext cx="399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100</a:t>
              </a:r>
              <a:endParaRPr kumimoji="1" lang="zh-CN" altLang="en-US" sz="1050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B7D8D458-21D2-9447-83BB-37B7F654AA54}"/>
                </a:ext>
              </a:extLst>
            </p:cNvPr>
            <p:cNvSpPr txBox="1"/>
            <p:nvPr/>
          </p:nvSpPr>
          <p:spPr>
            <a:xfrm>
              <a:off x="6289186" y="2324108"/>
              <a:ext cx="399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150</a:t>
              </a:r>
              <a:endParaRPr kumimoji="1" lang="zh-CN" altLang="en-US" sz="105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C78580E-D929-F849-BFA6-69FEC5AA3F6F}"/>
                </a:ext>
              </a:extLst>
            </p:cNvPr>
            <p:cNvSpPr txBox="1"/>
            <p:nvPr/>
          </p:nvSpPr>
          <p:spPr>
            <a:xfrm>
              <a:off x="6289186" y="1895834"/>
              <a:ext cx="399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200</a:t>
              </a:r>
              <a:endParaRPr kumimoji="1" lang="zh-CN" altLang="en-US" sz="1050" dirty="0"/>
            </a:p>
          </p:txBody>
        </p: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C335FB8A-6FCA-2F44-983B-4891E45226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6804" y="1918324"/>
              <a:ext cx="3761042" cy="937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70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59</Words>
  <Application>Microsoft Macintosh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吉 吉</cp:lastModifiedBy>
  <cp:revision>4</cp:revision>
  <cp:lastPrinted>2020-04-11T07:13:40Z</cp:lastPrinted>
  <dcterms:created xsi:type="dcterms:W3CDTF">2020-04-11T06:24:48Z</dcterms:created>
  <dcterms:modified xsi:type="dcterms:W3CDTF">2020-04-11T07:29:19Z</dcterms:modified>
</cp:coreProperties>
</file>