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6" r:id="rId5"/>
    <p:sldId id="259" r:id="rId6"/>
    <p:sldId id="260" r:id="rId7"/>
    <p:sldId id="261"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1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FF92C-78A6-40F3-93BF-15ADDB0CAF96}" v="68" dt="2024-10-24T04:53:57.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7" d="100"/>
          <a:sy n="57" d="100"/>
        </p:scale>
        <p:origin x="1186"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PREM" userId="9fc8de5091835fc5" providerId="LiveId" clId="{8B1FF92C-78A6-40F3-93BF-15ADDB0CAF96}"/>
    <pc:docChg chg="undo custSel modSld sldOrd modMainMaster">
      <pc:chgData name="ANAND PREM" userId="9fc8de5091835fc5" providerId="LiveId" clId="{8B1FF92C-78A6-40F3-93BF-15ADDB0CAF96}" dt="2024-10-27T14:15:13.064" v="650" actId="27636"/>
      <pc:docMkLst>
        <pc:docMk/>
      </pc:docMkLst>
      <pc:sldChg chg="addSp modSp mod setBg">
        <pc:chgData name="ANAND PREM" userId="9fc8de5091835fc5" providerId="LiveId" clId="{8B1FF92C-78A6-40F3-93BF-15ADDB0CAF96}" dt="2024-10-27T14:15:13.064" v="650" actId="27636"/>
        <pc:sldMkLst>
          <pc:docMk/>
          <pc:sldMk cId="0" sldId="256"/>
        </pc:sldMkLst>
        <pc:spChg chg="mod">
          <ac:chgData name="ANAND PREM" userId="9fc8de5091835fc5" providerId="LiveId" clId="{8B1FF92C-78A6-40F3-93BF-15ADDB0CAF96}" dt="2024-10-16T14:04:28.785" v="18"/>
          <ac:spMkLst>
            <pc:docMk/>
            <pc:sldMk cId="0" sldId="256"/>
            <ac:spMk id="2" creationId="{00000000-0000-0000-0000-000000000000}"/>
          </ac:spMkLst>
        </pc:spChg>
        <pc:spChg chg="mod">
          <ac:chgData name="ANAND PREM" userId="9fc8de5091835fc5" providerId="LiveId" clId="{8B1FF92C-78A6-40F3-93BF-15ADDB0CAF96}" dt="2024-10-27T14:15:13.064" v="650" actId="27636"/>
          <ac:spMkLst>
            <pc:docMk/>
            <pc:sldMk cId="0" sldId="256"/>
            <ac:spMk id="3" creationId="{00000000-0000-0000-0000-000000000000}"/>
          </ac:spMkLst>
        </pc:spChg>
        <pc:spChg chg="add mod">
          <ac:chgData name="ANAND PREM" userId="9fc8de5091835fc5" providerId="LiveId" clId="{8B1FF92C-78A6-40F3-93BF-15ADDB0CAF96}" dt="2024-10-24T04:55:37.193" v="643" actId="20577"/>
          <ac:spMkLst>
            <pc:docMk/>
            <pc:sldMk cId="0" sldId="256"/>
            <ac:spMk id="4" creationId="{6C0C6E05-23BC-A23D-C23D-AB03D157A573}"/>
          </ac:spMkLst>
        </pc:spChg>
        <pc:spChg chg="add mod">
          <ac:chgData name="ANAND PREM" userId="9fc8de5091835fc5" providerId="LiveId" clId="{8B1FF92C-78A6-40F3-93BF-15ADDB0CAF96}" dt="2024-10-16T14:07:00.296" v="19"/>
          <ac:spMkLst>
            <pc:docMk/>
            <pc:sldMk cId="0" sldId="256"/>
            <ac:spMk id="6" creationId="{8FE7E705-97EC-E1B2-C596-39D105B7FC43}"/>
          </ac:spMkLst>
        </pc:spChg>
        <pc:spChg chg="add mod">
          <ac:chgData name="ANAND PREM" userId="9fc8de5091835fc5" providerId="LiveId" clId="{8B1FF92C-78A6-40F3-93BF-15ADDB0CAF96}" dt="2024-10-16T14:07:00.296" v="19"/>
          <ac:spMkLst>
            <pc:docMk/>
            <pc:sldMk cId="0" sldId="256"/>
            <ac:spMk id="8" creationId="{132BB47C-D9D6-3ACC-DD22-6A30DC4E94F7}"/>
          </ac:spMkLst>
        </pc:spChg>
        <pc:spChg chg="add mod">
          <ac:chgData name="ANAND PREM" userId="9fc8de5091835fc5" providerId="LiveId" clId="{8B1FF92C-78A6-40F3-93BF-15ADDB0CAF96}" dt="2024-10-16T14:07:00.296" v="19"/>
          <ac:spMkLst>
            <pc:docMk/>
            <pc:sldMk cId="0" sldId="256"/>
            <ac:spMk id="10" creationId="{78A9481F-FBFA-83E1-ADCF-940DB716AD46}"/>
          </ac:spMkLst>
        </pc:spChg>
        <pc:spChg chg="add mod">
          <ac:chgData name="ANAND PREM" userId="9fc8de5091835fc5" providerId="LiveId" clId="{8B1FF92C-78A6-40F3-93BF-15ADDB0CAF96}" dt="2024-10-16T14:07:00.296" v="19"/>
          <ac:spMkLst>
            <pc:docMk/>
            <pc:sldMk cId="0" sldId="256"/>
            <ac:spMk id="11" creationId="{C6D4EFAA-1C08-9A24-54E2-FB46A1CAB724}"/>
          </ac:spMkLst>
        </pc:spChg>
        <pc:picChg chg="add mod">
          <ac:chgData name="ANAND PREM" userId="9fc8de5091835fc5" providerId="LiveId" clId="{8B1FF92C-78A6-40F3-93BF-15ADDB0CAF96}" dt="2024-10-16T14:07:00.296" v="19"/>
          <ac:picMkLst>
            <pc:docMk/>
            <pc:sldMk cId="0" sldId="256"/>
            <ac:picMk id="4" creationId="{3187CDD9-B50E-085F-2BEC-701DC569FE23}"/>
          </ac:picMkLst>
        </pc:picChg>
        <pc:picChg chg="add mod">
          <ac:chgData name="ANAND PREM" userId="9fc8de5091835fc5" providerId="LiveId" clId="{8B1FF92C-78A6-40F3-93BF-15ADDB0CAF96}" dt="2024-10-16T14:07:00.296" v="19"/>
          <ac:picMkLst>
            <pc:docMk/>
            <pc:sldMk cId="0" sldId="256"/>
            <ac:picMk id="5" creationId="{A0596708-0BD8-50B9-194B-481653CFAF70}"/>
          </ac:picMkLst>
        </pc:picChg>
        <pc:picChg chg="add mod">
          <ac:chgData name="ANAND PREM" userId="9fc8de5091835fc5" providerId="LiveId" clId="{8B1FF92C-78A6-40F3-93BF-15ADDB0CAF96}" dt="2024-10-16T14:07:00.296" v="19"/>
          <ac:picMkLst>
            <pc:docMk/>
            <pc:sldMk cId="0" sldId="256"/>
            <ac:picMk id="7" creationId="{54200536-19BE-5DB2-C49F-35A488083FE3}"/>
          </ac:picMkLst>
        </pc:picChg>
        <pc:picChg chg="add mod">
          <ac:chgData name="ANAND PREM" userId="9fc8de5091835fc5" providerId="LiveId" clId="{8B1FF92C-78A6-40F3-93BF-15ADDB0CAF96}" dt="2024-10-16T14:07:00.296" v="19"/>
          <ac:picMkLst>
            <pc:docMk/>
            <pc:sldMk cId="0" sldId="256"/>
            <ac:picMk id="9" creationId="{2A2F4326-E4AF-39A8-FFB2-0486A69C39D7}"/>
          </ac:picMkLst>
        </pc:picChg>
      </pc:sldChg>
      <pc:sldChg chg="modSp mod ord">
        <pc:chgData name="ANAND PREM" userId="9fc8de5091835fc5" providerId="LiveId" clId="{8B1FF92C-78A6-40F3-93BF-15ADDB0CAF96}" dt="2024-10-24T04:53:22.405" v="573"/>
        <pc:sldMkLst>
          <pc:docMk/>
          <pc:sldMk cId="0" sldId="257"/>
        </pc:sldMkLst>
        <pc:spChg chg="mod">
          <ac:chgData name="ANAND PREM" userId="9fc8de5091835fc5" providerId="LiveId" clId="{8B1FF92C-78A6-40F3-93BF-15ADDB0CAF96}" dt="2024-10-16T14:00:51.479" v="2" actId="1076"/>
          <ac:spMkLst>
            <pc:docMk/>
            <pc:sldMk cId="0" sldId="257"/>
            <ac:spMk id="2" creationId="{00000000-0000-0000-0000-000000000000}"/>
          </ac:spMkLst>
        </pc:spChg>
        <pc:spChg chg="mod">
          <ac:chgData name="ANAND PREM" userId="9fc8de5091835fc5" providerId="LiveId" clId="{8B1FF92C-78A6-40F3-93BF-15ADDB0CAF96}" dt="2024-10-16T14:00:41.820" v="1" actId="1076"/>
          <ac:spMkLst>
            <pc:docMk/>
            <pc:sldMk cId="0" sldId="257"/>
            <ac:spMk id="3" creationId="{00000000-0000-0000-0000-000000000000}"/>
          </ac:spMkLst>
        </pc:spChg>
      </pc:sldChg>
      <pc:sldChg chg="modSp mod ord">
        <pc:chgData name="ANAND PREM" userId="9fc8de5091835fc5" providerId="LiveId" clId="{8B1FF92C-78A6-40F3-93BF-15ADDB0CAF96}" dt="2024-10-24T04:52:57.444" v="571"/>
        <pc:sldMkLst>
          <pc:docMk/>
          <pc:sldMk cId="0" sldId="258"/>
        </pc:sldMkLst>
        <pc:spChg chg="mod">
          <ac:chgData name="ANAND PREM" userId="9fc8de5091835fc5" providerId="LiveId" clId="{8B1FF92C-78A6-40F3-93BF-15ADDB0CAF96}" dt="2024-10-24T04:52:57.444" v="571"/>
          <ac:spMkLst>
            <pc:docMk/>
            <pc:sldMk cId="0" sldId="258"/>
            <ac:spMk id="2" creationId="{00000000-0000-0000-0000-000000000000}"/>
          </ac:spMkLst>
        </pc:spChg>
        <pc:spChg chg="mod">
          <ac:chgData name="ANAND PREM" userId="9fc8de5091835fc5" providerId="LiveId" clId="{8B1FF92C-78A6-40F3-93BF-15ADDB0CAF96}" dt="2024-10-16T14:13:44.017" v="33" actId="1076"/>
          <ac:spMkLst>
            <pc:docMk/>
            <pc:sldMk cId="0" sldId="258"/>
            <ac:spMk id="3" creationId="{00000000-0000-0000-0000-000000000000}"/>
          </ac:spMkLst>
        </pc:spChg>
      </pc:sldChg>
      <pc:sldChg chg="modSp mod">
        <pc:chgData name="ANAND PREM" userId="9fc8de5091835fc5" providerId="LiveId" clId="{8B1FF92C-78A6-40F3-93BF-15ADDB0CAF96}" dt="2024-10-17T17:26:57.808" v="480" actId="113"/>
        <pc:sldMkLst>
          <pc:docMk/>
          <pc:sldMk cId="0" sldId="259"/>
        </pc:sldMkLst>
        <pc:spChg chg="mod">
          <ac:chgData name="ANAND PREM" userId="9fc8de5091835fc5" providerId="LiveId" clId="{8B1FF92C-78A6-40F3-93BF-15ADDB0CAF96}" dt="2024-10-16T14:14:01.309" v="36" actId="1076"/>
          <ac:spMkLst>
            <pc:docMk/>
            <pc:sldMk cId="0" sldId="259"/>
            <ac:spMk id="2" creationId="{00000000-0000-0000-0000-000000000000}"/>
          </ac:spMkLst>
        </pc:spChg>
        <pc:spChg chg="mod">
          <ac:chgData name="ANAND PREM" userId="9fc8de5091835fc5" providerId="LiveId" clId="{8B1FF92C-78A6-40F3-93BF-15ADDB0CAF96}" dt="2024-10-17T17:26:57.808" v="480" actId="113"/>
          <ac:spMkLst>
            <pc:docMk/>
            <pc:sldMk cId="0" sldId="259"/>
            <ac:spMk id="3" creationId="{00000000-0000-0000-0000-000000000000}"/>
          </ac:spMkLst>
        </pc:spChg>
      </pc:sldChg>
      <pc:sldChg chg="addSp delSp modSp mod">
        <pc:chgData name="ANAND PREM" userId="9fc8de5091835fc5" providerId="LiveId" clId="{8B1FF92C-78A6-40F3-93BF-15ADDB0CAF96}" dt="2024-10-17T17:57:23.533" v="528" actId="1076"/>
        <pc:sldMkLst>
          <pc:docMk/>
          <pc:sldMk cId="0" sldId="260"/>
        </pc:sldMkLst>
        <pc:spChg chg="mod">
          <ac:chgData name="ANAND PREM" userId="9fc8de5091835fc5" providerId="LiveId" clId="{8B1FF92C-78A6-40F3-93BF-15ADDB0CAF96}" dt="2024-10-16T14:14:07.391" v="37" actId="1076"/>
          <ac:spMkLst>
            <pc:docMk/>
            <pc:sldMk cId="0" sldId="260"/>
            <ac:spMk id="2" creationId="{00000000-0000-0000-0000-000000000000}"/>
          </ac:spMkLst>
        </pc:spChg>
        <pc:spChg chg="del">
          <ac:chgData name="ANAND PREM" userId="9fc8de5091835fc5" providerId="LiveId" clId="{8B1FF92C-78A6-40F3-93BF-15ADDB0CAF96}" dt="2024-10-16T14:14:12.508" v="38" actId="478"/>
          <ac:spMkLst>
            <pc:docMk/>
            <pc:sldMk cId="0" sldId="260"/>
            <ac:spMk id="3" creationId="{00000000-0000-0000-0000-000000000000}"/>
          </ac:spMkLst>
        </pc:spChg>
        <pc:spChg chg="add mod">
          <ac:chgData name="ANAND PREM" userId="9fc8de5091835fc5" providerId="LiveId" clId="{8B1FF92C-78A6-40F3-93BF-15ADDB0CAF96}" dt="2024-10-17T17:16:17.143" v="179" actId="1076"/>
          <ac:spMkLst>
            <pc:docMk/>
            <pc:sldMk cId="0" sldId="260"/>
            <ac:spMk id="7" creationId="{5BD9DF0E-7A39-9F71-CB87-728B308FD150}"/>
          </ac:spMkLst>
        </pc:spChg>
        <pc:spChg chg="add mod">
          <ac:chgData name="ANAND PREM" userId="9fc8de5091835fc5" providerId="LiveId" clId="{8B1FF92C-78A6-40F3-93BF-15ADDB0CAF96}" dt="2024-10-17T17:17:57.705" v="195" actId="1076"/>
          <ac:spMkLst>
            <pc:docMk/>
            <pc:sldMk cId="0" sldId="260"/>
            <ac:spMk id="8" creationId="{FABB2A5B-5DE4-BF31-F922-ED641B4D8DF6}"/>
          </ac:spMkLst>
        </pc:spChg>
        <pc:spChg chg="add mod">
          <ac:chgData name="ANAND PREM" userId="9fc8de5091835fc5" providerId="LiveId" clId="{8B1FF92C-78A6-40F3-93BF-15ADDB0CAF96}" dt="2024-10-17T17:19:12.554" v="225" actId="1076"/>
          <ac:spMkLst>
            <pc:docMk/>
            <pc:sldMk cId="0" sldId="260"/>
            <ac:spMk id="9" creationId="{80A4D450-DD17-BF91-6EBF-7D9D3726461C}"/>
          </ac:spMkLst>
        </pc:spChg>
        <pc:spChg chg="add mod">
          <ac:chgData name="ANAND PREM" userId="9fc8de5091835fc5" providerId="LiveId" clId="{8B1FF92C-78A6-40F3-93BF-15ADDB0CAF96}" dt="2024-10-17T17:19:35.848" v="245" actId="1076"/>
          <ac:spMkLst>
            <pc:docMk/>
            <pc:sldMk cId="0" sldId="260"/>
            <ac:spMk id="10" creationId="{E4FFC1B9-91AA-B9D1-F20C-C989994B34D9}"/>
          </ac:spMkLst>
        </pc:spChg>
        <pc:spChg chg="add mod">
          <ac:chgData name="ANAND PREM" userId="9fc8de5091835fc5" providerId="LiveId" clId="{8B1FF92C-78A6-40F3-93BF-15ADDB0CAF96}" dt="2024-10-17T17:20:25.278" v="261" actId="1076"/>
          <ac:spMkLst>
            <pc:docMk/>
            <pc:sldMk cId="0" sldId="260"/>
            <ac:spMk id="11" creationId="{ED868BA1-9C0F-CE33-C1D0-1178F4F04835}"/>
          </ac:spMkLst>
        </pc:spChg>
        <pc:spChg chg="add del mod">
          <ac:chgData name="ANAND PREM" userId="9fc8de5091835fc5" providerId="LiveId" clId="{8B1FF92C-78A6-40F3-93BF-15ADDB0CAF96}" dt="2024-10-17T17:20:33.198" v="263" actId="478"/>
          <ac:spMkLst>
            <pc:docMk/>
            <pc:sldMk cId="0" sldId="260"/>
            <ac:spMk id="12" creationId="{37D19BFA-29CF-5740-640D-E5F2D11E99EC}"/>
          </ac:spMkLst>
        </pc:spChg>
        <pc:spChg chg="add del mod">
          <ac:chgData name="ANAND PREM" userId="9fc8de5091835fc5" providerId="LiveId" clId="{8B1FF92C-78A6-40F3-93BF-15ADDB0CAF96}" dt="2024-10-17T17:20:37.086" v="265" actId="478"/>
          <ac:spMkLst>
            <pc:docMk/>
            <pc:sldMk cId="0" sldId="260"/>
            <ac:spMk id="13" creationId="{48A90CE3-12DA-CCF0-3257-5841D5BEC98B}"/>
          </ac:spMkLst>
        </pc:spChg>
        <pc:spChg chg="add mod">
          <ac:chgData name="ANAND PREM" userId="9fc8de5091835fc5" providerId="LiveId" clId="{8B1FF92C-78A6-40F3-93BF-15ADDB0CAF96}" dt="2024-10-17T17:20:52.196" v="276" actId="1076"/>
          <ac:spMkLst>
            <pc:docMk/>
            <pc:sldMk cId="0" sldId="260"/>
            <ac:spMk id="14" creationId="{C0FE6715-6F07-55E6-58A0-3A4F69F6A4D7}"/>
          </ac:spMkLst>
        </pc:spChg>
        <pc:spChg chg="add mod">
          <ac:chgData name="ANAND PREM" userId="9fc8de5091835fc5" providerId="LiveId" clId="{8B1FF92C-78A6-40F3-93BF-15ADDB0CAF96}" dt="2024-10-17T17:21:13.748" v="292" actId="1076"/>
          <ac:spMkLst>
            <pc:docMk/>
            <pc:sldMk cId="0" sldId="260"/>
            <ac:spMk id="15" creationId="{38944F6C-B270-3B40-59CC-817D56772B16}"/>
          </ac:spMkLst>
        </pc:spChg>
        <pc:spChg chg="add mod">
          <ac:chgData name="ANAND PREM" userId="9fc8de5091835fc5" providerId="LiveId" clId="{8B1FF92C-78A6-40F3-93BF-15ADDB0CAF96}" dt="2024-10-17T17:21:50.781" v="305" actId="1076"/>
          <ac:spMkLst>
            <pc:docMk/>
            <pc:sldMk cId="0" sldId="260"/>
            <ac:spMk id="16" creationId="{D8881739-549E-7B1A-B8D8-6950A52BD6BB}"/>
          </ac:spMkLst>
        </pc:spChg>
        <pc:spChg chg="add mod">
          <ac:chgData name="ANAND PREM" userId="9fc8de5091835fc5" providerId="LiveId" clId="{8B1FF92C-78A6-40F3-93BF-15ADDB0CAF96}" dt="2024-10-17T17:22:20.527" v="319" actId="1076"/>
          <ac:spMkLst>
            <pc:docMk/>
            <pc:sldMk cId="0" sldId="260"/>
            <ac:spMk id="17" creationId="{FEBCED1A-4179-4DA8-D379-8A2A4713D961}"/>
          </ac:spMkLst>
        </pc:spChg>
        <pc:spChg chg="add mod">
          <ac:chgData name="ANAND PREM" userId="9fc8de5091835fc5" providerId="LiveId" clId="{8B1FF92C-78A6-40F3-93BF-15ADDB0CAF96}" dt="2024-10-17T17:22:33.344" v="334" actId="1076"/>
          <ac:spMkLst>
            <pc:docMk/>
            <pc:sldMk cId="0" sldId="260"/>
            <ac:spMk id="18" creationId="{4427D483-8D42-BDF2-418F-5AD7C57FAA2B}"/>
          </ac:spMkLst>
        </pc:spChg>
        <pc:spChg chg="add mod">
          <ac:chgData name="ANAND PREM" userId="9fc8de5091835fc5" providerId="LiveId" clId="{8B1FF92C-78A6-40F3-93BF-15ADDB0CAF96}" dt="2024-10-17T17:23:07.943" v="350" actId="1076"/>
          <ac:spMkLst>
            <pc:docMk/>
            <pc:sldMk cId="0" sldId="260"/>
            <ac:spMk id="19" creationId="{2EAFF2E2-9B81-7989-DEB4-7AB6A67B4483}"/>
          </ac:spMkLst>
        </pc:spChg>
        <pc:spChg chg="add mod">
          <ac:chgData name="ANAND PREM" userId="9fc8de5091835fc5" providerId="LiveId" clId="{8B1FF92C-78A6-40F3-93BF-15ADDB0CAF96}" dt="2024-10-17T17:23:26.455" v="365" actId="1076"/>
          <ac:spMkLst>
            <pc:docMk/>
            <pc:sldMk cId="0" sldId="260"/>
            <ac:spMk id="20" creationId="{B42BF09E-3723-4F8F-6C9A-20B919C111F9}"/>
          </ac:spMkLst>
        </pc:spChg>
        <pc:spChg chg="add mod">
          <ac:chgData name="ANAND PREM" userId="9fc8de5091835fc5" providerId="LiveId" clId="{8B1FF92C-78A6-40F3-93BF-15ADDB0CAF96}" dt="2024-10-17T17:24:02.356" v="384" actId="1076"/>
          <ac:spMkLst>
            <pc:docMk/>
            <pc:sldMk cId="0" sldId="260"/>
            <ac:spMk id="21" creationId="{BACBE3CD-C643-7F8E-1792-6644AE399D6F}"/>
          </ac:spMkLst>
        </pc:spChg>
        <pc:spChg chg="add mod">
          <ac:chgData name="ANAND PREM" userId="9fc8de5091835fc5" providerId="LiveId" clId="{8B1FF92C-78A6-40F3-93BF-15ADDB0CAF96}" dt="2024-10-17T17:24:19.592" v="400" actId="1076"/>
          <ac:spMkLst>
            <pc:docMk/>
            <pc:sldMk cId="0" sldId="260"/>
            <ac:spMk id="22" creationId="{66FD11B0-D62D-A320-EF9C-6DFAE162E082}"/>
          </ac:spMkLst>
        </pc:spChg>
        <pc:spChg chg="add mod">
          <ac:chgData name="ANAND PREM" userId="9fc8de5091835fc5" providerId="LiveId" clId="{8B1FF92C-78A6-40F3-93BF-15ADDB0CAF96}" dt="2024-10-17T17:24:46.513" v="420" actId="1076"/>
          <ac:spMkLst>
            <pc:docMk/>
            <pc:sldMk cId="0" sldId="260"/>
            <ac:spMk id="23" creationId="{DF39DB15-9F48-C067-0E92-F5009FDC0F56}"/>
          </ac:spMkLst>
        </pc:spChg>
        <pc:spChg chg="add mod">
          <ac:chgData name="ANAND PREM" userId="9fc8de5091835fc5" providerId="LiveId" clId="{8B1FF92C-78A6-40F3-93BF-15ADDB0CAF96}" dt="2024-10-17T17:25:28.530" v="451" actId="1076"/>
          <ac:spMkLst>
            <pc:docMk/>
            <pc:sldMk cId="0" sldId="260"/>
            <ac:spMk id="24" creationId="{A55756E4-46BA-8A40-4AB6-4C8157037C3B}"/>
          </ac:spMkLst>
        </pc:spChg>
        <pc:spChg chg="add mod">
          <ac:chgData name="ANAND PREM" userId="9fc8de5091835fc5" providerId="LiveId" clId="{8B1FF92C-78A6-40F3-93BF-15ADDB0CAF96}" dt="2024-10-17T17:26:26.249" v="463" actId="1076"/>
          <ac:spMkLst>
            <pc:docMk/>
            <pc:sldMk cId="0" sldId="260"/>
            <ac:spMk id="25" creationId="{2EF614FE-B194-0818-039E-B092A4F23D90}"/>
          </ac:spMkLst>
        </pc:spChg>
        <pc:spChg chg="add mod">
          <ac:chgData name="ANAND PREM" userId="9fc8de5091835fc5" providerId="LiveId" clId="{8B1FF92C-78A6-40F3-93BF-15ADDB0CAF96}" dt="2024-10-17T17:26:41.231" v="479" actId="1076"/>
          <ac:spMkLst>
            <pc:docMk/>
            <pc:sldMk cId="0" sldId="260"/>
            <ac:spMk id="26" creationId="{079D1A7B-BBEB-3756-936F-F8C345DB6A1E}"/>
          </ac:spMkLst>
        </pc:spChg>
        <pc:spChg chg="add mod">
          <ac:chgData name="ANAND PREM" userId="9fc8de5091835fc5" providerId="LiveId" clId="{8B1FF92C-78A6-40F3-93BF-15ADDB0CAF96}" dt="2024-10-17T17:57:08.357" v="527" actId="1076"/>
          <ac:spMkLst>
            <pc:docMk/>
            <pc:sldMk cId="0" sldId="260"/>
            <ac:spMk id="34" creationId="{50619125-D12B-6F8B-FF52-E4048D95637B}"/>
          </ac:spMkLst>
        </pc:spChg>
        <pc:spChg chg="add mod">
          <ac:chgData name="ANAND PREM" userId="9fc8de5091835fc5" providerId="LiveId" clId="{8B1FF92C-78A6-40F3-93BF-15ADDB0CAF96}" dt="2024-10-17T17:57:23.533" v="528" actId="1076"/>
          <ac:spMkLst>
            <pc:docMk/>
            <pc:sldMk cId="0" sldId="260"/>
            <ac:spMk id="35" creationId="{C1205CEC-1627-7361-4258-5715FCDD1E25}"/>
          </ac:spMkLst>
        </pc:spChg>
        <pc:picChg chg="add del mod">
          <ac:chgData name="ANAND PREM" userId="9fc8de5091835fc5" providerId="LiveId" clId="{8B1FF92C-78A6-40F3-93BF-15ADDB0CAF96}" dt="2024-10-17T17:14:50.573" v="158" actId="478"/>
          <ac:picMkLst>
            <pc:docMk/>
            <pc:sldMk cId="0" sldId="260"/>
            <ac:picMk id="4" creationId="{3C3BA8D8-196B-42C0-6828-0824F344C599}"/>
          </ac:picMkLst>
        </pc:picChg>
        <pc:picChg chg="add mod">
          <ac:chgData name="ANAND PREM" userId="9fc8de5091835fc5" providerId="LiveId" clId="{8B1FF92C-78A6-40F3-93BF-15ADDB0CAF96}" dt="2024-10-17T17:15:11.384" v="163" actId="14100"/>
          <ac:picMkLst>
            <pc:docMk/>
            <pc:sldMk cId="0" sldId="260"/>
            <ac:picMk id="6" creationId="{5AB7D96B-EE5C-3DF6-0A9E-3618F6EDF677}"/>
          </ac:picMkLst>
        </pc:picChg>
        <pc:cxnChg chg="add del mod">
          <ac:chgData name="ANAND PREM" userId="9fc8de5091835fc5" providerId="LiveId" clId="{8B1FF92C-78A6-40F3-93BF-15ADDB0CAF96}" dt="2024-10-17T17:55:10.914" v="487" actId="478"/>
          <ac:cxnSpMkLst>
            <pc:docMk/>
            <pc:sldMk cId="0" sldId="260"/>
            <ac:cxnSpMk id="4" creationId="{8841C150-AE5B-B333-B90D-528FDC20A5CA}"/>
          </ac:cxnSpMkLst>
        </pc:cxnChg>
        <pc:cxnChg chg="add mod">
          <ac:chgData name="ANAND PREM" userId="9fc8de5091835fc5" providerId="LiveId" clId="{8B1FF92C-78A6-40F3-93BF-15ADDB0CAF96}" dt="2024-10-17T17:55:27.931" v="490" actId="208"/>
          <ac:cxnSpMkLst>
            <pc:docMk/>
            <pc:sldMk cId="0" sldId="260"/>
            <ac:cxnSpMk id="27" creationId="{F0F870A2-99FD-B562-AA3A-627DE780B6AE}"/>
          </ac:cxnSpMkLst>
        </pc:cxnChg>
        <pc:cxnChg chg="add del">
          <ac:chgData name="ANAND PREM" userId="9fc8de5091835fc5" providerId="LiveId" clId="{8B1FF92C-78A6-40F3-93BF-15ADDB0CAF96}" dt="2024-10-17T17:55:39.238" v="492" actId="11529"/>
          <ac:cxnSpMkLst>
            <pc:docMk/>
            <pc:sldMk cId="0" sldId="260"/>
            <ac:cxnSpMk id="29" creationId="{A580E0B8-0BDB-EC3A-DDC1-E10D062C8C8F}"/>
          </ac:cxnSpMkLst>
        </pc:cxnChg>
        <pc:cxnChg chg="add mod">
          <ac:chgData name="ANAND PREM" userId="9fc8de5091835fc5" providerId="LiveId" clId="{8B1FF92C-78A6-40F3-93BF-15ADDB0CAF96}" dt="2024-10-17T17:55:56.919" v="495" actId="208"/>
          <ac:cxnSpMkLst>
            <pc:docMk/>
            <pc:sldMk cId="0" sldId="260"/>
            <ac:cxnSpMk id="31" creationId="{BB6695EC-349B-7A73-3224-79C1C45889FA}"/>
          </ac:cxnSpMkLst>
        </pc:cxnChg>
        <pc:cxnChg chg="add mod">
          <ac:chgData name="ANAND PREM" userId="9fc8de5091835fc5" providerId="LiveId" clId="{8B1FF92C-78A6-40F3-93BF-15ADDB0CAF96}" dt="2024-10-17T17:56:11.113" v="498" actId="208"/>
          <ac:cxnSpMkLst>
            <pc:docMk/>
            <pc:sldMk cId="0" sldId="260"/>
            <ac:cxnSpMk id="33" creationId="{F375D2B4-0553-F0A6-CEFF-460814A4E313}"/>
          </ac:cxnSpMkLst>
        </pc:cxnChg>
      </pc:sldChg>
      <pc:sldChg chg="modSp mod">
        <pc:chgData name="ANAND PREM" userId="9fc8de5091835fc5" providerId="LiveId" clId="{8B1FF92C-78A6-40F3-93BF-15ADDB0CAF96}" dt="2024-10-16T14:14:22.140" v="40" actId="1076"/>
        <pc:sldMkLst>
          <pc:docMk/>
          <pc:sldMk cId="0" sldId="261"/>
        </pc:sldMkLst>
        <pc:spChg chg="mod">
          <ac:chgData name="ANAND PREM" userId="9fc8de5091835fc5" providerId="LiveId" clId="{8B1FF92C-78A6-40F3-93BF-15ADDB0CAF96}" dt="2024-10-16T14:14:22.140" v="40" actId="1076"/>
          <ac:spMkLst>
            <pc:docMk/>
            <pc:sldMk cId="0" sldId="261"/>
            <ac:spMk id="2" creationId="{00000000-0000-0000-0000-000000000000}"/>
          </ac:spMkLst>
        </pc:spChg>
        <pc:spChg chg="mod">
          <ac:chgData name="ANAND PREM" userId="9fc8de5091835fc5" providerId="LiveId" clId="{8B1FF92C-78A6-40F3-93BF-15ADDB0CAF96}" dt="2024-10-16T14:14:18.558" v="39" actId="1076"/>
          <ac:spMkLst>
            <pc:docMk/>
            <pc:sldMk cId="0" sldId="261"/>
            <ac:spMk id="3" creationId="{00000000-0000-0000-0000-000000000000}"/>
          </ac:spMkLst>
        </pc:spChg>
      </pc:sldChg>
      <pc:sldChg chg="modSp mod">
        <pc:chgData name="ANAND PREM" userId="9fc8de5091835fc5" providerId="LiveId" clId="{8B1FF92C-78A6-40F3-93BF-15ADDB0CAF96}" dt="2024-10-16T14:14:35.655" v="42" actId="1076"/>
        <pc:sldMkLst>
          <pc:docMk/>
          <pc:sldMk cId="0" sldId="264"/>
        </pc:sldMkLst>
        <pc:spChg chg="mod">
          <ac:chgData name="ANAND PREM" userId="9fc8de5091835fc5" providerId="LiveId" clId="{8B1FF92C-78A6-40F3-93BF-15ADDB0CAF96}" dt="2024-10-16T14:14:35.655" v="42" actId="1076"/>
          <ac:spMkLst>
            <pc:docMk/>
            <pc:sldMk cId="0" sldId="264"/>
            <ac:spMk id="2" creationId="{00000000-0000-0000-0000-000000000000}"/>
          </ac:spMkLst>
        </pc:spChg>
        <pc:spChg chg="mod">
          <ac:chgData name="ANAND PREM" userId="9fc8de5091835fc5" providerId="LiveId" clId="{8B1FF92C-78A6-40F3-93BF-15ADDB0CAF96}" dt="2024-10-16T14:14:30.745" v="41" actId="1076"/>
          <ac:spMkLst>
            <pc:docMk/>
            <pc:sldMk cId="0" sldId="264"/>
            <ac:spMk id="3" creationId="{00000000-0000-0000-0000-000000000000}"/>
          </ac:spMkLst>
        </pc:spChg>
      </pc:sldChg>
      <pc:sldChg chg="addSp delSp modSp mod modAnim">
        <pc:chgData name="ANAND PREM" userId="9fc8de5091835fc5" providerId="LiveId" clId="{8B1FF92C-78A6-40F3-93BF-15ADDB0CAF96}" dt="2024-10-16T14:16:53.521" v="76" actId="14100"/>
        <pc:sldMkLst>
          <pc:docMk/>
          <pc:sldMk cId="0" sldId="265"/>
        </pc:sldMkLst>
        <pc:spChg chg="del mod">
          <ac:chgData name="ANAND PREM" userId="9fc8de5091835fc5" providerId="LiveId" clId="{8B1FF92C-78A6-40F3-93BF-15ADDB0CAF96}" dt="2024-10-16T14:14:50.539" v="44" actId="478"/>
          <ac:spMkLst>
            <pc:docMk/>
            <pc:sldMk cId="0" sldId="265"/>
            <ac:spMk id="2" creationId="{00000000-0000-0000-0000-000000000000}"/>
          </ac:spMkLst>
        </pc:spChg>
        <pc:spChg chg="del">
          <ac:chgData name="ANAND PREM" userId="9fc8de5091835fc5" providerId="LiveId" clId="{8B1FF92C-78A6-40F3-93BF-15ADDB0CAF96}" dt="2024-10-16T14:14:54.802" v="45" actId="478"/>
          <ac:spMkLst>
            <pc:docMk/>
            <pc:sldMk cId="0" sldId="265"/>
            <ac:spMk id="3" creationId="{00000000-0000-0000-0000-000000000000}"/>
          </ac:spMkLst>
        </pc:spChg>
        <pc:spChg chg="add del mod">
          <ac:chgData name="ANAND PREM" userId="9fc8de5091835fc5" providerId="LiveId" clId="{8B1FF92C-78A6-40F3-93BF-15ADDB0CAF96}" dt="2024-10-16T14:14:58.458" v="46" actId="478"/>
          <ac:spMkLst>
            <pc:docMk/>
            <pc:sldMk cId="0" sldId="265"/>
            <ac:spMk id="5" creationId="{69E5B304-8458-A37C-23F1-6B6E7659F733}"/>
          </ac:spMkLst>
        </pc:spChg>
        <pc:spChg chg="add del mod">
          <ac:chgData name="ANAND PREM" userId="9fc8de5091835fc5" providerId="LiveId" clId="{8B1FF92C-78A6-40F3-93BF-15ADDB0CAF96}" dt="2024-10-16T14:15:02.396" v="47" actId="478"/>
          <ac:spMkLst>
            <pc:docMk/>
            <pc:sldMk cId="0" sldId="265"/>
            <ac:spMk id="7" creationId="{C8D33E9A-74D8-EF51-FEE7-D922337E4CD8}"/>
          </ac:spMkLst>
        </pc:spChg>
        <pc:spChg chg="add mod">
          <ac:chgData name="ANAND PREM" userId="9fc8de5091835fc5" providerId="LiveId" clId="{8B1FF92C-78A6-40F3-93BF-15ADDB0CAF96}" dt="2024-10-16T14:15:42.458" v="49" actId="1076"/>
          <ac:spMkLst>
            <pc:docMk/>
            <pc:sldMk cId="0" sldId="265"/>
            <ac:spMk id="8" creationId="{DB3374F9-B687-822D-556C-E7DC4B2DEAEA}"/>
          </ac:spMkLst>
        </pc:spChg>
        <pc:spChg chg="add mod">
          <ac:chgData name="ANAND PREM" userId="9fc8de5091835fc5" providerId="LiveId" clId="{8B1FF92C-78A6-40F3-93BF-15ADDB0CAF96}" dt="2024-10-16T14:16:13.745" v="50" actId="207"/>
          <ac:spMkLst>
            <pc:docMk/>
            <pc:sldMk cId="0" sldId="265"/>
            <ac:spMk id="9" creationId="{47FFE55A-234E-FFE9-CBDC-A2B8FD28DF01}"/>
          </ac:spMkLst>
        </pc:spChg>
        <pc:spChg chg="add mod">
          <ac:chgData name="ANAND PREM" userId="9fc8de5091835fc5" providerId="LiveId" clId="{8B1FF92C-78A6-40F3-93BF-15ADDB0CAF96}" dt="2024-10-16T14:16:53.521" v="76" actId="14100"/>
          <ac:spMkLst>
            <pc:docMk/>
            <pc:sldMk cId="0" sldId="265"/>
            <ac:spMk id="10" creationId="{262EFD9B-A8C3-9A03-7EBF-792D5897BF8C}"/>
          </ac:spMkLst>
        </pc:spChg>
      </pc:sldChg>
      <pc:sldChg chg="addSp delSp modSp mod">
        <pc:chgData name="ANAND PREM" userId="9fc8de5091835fc5" providerId="LiveId" clId="{8B1FF92C-78A6-40F3-93BF-15ADDB0CAF96}" dt="2024-10-24T04:52:44.614" v="570"/>
        <pc:sldMkLst>
          <pc:docMk/>
          <pc:sldMk cId="952819870" sldId="266"/>
        </pc:sldMkLst>
        <pc:spChg chg="add del mod">
          <ac:chgData name="ANAND PREM" userId="9fc8de5091835fc5" providerId="LiveId" clId="{8B1FF92C-78A6-40F3-93BF-15ADDB0CAF96}" dt="2024-10-24T04:52:44.614" v="570"/>
          <ac:spMkLst>
            <pc:docMk/>
            <pc:sldMk cId="952819870" sldId="266"/>
            <ac:spMk id="2" creationId="{A3CC2534-FB65-91E7-426D-7657950358FD}"/>
          </ac:spMkLst>
        </pc:spChg>
        <pc:spChg chg="mod">
          <ac:chgData name="ANAND PREM" userId="9fc8de5091835fc5" providerId="LiveId" clId="{8B1FF92C-78A6-40F3-93BF-15ADDB0CAF96}" dt="2024-10-16T14:17:12.331" v="77" actId="1076"/>
          <ac:spMkLst>
            <pc:docMk/>
            <pc:sldMk cId="952819870" sldId="266"/>
            <ac:spMk id="3" creationId="{579F7181-14F9-DE5E-2F30-F7813BE8A0AB}"/>
          </ac:spMkLst>
        </pc:spChg>
        <pc:spChg chg="add del mod">
          <ac:chgData name="ANAND PREM" userId="9fc8de5091835fc5" providerId="LiveId" clId="{8B1FF92C-78A6-40F3-93BF-15ADDB0CAF96}" dt="2024-10-24T04:52:30.833" v="566" actId="21"/>
          <ac:spMkLst>
            <pc:docMk/>
            <pc:sldMk cId="952819870" sldId="266"/>
            <ac:spMk id="5" creationId="{42ADB01E-6EF4-D211-4E73-4A237F8C226E}"/>
          </ac:spMkLst>
        </pc:spChg>
      </pc:sldChg>
      <pc:sldMasterChg chg="setBg modSldLayout">
        <pc:chgData name="ANAND PREM" userId="9fc8de5091835fc5" providerId="LiveId" clId="{8B1FF92C-78A6-40F3-93BF-15ADDB0CAF96}" dt="2024-10-16T14:13:31.148" v="32"/>
        <pc:sldMasterMkLst>
          <pc:docMk/>
          <pc:sldMasterMk cId="2209977519" sldId="2147483648"/>
        </pc:sldMasterMkLst>
        <pc:sldLayoutChg chg="setBg">
          <pc:chgData name="ANAND PREM" userId="9fc8de5091835fc5" providerId="LiveId" clId="{8B1FF92C-78A6-40F3-93BF-15ADDB0CAF96}" dt="2024-10-16T14:13:31.148" v="32"/>
          <pc:sldLayoutMkLst>
            <pc:docMk/>
            <pc:sldMasterMk cId="2209977519" sldId="2147483648"/>
            <pc:sldLayoutMk cId="3168075583" sldId="2147483649"/>
          </pc:sldLayoutMkLst>
        </pc:sldLayoutChg>
        <pc:sldLayoutChg chg="setBg">
          <pc:chgData name="ANAND PREM" userId="9fc8de5091835fc5" providerId="LiveId" clId="{8B1FF92C-78A6-40F3-93BF-15ADDB0CAF96}" dt="2024-10-16T14:13:31.148" v="32"/>
          <pc:sldLayoutMkLst>
            <pc:docMk/>
            <pc:sldMasterMk cId="2209977519" sldId="2147483648"/>
            <pc:sldLayoutMk cId="2614314258" sldId="2147483650"/>
          </pc:sldLayoutMkLst>
        </pc:sldLayoutChg>
        <pc:sldLayoutChg chg="setBg">
          <pc:chgData name="ANAND PREM" userId="9fc8de5091835fc5" providerId="LiveId" clId="{8B1FF92C-78A6-40F3-93BF-15ADDB0CAF96}" dt="2024-10-16T14:13:31.148" v="32"/>
          <pc:sldLayoutMkLst>
            <pc:docMk/>
            <pc:sldMasterMk cId="2209977519" sldId="2147483648"/>
            <pc:sldLayoutMk cId="960648375" sldId="2147483651"/>
          </pc:sldLayoutMkLst>
        </pc:sldLayoutChg>
        <pc:sldLayoutChg chg="setBg">
          <pc:chgData name="ANAND PREM" userId="9fc8de5091835fc5" providerId="LiveId" clId="{8B1FF92C-78A6-40F3-93BF-15ADDB0CAF96}" dt="2024-10-16T14:13:31.148" v="32"/>
          <pc:sldLayoutMkLst>
            <pc:docMk/>
            <pc:sldMasterMk cId="2209977519" sldId="2147483648"/>
            <pc:sldLayoutMk cId="2782244947" sldId="2147483652"/>
          </pc:sldLayoutMkLst>
        </pc:sldLayoutChg>
        <pc:sldLayoutChg chg="setBg">
          <pc:chgData name="ANAND PREM" userId="9fc8de5091835fc5" providerId="LiveId" clId="{8B1FF92C-78A6-40F3-93BF-15ADDB0CAF96}" dt="2024-10-16T14:13:31.148" v="32"/>
          <pc:sldLayoutMkLst>
            <pc:docMk/>
            <pc:sldMasterMk cId="2209977519" sldId="2147483648"/>
            <pc:sldLayoutMk cId="990158736" sldId="2147483653"/>
          </pc:sldLayoutMkLst>
        </pc:sldLayoutChg>
        <pc:sldLayoutChg chg="setBg">
          <pc:chgData name="ANAND PREM" userId="9fc8de5091835fc5" providerId="LiveId" clId="{8B1FF92C-78A6-40F3-93BF-15ADDB0CAF96}" dt="2024-10-16T14:13:31.148" v="32"/>
          <pc:sldLayoutMkLst>
            <pc:docMk/>
            <pc:sldMasterMk cId="2209977519" sldId="2147483648"/>
            <pc:sldLayoutMk cId="727027711" sldId="2147483654"/>
          </pc:sldLayoutMkLst>
        </pc:sldLayoutChg>
        <pc:sldLayoutChg chg="setBg">
          <pc:chgData name="ANAND PREM" userId="9fc8de5091835fc5" providerId="LiveId" clId="{8B1FF92C-78A6-40F3-93BF-15ADDB0CAF96}" dt="2024-10-16T14:13:31.148" v="32"/>
          <pc:sldLayoutMkLst>
            <pc:docMk/>
            <pc:sldMasterMk cId="2209977519" sldId="2147483648"/>
            <pc:sldLayoutMk cId="1212999818" sldId="2147483655"/>
          </pc:sldLayoutMkLst>
        </pc:sldLayoutChg>
        <pc:sldLayoutChg chg="setBg">
          <pc:chgData name="ANAND PREM" userId="9fc8de5091835fc5" providerId="LiveId" clId="{8B1FF92C-78A6-40F3-93BF-15ADDB0CAF96}" dt="2024-10-16T14:13:31.148" v="32"/>
          <pc:sldLayoutMkLst>
            <pc:docMk/>
            <pc:sldMasterMk cId="2209977519" sldId="2147483648"/>
            <pc:sldLayoutMk cId="1840726560" sldId="2147483656"/>
          </pc:sldLayoutMkLst>
        </pc:sldLayoutChg>
        <pc:sldLayoutChg chg="setBg">
          <pc:chgData name="ANAND PREM" userId="9fc8de5091835fc5" providerId="LiveId" clId="{8B1FF92C-78A6-40F3-93BF-15ADDB0CAF96}" dt="2024-10-16T14:13:31.148" v="32"/>
          <pc:sldLayoutMkLst>
            <pc:docMk/>
            <pc:sldMasterMk cId="2209977519" sldId="2147483648"/>
            <pc:sldLayoutMk cId="3889236939" sldId="2147483657"/>
          </pc:sldLayoutMkLst>
        </pc:sldLayoutChg>
        <pc:sldLayoutChg chg="setBg">
          <pc:chgData name="ANAND PREM" userId="9fc8de5091835fc5" providerId="LiveId" clId="{8B1FF92C-78A6-40F3-93BF-15ADDB0CAF96}" dt="2024-10-16T14:13:31.148" v="32"/>
          <pc:sldLayoutMkLst>
            <pc:docMk/>
            <pc:sldMasterMk cId="2209977519" sldId="2147483648"/>
            <pc:sldLayoutMk cId="2910927964" sldId="2147483658"/>
          </pc:sldLayoutMkLst>
        </pc:sldLayoutChg>
        <pc:sldLayoutChg chg="setBg">
          <pc:chgData name="ANAND PREM" userId="9fc8de5091835fc5" providerId="LiveId" clId="{8B1FF92C-78A6-40F3-93BF-15ADDB0CAF96}" dt="2024-10-16T14:13:31.148" v="32"/>
          <pc:sldLayoutMkLst>
            <pc:docMk/>
            <pc:sldMasterMk cId="2209977519" sldId="2147483648"/>
            <pc:sldLayoutMk cId="3612223792"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24025"/>
            <a:ext cx="7772400" cy="1470025"/>
          </a:xfrm>
        </p:spPr>
        <p:txBody>
          <a:bodyPr>
            <a:normAutofit fontScale="90000"/>
          </a:bodyPr>
          <a:lstStyle/>
          <a:p>
            <a:br>
              <a:rPr lang="en-US" b="1" dirty="0">
                <a:latin typeface="Berlin Sans FB Demi" panose="020E0802020502020306" pitchFamily="34" charset="0"/>
              </a:rPr>
            </a:br>
            <a:r>
              <a:rPr lang="en-US" b="1" dirty="0">
                <a:latin typeface="Berlin Sans FB Demi" panose="020E0802020502020306" pitchFamily="34" charset="0"/>
              </a:rPr>
              <a:t>JAVA PROJECT PRESENTATION</a:t>
            </a:r>
            <a:br>
              <a:rPr lang="en-US" b="1" dirty="0"/>
            </a:br>
            <a:r>
              <a:rPr lang="en-US" sz="2000" b="1" dirty="0"/>
              <a:t>[Library Seat Reservation System]</a:t>
            </a:r>
            <a:endParaRPr sz="2000" b="1" dirty="0"/>
          </a:p>
        </p:txBody>
      </p:sp>
      <p:sp>
        <p:nvSpPr>
          <p:cNvPr id="3" name="Subtitle 2"/>
          <p:cNvSpPr>
            <a:spLocks noGrp="1"/>
          </p:cNvSpPr>
          <p:nvPr>
            <p:ph type="subTitle" idx="1"/>
          </p:nvPr>
        </p:nvSpPr>
        <p:spPr>
          <a:xfrm>
            <a:off x="1371600" y="3484880"/>
            <a:ext cx="6400800" cy="1752600"/>
          </a:xfrm>
        </p:spPr>
        <p:txBody>
          <a:bodyPr>
            <a:normAutofit fontScale="92500" lnSpcReduction="10000"/>
          </a:bodyPr>
          <a:lstStyle/>
          <a:p>
            <a:r>
              <a:rPr sz="4500" dirty="0" err="1">
                <a:solidFill>
                  <a:schemeClr val="tx1"/>
                </a:solidFill>
              </a:rPr>
              <a:t>B.Tech</a:t>
            </a:r>
            <a:r>
              <a:rPr sz="4500" dirty="0">
                <a:solidFill>
                  <a:schemeClr val="tx1"/>
                </a:solidFill>
              </a:rPr>
              <a:t> 3rd Semester</a:t>
            </a:r>
          </a:p>
          <a:p>
            <a:r>
              <a:rPr sz="2300" dirty="0">
                <a:solidFill>
                  <a:schemeClr val="tx1"/>
                </a:solidFill>
              </a:rPr>
              <a:t>[</a:t>
            </a:r>
            <a:r>
              <a:rPr lang="en-US" sz="2300" dirty="0">
                <a:solidFill>
                  <a:schemeClr val="tx1"/>
                </a:solidFill>
              </a:rPr>
              <a:t>Anand Prem -  23SCSE1011859</a:t>
            </a:r>
            <a:r>
              <a:rPr sz="2300" dirty="0">
                <a:solidFill>
                  <a:schemeClr val="tx1"/>
                </a:solidFill>
              </a:rPr>
              <a:t>]</a:t>
            </a:r>
            <a:endParaRPr lang="en-US" sz="2300" dirty="0">
              <a:solidFill>
                <a:schemeClr val="tx1"/>
              </a:solidFill>
            </a:endParaRPr>
          </a:p>
          <a:p>
            <a:r>
              <a:rPr lang="en-US" sz="2300" dirty="0">
                <a:solidFill>
                  <a:schemeClr val="tx1"/>
                </a:solidFill>
              </a:rPr>
              <a:t>[Advika Srivastava - </a:t>
            </a:r>
            <a:r>
              <a:rPr lang="en-US" sz="2300">
                <a:solidFill>
                  <a:schemeClr val="tx1"/>
                </a:solidFill>
              </a:rPr>
              <a:t>23SCSE1012346]</a:t>
            </a:r>
            <a:endParaRPr dirty="0">
              <a:solidFill>
                <a:schemeClr val="tx1"/>
              </a:solidFill>
            </a:endParaRPr>
          </a:p>
          <a:p>
            <a:r>
              <a:rPr sz="2300" dirty="0">
                <a:solidFill>
                  <a:schemeClr val="tx1"/>
                </a:solidFill>
              </a:rPr>
              <a:t>[Date</a:t>
            </a:r>
            <a:r>
              <a:rPr lang="en-US" sz="2300" dirty="0">
                <a:solidFill>
                  <a:schemeClr val="tx1"/>
                </a:solidFill>
              </a:rPr>
              <a:t> - 24 Oct. 2024</a:t>
            </a:r>
            <a:r>
              <a:rPr sz="2300" dirty="0">
                <a:solidFill>
                  <a:schemeClr val="tx1"/>
                </a:solidFill>
              </a:rPr>
              <a:t>]</a:t>
            </a:r>
          </a:p>
        </p:txBody>
      </p:sp>
      <p:sp>
        <p:nvSpPr>
          <p:cNvPr id="4" name="TextBox 3">
            <a:extLst>
              <a:ext uri="{FF2B5EF4-FFF2-40B4-BE49-F238E27FC236}">
                <a16:creationId xmlns:a16="http://schemas.microsoft.com/office/drawing/2014/main" id="{6C0C6E05-23BC-A23D-C23D-AB03D157A573}"/>
              </a:ext>
            </a:extLst>
          </p:cNvPr>
          <p:cNvSpPr txBox="1"/>
          <p:nvPr/>
        </p:nvSpPr>
        <p:spPr>
          <a:xfrm>
            <a:off x="6752320" y="5536776"/>
            <a:ext cx="2391680" cy="461665"/>
          </a:xfrm>
          <a:prstGeom prst="rect">
            <a:avLst/>
          </a:prstGeom>
          <a:noFill/>
        </p:spPr>
        <p:txBody>
          <a:bodyPr wrap="none" rtlCol="0">
            <a:spAutoFit/>
          </a:bodyPr>
          <a:lstStyle/>
          <a:p>
            <a:r>
              <a:rPr lang="en-US" sz="1200" b="1" dirty="0"/>
              <a:t>SUBMITTED TO : </a:t>
            </a:r>
          </a:p>
          <a:p>
            <a:r>
              <a:rPr lang="en-US" sz="1200" dirty="0"/>
              <a:t>Mr. Chandra Bhushan Kumar Yadav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4275"/>
            <a:ext cx="8229600" cy="1143000"/>
          </a:xfrm>
        </p:spPr>
        <p:txBody>
          <a:bodyPr/>
          <a:lstStyle/>
          <a:p>
            <a:r>
              <a:rPr lang="en-US" b="1" dirty="0">
                <a:latin typeface="Algerian" panose="04020705040A02060702" pitchFamily="82" charset="0"/>
              </a:rPr>
              <a:t>Introduction</a:t>
            </a:r>
          </a:p>
        </p:txBody>
      </p:sp>
      <p:sp>
        <p:nvSpPr>
          <p:cNvPr id="3" name="Content Placeholder 2"/>
          <p:cNvSpPr>
            <a:spLocks noGrp="1"/>
          </p:cNvSpPr>
          <p:nvPr>
            <p:ph idx="1"/>
          </p:nvPr>
        </p:nvSpPr>
        <p:spPr>
          <a:xfrm>
            <a:off x="397933" y="2332037"/>
            <a:ext cx="8229600" cy="4525963"/>
          </a:xfrm>
        </p:spPr>
        <p:txBody>
          <a:bodyPr>
            <a:normAutofit fontScale="62500" lnSpcReduction="20000"/>
          </a:bodyPr>
          <a:lstStyle/>
          <a:p>
            <a:pPr>
              <a:buFont typeface="Wingdings" panose="05000000000000000000" pitchFamily="2" charset="2"/>
              <a:buChar char="§"/>
            </a:pPr>
            <a:r>
              <a:rPr lang="en-US" sz="4600" b="1" dirty="0"/>
              <a:t>Problem Statement:</a:t>
            </a:r>
          </a:p>
          <a:p>
            <a:pPr algn="l"/>
            <a:r>
              <a:rPr lang="en-US" b="0" i="0" dirty="0">
                <a:effectLst/>
                <a:latin typeface="Ginto"/>
              </a:rPr>
              <a:t>In many libraries, seat reservation is still managed manually, leading to       inefficiencies and inconvenience for both library staff and patrons. The       lack of a streamlined, digital system for reserving library seats results in      several issues:</a:t>
            </a:r>
          </a:p>
          <a:p>
            <a:pPr algn="l">
              <a:buFont typeface="Arial" panose="020B0604020202020204" pitchFamily="34" charset="0"/>
              <a:buChar char="•"/>
            </a:pPr>
            <a:r>
              <a:rPr lang="en-US" b="1" i="0" dirty="0">
                <a:effectLst/>
                <a:latin typeface="Ginto"/>
              </a:rPr>
              <a:t>Inefficient Seat Utilization</a:t>
            </a:r>
            <a:r>
              <a:rPr lang="en-US" b="0" i="0" dirty="0">
                <a:effectLst/>
                <a:latin typeface="Ginto"/>
              </a:rPr>
              <a:t>: Without a proper tracking system, seats may   remain underutilized or overbooked.</a:t>
            </a:r>
          </a:p>
          <a:p>
            <a:pPr algn="l">
              <a:buFont typeface="Arial" panose="020B0604020202020204" pitchFamily="34" charset="0"/>
              <a:buChar char="•"/>
            </a:pPr>
            <a:r>
              <a:rPr lang="en-US" b="1" i="0" dirty="0">
                <a:effectLst/>
                <a:latin typeface="Ginto"/>
              </a:rPr>
              <a:t>Time-Consuming Processes</a:t>
            </a:r>
            <a:r>
              <a:rPr lang="en-US" b="0" i="0" dirty="0">
                <a:effectLst/>
                <a:latin typeface="Ginto"/>
              </a:rPr>
              <a:t>: Both users and library staff spend unnecessary         time managing and coordinating seat reservations.</a:t>
            </a:r>
          </a:p>
          <a:p>
            <a:pPr algn="l">
              <a:buFont typeface="Arial" panose="020B0604020202020204" pitchFamily="34" charset="0"/>
              <a:buChar char="•"/>
            </a:pPr>
            <a:r>
              <a:rPr lang="en-US" b="1" i="0" dirty="0">
                <a:effectLst/>
                <a:latin typeface="Ginto"/>
              </a:rPr>
              <a:t>Inaccurate Availability Information</a:t>
            </a:r>
            <a:r>
              <a:rPr lang="en-US" b="0" i="0" dirty="0">
                <a:effectLst/>
                <a:latin typeface="Ginto"/>
              </a:rPr>
              <a:t>: Users may not have real-time information on seat availability, leading to frustration and wasted trips.</a:t>
            </a:r>
          </a:p>
          <a:p>
            <a:pPr algn="l">
              <a:buFont typeface="Arial" panose="020B0604020202020204" pitchFamily="34" charset="0"/>
              <a:buChar char="•"/>
            </a:pPr>
            <a:r>
              <a:rPr lang="en-US" b="1" i="0" dirty="0">
                <a:effectLst/>
                <a:latin typeface="Ginto"/>
              </a:rPr>
              <a:t>Limited Accessibility</a:t>
            </a:r>
            <a:r>
              <a:rPr lang="en-US" b="0" i="0" dirty="0">
                <a:effectLst/>
                <a:latin typeface="Ginto"/>
              </a:rPr>
              <a:t>: Manual reservation systems often lack the flexibility needed for users to make or modify reservations remotely.</a:t>
            </a:r>
          </a:p>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5838"/>
            <a:ext cx="8229600" cy="1143000"/>
          </a:xfrm>
        </p:spPr>
        <p:txBody>
          <a:bodyPr/>
          <a:lstStyle/>
          <a:p>
            <a:r>
              <a:rPr b="1" dirty="0">
                <a:latin typeface="Algerian" panose="04020705040A02060702" pitchFamily="82" charset="0"/>
              </a:rPr>
              <a:t>Introduction</a:t>
            </a:r>
          </a:p>
        </p:txBody>
      </p:sp>
      <p:sp>
        <p:nvSpPr>
          <p:cNvPr id="3" name="Content Placeholder 2"/>
          <p:cNvSpPr>
            <a:spLocks noGrp="1"/>
          </p:cNvSpPr>
          <p:nvPr>
            <p:ph idx="1"/>
          </p:nvPr>
        </p:nvSpPr>
        <p:spPr>
          <a:xfrm>
            <a:off x="377614" y="2479358"/>
            <a:ext cx="8551332" cy="4729162"/>
          </a:xfrm>
        </p:spPr>
        <p:txBody>
          <a:bodyPr>
            <a:normAutofit/>
          </a:bodyPr>
          <a:lstStyle/>
          <a:p>
            <a:pPr>
              <a:buFont typeface="Wingdings" panose="05000000000000000000" pitchFamily="2" charset="2"/>
              <a:buChar char="§"/>
            </a:pPr>
            <a:r>
              <a:rPr sz="3600" b="1" dirty="0"/>
              <a:t>Objective:</a:t>
            </a:r>
            <a:endParaRPr lang="en-US" sz="3600" b="1" dirty="0"/>
          </a:p>
          <a:p>
            <a:pPr marL="400050" lvl="1" indent="0">
              <a:buNone/>
            </a:pPr>
            <a:r>
              <a:rPr lang="en-US" sz="2400" b="0" i="0" dirty="0">
                <a:effectLst/>
                <a:latin typeface="Ginto"/>
              </a:rPr>
              <a:t>The objective of the Library Seat Reservation System is to            provide an efficient and </a:t>
            </a:r>
            <a:r>
              <a:rPr lang="en-US" sz="2400" b="0" i="0" dirty="0" err="1">
                <a:effectLst/>
                <a:latin typeface="Ginto"/>
              </a:rPr>
              <a:t>userfriendly</a:t>
            </a:r>
            <a:r>
              <a:rPr lang="en-US" sz="2400" b="0" i="0" dirty="0">
                <a:effectLst/>
                <a:latin typeface="Ginto"/>
              </a:rPr>
              <a:t> web application where  </a:t>
            </a:r>
          </a:p>
          <a:p>
            <a:pPr marL="400050" lvl="1" indent="0">
              <a:buNone/>
            </a:pPr>
            <a:r>
              <a:rPr lang="en-US" sz="2400" b="0" i="0" dirty="0">
                <a:effectLst/>
                <a:latin typeface="Ginto"/>
              </a:rPr>
              <a:t>users can reserve library seats online . The system aims to streamline the reservation process, improve user </a:t>
            </a:r>
            <a:r>
              <a:rPr lang="en-US" sz="2400" b="0" i="0" dirty="0" err="1">
                <a:effectLst/>
                <a:latin typeface="Ginto"/>
              </a:rPr>
              <a:t>experience,and</a:t>
            </a:r>
            <a:r>
              <a:rPr lang="en-US" sz="2400" b="0" i="0" dirty="0">
                <a:effectLst/>
                <a:latin typeface="Ginto"/>
              </a:rPr>
              <a:t> enhance library resource management by  allowing both users and administrators to perform essential        functions related to seat reservations</a:t>
            </a:r>
            <a:r>
              <a:rPr lang="en-US" sz="2000" b="0" i="0" dirty="0">
                <a:effectLst/>
                <a:latin typeface="Ginto"/>
              </a:rPr>
              <a:t>.</a:t>
            </a:r>
          </a:p>
          <a:p>
            <a:pPr marL="0" indent="0">
              <a:buNone/>
            </a:pP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47F5D-C88E-E370-68A9-FEFD91BC5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C2534-FB65-91E7-426D-7657950358FD}"/>
              </a:ext>
            </a:extLst>
          </p:cNvPr>
          <p:cNvSpPr>
            <a:spLocks noGrp="1"/>
          </p:cNvSpPr>
          <p:nvPr>
            <p:ph type="title"/>
          </p:nvPr>
        </p:nvSpPr>
        <p:spPr>
          <a:xfrm>
            <a:off x="457200" y="1026478"/>
            <a:ext cx="8229600" cy="1143000"/>
          </a:xfrm>
        </p:spPr>
        <p:txBody>
          <a:bodyPr/>
          <a:lstStyle/>
          <a:p>
            <a:r>
              <a:rPr lang="en-US" b="1" dirty="0">
                <a:latin typeface="Algerian" panose="04020705040A02060702" pitchFamily="82" charset="0"/>
              </a:rPr>
              <a:t>Project Background</a:t>
            </a:r>
            <a:endParaRPr b="1" dirty="0">
              <a:latin typeface="Algerian" panose="04020705040A02060702" pitchFamily="82" charset="0"/>
            </a:endParaRPr>
          </a:p>
        </p:txBody>
      </p:sp>
      <p:sp>
        <p:nvSpPr>
          <p:cNvPr id="3" name="Content Placeholder 2">
            <a:extLst>
              <a:ext uri="{FF2B5EF4-FFF2-40B4-BE49-F238E27FC236}">
                <a16:creationId xmlns:a16="http://schemas.microsoft.com/office/drawing/2014/main" id="{579F7181-14F9-DE5E-2F30-F7813BE8A0AB}"/>
              </a:ext>
            </a:extLst>
          </p:cNvPr>
          <p:cNvSpPr>
            <a:spLocks noGrp="1"/>
          </p:cNvSpPr>
          <p:nvPr>
            <p:ph idx="1"/>
          </p:nvPr>
        </p:nvSpPr>
        <p:spPr>
          <a:xfrm>
            <a:off x="296334" y="1881611"/>
            <a:ext cx="8551332" cy="4729162"/>
          </a:xfrm>
        </p:spPr>
        <p:txBody>
          <a:bodyPr>
            <a:normAutofit/>
          </a:bodyPr>
          <a:lstStyle/>
          <a:p>
            <a:pPr>
              <a:buFont typeface="Wingdings" panose="05000000000000000000" pitchFamily="2" charset="2"/>
              <a:buChar char="§"/>
            </a:pPr>
            <a:r>
              <a:rPr lang="en-US" b="1" dirty="0"/>
              <a:t>Overview: </a:t>
            </a:r>
            <a:r>
              <a:rPr lang="en-US" sz="1800" b="0" i="0" dirty="0">
                <a:effectLst/>
                <a:latin typeface="Ginto"/>
              </a:rPr>
              <a:t>The Library Seat Reservation System is a web application designed to simplify the process of reserving library   seats. Developed using Java, MySQL, basic HTML, and Maven within IntelliJ IDEA Community Edition, this system caters to both users and administrators.</a:t>
            </a:r>
          </a:p>
          <a:p>
            <a:pPr marL="0" indent="0" algn="l">
              <a:buNone/>
            </a:pPr>
            <a:r>
              <a:rPr lang="en-US" sz="2000" b="1" dirty="0">
                <a:latin typeface="Ginto"/>
              </a:rPr>
              <a:t>       </a:t>
            </a:r>
            <a:r>
              <a:rPr lang="en-US" sz="2000" b="1" i="0" dirty="0">
                <a:effectLst/>
                <a:latin typeface="Ginto"/>
              </a:rPr>
              <a:t>User Features:</a:t>
            </a:r>
            <a:endParaRPr lang="en-US" sz="2000" b="0" i="0" dirty="0">
              <a:effectLst/>
              <a:latin typeface="Ginto"/>
            </a:endParaRPr>
          </a:p>
          <a:p>
            <a:pPr marL="400050" lvl="1" indent="0">
              <a:buNone/>
            </a:pPr>
            <a:r>
              <a:rPr lang="en-US" sz="1600" b="1" i="0" dirty="0">
                <a:effectLst/>
                <a:latin typeface="Ginto"/>
              </a:rPr>
              <a:t>Seat Availability Check:</a:t>
            </a:r>
            <a:r>
              <a:rPr lang="en-US" sz="1600" b="0" i="0" dirty="0">
                <a:effectLst/>
                <a:latin typeface="Ginto"/>
              </a:rPr>
              <a:t> Users can view and select available seats.</a:t>
            </a:r>
          </a:p>
          <a:p>
            <a:pPr marL="400050" lvl="1" indent="0">
              <a:buNone/>
            </a:pPr>
            <a:r>
              <a:rPr lang="en-US" sz="1600" b="1" i="0" dirty="0">
                <a:effectLst/>
                <a:latin typeface="Ginto"/>
              </a:rPr>
              <a:t>Reservation:</a:t>
            </a:r>
            <a:r>
              <a:rPr lang="en-US" sz="1600" b="0" i="0" dirty="0">
                <a:effectLst/>
                <a:latin typeface="Ginto"/>
              </a:rPr>
              <a:t> Reserve seats for specific hours.</a:t>
            </a:r>
          </a:p>
          <a:p>
            <a:pPr marL="400050" lvl="1" indent="0">
              <a:buNone/>
            </a:pPr>
            <a:r>
              <a:rPr lang="en-US" sz="1600" b="1" i="0" dirty="0">
                <a:effectLst/>
                <a:latin typeface="Ginto"/>
              </a:rPr>
              <a:t>Check-In/Check-Out:</a:t>
            </a:r>
            <a:r>
              <a:rPr lang="en-US" sz="1600" b="0" i="0" dirty="0">
                <a:effectLst/>
                <a:latin typeface="Ginto"/>
              </a:rPr>
              <a:t> Manage reservations effectively.</a:t>
            </a:r>
          </a:p>
          <a:p>
            <a:pPr algn="l">
              <a:buFont typeface="Arial" panose="020B0604020202020204" pitchFamily="34" charset="0"/>
              <a:buChar char="•"/>
            </a:pPr>
            <a:endParaRPr lang="en-US" sz="1800" b="0" i="0" dirty="0">
              <a:effectLst/>
              <a:latin typeface="Ginto"/>
            </a:endParaRPr>
          </a:p>
          <a:p>
            <a:pPr marL="0" indent="0" algn="l">
              <a:buNone/>
            </a:pPr>
            <a:r>
              <a:rPr lang="en-US" sz="2000" b="1" dirty="0">
                <a:latin typeface="Ginto"/>
              </a:rPr>
              <a:t>       </a:t>
            </a:r>
            <a:r>
              <a:rPr lang="en-US" sz="2000" b="1" i="0" dirty="0">
                <a:effectLst/>
                <a:latin typeface="Ginto"/>
              </a:rPr>
              <a:t>Admin Features:</a:t>
            </a:r>
            <a:endParaRPr lang="en-US" sz="2000" b="0" i="0" dirty="0">
              <a:effectLst/>
              <a:latin typeface="Ginto"/>
            </a:endParaRPr>
          </a:p>
          <a:p>
            <a:pPr marL="400050" lvl="1" indent="0">
              <a:buNone/>
            </a:pPr>
            <a:r>
              <a:rPr lang="en-US" sz="1600" b="1" i="0" dirty="0">
                <a:effectLst/>
                <a:latin typeface="Ginto"/>
              </a:rPr>
              <a:t>Reservation Management:</a:t>
            </a:r>
            <a:r>
              <a:rPr lang="en-US" sz="1600" b="0" i="0" dirty="0">
                <a:effectLst/>
                <a:latin typeface="Ginto"/>
              </a:rPr>
              <a:t> View and manage all reservations.</a:t>
            </a:r>
          </a:p>
          <a:p>
            <a:pPr marL="400050" lvl="1" indent="0">
              <a:buNone/>
            </a:pPr>
            <a:r>
              <a:rPr lang="en-US" sz="1600" b="1" i="0" dirty="0">
                <a:effectLst/>
                <a:latin typeface="Ginto"/>
              </a:rPr>
              <a:t>Seat Maintenance:</a:t>
            </a:r>
            <a:r>
              <a:rPr lang="en-US" sz="1600" b="0" i="0" dirty="0">
                <a:effectLst/>
                <a:latin typeface="Ginto"/>
              </a:rPr>
              <a:t> Cancel reservations for damaged seats.</a:t>
            </a:r>
          </a:p>
          <a:p>
            <a:pPr marL="400050" lvl="1" indent="0">
              <a:buNone/>
            </a:pPr>
            <a:r>
              <a:rPr lang="en-US" sz="1600" b="1" i="0" dirty="0">
                <a:effectLst/>
                <a:latin typeface="Ginto"/>
              </a:rPr>
              <a:t>User Management:</a:t>
            </a:r>
            <a:r>
              <a:rPr lang="en-US" sz="1600" b="0" i="0" dirty="0">
                <a:effectLst/>
                <a:latin typeface="Ginto"/>
              </a:rPr>
              <a:t> Add new users to the system.</a:t>
            </a:r>
          </a:p>
          <a:p>
            <a:endParaRPr lang="en-US" sz="2800" b="1" dirty="0"/>
          </a:p>
        </p:txBody>
      </p:sp>
    </p:spTree>
    <p:extLst>
      <p:ext uri="{BB962C8B-B14F-4D97-AF65-F5344CB8AC3E}">
        <p14:creationId xmlns:p14="http://schemas.microsoft.com/office/powerpoint/2010/main" val="95281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5171"/>
            <a:ext cx="8229600" cy="1143000"/>
          </a:xfrm>
        </p:spPr>
        <p:txBody>
          <a:bodyPr/>
          <a:lstStyle/>
          <a:p>
            <a:r>
              <a:rPr b="1" dirty="0">
                <a:latin typeface="Algerian" panose="04020705040A02060702" pitchFamily="82" charset="0"/>
              </a:rPr>
              <a:t>Project Scope</a:t>
            </a:r>
          </a:p>
        </p:txBody>
      </p:sp>
      <p:sp>
        <p:nvSpPr>
          <p:cNvPr id="3" name="Content Placeholder 2"/>
          <p:cNvSpPr>
            <a:spLocks noGrp="1"/>
          </p:cNvSpPr>
          <p:nvPr>
            <p:ph idx="1"/>
          </p:nvPr>
        </p:nvSpPr>
        <p:spPr>
          <a:xfrm>
            <a:off x="457200" y="1726670"/>
            <a:ext cx="8229600" cy="4525963"/>
          </a:xfrm>
        </p:spPr>
        <p:txBody>
          <a:bodyPr>
            <a:normAutofit fontScale="92500" lnSpcReduction="10000"/>
          </a:bodyPr>
          <a:lstStyle/>
          <a:p>
            <a:pPr marL="0" indent="0">
              <a:buNone/>
            </a:pPr>
            <a:endParaRPr sz="1800" dirty="0"/>
          </a:p>
          <a:p>
            <a:pPr>
              <a:buFont typeface="Wingdings" panose="05000000000000000000" pitchFamily="2" charset="2"/>
              <a:buChar char="§"/>
            </a:pPr>
            <a:r>
              <a:rPr b="1" dirty="0"/>
              <a:t>Technology </a:t>
            </a:r>
            <a:r>
              <a:rPr lang="en-US" b="1" dirty="0"/>
              <a:t>Used</a:t>
            </a:r>
            <a:r>
              <a:rPr dirty="0"/>
              <a:t>:</a:t>
            </a:r>
            <a:endParaRPr lang="en-US" dirty="0"/>
          </a:p>
          <a:p>
            <a:pPr algn="l"/>
            <a:r>
              <a:rPr lang="en-US" sz="2000" b="1" i="0" dirty="0">
                <a:effectLst/>
                <a:latin typeface="Ginto"/>
              </a:rPr>
              <a:t>Backend:</a:t>
            </a:r>
            <a:endParaRPr lang="en-US" sz="2000" b="0" i="0" dirty="0">
              <a:effectLst/>
              <a:latin typeface="Ginto"/>
            </a:endParaRPr>
          </a:p>
          <a:p>
            <a:pPr marL="400050" lvl="1" indent="0">
              <a:buNone/>
            </a:pPr>
            <a:r>
              <a:rPr lang="en-US" sz="1200" b="1" i="0" dirty="0">
                <a:effectLst/>
                <a:latin typeface="Ginto"/>
              </a:rPr>
              <a:t>Java:</a:t>
            </a:r>
            <a:r>
              <a:rPr lang="en-US" sz="1200" b="0" i="0" dirty="0">
                <a:effectLst/>
                <a:latin typeface="Ginto"/>
              </a:rPr>
              <a:t> The primary programming language for building the backend logic.</a:t>
            </a:r>
          </a:p>
          <a:p>
            <a:pPr marL="400050" lvl="1" indent="0">
              <a:buNone/>
            </a:pPr>
            <a:r>
              <a:rPr lang="en-US" sz="1200" b="1" i="0" dirty="0">
                <a:effectLst/>
                <a:latin typeface="Ginto"/>
              </a:rPr>
              <a:t>Servlets &amp; JSP:</a:t>
            </a:r>
            <a:r>
              <a:rPr lang="en-US" sz="1200" b="0" i="0" dirty="0">
                <a:effectLst/>
                <a:latin typeface="Ginto"/>
              </a:rPr>
              <a:t> For handling HTTP requests and responses.</a:t>
            </a:r>
          </a:p>
          <a:p>
            <a:pPr marL="400050" lvl="1" indent="0">
              <a:buNone/>
            </a:pPr>
            <a:r>
              <a:rPr lang="en-US" sz="1200" b="1" i="0" dirty="0">
                <a:effectLst/>
                <a:latin typeface="Ginto"/>
              </a:rPr>
              <a:t>JDBC:</a:t>
            </a:r>
            <a:r>
              <a:rPr lang="en-US" sz="1200" b="0" i="0" dirty="0">
                <a:effectLst/>
                <a:latin typeface="Ginto"/>
              </a:rPr>
              <a:t> For connecting and interacting with the MySQL database.</a:t>
            </a:r>
          </a:p>
          <a:p>
            <a:pPr algn="l"/>
            <a:r>
              <a:rPr lang="en-US" sz="2000" b="1" i="0" dirty="0">
                <a:effectLst/>
                <a:latin typeface="Ginto"/>
              </a:rPr>
              <a:t>Database:</a:t>
            </a:r>
            <a:endParaRPr lang="en-US" sz="2000" b="0" i="0" dirty="0">
              <a:effectLst/>
              <a:latin typeface="Ginto"/>
            </a:endParaRPr>
          </a:p>
          <a:p>
            <a:pPr marL="0" indent="0" algn="l">
              <a:buNone/>
            </a:pPr>
            <a:r>
              <a:rPr lang="en-US" sz="1600" b="1" i="0" dirty="0">
                <a:effectLst/>
                <a:latin typeface="Ginto"/>
              </a:rPr>
              <a:t>        </a:t>
            </a:r>
            <a:r>
              <a:rPr lang="en-US" sz="1200" b="1" i="0" dirty="0">
                <a:effectLst/>
                <a:latin typeface="Ginto"/>
              </a:rPr>
              <a:t>MySQL:</a:t>
            </a:r>
            <a:r>
              <a:rPr lang="en-US" sz="1200" b="0" i="0" dirty="0">
                <a:effectLst/>
                <a:latin typeface="Ginto"/>
              </a:rPr>
              <a:t> The database management system for storing user information, seat details, and reservations.</a:t>
            </a:r>
            <a:endParaRPr lang="en-US" sz="1600" b="0" i="0" dirty="0">
              <a:effectLst/>
              <a:latin typeface="Ginto"/>
            </a:endParaRPr>
          </a:p>
          <a:p>
            <a:pPr algn="l"/>
            <a:r>
              <a:rPr lang="en-US" sz="2000" b="1" i="0" dirty="0">
                <a:effectLst/>
                <a:latin typeface="Ginto"/>
              </a:rPr>
              <a:t>Frontend:</a:t>
            </a:r>
            <a:endParaRPr lang="en-US" sz="2000" b="0" i="0" dirty="0">
              <a:effectLst/>
              <a:latin typeface="Ginto"/>
            </a:endParaRPr>
          </a:p>
          <a:p>
            <a:pPr marL="400050" lvl="1" indent="0">
              <a:buNone/>
            </a:pPr>
            <a:r>
              <a:rPr lang="en-US" sz="1100" b="1" i="0" dirty="0">
                <a:effectLst/>
                <a:latin typeface="Ginto"/>
              </a:rPr>
              <a:t>HTML:</a:t>
            </a:r>
            <a:r>
              <a:rPr lang="en-US" sz="1100" b="0" i="0" dirty="0">
                <a:effectLst/>
                <a:latin typeface="Ginto"/>
              </a:rPr>
              <a:t> For basic web design and structure.</a:t>
            </a:r>
          </a:p>
          <a:p>
            <a:pPr marL="400050" lvl="1" indent="0">
              <a:buNone/>
            </a:pPr>
            <a:r>
              <a:rPr lang="en-US" sz="1100" b="1" i="0" dirty="0">
                <a:effectLst/>
                <a:latin typeface="Ginto"/>
              </a:rPr>
              <a:t>CSS:</a:t>
            </a:r>
            <a:r>
              <a:rPr lang="en-US" sz="1100" b="0" i="0" dirty="0">
                <a:effectLst/>
                <a:latin typeface="Ginto"/>
              </a:rPr>
              <a:t> For styling the HTML pages.</a:t>
            </a:r>
          </a:p>
          <a:p>
            <a:pPr marL="400050" lvl="1" indent="0">
              <a:buNone/>
            </a:pPr>
            <a:r>
              <a:rPr lang="en-US" sz="1100" b="1" i="0" dirty="0">
                <a:effectLst/>
                <a:latin typeface="Ginto"/>
              </a:rPr>
              <a:t>JavaScript:</a:t>
            </a:r>
            <a:r>
              <a:rPr lang="en-US" sz="1100" b="0" i="0" dirty="0">
                <a:effectLst/>
                <a:latin typeface="Ginto"/>
              </a:rPr>
              <a:t> For interactive elements and validation.</a:t>
            </a:r>
          </a:p>
          <a:p>
            <a:pPr algn="l"/>
            <a:r>
              <a:rPr lang="en-US" sz="1800" b="1" i="0" dirty="0">
                <a:effectLst/>
                <a:latin typeface="Ginto"/>
              </a:rPr>
              <a:t>Development Environment:</a:t>
            </a:r>
          </a:p>
          <a:p>
            <a:pPr marL="400050" lvl="1" indent="0">
              <a:buNone/>
            </a:pPr>
            <a:r>
              <a:rPr lang="en-US" sz="1100" b="1" i="0" dirty="0">
                <a:effectLst/>
                <a:latin typeface="Ginto"/>
              </a:rPr>
              <a:t>IntelliJ IDEA Community Edition:</a:t>
            </a:r>
            <a:r>
              <a:rPr lang="en-US" sz="1100" b="0" i="0" dirty="0">
                <a:effectLst/>
                <a:latin typeface="Ginto"/>
              </a:rPr>
              <a:t> The integrated development environment (IDE) used for coding, testing, and debugging the application.</a:t>
            </a:r>
          </a:p>
          <a:p>
            <a:pPr marL="400050" lvl="1" indent="0">
              <a:buNone/>
            </a:pPr>
            <a:r>
              <a:rPr lang="en-US" sz="1100" b="1" i="0" dirty="0">
                <a:effectLst/>
                <a:latin typeface="Ginto"/>
              </a:rPr>
              <a:t>Maven:</a:t>
            </a:r>
            <a:r>
              <a:rPr lang="en-US" sz="1100" b="0" i="0" dirty="0">
                <a:effectLst/>
                <a:latin typeface="Ginto"/>
              </a:rPr>
              <a:t> For project management and dependency handling.</a:t>
            </a:r>
            <a:endParaRPr lang="en-US" sz="1800" b="1" i="0" dirty="0">
              <a:effectLst/>
              <a:latin typeface="Ginto"/>
            </a:endParaRPr>
          </a:p>
          <a:p>
            <a:pPr algn="l"/>
            <a:r>
              <a:rPr lang="en-US" sz="1800" b="1" i="0" dirty="0">
                <a:effectLst/>
                <a:latin typeface="Ginto"/>
              </a:rPr>
              <a:t>Version Control : </a:t>
            </a:r>
          </a:p>
          <a:p>
            <a:pPr marL="400050" lvl="1" indent="0">
              <a:buNone/>
            </a:pPr>
            <a:r>
              <a:rPr lang="en-US" sz="1300" b="1" dirty="0">
                <a:latin typeface="Ginto"/>
              </a:rPr>
              <a:t>Git &amp; </a:t>
            </a:r>
            <a:r>
              <a:rPr lang="en-US" sz="1300" b="1" dirty="0" err="1">
                <a:latin typeface="Ginto"/>
              </a:rPr>
              <a:t>Github</a:t>
            </a:r>
            <a:r>
              <a:rPr lang="en-US" sz="1300" b="1" dirty="0">
                <a:latin typeface="Ginto"/>
              </a:rPr>
              <a: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lstStyle/>
          <a:p>
            <a:r>
              <a:rPr lang="en-US" b="1" dirty="0">
                <a:latin typeface="Algerian" panose="04020705040A02060702" pitchFamily="82" charset="0"/>
              </a:rPr>
              <a:t>FLOW-CHART</a:t>
            </a:r>
            <a:endParaRPr b="1" dirty="0">
              <a:latin typeface="Algerian" panose="04020705040A02060702" pitchFamily="82" charset="0"/>
            </a:endParaRPr>
          </a:p>
        </p:txBody>
      </p:sp>
      <p:pic>
        <p:nvPicPr>
          <p:cNvPr id="6" name="Picture 5">
            <a:extLst>
              <a:ext uri="{FF2B5EF4-FFF2-40B4-BE49-F238E27FC236}">
                <a16:creationId xmlns:a16="http://schemas.microsoft.com/office/drawing/2014/main" id="{5AB7D96B-EE5C-3DF6-0A9E-3618F6EDF677}"/>
              </a:ext>
            </a:extLst>
          </p:cNvPr>
          <p:cNvPicPr>
            <a:picLocks noChangeAspect="1"/>
          </p:cNvPicPr>
          <p:nvPr/>
        </p:nvPicPr>
        <p:blipFill>
          <a:blip r:embed="rId2"/>
          <a:stretch>
            <a:fillRect/>
          </a:stretch>
        </p:blipFill>
        <p:spPr>
          <a:xfrm>
            <a:off x="71957" y="1761066"/>
            <a:ext cx="8953509" cy="4665133"/>
          </a:xfrm>
          <a:prstGeom prst="rect">
            <a:avLst/>
          </a:prstGeom>
        </p:spPr>
      </p:pic>
      <p:sp>
        <p:nvSpPr>
          <p:cNvPr id="7" name="TextBox 6">
            <a:extLst>
              <a:ext uri="{FF2B5EF4-FFF2-40B4-BE49-F238E27FC236}">
                <a16:creationId xmlns:a16="http://schemas.microsoft.com/office/drawing/2014/main" id="{5BD9DF0E-7A39-9F71-CB87-728B308FD150}"/>
              </a:ext>
            </a:extLst>
          </p:cNvPr>
          <p:cNvSpPr txBox="1"/>
          <p:nvPr/>
        </p:nvSpPr>
        <p:spPr>
          <a:xfrm>
            <a:off x="4402455" y="1850638"/>
            <a:ext cx="564450" cy="276999"/>
          </a:xfrm>
          <a:prstGeom prst="rect">
            <a:avLst/>
          </a:prstGeom>
          <a:noFill/>
        </p:spPr>
        <p:txBody>
          <a:bodyPr wrap="none" rtlCol="0">
            <a:spAutoFit/>
          </a:bodyPr>
          <a:lstStyle/>
          <a:p>
            <a:r>
              <a:rPr lang="en-US" sz="1200" dirty="0">
                <a:ln>
                  <a:solidFill>
                    <a:schemeClr val="bg1"/>
                  </a:solidFill>
                </a:ln>
                <a:solidFill>
                  <a:schemeClr val="bg1"/>
                </a:solidFill>
              </a:rPr>
              <a:t>START</a:t>
            </a:r>
          </a:p>
        </p:txBody>
      </p:sp>
      <p:sp>
        <p:nvSpPr>
          <p:cNvPr id="8" name="TextBox 7">
            <a:extLst>
              <a:ext uri="{FF2B5EF4-FFF2-40B4-BE49-F238E27FC236}">
                <a16:creationId xmlns:a16="http://schemas.microsoft.com/office/drawing/2014/main" id="{FABB2A5B-5DE4-BF31-F922-ED641B4D8DF6}"/>
              </a:ext>
            </a:extLst>
          </p:cNvPr>
          <p:cNvSpPr txBox="1"/>
          <p:nvPr/>
        </p:nvSpPr>
        <p:spPr>
          <a:xfrm>
            <a:off x="4413612" y="6036945"/>
            <a:ext cx="542136" cy="338554"/>
          </a:xfrm>
          <a:prstGeom prst="rect">
            <a:avLst/>
          </a:prstGeom>
          <a:noFill/>
        </p:spPr>
        <p:txBody>
          <a:bodyPr wrap="none" rtlCol="0">
            <a:spAutoFit/>
          </a:bodyPr>
          <a:lstStyle/>
          <a:p>
            <a:r>
              <a:rPr lang="en-US" sz="1600" dirty="0">
                <a:solidFill>
                  <a:schemeClr val="bg1"/>
                </a:solidFill>
              </a:rPr>
              <a:t>EXIT</a:t>
            </a:r>
          </a:p>
        </p:txBody>
      </p:sp>
      <p:sp>
        <p:nvSpPr>
          <p:cNvPr id="9" name="TextBox 8">
            <a:extLst>
              <a:ext uri="{FF2B5EF4-FFF2-40B4-BE49-F238E27FC236}">
                <a16:creationId xmlns:a16="http://schemas.microsoft.com/office/drawing/2014/main" id="{80A4D450-DD17-BF91-6EBF-7D9D3726461C}"/>
              </a:ext>
            </a:extLst>
          </p:cNvPr>
          <p:cNvSpPr txBox="1"/>
          <p:nvPr/>
        </p:nvSpPr>
        <p:spPr>
          <a:xfrm>
            <a:off x="4162486" y="2316480"/>
            <a:ext cx="1044388" cy="276999"/>
          </a:xfrm>
          <a:prstGeom prst="rect">
            <a:avLst/>
          </a:prstGeom>
          <a:noFill/>
        </p:spPr>
        <p:txBody>
          <a:bodyPr wrap="none" rtlCol="0">
            <a:spAutoFit/>
          </a:bodyPr>
          <a:lstStyle/>
          <a:p>
            <a:r>
              <a:rPr lang="en-US" sz="1200" b="1" dirty="0"/>
              <a:t>USER - LOGIN</a:t>
            </a:r>
          </a:p>
        </p:txBody>
      </p:sp>
      <p:sp>
        <p:nvSpPr>
          <p:cNvPr id="10" name="TextBox 9">
            <a:extLst>
              <a:ext uri="{FF2B5EF4-FFF2-40B4-BE49-F238E27FC236}">
                <a16:creationId xmlns:a16="http://schemas.microsoft.com/office/drawing/2014/main" id="{E4FFC1B9-91AA-B9D1-F20C-C989994B34D9}"/>
              </a:ext>
            </a:extLst>
          </p:cNvPr>
          <p:cNvSpPr txBox="1"/>
          <p:nvPr/>
        </p:nvSpPr>
        <p:spPr>
          <a:xfrm>
            <a:off x="4015971" y="2630877"/>
            <a:ext cx="1337417" cy="276999"/>
          </a:xfrm>
          <a:prstGeom prst="rect">
            <a:avLst/>
          </a:prstGeom>
          <a:noFill/>
        </p:spPr>
        <p:txBody>
          <a:bodyPr wrap="none" rtlCol="0">
            <a:spAutoFit/>
          </a:bodyPr>
          <a:lstStyle/>
          <a:p>
            <a:r>
              <a:rPr lang="en-US" sz="1200" b="1" dirty="0"/>
              <a:t>USER VALIDATION</a:t>
            </a:r>
          </a:p>
        </p:txBody>
      </p:sp>
      <p:sp>
        <p:nvSpPr>
          <p:cNvPr id="11" name="TextBox 10">
            <a:extLst>
              <a:ext uri="{FF2B5EF4-FFF2-40B4-BE49-F238E27FC236}">
                <a16:creationId xmlns:a16="http://schemas.microsoft.com/office/drawing/2014/main" id="{ED868BA1-9C0F-CE33-C1D0-1178F4F04835}"/>
              </a:ext>
            </a:extLst>
          </p:cNvPr>
          <p:cNvSpPr txBox="1"/>
          <p:nvPr/>
        </p:nvSpPr>
        <p:spPr>
          <a:xfrm>
            <a:off x="2002155" y="2808816"/>
            <a:ext cx="720069" cy="253916"/>
          </a:xfrm>
          <a:prstGeom prst="rect">
            <a:avLst/>
          </a:prstGeom>
          <a:noFill/>
        </p:spPr>
        <p:txBody>
          <a:bodyPr wrap="none" rtlCol="0">
            <a:spAutoFit/>
          </a:bodyPr>
          <a:lstStyle/>
          <a:p>
            <a:r>
              <a:rPr lang="en-US" sz="1050" b="1" dirty="0"/>
              <a:t>IF ADMIN</a:t>
            </a:r>
          </a:p>
        </p:txBody>
      </p:sp>
      <p:sp>
        <p:nvSpPr>
          <p:cNvPr id="14" name="TextBox 13">
            <a:extLst>
              <a:ext uri="{FF2B5EF4-FFF2-40B4-BE49-F238E27FC236}">
                <a16:creationId xmlns:a16="http://schemas.microsoft.com/office/drawing/2014/main" id="{C0FE6715-6F07-55E6-58A0-3A4F69F6A4D7}"/>
              </a:ext>
            </a:extLst>
          </p:cNvPr>
          <p:cNvSpPr txBox="1"/>
          <p:nvPr/>
        </p:nvSpPr>
        <p:spPr>
          <a:xfrm>
            <a:off x="6647135" y="2777108"/>
            <a:ext cx="606256" cy="253916"/>
          </a:xfrm>
          <a:prstGeom prst="rect">
            <a:avLst/>
          </a:prstGeom>
          <a:noFill/>
        </p:spPr>
        <p:txBody>
          <a:bodyPr wrap="none" rtlCol="0">
            <a:spAutoFit/>
          </a:bodyPr>
          <a:lstStyle/>
          <a:p>
            <a:r>
              <a:rPr lang="en-US" sz="1050" b="1" dirty="0"/>
              <a:t>IF USER</a:t>
            </a:r>
          </a:p>
        </p:txBody>
      </p:sp>
      <p:sp>
        <p:nvSpPr>
          <p:cNvPr id="15" name="TextBox 14">
            <a:extLst>
              <a:ext uri="{FF2B5EF4-FFF2-40B4-BE49-F238E27FC236}">
                <a16:creationId xmlns:a16="http://schemas.microsoft.com/office/drawing/2014/main" id="{38944F6C-B270-3B40-59CC-817D56772B16}"/>
              </a:ext>
            </a:extLst>
          </p:cNvPr>
          <p:cNvSpPr txBox="1"/>
          <p:nvPr/>
        </p:nvSpPr>
        <p:spPr>
          <a:xfrm>
            <a:off x="1375380" y="3199341"/>
            <a:ext cx="1346844" cy="253916"/>
          </a:xfrm>
          <a:prstGeom prst="rect">
            <a:avLst/>
          </a:prstGeom>
          <a:noFill/>
        </p:spPr>
        <p:txBody>
          <a:bodyPr wrap="none" rtlCol="0">
            <a:spAutoFit/>
          </a:bodyPr>
          <a:lstStyle/>
          <a:p>
            <a:r>
              <a:rPr lang="en-US" sz="1050" b="1" dirty="0"/>
              <a:t>ADMIN DASHBOARD</a:t>
            </a:r>
          </a:p>
        </p:txBody>
      </p:sp>
      <p:sp>
        <p:nvSpPr>
          <p:cNvPr id="16" name="TextBox 15">
            <a:extLst>
              <a:ext uri="{FF2B5EF4-FFF2-40B4-BE49-F238E27FC236}">
                <a16:creationId xmlns:a16="http://schemas.microsoft.com/office/drawing/2014/main" id="{D8881739-549E-7B1A-B8D8-6950A52BD6BB}"/>
              </a:ext>
            </a:extLst>
          </p:cNvPr>
          <p:cNvSpPr txBox="1"/>
          <p:nvPr/>
        </p:nvSpPr>
        <p:spPr>
          <a:xfrm>
            <a:off x="6674655" y="3224783"/>
            <a:ext cx="979755" cy="215444"/>
          </a:xfrm>
          <a:prstGeom prst="rect">
            <a:avLst/>
          </a:prstGeom>
          <a:noFill/>
        </p:spPr>
        <p:txBody>
          <a:bodyPr wrap="none" rtlCol="0">
            <a:spAutoFit/>
          </a:bodyPr>
          <a:lstStyle/>
          <a:p>
            <a:r>
              <a:rPr lang="en-US" sz="800" b="1" dirty="0"/>
              <a:t>USER DASHBOARD</a:t>
            </a:r>
          </a:p>
        </p:txBody>
      </p:sp>
      <p:sp>
        <p:nvSpPr>
          <p:cNvPr id="17" name="TextBox 16">
            <a:extLst>
              <a:ext uri="{FF2B5EF4-FFF2-40B4-BE49-F238E27FC236}">
                <a16:creationId xmlns:a16="http://schemas.microsoft.com/office/drawing/2014/main" id="{FEBCED1A-4179-4DA8-D379-8A2A4713D961}"/>
              </a:ext>
            </a:extLst>
          </p:cNvPr>
          <p:cNvSpPr txBox="1"/>
          <p:nvPr/>
        </p:nvSpPr>
        <p:spPr>
          <a:xfrm>
            <a:off x="168372" y="3754077"/>
            <a:ext cx="1029449" cy="253916"/>
          </a:xfrm>
          <a:prstGeom prst="rect">
            <a:avLst/>
          </a:prstGeom>
          <a:noFill/>
        </p:spPr>
        <p:txBody>
          <a:bodyPr wrap="none" rtlCol="0">
            <a:spAutoFit/>
          </a:bodyPr>
          <a:lstStyle/>
          <a:p>
            <a:r>
              <a:rPr lang="en-US" sz="1050" b="1" dirty="0"/>
              <a:t>MANAGE USER</a:t>
            </a:r>
          </a:p>
        </p:txBody>
      </p:sp>
      <p:sp>
        <p:nvSpPr>
          <p:cNvPr id="18" name="TextBox 17">
            <a:extLst>
              <a:ext uri="{FF2B5EF4-FFF2-40B4-BE49-F238E27FC236}">
                <a16:creationId xmlns:a16="http://schemas.microsoft.com/office/drawing/2014/main" id="{4427D483-8D42-BDF2-418F-5AD7C57FAA2B}"/>
              </a:ext>
            </a:extLst>
          </p:cNvPr>
          <p:cNvSpPr txBox="1"/>
          <p:nvPr/>
        </p:nvSpPr>
        <p:spPr>
          <a:xfrm>
            <a:off x="1643082" y="3754077"/>
            <a:ext cx="1079142" cy="253916"/>
          </a:xfrm>
          <a:prstGeom prst="rect">
            <a:avLst/>
          </a:prstGeom>
          <a:noFill/>
        </p:spPr>
        <p:txBody>
          <a:bodyPr wrap="none" rtlCol="0">
            <a:spAutoFit/>
          </a:bodyPr>
          <a:lstStyle/>
          <a:p>
            <a:r>
              <a:rPr lang="en-US" sz="1050" b="1" dirty="0"/>
              <a:t>MANAGE SEATS</a:t>
            </a:r>
          </a:p>
        </p:txBody>
      </p:sp>
      <p:sp>
        <p:nvSpPr>
          <p:cNvPr id="19" name="TextBox 18">
            <a:extLst>
              <a:ext uri="{FF2B5EF4-FFF2-40B4-BE49-F238E27FC236}">
                <a16:creationId xmlns:a16="http://schemas.microsoft.com/office/drawing/2014/main" id="{2EAFF2E2-9B81-7989-DEB4-7AB6A67B4483}"/>
              </a:ext>
            </a:extLst>
          </p:cNvPr>
          <p:cNvSpPr txBox="1"/>
          <p:nvPr/>
        </p:nvSpPr>
        <p:spPr>
          <a:xfrm>
            <a:off x="3062459" y="3758733"/>
            <a:ext cx="1039067" cy="253916"/>
          </a:xfrm>
          <a:prstGeom prst="rect">
            <a:avLst/>
          </a:prstGeom>
          <a:noFill/>
        </p:spPr>
        <p:txBody>
          <a:bodyPr wrap="none" rtlCol="0">
            <a:spAutoFit/>
          </a:bodyPr>
          <a:lstStyle/>
          <a:p>
            <a:r>
              <a:rPr lang="en-US" sz="1050" b="1" dirty="0"/>
              <a:t>RESERVATIONS</a:t>
            </a:r>
          </a:p>
        </p:txBody>
      </p:sp>
      <p:sp>
        <p:nvSpPr>
          <p:cNvPr id="20" name="TextBox 19">
            <a:extLst>
              <a:ext uri="{FF2B5EF4-FFF2-40B4-BE49-F238E27FC236}">
                <a16:creationId xmlns:a16="http://schemas.microsoft.com/office/drawing/2014/main" id="{B42BF09E-3723-4F8F-6C9A-20B919C111F9}"/>
              </a:ext>
            </a:extLst>
          </p:cNvPr>
          <p:cNvSpPr txBox="1"/>
          <p:nvPr/>
        </p:nvSpPr>
        <p:spPr>
          <a:xfrm>
            <a:off x="217263" y="4522173"/>
            <a:ext cx="931665" cy="253916"/>
          </a:xfrm>
          <a:prstGeom prst="rect">
            <a:avLst/>
          </a:prstGeom>
          <a:noFill/>
        </p:spPr>
        <p:txBody>
          <a:bodyPr wrap="none" rtlCol="0">
            <a:spAutoFit/>
          </a:bodyPr>
          <a:lstStyle/>
          <a:p>
            <a:r>
              <a:rPr lang="en-US" sz="1050" b="1" dirty="0"/>
              <a:t>ADD/DELETE</a:t>
            </a:r>
          </a:p>
        </p:txBody>
      </p:sp>
      <p:sp>
        <p:nvSpPr>
          <p:cNvPr id="21" name="TextBox 20">
            <a:extLst>
              <a:ext uri="{FF2B5EF4-FFF2-40B4-BE49-F238E27FC236}">
                <a16:creationId xmlns:a16="http://schemas.microsoft.com/office/drawing/2014/main" id="{BACBE3CD-C643-7F8E-1792-6644AE399D6F}"/>
              </a:ext>
            </a:extLst>
          </p:cNvPr>
          <p:cNvSpPr txBox="1"/>
          <p:nvPr/>
        </p:nvSpPr>
        <p:spPr>
          <a:xfrm>
            <a:off x="1550108" y="4522173"/>
            <a:ext cx="1265090" cy="253916"/>
          </a:xfrm>
          <a:prstGeom prst="rect">
            <a:avLst/>
          </a:prstGeom>
          <a:noFill/>
        </p:spPr>
        <p:txBody>
          <a:bodyPr wrap="none" rtlCol="0">
            <a:spAutoFit/>
          </a:bodyPr>
          <a:lstStyle/>
          <a:p>
            <a:r>
              <a:rPr lang="en-US" sz="1050" b="1" dirty="0"/>
              <a:t>CHECK/MARK SEAT</a:t>
            </a:r>
          </a:p>
        </p:txBody>
      </p:sp>
      <p:sp>
        <p:nvSpPr>
          <p:cNvPr id="22" name="TextBox 21">
            <a:extLst>
              <a:ext uri="{FF2B5EF4-FFF2-40B4-BE49-F238E27FC236}">
                <a16:creationId xmlns:a16="http://schemas.microsoft.com/office/drawing/2014/main" id="{66FD11B0-D62D-A320-EF9C-6DFAE162E082}"/>
              </a:ext>
            </a:extLst>
          </p:cNvPr>
          <p:cNvSpPr txBox="1"/>
          <p:nvPr/>
        </p:nvSpPr>
        <p:spPr>
          <a:xfrm>
            <a:off x="3133242" y="4513960"/>
            <a:ext cx="1120820" cy="253916"/>
          </a:xfrm>
          <a:prstGeom prst="rect">
            <a:avLst/>
          </a:prstGeom>
          <a:noFill/>
        </p:spPr>
        <p:txBody>
          <a:bodyPr wrap="none" rtlCol="0">
            <a:spAutoFit/>
          </a:bodyPr>
          <a:lstStyle/>
          <a:p>
            <a:r>
              <a:rPr lang="en-US" sz="1050" b="1" dirty="0"/>
              <a:t>VEIW DATABASE</a:t>
            </a:r>
          </a:p>
        </p:txBody>
      </p:sp>
      <p:sp>
        <p:nvSpPr>
          <p:cNvPr id="23" name="TextBox 22">
            <a:extLst>
              <a:ext uri="{FF2B5EF4-FFF2-40B4-BE49-F238E27FC236}">
                <a16:creationId xmlns:a16="http://schemas.microsoft.com/office/drawing/2014/main" id="{DF39DB15-9F48-C067-0E92-F5009FDC0F56}"/>
              </a:ext>
            </a:extLst>
          </p:cNvPr>
          <p:cNvSpPr txBox="1"/>
          <p:nvPr/>
        </p:nvSpPr>
        <p:spPr>
          <a:xfrm>
            <a:off x="5137452" y="3779519"/>
            <a:ext cx="1284326" cy="253916"/>
          </a:xfrm>
          <a:prstGeom prst="rect">
            <a:avLst/>
          </a:prstGeom>
          <a:noFill/>
        </p:spPr>
        <p:txBody>
          <a:bodyPr wrap="none" rtlCol="0">
            <a:spAutoFit/>
          </a:bodyPr>
          <a:lstStyle/>
          <a:p>
            <a:r>
              <a:rPr lang="en-US" sz="1050" b="1" dirty="0"/>
              <a:t>SEAT RESERVATION</a:t>
            </a:r>
          </a:p>
        </p:txBody>
      </p:sp>
      <p:sp>
        <p:nvSpPr>
          <p:cNvPr id="24" name="TextBox 23">
            <a:extLst>
              <a:ext uri="{FF2B5EF4-FFF2-40B4-BE49-F238E27FC236}">
                <a16:creationId xmlns:a16="http://schemas.microsoft.com/office/drawing/2014/main" id="{A55756E4-46BA-8A40-4AB6-4C8157037C3B}"/>
              </a:ext>
            </a:extLst>
          </p:cNvPr>
          <p:cNvSpPr txBox="1"/>
          <p:nvPr/>
        </p:nvSpPr>
        <p:spPr>
          <a:xfrm>
            <a:off x="5211190" y="4571299"/>
            <a:ext cx="1136850" cy="253916"/>
          </a:xfrm>
          <a:prstGeom prst="rect">
            <a:avLst/>
          </a:prstGeom>
          <a:noFill/>
        </p:spPr>
        <p:txBody>
          <a:bodyPr wrap="none" rtlCol="0">
            <a:spAutoFit/>
          </a:bodyPr>
          <a:lstStyle/>
          <a:p>
            <a:r>
              <a:rPr lang="en-US" sz="1050" b="1" dirty="0"/>
              <a:t>MAKE / REMOVE</a:t>
            </a:r>
          </a:p>
        </p:txBody>
      </p:sp>
      <p:sp>
        <p:nvSpPr>
          <p:cNvPr id="25" name="TextBox 24">
            <a:extLst>
              <a:ext uri="{FF2B5EF4-FFF2-40B4-BE49-F238E27FC236}">
                <a16:creationId xmlns:a16="http://schemas.microsoft.com/office/drawing/2014/main" id="{2EF614FE-B194-0818-039E-B092A4F23D90}"/>
              </a:ext>
            </a:extLst>
          </p:cNvPr>
          <p:cNvSpPr txBox="1"/>
          <p:nvPr/>
        </p:nvSpPr>
        <p:spPr>
          <a:xfrm>
            <a:off x="7898940" y="3779519"/>
            <a:ext cx="712054" cy="253916"/>
          </a:xfrm>
          <a:prstGeom prst="rect">
            <a:avLst/>
          </a:prstGeom>
          <a:noFill/>
        </p:spPr>
        <p:txBody>
          <a:bodyPr wrap="none" rtlCol="0">
            <a:spAutoFit/>
          </a:bodyPr>
          <a:lstStyle/>
          <a:p>
            <a:r>
              <a:rPr lang="en-US" sz="1050" b="1" dirty="0"/>
              <a:t>RECORDS</a:t>
            </a:r>
          </a:p>
        </p:txBody>
      </p:sp>
      <p:sp>
        <p:nvSpPr>
          <p:cNvPr id="26" name="TextBox 25">
            <a:extLst>
              <a:ext uri="{FF2B5EF4-FFF2-40B4-BE49-F238E27FC236}">
                <a16:creationId xmlns:a16="http://schemas.microsoft.com/office/drawing/2014/main" id="{079D1A7B-BBEB-3756-936F-F8C345DB6A1E}"/>
              </a:ext>
            </a:extLst>
          </p:cNvPr>
          <p:cNvSpPr txBox="1"/>
          <p:nvPr/>
        </p:nvSpPr>
        <p:spPr>
          <a:xfrm>
            <a:off x="7735433" y="4559106"/>
            <a:ext cx="1039067" cy="253916"/>
          </a:xfrm>
          <a:prstGeom prst="rect">
            <a:avLst/>
          </a:prstGeom>
          <a:noFill/>
        </p:spPr>
        <p:txBody>
          <a:bodyPr wrap="none" rtlCol="0">
            <a:spAutoFit/>
          </a:bodyPr>
          <a:lstStyle/>
          <a:p>
            <a:r>
              <a:rPr lang="en-US" sz="1050" b="1" dirty="0"/>
              <a:t>CHECK IN /OUT</a:t>
            </a:r>
          </a:p>
        </p:txBody>
      </p:sp>
      <p:cxnSp>
        <p:nvCxnSpPr>
          <p:cNvPr id="27" name="Straight Connector 26">
            <a:extLst>
              <a:ext uri="{FF2B5EF4-FFF2-40B4-BE49-F238E27FC236}">
                <a16:creationId xmlns:a16="http://schemas.microsoft.com/office/drawing/2014/main" id="{F0F870A2-99FD-B562-AA3A-627DE780B6AE}"/>
              </a:ext>
            </a:extLst>
          </p:cNvPr>
          <p:cNvCxnSpPr/>
          <p:nvPr/>
        </p:nvCxnSpPr>
        <p:spPr>
          <a:xfrm>
            <a:off x="5394960" y="2777108"/>
            <a:ext cx="1061720" cy="0"/>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BB6695EC-349B-7A73-3224-79C1C45889FA}"/>
              </a:ext>
            </a:extLst>
          </p:cNvPr>
          <p:cNvCxnSpPr/>
          <p:nvPr/>
        </p:nvCxnSpPr>
        <p:spPr>
          <a:xfrm flipV="1">
            <a:off x="6456680" y="2448560"/>
            <a:ext cx="0" cy="328548"/>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F375D2B4-0553-F0A6-CEFF-460814A4E313}"/>
              </a:ext>
            </a:extLst>
          </p:cNvPr>
          <p:cNvCxnSpPr/>
          <p:nvPr/>
        </p:nvCxnSpPr>
        <p:spPr>
          <a:xfrm flipH="1">
            <a:off x="5394960" y="2448560"/>
            <a:ext cx="1061720" cy="0"/>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50619125-D12B-6F8B-FF52-E4048D95637B}"/>
              </a:ext>
            </a:extLst>
          </p:cNvPr>
          <p:cNvSpPr txBox="1"/>
          <p:nvPr/>
        </p:nvSpPr>
        <p:spPr>
          <a:xfrm>
            <a:off x="5350394" y="2609843"/>
            <a:ext cx="320922" cy="215444"/>
          </a:xfrm>
          <a:prstGeom prst="rect">
            <a:avLst/>
          </a:prstGeom>
          <a:noFill/>
        </p:spPr>
        <p:txBody>
          <a:bodyPr wrap="none" rtlCol="0">
            <a:spAutoFit/>
          </a:bodyPr>
          <a:lstStyle/>
          <a:p>
            <a:r>
              <a:rPr lang="en-US" sz="800" b="1" dirty="0"/>
              <a:t>NO</a:t>
            </a:r>
          </a:p>
        </p:txBody>
      </p:sp>
      <p:sp>
        <p:nvSpPr>
          <p:cNvPr id="35" name="TextBox 34">
            <a:extLst>
              <a:ext uri="{FF2B5EF4-FFF2-40B4-BE49-F238E27FC236}">
                <a16:creationId xmlns:a16="http://schemas.microsoft.com/office/drawing/2014/main" id="{C1205CEC-1627-7361-4258-5715FCDD1E25}"/>
              </a:ext>
            </a:extLst>
          </p:cNvPr>
          <p:cNvSpPr txBox="1"/>
          <p:nvPr/>
        </p:nvSpPr>
        <p:spPr>
          <a:xfrm>
            <a:off x="4628514" y="2829858"/>
            <a:ext cx="354584" cy="230832"/>
          </a:xfrm>
          <a:prstGeom prst="rect">
            <a:avLst/>
          </a:prstGeom>
          <a:noFill/>
        </p:spPr>
        <p:txBody>
          <a:bodyPr wrap="none" rtlCol="0">
            <a:spAutoFit/>
          </a:bodyPr>
          <a:lstStyle/>
          <a:p>
            <a:r>
              <a:rPr lang="en-US" sz="900" b="1" dirty="0"/>
              <a:t>YES</a:t>
            </a:r>
            <a:endParaRPr lang="en-US" sz="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8"/>
            <a:ext cx="8229600" cy="1143000"/>
          </a:xfrm>
        </p:spPr>
        <p:txBody>
          <a:bodyPr/>
          <a:lstStyle/>
          <a:p>
            <a:r>
              <a:rPr b="1" dirty="0">
                <a:latin typeface="Algerian" panose="04020705040A02060702" pitchFamily="82" charset="0"/>
              </a:rPr>
              <a:t>Key Java Concepts Used</a:t>
            </a:r>
          </a:p>
        </p:txBody>
      </p:sp>
      <p:sp>
        <p:nvSpPr>
          <p:cNvPr id="3" name="Content Placeholder 2"/>
          <p:cNvSpPr>
            <a:spLocks noGrp="1"/>
          </p:cNvSpPr>
          <p:nvPr>
            <p:ph idx="1"/>
          </p:nvPr>
        </p:nvSpPr>
        <p:spPr>
          <a:xfrm>
            <a:off x="457200" y="2590800"/>
            <a:ext cx="8229600" cy="4525963"/>
          </a:xfrm>
        </p:spPr>
        <p:txBody>
          <a:bodyPr/>
          <a:lstStyle/>
          <a:p>
            <a:pPr>
              <a:buFont typeface="Wingdings" panose="05000000000000000000" pitchFamily="2" charset="2"/>
              <a:buChar char="§"/>
            </a:pPr>
            <a:r>
              <a:rPr dirty="0"/>
              <a:t>OOP</a:t>
            </a:r>
            <a:r>
              <a:rPr lang="en-US" dirty="0"/>
              <a:t>s</a:t>
            </a:r>
            <a:r>
              <a:rPr dirty="0"/>
              <a:t> Concepts: </a:t>
            </a:r>
            <a:endParaRPr lang="en-US" dirty="0"/>
          </a:p>
          <a:p>
            <a:pPr marL="400050" lvl="1" indent="0">
              <a:buNone/>
            </a:pPr>
            <a:r>
              <a:rPr sz="1600" dirty="0"/>
              <a:t>Classes</a:t>
            </a:r>
            <a:endParaRPr lang="en-US" sz="1600" dirty="0"/>
          </a:p>
          <a:p>
            <a:pPr marL="400050" lvl="1" indent="0">
              <a:buNone/>
            </a:pPr>
            <a:r>
              <a:rPr sz="1600" dirty="0"/>
              <a:t>Objects</a:t>
            </a:r>
            <a:endParaRPr lang="en-US" sz="1600" dirty="0"/>
          </a:p>
          <a:p>
            <a:pPr marL="400050" lvl="1" indent="0">
              <a:buNone/>
            </a:pPr>
            <a:r>
              <a:rPr sz="1600" dirty="0"/>
              <a:t>Inheritance </a:t>
            </a:r>
            <a:endParaRPr lang="en-US" sz="1600" dirty="0"/>
          </a:p>
          <a:p>
            <a:pPr marL="400050" lvl="1" indent="0">
              <a:buNone/>
            </a:pPr>
            <a:r>
              <a:rPr sz="1600" dirty="0"/>
              <a:t>Polymorphism</a:t>
            </a:r>
          </a:p>
          <a:p>
            <a:pPr>
              <a:buFont typeface="Wingdings" panose="05000000000000000000" pitchFamily="2" charset="2"/>
              <a:buChar char="§"/>
            </a:pPr>
            <a:r>
              <a:rPr dirty="0"/>
              <a:t>Exception Handling: </a:t>
            </a:r>
            <a:endParaRPr lang="en-US" dirty="0"/>
          </a:p>
          <a:p>
            <a:pPr marL="400050" lvl="1" indent="0">
              <a:buNone/>
            </a:pPr>
            <a:r>
              <a:rPr lang="en-US" sz="1600" i="0" dirty="0">
                <a:effectLst/>
                <a:latin typeface="Ginto"/>
              </a:rPr>
              <a:t>Database Connection Errors</a:t>
            </a:r>
          </a:p>
          <a:p>
            <a:pPr marL="400050" lvl="1" indent="0">
              <a:buNone/>
            </a:pPr>
            <a:r>
              <a:rPr lang="en-US" sz="1600" i="0" dirty="0">
                <a:effectLst/>
                <a:latin typeface="Ginto"/>
              </a:rPr>
              <a:t>Input Validation</a:t>
            </a:r>
          </a:p>
          <a:p>
            <a:pPr marL="400050" lvl="1" indent="0">
              <a:buNone/>
            </a:pPr>
            <a:r>
              <a:rPr lang="en-US" sz="1600" i="0" dirty="0">
                <a:effectLst/>
                <a:latin typeface="Ginto"/>
              </a:rPr>
              <a:t>Null Pointer Exceptions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6638"/>
            <a:ext cx="8229600" cy="1143000"/>
          </a:xfrm>
        </p:spPr>
        <p:txBody>
          <a:bodyPr/>
          <a:lstStyle/>
          <a:p>
            <a:r>
              <a:rPr b="1" dirty="0">
                <a:latin typeface="Algerian" panose="04020705040A02060702" pitchFamily="82" charset="0"/>
              </a:rPr>
              <a:t>Future Enhancements</a:t>
            </a:r>
          </a:p>
        </p:txBody>
      </p:sp>
      <p:sp>
        <p:nvSpPr>
          <p:cNvPr id="3" name="Content Placeholder 2"/>
          <p:cNvSpPr>
            <a:spLocks noGrp="1"/>
          </p:cNvSpPr>
          <p:nvPr>
            <p:ph idx="1"/>
          </p:nvPr>
        </p:nvSpPr>
        <p:spPr>
          <a:xfrm>
            <a:off x="457200" y="2348970"/>
            <a:ext cx="8229600" cy="4525963"/>
          </a:xfrm>
        </p:spPr>
        <p:txBody>
          <a:bodyPr/>
          <a:lstStyle/>
          <a:p>
            <a:pPr marL="0" indent="0" algn="l">
              <a:buNone/>
            </a:pPr>
            <a:r>
              <a:rPr lang="en-US" sz="2400" b="0" i="0" dirty="0">
                <a:effectLst/>
                <a:latin typeface="Ginto"/>
              </a:rPr>
              <a:t>The Library Seat Reservation System has significant potential for future enhancements to improve user experience and operational </a:t>
            </a:r>
            <a:r>
              <a:rPr lang="en-US" sz="2400" b="0" i="0" dirty="0" err="1">
                <a:effectLst/>
                <a:latin typeface="Ginto"/>
              </a:rPr>
              <a:t>efficiency.Here</a:t>
            </a:r>
            <a:r>
              <a:rPr lang="en-US" sz="2400" b="0" i="0" dirty="0">
                <a:effectLst/>
                <a:latin typeface="Ginto"/>
              </a:rPr>
              <a:t> are some key areas of expansion :</a:t>
            </a:r>
          </a:p>
          <a:p>
            <a:pPr marL="0" indent="0" algn="l">
              <a:buNone/>
            </a:pPr>
            <a:endParaRPr lang="en-US" sz="1800" b="1" i="0" dirty="0">
              <a:effectLst/>
              <a:latin typeface="Ginto"/>
            </a:endParaRPr>
          </a:p>
          <a:p>
            <a:pPr marL="0" indent="0" algn="l">
              <a:buNone/>
            </a:pPr>
            <a:r>
              <a:rPr lang="en-US" sz="1800" b="1" i="0" dirty="0">
                <a:effectLst/>
                <a:latin typeface="Ginto"/>
              </a:rPr>
              <a:t>1. Mobile Application Development </a:t>
            </a:r>
            <a:endParaRPr lang="en-US" sz="3600" b="1" i="0" dirty="0">
              <a:effectLst/>
              <a:latin typeface="Ginto"/>
            </a:endParaRPr>
          </a:p>
          <a:p>
            <a:pPr marL="0" indent="0" algn="l">
              <a:buNone/>
            </a:pPr>
            <a:endParaRPr lang="en-US" sz="1800" b="1" dirty="0">
              <a:latin typeface="Ginto"/>
            </a:endParaRPr>
          </a:p>
          <a:p>
            <a:pPr marL="0" indent="0" algn="l">
              <a:buNone/>
            </a:pPr>
            <a:r>
              <a:rPr lang="en-US" sz="1800" b="1" dirty="0">
                <a:latin typeface="Ginto"/>
              </a:rPr>
              <a:t>2</a:t>
            </a:r>
            <a:r>
              <a:rPr lang="en-US" sz="1800" b="1" i="0" dirty="0">
                <a:effectLst/>
                <a:latin typeface="Ginto"/>
              </a:rPr>
              <a:t>. Real-Time Seat Monitoring</a:t>
            </a:r>
          </a:p>
          <a:p>
            <a:pPr marL="0" indent="0" algn="l">
              <a:buNone/>
            </a:pPr>
            <a:endParaRPr lang="en-US" sz="1800" b="1" i="0" dirty="0">
              <a:effectLst/>
              <a:latin typeface="Ginto"/>
            </a:endParaRPr>
          </a:p>
          <a:p>
            <a:pPr marL="0" indent="0" algn="l">
              <a:buNone/>
            </a:pPr>
            <a:r>
              <a:rPr lang="en-US" sz="1800" b="1" dirty="0">
                <a:latin typeface="Ginto"/>
              </a:rPr>
              <a:t>3.</a:t>
            </a:r>
            <a:r>
              <a:rPr lang="en-US" sz="1100" b="1" i="0" dirty="0">
                <a:solidFill>
                  <a:srgbClr val="F2DDCC"/>
                </a:solidFill>
                <a:effectLst/>
                <a:latin typeface="Ginto"/>
              </a:rPr>
              <a:t> </a:t>
            </a:r>
            <a:r>
              <a:rPr lang="en-US" sz="1800" b="1" i="0" dirty="0">
                <a:effectLst/>
                <a:latin typeface="Ginto"/>
              </a:rPr>
              <a:t>QR Code Check-In/Check-Out</a:t>
            </a:r>
          </a:p>
          <a:p>
            <a:pPr marL="0" indent="0" algn="l">
              <a:buNone/>
            </a:pPr>
            <a:endParaRPr lang="en-US" sz="1800" b="1" dirty="0">
              <a:latin typeface="Ginto"/>
            </a:endParaRPr>
          </a:p>
          <a:p>
            <a:pPr marL="0" indent="0" algn="l">
              <a:buNone/>
            </a:pPr>
            <a:r>
              <a:rPr lang="en-US" sz="1800" b="1" i="0" dirty="0">
                <a:effectLst/>
                <a:latin typeface="Ginto"/>
              </a:rPr>
              <a:t>4.</a:t>
            </a:r>
            <a:r>
              <a:rPr lang="en-US" sz="1100" b="1" i="0" dirty="0">
                <a:solidFill>
                  <a:srgbClr val="F2DDCC"/>
                </a:solidFill>
                <a:effectLst/>
                <a:latin typeface="Ginto"/>
              </a:rPr>
              <a:t> </a:t>
            </a:r>
            <a:r>
              <a:rPr lang="en-US" sz="1800" b="1" i="0" dirty="0">
                <a:effectLst/>
                <a:latin typeface="Ginto"/>
              </a:rPr>
              <a:t>Integration with Campus Systems</a:t>
            </a:r>
          </a:p>
          <a:p>
            <a:pPr marL="0" indent="0" algn="l">
              <a:buNone/>
            </a:pPr>
            <a:endParaRPr lang="en-US" b="1" i="0" dirty="0">
              <a:effectLst/>
              <a:latin typeface="Gin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B3374F9-B687-822D-556C-E7DC4B2DEAEA}"/>
              </a:ext>
            </a:extLst>
          </p:cNvPr>
          <p:cNvSpPr txBox="1"/>
          <p:nvPr/>
        </p:nvSpPr>
        <p:spPr>
          <a:xfrm>
            <a:off x="923075" y="2427008"/>
            <a:ext cx="4294717" cy="2554545"/>
          </a:xfrm>
          <a:prstGeom prst="rect">
            <a:avLst/>
          </a:prstGeom>
          <a:noFill/>
        </p:spPr>
        <p:txBody>
          <a:bodyPr wrap="square">
            <a:spAutoFit/>
          </a:bodyPr>
          <a:lstStyle/>
          <a:p>
            <a:r>
              <a:rPr lang="en-US" sz="8000" dirty="0">
                <a:effectLst>
                  <a:outerShdw blurRad="469900" dist="50800" dir="5400000" sx="200000" sy="200000" algn="ctr" rotWithShape="0">
                    <a:srgbClr val="000000">
                      <a:alpha val="1000"/>
                    </a:srgbClr>
                  </a:outerShdw>
                  <a:reflection stA="99000" endPos="0" dist="50800" dir="5400000" sy="-100000" algn="bl" rotWithShape="0"/>
                </a:effectLst>
                <a:latin typeface="Stencil" panose="040409050D0802020404" pitchFamily="82" charset="0"/>
              </a:rPr>
              <a:t>THANK</a:t>
            </a:r>
          </a:p>
          <a:p>
            <a:r>
              <a:rPr lang="en-US" sz="8000" dirty="0">
                <a:effectLst>
                  <a:outerShdw blurRad="469900" dist="50800" dir="5400000" sx="200000" sy="200000" algn="ctr" rotWithShape="0">
                    <a:srgbClr val="000000">
                      <a:alpha val="1000"/>
                    </a:srgbClr>
                  </a:outerShdw>
                  <a:reflection stA="99000" endPos="0" dist="50800" dir="5400000" sy="-100000" algn="bl" rotWithShape="0"/>
                </a:effectLst>
                <a:latin typeface="Stencil" panose="040409050D0802020404" pitchFamily="82" charset="0"/>
              </a:rPr>
              <a:t>      YOU</a:t>
            </a:r>
          </a:p>
        </p:txBody>
      </p:sp>
      <p:sp>
        <p:nvSpPr>
          <p:cNvPr id="9" name="Rectangle 8">
            <a:extLst>
              <a:ext uri="{FF2B5EF4-FFF2-40B4-BE49-F238E27FC236}">
                <a16:creationId xmlns:a16="http://schemas.microsoft.com/office/drawing/2014/main" id="{47FFE55A-234E-FFE9-CBDC-A2B8FD28DF01}"/>
              </a:ext>
            </a:extLst>
          </p:cNvPr>
          <p:cNvSpPr/>
          <p:nvPr/>
        </p:nvSpPr>
        <p:spPr>
          <a:xfrm flipH="1">
            <a:off x="4998290" y="1950199"/>
            <a:ext cx="219502" cy="3299074"/>
          </a:xfrm>
          <a:prstGeom prst="rect">
            <a:avLst/>
          </a:prstGeom>
          <a:solidFill>
            <a:srgbClr val="EEB118"/>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62EFD9B-A8C3-9A03-7EBF-792D5897BF8C}"/>
              </a:ext>
            </a:extLst>
          </p:cNvPr>
          <p:cNvSpPr txBox="1"/>
          <p:nvPr/>
        </p:nvSpPr>
        <p:spPr>
          <a:xfrm>
            <a:off x="5666054" y="2838101"/>
            <a:ext cx="2419613" cy="1297406"/>
          </a:xfrm>
          <a:prstGeom prst="rect">
            <a:avLst/>
          </a:prstGeom>
          <a:noFill/>
        </p:spPr>
        <p:txBody>
          <a:bodyPr wrap="square" rtlCol="0">
            <a:spAutoFit/>
          </a:bodyPr>
          <a:lstStyle/>
          <a:p>
            <a:pPr>
              <a:lnSpc>
                <a:spcPct val="150000"/>
              </a:lnSpc>
            </a:pPr>
            <a:r>
              <a:rPr lang="en-US" sz="2800" b="1" dirty="0">
                <a:latin typeface="Agency FB" panose="020B0503020202020204" pitchFamily="34" charset="0"/>
              </a:rPr>
              <a:t>PRESENTED BY</a:t>
            </a:r>
          </a:p>
          <a:p>
            <a:pPr>
              <a:lnSpc>
                <a:spcPct val="150000"/>
              </a:lnSpc>
            </a:pPr>
            <a:r>
              <a:rPr lang="en-US" sz="2800" b="1" dirty="0">
                <a:latin typeface="Agency FB" panose="020B0503020202020204" pitchFamily="34" charset="0"/>
              </a:rPr>
              <a:t>ANAND &amp; ADVIKA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TotalTime>
  <Words>592</Words>
  <Application>Microsoft Office PowerPoint</Application>
  <PresentationFormat>On-screen Show (4:3)</PresentationFormat>
  <Paragraphs>92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Agency FB</vt:lpstr>
      <vt:lpstr>Algerian</vt:lpstr>
      <vt:lpstr>Arial</vt:lpstr>
      <vt:lpstr>Berlin Sans FB Demi</vt:lpstr>
      <vt:lpstr>Calibri</vt:lpstr>
      <vt:lpstr>Ginto</vt:lpstr>
      <vt:lpstr>Stencil</vt:lpstr>
      <vt:lpstr>Wingdings</vt:lpstr>
      <vt:lpstr>Office Theme</vt:lpstr>
      <vt:lpstr> JAVA PROJECT PRESENTATION [Library Seat Reservation System]</vt:lpstr>
      <vt:lpstr>Introduction</vt:lpstr>
      <vt:lpstr>Introduction</vt:lpstr>
      <vt:lpstr>Project Background</vt:lpstr>
      <vt:lpstr>Project Scope</vt:lpstr>
      <vt:lpstr>FLOW-CHART</vt:lpstr>
      <vt:lpstr>Key Java Concepts Used</vt:lpstr>
      <vt:lpstr>Future Enhancements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ANAND PREM</cp:lastModifiedBy>
  <cp:revision>2</cp:revision>
  <dcterms:created xsi:type="dcterms:W3CDTF">2013-01-27T09:14:16Z</dcterms:created>
  <dcterms:modified xsi:type="dcterms:W3CDTF">2024-10-27T14:15:17Z</dcterms:modified>
  <cp:category/>
</cp:coreProperties>
</file>