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195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195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195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195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195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195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195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195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195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49"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51"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195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53"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1950" spc="-1" strike="noStrike">
              <a:latin typeface="Arial"/>
            </a:endParaRPr>
          </a:p>
        </p:txBody>
      </p:sp>
      <p:sp>
        <p:nvSpPr>
          <p:cNvPr id="5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195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432000"/>
            <a:ext cx="7200000" cy="250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58"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1950" spc="-1" strike="noStrike">
              <a:latin typeface="Arial"/>
            </a:endParaRPr>
          </a:p>
        </p:txBody>
      </p:sp>
      <p:sp>
        <p:nvSpPr>
          <p:cNvPr id="5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1950" spc="-1" strike="noStrike">
              <a:latin typeface="Arial"/>
            </a:endParaRPr>
          </a:p>
        </p:txBody>
      </p:sp>
      <p:sp>
        <p:nvSpPr>
          <p:cNvPr id="60"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62"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1950" spc="-1" strike="noStrike">
              <a:latin typeface="Arial"/>
            </a:endParaRPr>
          </a:p>
        </p:txBody>
      </p:sp>
      <p:sp>
        <p:nvSpPr>
          <p:cNvPr id="6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1950" spc="-1" strike="noStrike">
              <a:latin typeface="Arial"/>
            </a:endParaRPr>
          </a:p>
        </p:txBody>
      </p:sp>
      <p:sp>
        <p:nvSpPr>
          <p:cNvPr id="64"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66"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1950" spc="-1" strike="noStrike">
              <a:latin typeface="Arial"/>
            </a:endParaRPr>
          </a:p>
        </p:txBody>
      </p:sp>
      <p:sp>
        <p:nvSpPr>
          <p:cNvPr id="6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1950" spc="-1" strike="noStrike">
              <a:latin typeface="Arial"/>
            </a:endParaRPr>
          </a:p>
        </p:txBody>
      </p:sp>
      <p:sp>
        <p:nvSpPr>
          <p:cNvPr id="68"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70"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1950" spc="-1" strike="noStrike">
              <a:latin typeface="Arial"/>
            </a:endParaRPr>
          </a:p>
        </p:txBody>
      </p:sp>
      <p:sp>
        <p:nvSpPr>
          <p:cNvPr id="71"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7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1950" spc="-1" strike="noStrike">
              <a:latin typeface="Arial"/>
            </a:endParaRPr>
          </a:p>
        </p:txBody>
      </p:sp>
      <p:sp>
        <p:nvSpPr>
          <p:cNvPr id="7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1950" spc="-1" strike="noStrike">
              <a:latin typeface="Arial"/>
            </a:endParaRPr>
          </a:p>
        </p:txBody>
      </p:sp>
      <p:sp>
        <p:nvSpPr>
          <p:cNvPr id="75"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1950" spc="-1" strike="noStrike">
              <a:latin typeface="Arial"/>
            </a:endParaRPr>
          </a:p>
        </p:txBody>
      </p:sp>
      <p:sp>
        <p:nvSpPr>
          <p:cNvPr id="76"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78"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1950" spc="-1" strike="noStrike">
              <a:latin typeface="Arial"/>
            </a:endParaRPr>
          </a:p>
        </p:txBody>
      </p:sp>
      <p:sp>
        <p:nvSpPr>
          <p:cNvPr id="79"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1950" spc="-1" strike="noStrike">
              <a:latin typeface="Arial"/>
            </a:endParaRPr>
          </a:p>
        </p:txBody>
      </p:sp>
      <p:sp>
        <p:nvSpPr>
          <p:cNvPr id="80"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1950" spc="-1" strike="noStrike">
              <a:latin typeface="Arial"/>
            </a:endParaRPr>
          </a:p>
        </p:txBody>
      </p:sp>
      <p:sp>
        <p:nvSpPr>
          <p:cNvPr id="81"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1950" spc="-1" strike="noStrike">
              <a:latin typeface="Arial"/>
            </a:endParaRPr>
          </a:p>
        </p:txBody>
      </p:sp>
      <p:sp>
        <p:nvSpPr>
          <p:cNvPr id="82"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1950" spc="-1" strike="noStrike">
              <a:latin typeface="Arial"/>
            </a:endParaRPr>
          </a:p>
        </p:txBody>
      </p:sp>
      <p:sp>
        <p:nvSpPr>
          <p:cNvPr id="83"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195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195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195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432000"/>
            <a:ext cx="7200000" cy="250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195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195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195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195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195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432000"/>
            <a:ext cx="7200000" cy="540000"/>
          </a:xfrm>
          <a:prstGeom prst="rect">
            <a:avLst/>
          </a:prstGeom>
        </p:spPr>
        <p:txBody>
          <a:bodyPr lIns="0" rIns="0" tIns="0" bIns="0" anchor="ctr">
            <a:noAutofit/>
          </a:bodyPr>
          <a:p>
            <a:endParaRPr b="0" lang="en-US" sz="254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195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195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195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222977EB-8CC4-4A91-BA94-17F9B34AFEB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2"/>
          <a:stretch/>
        </p:blipFill>
        <p:spPr>
          <a:xfrm>
            <a:off x="720" y="360"/>
            <a:ext cx="10079640" cy="5669640"/>
          </a:xfrm>
          <a:prstGeom prst="rect">
            <a:avLst/>
          </a:prstGeom>
          <a:ln>
            <a:noFill/>
          </a:ln>
        </p:spPr>
      </p:pic>
      <p:sp>
        <p:nvSpPr>
          <p:cNvPr id="42" name="PlaceHolder 1"/>
          <p:cNvSpPr>
            <a:spLocks noGrp="1"/>
          </p:cNvSpPr>
          <p:nvPr>
            <p:ph type="title"/>
          </p:nvPr>
        </p:nvSpPr>
        <p:spPr>
          <a:xfrm>
            <a:off x="504000" y="432000"/>
            <a:ext cx="7200000" cy="540000"/>
          </a:xfrm>
          <a:prstGeom prst="rect">
            <a:avLst/>
          </a:prstGeom>
        </p:spPr>
        <p:txBody>
          <a:bodyPr lIns="0" rIns="0" tIns="0" bIns="0" anchor="ctr">
            <a:noAutofit/>
          </a:bodyPr>
          <a:p>
            <a:r>
              <a:rPr b="0" lang="en-US" sz="2540" spc="-1" strike="noStrike">
                <a:latin typeface="Arial"/>
              </a:rPr>
              <a:t>Click to edit the title text format</a:t>
            </a:r>
            <a:endParaRPr b="0" lang="en-US" sz="2540" spc="-1" strike="noStrike">
              <a:latin typeface="Arial"/>
            </a:endParaRPr>
          </a:p>
        </p:txBody>
      </p:sp>
      <p:sp>
        <p:nvSpPr>
          <p:cNvPr id="43" name="TextShape 2"/>
          <p:cNvSpPr txBox="1"/>
          <p:nvPr/>
        </p:nvSpPr>
        <p:spPr>
          <a:xfrm>
            <a:off x="504000" y="1350000"/>
            <a:ext cx="9072000" cy="3288240"/>
          </a:xfrm>
          <a:prstGeom prst="rect">
            <a:avLst/>
          </a:prstGeom>
          <a:noFill/>
          <a:ln>
            <a:noFill/>
          </a:ln>
        </p:spPr>
      </p:sp>
      <p:sp>
        <p:nvSpPr>
          <p:cNvPr id="44" name="PlaceHolder 3"/>
          <p:cNvSpPr>
            <a:spLocks noGrp="1"/>
          </p:cNvSpPr>
          <p:nvPr>
            <p:ph type="dt"/>
          </p:nvPr>
        </p:nvSpPr>
        <p:spPr>
          <a:xfrm>
            <a:off x="504000" y="5165280"/>
            <a:ext cx="2348280" cy="39096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5"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46" name="PlaceHolder 5"/>
          <p:cNvSpPr>
            <a:spLocks noGrp="1"/>
          </p:cNvSpPr>
          <p:nvPr>
            <p:ph type="sldNum"/>
          </p:nvPr>
        </p:nvSpPr>
        <p:spPr>
          <a:xfrm>
            <a:off x="7227000" y="5165280"/>
            <a:ext cx="2348280" cy="390960"/>
          </a:xfrm>
          <a:prstGeom prst="rect">
            <a:avLst/>
          </a:prstGeom>
        </p:spPr>
        <p:txBody>
          <a:bodyPr lIns="0" rIns="0" tIns="0" bIns="0">
            <a:noAutofit/>
          </a:bodyPr>
          <a:p>
            <a:pPr algn="r"/>
            <a:fld id="{D8804C6C-32BF-42F3-8D6D-04A1ED95EA4A}" type="slidenum">
              <a:rPr b="0" lang="en-US" sz="1400" spc="-1" strike="noStrike">
                <a:latin typeface="Arial"/>
              </a:rPr>
              <a:t>&lt;number&gt;</a:t>
            </a:fld>
            <a:endParaRPr b="0" lang="en-US" sz="1400" spc="-1" strike="noStrike">
              <a:latin typeface="Arial"/>
            </a:endParaRPr>
          </a:p>
        </p:txBody>
      </p:sp>
      <p:sp>
        <p:nvSpPr>
          <p:cNvPr id="47" name="PlaceHolder 6"/>
          <p:cNvSpPr>
            <a:spLocks noGrp="1"/>
          </p:cNvSpPr>
          <p:nvPr>
            <p:ph type="body"/>
          </p:nvPr>
        </p:nvSpPr>
        <p:spPr>
          <a:xfrm>
            <a:off x="504000" y="1326600"/>
            <a:ext cx="9071640" cy="3288240"/>
          </a:xfrm>
          <a:prstGeom prst="rect">
            <a:avLst/>
          </a:prstGeom>
        </p:spPr>
        <p:txBody>
          <a:bodyPr lIns="0" rIns="0" tIns="0" bIns="0">
            <a:normAutofit/>
          </a:bodyPr>
          <a:p>
            <a:pPr marL="432000" indent="-324000">
              <a:spcAft>
                <a:spcPts val="1060"/>
              </a:spcAft>
              <a:buClr>
                <a:srgbClr val="99cc66"/>
              </a:buClr>
              <a:buSzPct val="45000"/>
              <a:buFont typeface="Wingdings" charset="2"/>
              <a:buChar char=""/>
            </a:pPr>
            <a:r>
              <a:rPr b="0" lang="en-US" sz="1950" spc="-1" strike="noStrike">
                <a:latin typeface="Arial"/>
              </a:rPr>
              <a:t>Click to edit the outline text format</a:t>
            </a:r>
            <a:endParaRPr b="0" lang="en-US" sz="1950" spc="-1" strike="noStrike">
              <a:latin typeface="Arial"/>
            </a:endParaRPr>
          </a:p>
          <a:p>
            <a:pPr lvl="1" marL="864000" indent="-324000">
              <a:spcAft>
                <a:spcPts val="848"/>
              </a:spcAft>
              <a:buClr>
                <a:srgbClr val="99cc66"/>
              </a:buClr>
              <a:buSzPct val="75000"/>
              <a:buFont typeface="Symbol" charset="2"/>
              <a:buChar char=""/>
            </a:pPr>
            <a:r>
              <a:rPr b="0" lang="en-US" sz="1950" spc="-1" strike="noStrike">
                <a:latin typeface="Arial"/>
              </a:rPr>
              <a:t>Second Outline Level</a:t>
            </a:r>
            <a:endParaRPr b="0" lang="en-US" sz="1950" spc="-1" strike="noStrike">
              <a:latin typeface="Arial"/>
            </a:endParaRPr>
          </a:p>
          <a:p>
            <a:pPr lvl="2" marL="1296000" indent="-288000">
              <a:spcAft>
                <a:spcPts val="635"/>
              </a:spcAft>
              <a:buClr>
                <a:srgbClr val="99cc66"/>
              </a:buClr>
              <a:buSzPct val="45000"/>
              <a:buFont typeface="Wingdings" charset="2"/>
              <a:buChar char=""/>
            </a:pPr>
            <a:r>
              <a:rPr b="0" lang="en-US" sz="1950" spc="-1" strike="noStrike">
                <a:latin typeface="Arial"/>
              </a:rPr>
              <a:t>Third Outline Level</a:t>
            </a:r>
            <a:endParaRPr b="0" lang="en-US" sz="1950" spc="-1" strike="noStrike">
              <a:latin typeface="Arial"/>
            </a:endParaRPr>
          </a:p>
          <a:p>
            <a:pPr lvl="3" marL="1728000" indent="-216000">
              <a:spcAft>
                <a:spcPts val="422"/>
              </a:spcAft>
              <a:buClr>
                <a:srgbClr val="99cc66"/>
              </a:buClr>
              <a:buSzPct val="75000"/>
              <a:buFont typeface="Symbol" charset="2"/>
              <a:buChar char=""/>
            </a:pPr>
            <a:r>
              <a:rPr b="0" lang="en-US" sz="1950" spc="-1" strike="noStrike">
                <a:latin typeface="Arial"/>
              </a:rPr>
              <a:t>Fourth Outline Level</a:t>
            </a:r>
            <a:endParaRPr b="0" lang="en-US" sz="1950" spc="-1" strike="noStrike">
              <a:latin typeface="Arial"/>
            </a:endParaRPr>
          </a:p>
          <a:p>
            <a:pPr lvl="4" marL="2160000" indent="-216000">
              <a:spcAft>
                <a:spcPts val="210"/>
              </a:spcAft>
              <a:buClr>
                <a:srgbClr val="99cc66"/>
              </a:buClr>
              <a:buSzPct val="45000"/>
              <a:buFont typeface="Wingdings" charset="2"/>
              <a:buChar char=""/>
            </a:pPr>
            <a:r>
              <a:rPr b="0" lang="en-US" sz="1950" spc="-1" strike="noStrike">
                <a:latin typeface="Arial"/>
              </a:rPr>
              <a:t>Fifth Outline Level</a:t>
            </a:r>
            <a:endParaRPr b="0" lang="en-US" sz="1950" spc="-1" strike="noStrike">
              <a:latin typeface="Arial"/>
            </a:endParaRPr>
          </a:p>
          <a:p>
            <a:pPr lvl="5" marL="2592000" indent="-216000">
              <a:spcAft>
                <a:spcPts val="210"/>
              </a:spcAft>
              <a:buClr>
                <a:srgbClr val="99cc66"/>
              </a:buClr>
              <a:buSzPct val="45000"/>
              <a:buFont typeface="Wingdings" charset="2"/>
              <a:buChar char=""/>
            </a:pPr>
            <a:r>
              <a:rPr b="0" lang="en-US" sz="1950" spc="-1" strike="noStrike">
                <a:latin typeface="Arial"/>
              </a:rPr>
              <a:t>Sixth Outline Level</a:t>
            </a:r>
            <a:endParaRPr b="0" lang="en-US" sz="1950" spc="-1" strike="noStrike">
              <a:latin typeface="Arial"/>
            </a:endParaRPr>
          </a:p>
          <a:p>
            <a:pPr lvl="6" marL="3024000" indent="-216000">
              <a:spcAft>
                <a:spcPts val="210"/>
              </a:spcAft>
              <a:buClr>
                <a:srgbClr val="99cc66"/>
              </a:buClr>
              <a:buSzPct val="45000"/>
              <a:buFont typeface="Wingdings" charset="2"/>
              <a:buChar char=""/>
            </a:pPr>
            <a:r>
              <a:rPr b="0" lang="en-US" sz="1950" spc="-1" strike="noStrike">
                <a:latin typeface="Arial"/>
              </a:rPr>
              <a:t>Seventh Outline Level</a:t>
            </a:r>
            <a:endParaRPr b="0" lang="en-US" sz="19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226080"/>
            <a:ext cx="9071640" cy="946440"/>
          </a:xfrm>
          <a:prstGeom prst="rect">
            <a:avLst/>
          </a:prstGeom>
          <a:noFill/>
          <a:ln>
            <a:noFill/>
          </a:ln>
        </p:spPr>
        <p:txBody>
          <a:bodyPr lIns="0" rIns="0" tIns="0" bIns="0" anchor="ctr">
            <a:noAutofit/>
          </a:bodyPr>
          <a:p>
            <a:r>
              <a:rPr b="0" lang="en-US" sz="2540" spc="-1" strike="noStrike">
                <a:latin typeface="Arial"/>
              </a:rPr>
              <a:t>                                          </a:t>
            </a:r>
            <a:r>
              <a:rPr b="0" lang="en-US" sz="2540" spc="-1" strike="noStrike">
                <a:latin typeface="Arial"/>
              </a:rPr>
              <a:t>DevOps Build</a:t>
            </a:r>
            <a:endParaRPr b="0" lang="en-US" sz="2540" spc="-1" strike="noStrike">
              <a:latin typeface="Arial"/>
            </a:endParaRPr>
          </a:p>
        </p:txBody>
      </p:sp>
      <p:sp>
        <p:nvSpPr>
          <p:cNvPr id="85" name="TextShape 2"/>
          <p:cNvSpPr txBox="1"/>
          <p:nvPr/>
        </p:nvSpPr>
        <p:spPr>
          <a:xfrm>
            <a:off x="365760" y="1649520"/>
            <a:ext cx="9071640" cy="3288240"/>
          </a:xfrm>
          <a:prstGeom prst="rect">
            <a:avLst/>
          </a:prstGeom>
          <a:noFill/>
          <a:ln>
            <a:noFill/>
          </a:ln>
        </p:spPr>
        <p:txBody>
          <a:bodyPr lIns="0" rIns="0" tIns="0" bIns="0" anchor="ctr">
            <a:noAutofit/>
          </a:bodyPr>
          <a:p>
            <a:pPr lvl="1" marL="432000" indent="-216000" algn="ctr">
              <a:buClr>
                <a:srgbClr val="000000"/>
              </a:buClr>
              <a:buSzPct val="45000"/>
              <a:buFont typeface="Wingdings" charset="2"/>
              <a:buChar char=""/>
            </a:pPr>
            <a:r>
              <a:rPr b="1" lang="en-US" sz="3200" spc="-1" strike="noStrike" u="sng">
                <a:uFillTx/>
                <a:latin typeface="Arial"/>
              </a:rPr>
              <a:t>Purpose</a:t>
            </a:r>
            <a:endParaRPr b="0" lang="en-US" sz="3200" spc="-1" strike="noStrike">
              <a:latin typeface="Arial"/>
            </a:endParaRPr>
          </a:p>
          <a:p>
            <a:pPr lvl="1" marL="432000" indent="-216000" algn="ctr">
              <a:buClr>
                <a:srgbClr val="000000"/>
              </a:buClr>
              <a:buSzPct val="45000"/>
              <a:buFont typeface="Wingdings" charset="2"/>
              <a:buChar char=""/>
            </a:pPr>
            <a:endParaRPr b="0" lang="en-US" sz="3200" spc="-1" strike="noStrike">
              <a:latin typeface="Arial"/>
            </a:endParaRPr>
          </a:p>
          <a:p>
            <a:pPr algn="just"/>
            <a:r>
              <a:rPr b="0" lang="en-US" sz="3200" spc="-1" strike="noStrike">
                <a:latin typeface="Calibri;Century Gothic"/>
              </a:rPr>
              <a:t>T</a:t>
            </a:r>
            <a:r>
              <a:rPr b="0" lang="en-US" sz="2400" spc="-1" strike="noStrike">
                <a:latin typeface="Calibri;Century Gothic"/>
              </a:rPr>
              <a:t>he main purpose of the DevOps build is to configure, monitor, distributed builds, manage users and send reports for organizational projects. One project can have multiple build configuration, DevOps build have the functionalities to monitor, to build, to publish and to release the project builds.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212480" y="432000"/>
            <a:ext cx="7200000" cy="540000"/>
          </a:xfrm>
          <a:prstGeom prst="rect">
            <a:avLst/>
          </a:prstGeom>
          <a:noFill/>
          <a:ln>
            <a:noFill/>
          </a:ln>
        </p:spPr>
        <p:txBody>
          <a:bodyPr lIns="0" rIns="0" tIns="0" bIns="0" anchor="ctr">
            <a:noAutofit/>
          </a:bodyPr>
          <a:p>
            <a:r>
              <a:rPr b="0" lang="en-US" sz="2540" spc="-1" strike="noStrike">
                <a:latin typeface="Arial"/>
              </a:rPr>
              <a:t>                                        </a:t>
            </a:r>
            <a:r>
              <a:rPr b="0" lang="en-US" sz="2540" spc="-1" strike="noStrike">
                <a:latin typeface="Arial"/>
              </a:rPr>
              <a:t>Definition</a:t>
            </a:r>
            <a:endParaRPr b="0" lang="en-US" sz="2540" spc="-1" strike="noStrike">
              <a:latin typeface="Arial"/>
            </a:endParaRPr>
          </a:p>
        </p:txBody>
      </p:sp>
      <p:sp>
        <p:nvSpPr>
          <p:cNvPr id="87" name="TextShape 2"/>
          <p:cNvSpPr txBox="1"/>
          <p:nvPr/>
        </p:nvSpPr>
        <p:spPr>
          <a:xfrm>
            <a:off x="504000" y="1350000"/>
            <a:ext cx="9072000" cy="3288240"/>
          </a:xfrm>
          <a:prstGeom prst="rect">
            <a:avLst/>
          </a:prstGeom>
          <a:noFill/>
          <a:ln>
            <a:noFill/>
          </a:ln>
        </p:spPr>
        <p:txBody>
          <a:bodyPr lIns="0" rIns="0" tIns="0" bIns="0">
            <a:normAutofit/>
          </a:bodyPr>
          <a:p>
            <a:pPr marL="432000" indent="-324000">
              <a:spcAft>
                <a:spcPts val="1060"/>
              </a:spcAft>
              <a:buClr>
                <a:srgbClr val="99cc66"/>
              </a:buClr>
              <a:buSzPct val="45000"/>
              <a:buFont typeface="Wingdings" charset="2"/>
              <a:buChar char=""/>
            </a:pPr>
            <a:r>
              <a:rPr b="1" lang="en-US" sz="2600" spc="-1" strike="noStrike">
                <a:latin typeface="Arial"/>
              </a:rPr>
              <a:t>Admin:- </a:t>
            </a:r>
            <a:endParaRPr b="0" lang="en-US" sz="2600" spc="-1" strike="noStrike">
              <a:latin typeface="Arial"/>
            </a:endParaRPr>
          </a:p>
          <a:p>
            <a:pPr marL="432000" indent="-324000">
              <a:spcAft>
                <a:spcPts val="1060"/>
              </a:spcAft>
              <a:buClr>
                <a:srgbClr val="99cc66"/>
              </a:buClr>
              <a:buSzPct val="45000"/>
              <a:buFont typeface="Wingdings" charset="2"/>
              <a:buChar char=""/>
            </a:pPr>
            <a:r>
              <a:rPr b="0" lang="en-US" sz="2200" spc="-1" strike="noStrike">
                <a:latin typeface="Arial"/>
              </a:rPr>
              <a:t>     </a:t>
            </a:r>
            <a:r>
              <a:rPr b="0" lang="en-US" sz="2200" spc="-1" strike="noStrike">
                <a:latin typeface="Arial"/>
              </a:rPr>
              <a:t>Admin </a:t>
            </a:r>
            <a:r>
              <a:rPr b="0" lang="en-US" sz="2200" spc="-1" strike="noStrike">
                <a:latin typeface="Calibri;Century Gothic"/>
              </a:rPr>
              <a:t>is responsible for registering with the tool and creating a profile          with the company name. </a:t>
            </a:r>
            <a:endParaRPr b="0" lang="en-US" sz="2200" spc="-1" strike="noStrike">
              <a:latin typeface="Arial"/>
            </a:endParaRPr>
          </a:p>
          <a:p>
            <a:endParaRPr b="0" lang="en-US" sz="2200" spc="-1" strike="noStrike">
              <a:latin typeface="Arial"/>
            </a:endParaRPr>
          </a:p>
          <a:p>
            <a:pPr marL="914400" indent="-228600">
              <a:spcAft>
                <a:spcPts val="1060"/>
              </a:spcAft>
              <a:buClr>
                <a:srgbClr val="99cc66"/>
              </a:buClr>
              <a:buFont typeface="Wingdings" charset="2"/>
              <a:buChar char=""/>
            </a:pPr>
            <a:r>
              <a:rPr b="0" lang="en-US" sz="2200" spc="-1" strike="noStrike">
                <a:latin typeface="Calibri;Century Gothic"/>
              </a:rPr>
              <a:t>Manage user regarding roles, permission, Organization etc</a:t>
            </a:r>
            <a:endParaRPr b="0" lang="en-US" sz="2200" spc="-1" strike="noStrike">
              <a:latin typeface="Arial"/>
            </a:endParaRPr>
          </a:p>
          <a:p>
            <a:pPr marL="914400" indent="-228600">
              <a:spcAft>
                <a:spcPts val="1060"/>
              </a:spcAft>
              <a:buClr>
                <a:srgbClr val="99cc66"/>
              </a:buClr>
              <a:buFont typeface="Wingdings" charset="2"/>
              <a:buChar char=""/>
            </a:pPr>
            <a:r>
              <a:rPr b="0" lang="en-US" sz="2200" spc="-1" strike="noStrike">
                <a:latin typeface="Calibri;Century Gothic"/>
              </a:rPr>
              <a:t>Manage application regarding configuration/settings, theme, email notification</a:t>
            </a:r>
            <a:endParaRPr b="0" lang="en-US" sz="2200" spc="-1" strike="noStrike">
              <a:latin typeface="Arial"/>
            </a:endParaRPr>
          </a:p>
          <a:p>
            <a:pPr marL="914400" indent="-228600">
              <a:spcAft>
                <a:spcPts val="1060"/>
              </a:spcAft>
              <a:buClr>
                <a:srgbClr val="99cc66"/>
              </a:buClr>
              <a:buFont typeface="Wingdings" charset="2"/>
              <a:buChar char=""/>
            </a:pPr>
            <a:r>
              <a:rPr b="0" lang="en-US" sz="2200" spc="-1" strike="noStrike">
                <a:latin typeface="Calibri;Century Gothic"/>
              </a:rPr>
              <a:t>Admin has full access rights to check app logs and reports.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432000"/>
            <a:ext cx="7200000" cy="540000"/>
          </a:xfrm>
          <a:prstGeom prst="rect">
            <a:avLst/>
          </a:prstGeom>
          <a:noFill/>
          <a:ln>
            <a:noFill/>
          </a:ln>
        </p:spPr>
        <p:txBody>
          <a:bodyPr lIns="0" rIns="0" tIns="0" bIns="0" anchor="ctr">
            <a:noAutofit/>
          </a:bodyPr>
          <a:p>
            <a:r>
              <a:rPr b="0" lang="en-US" sz="2540" spc="-1" strike="noStrike">
                <a:latin typeface="Arial"/>
              </a:rPr>
              <a:t>                              </a:t>
            </a:r>
            <a:r>
              <a:rPr b="0" lang="en-US" sz="2540" spc="-1" strike="noStrike">
                <a:latin typeface="Arial"/>
              </a:rPr>
              <a:t>Definition</a:t>
            </a:r>
            <a:endParaRPr b="0" lang="en-US" sz="2540" spc="-1" strike="noStrike">
              <a:latin typeface="Arial"/>
            </a:endParaRPr>
          </a:p>
        </p:txBody>
      </p:sp>
      <p:sp>
        <p:nvSpPr>
          <p:cNvPr id="89" name="TextShape 2"/>
          <p:cNvSpPr txBox="1"/>
          <p:nvPr/>
        </p:nvSpPr>
        <p:spPr>
          <a:xfrm>
            <a:off x="620640" y="1350000"/>
            <a:ext cx="9072000" cy="3288240"/>
          </a:xfrm>
          <a:prstGeom prst="rect">
            <a:avLst/>
          </a:prstGeom>
          <a:noFill/>
          <a:ln>
            <a:noFill/>
          </a:ln>
        </p:spPr>
        <p:txBody>
          <a:bodyPr lIns="0" rIns="0" tIns="0" bIns="0">
            <a:normAutofit fontScale="94000"/>
          </a:bodyPr>
          <a:p>
            <a:pPr marL="432000" indent="-324000">
              <a:spcAft>
                <a:spcPts val="1060"/>
              </a:spcAft>
              <a:buClr>
                <a:srgbClr val="99cc66"/>
              </a:buClr>
              <a:buSzPct val="45000"/>
              <a:buFont typeface="Wingdings" charset="2"/>
              <a:buChar char=""/>
            </a:pPr>
            <a:r>
              <a:rPr b="1" lang="en-US" sz="2600" spc="-1" strike="noStrike">
                <a:latin typeface="Arial"/>
              </a:rPr>
              <a:t>Release Manager</a:t>
            </a:r>
            <a:endParaRPr b="0" lang="en-US" sz="2600" spc="-1" strike="noStrike">
              <a:latin typeface="Arial"/>
            </a:endParaRPr>
          </a:p>
          <a:p>
            <a:pPr marL="432000" indent="-324000">
              <a:spcAft>
                <a:spcPts val="1060"/>
              </a:spcAft>
              <a:buClr>
                <a:srgbClr val="99cc66"/>
              </a:buClr>
              <a:buSzPct val="45000"/>
              <a:buFont typeface="Wingdings" charset="2"/>
              <a:buChar char=""/>
            </a:pPr>
            <a:r>
              <a:rPr b="0" lang="en-US" sz="2200" spc="-1" strike="noStrike">
                <a:latin typeface="Arial"/>
              </a:rPr>
              <a:t>Release managers can create projects and server configuration of the organization.</a:t>
            </a:r>
            <a:endParaRPr b="0" lang="en-US" sz="2200" spc="-1" strike="noStrike">
              <a:latin typeface="Arial"/>
            </a:endParaRPr>
          </a:p>
          <a:p>
            <a:pPr marL="432000" indent="-324000">
              <a:spcAft>
                <a:spcPts val="1060"/>
              </a:spcAft>
              <a:buClr>
                <a:srgbClr val="99cc66"/>
              </a:buClr>
              <a:buSzPct val="45000"/>
              <a:buFont typeface="Wingdings" charset="2"/>
              <a:buChar char=""/>
            </a:pPr>
            <a:r>
              <a:rPr b="0" lang="en-US" sz="2200" spc="-1" strike="noStrike">
                <a:latin typeface="Arial"/>
              </a:rPr>
              <a:t>Release managers can create another release manager or normal user of the organization.</a:t>
            </a:r>
            <a:endParaRPr b="0" lang="en-US" sz="2200" spc="-1" strike="noStrike">
              <a:latin typeface="Arial"/>
            </a:endParaRPr>
          </a:p>
          <a:p>
            <a:pPr marL="432000" indent="-324000">
              <a:spcAft>
                <a:spcPts val="1060"/>
              </a:spcAft>
              <a:buClr>
                <a:srgbClr val="99cc66"/>
              </a:buClr>
              <a:buSzPct val="45000"/>
              <a:buFont typeface="Wingdings" charset="2"/>
              <a:buChar char=""/>
            </a:pPr>
            <a:r>
              <a:rPr b="0" lang="en-US" sz="2200" spc="-1" strike="noStrike">
                <a:latin typeface="Arial"/>
              </a:rPr>
              <a:t>The Release manager has access of all support ticket and credential/secrets of the organization.</a:t>
            </a:r>
            <a:endParaRPr b="0" lang="en-US" sz="2200" spc="-1" strike="noStrike">
              <a:latin typeface="Arial"/>
            </a:endParaRPr>
          </a:p>
          <a:p>
            <a:pPr marL="432000" indent="-324000">
              <a:spcAft>
                <a:spcPts val="1060"/>
              </a:spcAft>
              <a:buClr>
                <a:srgbClr val="99cc66"/>
              </a:buClr>
              <a:buSzPct val="45000"/>
              <a:buFont typeface="Wingdings" charset="2"/>
              <a:buChar char=""/>
            </a:pPr>
            <a:r>
              <a:rPr b="0" lang="en-US" sz="2200" spc="-1" strike="noStrike">
                <a:latin typeface="Arial"/>
              </a:rPr>
              <a:t>Release managers can get email notification regarding all build of the organization.</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56000" y="432000"/>
            <a:ext cx="7200000" cy="540000"/>
          </a:xfrm>
          <a:prstGeom prst="rect">
            <a:avLst/>
          </a:prstGeom>
          <a:noFill/>
          <a:ln>
            <a:noFill/>
          </a:ln>
        </p:spPr>
        <p:txBody>
          <a:bodyPr lIns="0" rIns="0" tIns="0" bIns="0" anchor="ctr">
            <a:noAutofit/>
          </a:bodyPr>
          <a:p>
            <a:r>
              <a:rPr b="0" lang="en-US" sz="2540" spc="-1" strike="noStrike">
                <a:latin typeface="Arial"/>
              </a:rPr>
              <a:t>                            </a:t>
            </a:r>
            <a:r>
              <a:rPr b="0" lang="en-US" sz="2540" spc="-1" strike="noStrike">
                <a:latin typeface="Arial"/>
              </a:rPr>
              <a:t>Definition</a:t>
            </a:r>
            <a:endParaRPr b="0" lang="en-US" sz="2540" spc="-1" strike="noStrike">
              <a:latin typeface="Arial"/>
            </a:endParaRPr>
          </a:p>
        </p:txBody>
      </p:sp>
      <p:sp>
        <p:nvSpPr>
          <p:cNvPr id="91" name="TextShape 2"/>
          <p:cNvSpPr txBox="1"/>
          <p:nvPr/>
        </p:nvSpPr>
        <p:spPr>
          <a:xfrm>
            <a:off x="504000" y="1350000"/>
            <a:ext cx="9072000" cy="3288240"/>
          </a:xfrm>
          <a:prstGeom prst="rect">
            <a:avLst/>
          </a:prstGeom>
          <a:noFill/>
          <a:ln>
            <a:noFill/>
          </a:ln>
        </p:spPr>
        <p:txBody>
          <a:bodyPr lIns="0" rIns="0" tIns="0" bIns="0">
            <a:normAutofit fontScale="91000"/>
          </a:bodyPr>
          <a:p>
            <a:pPr marL="432000" indent="-324000">
              <a:spcAft>
                <a:spcPts val="1060"/>
              </a:spcAft>
              <a:buClr>
                <a:srgbClr val="99cc66"/>
              </a:buClr>
              <a:buSzPct val="45000"/>
              <a:buFont typeface="Wingdings" charset="2"/>
              <a:buChar char=""/>
            </a:pPr>
            <a:r>
              <a:rPr b="1" lang="en-US" sz="2600" spc="-1" strike="noStrike">
                <a:latin typeface="Arial"/>
              </a:rPr>
              <a:t>User</a:t>
            </a:r>
            <a:endParaRPr b="0" lang="en-US" sz="2600" spc="-1" strike="noStrike">
              <a:latin typeface="Arial"/>
            </a:endParaRPr>
          </a:p>
          <a:p>
            <a:pPr marL="432000" indent="-324000">
              <a:spcAft>
                <a:spcPts val="1060"/>
              </a:spcAft>
              <a:buClr>
                <a:srgbClr val="99cc66"/>
              </a:buClr>
              <a:buSzPct val="45000"/>
              <a:buFont typeface="Wingdings" charset="2"/>
              <a:buChar char=""/>
            </a:pPr>
            <a:r>
              <a:rPr b="0" lang="en-US" sz="2600" spc="-1" strike="noStrike">
                <a:latin typeface="Arial"/>
              </a:rPr>
              <a:t>User can edit his details.</a:t>
            </a:r>
            <a:endParaRPr b="0" lang="en-US" sz="2600" spc="-1" strike="noStrike">
              <a:latin typeface="Arial"/>
            </a:endParaRPr>
          </a:p>
          <a:p>
            <a:pPr marL="432000" indent="-324000">
              <a:spcAft>
                <a:spcPts val="1060"/>
              </a:spcAft>
              <a:buClr>
                <a:srgbClr val="99cc66"/>
              </a:buClr>
              <a:buSzPct val="45000"/>
              <a:buFont typeface="Wingdings" charset="2"/>
              <a:buChar char=""/>
            </a:pPr>
            <a:r>
              <a:rPr b="0" lang="en-US" sz="2600" spc="-1" strike="noStrike">
                <a:latin typeface="Arial"/>
              </a:rPr>
              <a:t>User can able to build the project and publish the project for a specific server.</a:t>
            </a:r>
            <a:endParaRPr b="0" lang="en-US" sz="2600" spc="-1" strike="noStrike">
              <a:latin typeface="Arial"/>
            </a:endParaRPr>
          </a:p>
          <a:p>
            <a:pPr marL="432000" indent="-324000">
              <a:spcAft>
                <a:spcPts val="1060"/>
              </a:spcAft>
              <a:buClr>
                <a:srgbClr val="99cc66"/>
              </a:buClr>
              <a:buSzPct val="45000"/>
              <a:buFont typeface="Wingdings" charset="2"/>
              <a:buChar char=""/>
            </a:pPr>
            <a:r>
              <a:rPr b="0" lang="en-US" sz="2600" spc="-1" strike="noStrike">
                <a:latin typeface="Arial"/>
              </a:rPr>
              <a:t>User can get only email notification for specific build which created by him/her.</a:t>
            </a:r>
            <a:endParaRPr b="0" lang="en-US" sz="2600" spc="-1" strike="noStrike">
              <a:latin typeface="Arial"/>
            </a:endParaRPr>
          </a:p>
          <a:p>
            <a:pPr marL="432000" indent="-324000">
              <a:spcAft>
                <a:spcPts val="1060"/>
              </a:spcAft>
              <a:buClr>
                <a:srgbClr val="99cc66"/>
              </a:buClr>
              <a:buSzPct val="45000"/>
              <a:buFont typeface="Wingdings" charset="2"/>
              <a:buChar char=""/>
            </a:pPr>
            <a:r>
              <a:rPr b="0" lang="en-US" sz="2600" spc="-1" strike="noStrike">
                <a:latin typeface="Arial"/>
              </a:rPr>
              <a:t>User can able to download  a build file, a published and a released file.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432000"/>
            <a:ext cx="7200000" cy="540000"/>
          </a:xfrm>
          <a:prstGeom prst="rect">
            <a:avLst/>
          </a:prstGeom>
          <a:noFill/>
          <a:ln>
            <a:noFill/>
          </a:ln>
        </p:spPr>
        <p:txBody>
          <a:bodyPr lIns="0" rIns="0" tIns="0" bIns="0" anchor="ctr">
            <a:noAutofit/>
          </a:bodyPr>
          <a:p>
            <a:r>
              <a:rPr b="0" lang="en-US" sz="2540" spc="-1" strike="noStrike">
                <a:latin typeface="Arial"/>
              </a:rPr>
              <a:t>Activity Diagram :-(Admin)</a:t>
            </a:r>
            <a:endParaRPr b="0" lang="en-US" sz="2540" spc="-1" strike="noStrike">
              <a:latin typeface="Arial"/>
            </a:endParaRPr>
          </a:p>
        </p:txBody>
      </p:sp>
      <p:pic>
        <p:nvPicPr>
          <p:cNvPr id="93" name="" descr=""/>
          <p:cNvPicPr/>
          <p:nvPr/>
        </p:nvPicPr>
        <p:blipFill>
          <a:blip r:embed="rId1"/>
          <a:stretch/>
        </p:blipFill>
        <p:spPr>
          <a:xfrm rot="21594000">
            <a:off x="760320" y="1104120"/>
            <a:ext cx="8109000" cy="3645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432000"/>
            <a:ext cx="7200000" cy="540000"/>
          </a:xfrm>
          <a:prstGeom prst="rect">
            <a:avLst/>
          </a:prstGeom>
          <a:noFill/>
          <a:ln>
            <a:noFill/>
          </a:ln>
        </p:spPr>
        <p:txBody>
          <a:bodyPr lIns="0" rIns="0" tIns="0" bIns="0" anchor="ctr">
            <a:noAutofit/>
          </a:bodyPr>
          <a:p>
            <a:r>
              <a:rPr b="0" lang="en-US" sz="2540" spc="-1" strike="noStrike">
                <a:latin typeface="Arial"/>
              </a:rPr>
              <a:t>Activity Diagram :-(Release Manager)</a:t>
            </a:r>
            <a:endParaRPr b="0" lang="en-US" sz="2540" spc="-1" strike="noStrike">
              <a:latin typeface="Arial"/>
            </a:endParaRPr>
          </a:p>
        </p:txBody>
      </p:sp>
      <p:pic>
        <p:nvPicPr>
          <p:cNvPr id="95" name="" descr=""/>
          <p:cNvPicPr/>
          <p:nvPr/>
        </p:nvPicPr>
        <p:blipFill>
          <a:blip r:embed="rId1"/>
          <a:stretch/>
        </p:blipFill>
        <p:spPr>
          <a:xfrm>
            <a:off x="1463040" y="1371600"/>
            <a:ext cx="7406640" cy="40183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432000"/>
            <a:ext cx="7200000" cy="540000"/>
          </a:xfrm>
          <a:prstGeom prst="rect">
            <a:avLst/>
          </a:prstGeom>
          <a:noFill/>
          <a:ln>
            <a:noFill/>
          </a:ln>
        </p:spPr>
        <p:txBody>
          <a:bodyPr lIns="0" rIns="0" tIns="0" bIns="0" anchor="ctr">
            <a:noAutofit/>
          </a:bodyPr>
          <a:p>
            <a:r>
              <a:rPr b="0" lang="en-US" sz="2540" spc="-1" strike="noStrike">
                <a:latin typeface="Arial"/>
              </a:rPr>
              <a:t>Activity Diagram :-(Users)</a:t>
            </a:r>
            <a:endParaRPr b="0" lang="en-US" sz="2540" spc="-1" strike="noStrike">
              <a:latin typeface="Arial"/>
            </a:endParaRPr>
          </a:p>
        </p:txBody>
      </p:sp>
      <p:pic>
        <p:nvPicPr>
          <p:cNvPr id="97" name="" descr=""/>
          <p:cNvPicPr/>
          <p:nvPr/>
        </p:nvPicPr>
        <p:blipFill>
          <a:blip r:embed="rId1"/>
          <a:stretch/>
        </p:blipFill>
        <p:spPr>
          <a:xfrm>
            <a:off x="1463040" y="1645920"/>
            <a:ext cx="7132320" cy="32882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1350000"/>
            <a:ext cx="9072000" cy="3288240"/>
          </a:xfrm>
          <a:prstGeom prst="rect">
            <a:avLst/>
          </a:prstGeom>
          <a:noFill/>
          <a:ln>
            <a:noFill/>
          </a:ln>
        </p:spPr>
        <p:txBody>
          <a:bodyPr lIns="0" rIns="0" tIns="0" bIns="0">
            <a:normAutofit/>
          </a:bodyPr>
          <a:p>
            <a:pPr marL="432000" indent="-324000" algn="ctr">
              <a:spcAft>
                <a:spcPts val="1060"/>
              </a:spcAft>
              <a:buClr>
                <a:srgbClr val="99cc66"/>
              </a:buClr>
              <a:buSzPct val="45000"/>
              <a:buFont typeface="Wingdings" charset="2"/>
              <a:buChar char=""/>
            </a:pPr>
            <a:endParaRPr b="0" lang="en-US" sz="1950" spc="-1" strike="noStrike">
              <a:latin typeface="Arial"/>
            </a:endParaRPr>
          </a:p>
          <a:p>
            <a:pPr marL="432000" indent="-324000" algn="ctr">
              <a:spcAft>
                <a:spcPts val="1060"/>
              </a:spcAft>
              <a:buClr>
                <a:srgbClr val="99cc66"/>
              </a:buClr>
              <a:buSzPct val="45000"/>
              <a:buFont typeface="Wingdings" charset="2"/>
              <a:buChar char=""/>
            </a:pPr>
            <a:endParaRPr b="0" lang="en-US" sz="1950" spc="-1" strike="noStrike">
              <a:latin typeface="Arial"/>
            </a:endParaRPr>
          </a:p>
          <a:p>
            <a:pPr marL="432000" indent="-324000" algn="ctr">
              <a:spcAft>
                <a:spcPts val="1060"/>
              </a:spcAft>
              <a:buClr>
                <a:srgbClr val="99cc66"/>
              </a:buClr>
              <a:buSzPct val="45000"/>
              <a:buFont typeface="Wingdings" charset="2"/>
              <a:buChar char=""/>
            </a:pPr>
            <a:endParaRPr b="0" lang="en-US" sz="1950" spc="-1" strike="noStrike">
              <a:latin typeface="Arial"/>
            </a:endParaRPr>
          </a:p>
          <a:p>
            <a:pPr marL="432000" indent="-324000" algn="ctr">
              <a:spcAft>
                <a:spcPts val="1060"/>
              </a:spcAft>
              <a:buClr>
                <a:srgbClr val="99cc66"/>
              </a:buClr>
              <a:buSzPct val="45000"/>
              <a:buFont typeface="Wingdings" charset="2"/>
              <a:buChar char=""/>
            </a:pPr>
            <a:r>
              <a:rPr b="1" lang="en-US" sz="2600" spc="-1" strike="noStrike">
                <a:latin typeface="Arial"/>
              </a:rPr>
              <a:t>Thank You</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2020-03-03T18:26:55Z</dcterms:created>
  <dc:creator/>
  <dc:description/>
  <dc:language>en-US</dc:language>
  <cp:lastModifiedBy/>
  <dcterms:modified xsi:type="dcterms:W3CDTF">2020-03-04T17:11:28Z</dcterms:modified>
  <cp:revision>14</cp:revision>
  <dc:subject/>
  <dc:title/>
</cp:coreProperties>
</file>