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3B434E-5E42-461F-9829-7806E730DAB8}">
          <p14:sldIdLst>
            <p14:sldId id="256"/>
          </p14:sldIdLst>
        </p14:section>
        <p14:section name="Untitled Section" id="{04AF8C5B-B897-4A47-ABB2-5E2774F2DCA4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951891"/>
            <a:ext cx="9966960" cy="2189285"/>
          </a:xfrm>
        </p:spPr>
        <p:txBody>
          <a:bodyPr/>
          <a:lstStyle/>
          <a:p>
            <a:r>
              <a:rPr lang="tr-TR" sz="7200" b="1" dirty="0"/>
              <a:t>Tetris-like Game </a:t>
            </a:r>
            <a:r>
              <a:rPr lang="tr-TR" sz="7200" dirty="0"/>
              <a:t>Project-2</a:t>
            </a:r>
            <a:r>
              <a:rPr lang="tr-TR" sz="2800" dirty="0"/>
              <a:t>				</a:t>
            </a:r>
            <a:br>
              <a:rPr lang="tr-TR" sz="2800" dirty="0"/>
            </a:br>
            <a:r>
              <a:rPr lang="tr-TR" sz="2800" dirty="0"/>
              <a:t> 						</a:t>
            </a:r>
            <a:r>
              <a:rPr lang="tr-TR" sz="2800"/>
              <a:t>	 </a:t>
            </a:r>
            <a:r>
              <a:rPr lang="tr-TR" sz="2400" dirty="0"/>
              <a:t>uluç furkan vardar</a:t>
            </a:r>
            <a:br>
              <a:rPr lang="tr-TR" sz="2400" dirty="0"/>
            </a:br>
            <a:r>
              <a:rPr lang="tr-TR" sz="2400" dirty="0"/>
              <a:t>						</a:t>
            </a:r>
            <a:r>
              <a:rPr lang="tr-TR" sz="2400"/>
              <a:t>	 </a:t>
            </a:r>
            <a:r>
              <a:rPr lang="tr-TR" sz="2400" dirty="0"/>
              <a:t>041501029</a:t>
            </a:r>
          </a:p>
        </p:txBody>
      </p:sp>
    </p:spTree>
    <p:extLst>
      <p:ext uri="{BB962C8B-B14F-4D97-AF65-F5344CB8AC3E}">
        <p14:creationId xmlns:p14="http://schemas.microsoft.com/office/powerpoint/2010/main" val="7212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62850"/>
            <a:ext cx="4773168" cy="3019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	       İnterface Design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Opening page is like this.</a:t>
            </a:r>
          </a:p>
          <a:p>
            <a:r>
              <a:rPr lang="tr-TR" dirty="0"/>
              <a:t>User can enter the values of the Row and Column.</a:t>
            </a:r>
          </a:p>
          <a:p>
            <a:r>
              <a:rPr lang="tr-TR" dirty="0"/>
              <a:t>After enter Values, user click «START» page is changing.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1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2" y="645106"/>
            <a:ext cx="5234747" cy="5568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135" y="484632"/>
            <a:ext cx="5161935" cy="1609344"/>
          </a:xfrm>
        </p:spPr>
        <p:txBody>
          <a:bodyPr>
            <a:normAutofit/>
          </a:bodyPr>
          <a:lstStyle/>
          <a:p>
            <a:r>
              <a:rPr lang="tr-TR" sz="4800" dirty="0"/>
              <a:t> After «start» click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381135" y="2121408"/>
            <a:ext cx="5161934" cy="4092579"/>
          </a:xfrm>
        </p:spPr>
        <p:txBody>
          <a:bodyPr>
            <a:normAutofit/>
          </a:bodyPr>
          <a:lstStyle/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Tetris starts as you set up.</a:t>
            </a:r>
          </a:p>
          <a:p>
            <a:r>
              <a:rPr lang="tr-TR" sz="1800" dirty="0"/>
              <a:t>Every shape has different color</a:t>
            </a:r>
          </a:p>
          <a:p>
            <a:r>
              <a:rPr lang="tr-TR" sz="1800" dirty="0"/>
              <a:t>After shape down changes it’s color to white</a:t>
            </a:r>
          </a:p>
          <a:p>
            <a:pPr marL="0" indent="0">
              <a:buNone/>
            </a:pPr>
            <a:r>
              <a:rPr lang="tr-TR" sz="1800" dirty="0"/>
              <a:t>	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64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155" y="2212550"/>
            <a:ext cx="590550" cy="90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64" y="2251139"/>
            <a:ext cx="600075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434" y="2389251"/>
            <a:ext cx="89535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047" y="2212550"/>
            <a:ext cx="60007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196" y="2398776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233" y="2093976"/>
            <a:ext cx="314325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662" y="2251139"/>
            <a:ext cx="609600" cy="904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2520" y="3433338"/>
            <a:ext cx="927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  3x2  	     3x2		3x2		     3x2      	4x1		     2x2		        2x3</a:t>
            </a:r>
          </a:p>
          <a:p>
            <a:r>
              <a:rPr lang="tr-TR" dirty="0"/>
              <a:t>				(Yellow regtangels are emty parts of matrices.)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9281" y="484632"/>
            <a:ext cx="10953790" cy="1609344"/>
          </a:xfrm>
        </p:spPr>
        <p:txBody>
          <a:bodyPr>
            <a:normAutofit/>
          </a:bodyPr>
          <a:lstStyle/>
          <a:p>
            <a:r>
              <a:rPr lang="tr-TR" dirty="0"/>
              <a:t> 	     Shapes Implementation</a:t>
            </a: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670560" y="4118583"/>
            <a:ext cx="10872509" cy="209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/>
              <a:t>Every shape has diffrent size and also map is a matrix. So evey motion of an object is controled if next motion is over laped or not.</a:t>
            </a:r>
          </a:p>
          <a:p>
            <a:r>
              <a:rPr lang="tr-TR" sz="1800" dirty="0"/>
              <a:t>Rotation function is also reverse every matrix counter clockwise to 90 degree.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539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7768"/>
          </a:xfrm>
        </p:spPr>
        <p:txBody>
          <a:bodyPr/>
          <a:lstStyle/>
          <a:p>
            <a:r>
              <a:rPr lang="tr-TR" dirty="0"/>
              <a:t>			  UnFair mode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481" y="1465448"/>
            <a:ext cx="1968428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80" y="1443370"/>
            <a:ext cx="1973580" cy="4073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231" y="1422400"/>
            <a:ext cx="1983740" cy="409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842" y="1442529"/>
            <a:ext cx="1956998" cy="4074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480" y="5740400"/>
            <a:ext cx="1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   *Stop game 	            *Move shape UP           *Add pixels 		     *Delete pixels</a:t>
            </a:r>
          </a:p>
        </p:txBody>
      </p:sp>
    </p:spTree>
    <p:extLst>
      <p:ext uri="{BB962C8B-B14F-4D97-AF65-F5344CB8AC3E}">
        <p14:creationId xmlns:p14="http://schemas.microsoft.com/office/powerpoint/2010/main" val="147866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88" y="2313432"/>
            <a:ext cx="10058400" cy="1609344"/>
          </a:xfrm>
        </p:spPr>
        <p:txBody>
          <a:bodyPr/>
          <a:lstStyle/>
          <a:p>
            <a:r>
              <a:rPr lang="tr-TR" dirty="0"/>
              <a:t>	   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92333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110</TotalTime>
  <Words>102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Tetris-like Game Project-2              uluç furkan vardar         041501029</vt:lpstr>
      <vt:lpstr>        İnterface Design</vt:lpstr>
      <vt:lpstr> After «start» click</vt:lpstr>
      <vt:lpstr>       Shapes Implementation</vt:lpstr>
      <vt:lpstr>     UnFair mode</vt:lpstr>
      <vt:lpstr>   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Tetris-like Game </dc:title>
  <dc:creator>Uluç Furkan Vardar</dc:creator>
  <cp:lastModifiedBy>Uluç Furkan Vardar</cp:lastModifiedBy>
  <cp:revision>12</cp:revision>
  <dcterms:created xsi:type="dcterms:W3CDTF">2017-04-09T17:43:35Z</dcterms:created>
  <dcterms:modified xsi:type="dcterms:W3CDTF">2017-04-09T19:44:15Z</dcterms:modified>
</cp:coreProperties>
</file>