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A5B5-1FFD-98AF-8313-9EB55BA76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5DC6E-CA77-C230-97C7-57AE60FA8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B0503-5DD6-5398-4890-157F19A4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CBCE-E5F6-4B38-A981-DA2BCDB020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65507-0855-01A3-4BBE-7F2F3DF9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AAB1C-2B80-9D94-EBFE-B6863559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5CC-E2BD-4212-B64C-ECF0686D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8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92E8-16C5-F930-2549-2C006357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2D5C4-F256-D7F6-96C2-BEF661EBD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352A4-79D2-D287-DE62-6CB8703C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CBCE-E5F6-4B38-A981-DA2BCDB020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5F446-6116-CB47-4643-9CEC7346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E16B8-C6FB-3DDC-3815-6E66DD20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5CC-E2BD-4212-B64C-ECF0686D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8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2023D-3F45-129D-C655-ECCD45047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F0ED4-409B-41C6-9B78-A9CA9E916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B3EC-16DE-6504-1F93-2370E8BA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CBCE-E5F6-4B38-A981-DA2BCDB020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CEDA-E7EE-62F3-67DD-95DC224C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1219F-752D-909C-15C9-7057E504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5CC-E2BD-4212-B64C-ECF0686D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A3F6-60E5-D0FB-584F-667A7D19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749E-288B-D5F4-0BFC-DC0D1968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43B7-880F-840E-BF73-1F1E1BB0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CBCE-E5F6-4B38-A981-DA2BCDB020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7E28-9F4F-A0DE-5754-0E6AC635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F84DC-F645-6C70-BD9B-9B8158C9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5CC-E2BD-4212-B64C-ECF0686D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4CEE-73A8-936A-844B-C95ED543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4C2FF-E208-2071-30FB-38159A960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D5E46-D82C-D4CB-0741-AFA08680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CBCE-E5F6-4B38-A981-DA2BCDB020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21996-C083-0D14-094C-DAE11508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F8C74-37A9-04BC-7353-620283E4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5CC-E2BD-4212-B64C-ECF0686D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1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A5F7-3A5D-D03C-564A-BE62A205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56B8-5946-4938-F74D-6030E4F77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D055-1019-1EAF-E470-F31584ECA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164D-482B-C4F6-6620-1F5234B3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CBCE-E5F6-4B38-A981-DA2BCDB020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8DBF4-B5B5-BFEE-1123-017291A6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67EDF-830C-DD91-40FB-B34D6D9D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5CC-E2BD-4212-B64C-ECF0686D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0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1B23-B2A9-2717-8655-E9E73A17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9ED55-EF91-BDC8-5F54-8AC1615B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BD326-C33B-5782-E5D2-2E60D13D0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CC093-E4B3-8AC3-38B7-9AD1025D1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390EA-BBC2-3517-1E8F-E7BB6A0E8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4F415-C12E-68D5-4793-BE7CED34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CBCE-E5F6-4B38-A981-DA2BCDB020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1BE43-459F-AA67-38D7-713A6102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6077D-BB37-2C37-8B41-F55A5B2D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5CC-E2BD-4212-B64C-ECF0686D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0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1549-02B0-87EC-70E2-6F168FEB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EEC8F-DFF5-529D-836B-28C2B540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CBCE-E5F6-4B38-A981-DA2BCDB020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E9F24-AA46-F105-9FCB-B38233AE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05B6E-B969-5E3E-6983-64C04650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5CC-E2BD-4212-B64C-ECF0686D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9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5842A-A573-68B6-C894-B128D221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CBCE-E5F6-4B38-A981-DA2BCDB020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BBD25-62F7-445C-90B0-FC0446C5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D0676-5773-1AFC-ED41-1B6642D9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5CC-E2BD-4212-B64C-ECF0686D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3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347E-6EE3-9938-78FD-67E96F61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AC7D-B7FD-B06D-7749-D66E63203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F4FA3-B526-3BD2-B8CD-3470843FD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F1E92-92BF-DFF2-6636-370CFD82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CBCE-E5F6-4B38-A981-DA2BCDB020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3C7A-8544-B3E5-F89F-44E790A5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FF3CA-4C87-B2A2-8B13-947F5EB9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5CC-E2BD-4212-B64C-ECF0686D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9DF1-872D-758B-BDA7-1CCEEE24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18F1A-C52C-CE0B-6E92-35F527E98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5FB4-D468-A010-40C7-FC20FECD2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EEF60-CF91-4D59-B7E0-C6DB2BA5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CBCE-E5F6-4B38-A981-DA2BCDB020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E3907-EE7A-1962-E61D-3AB85A28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83254-787F-C827-A949-AEEFF378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5B5CC-E2BD-4212-B64C-ECF0686D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D1DAB-CAB9-E82C-21FB-79DA96CA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A1ECE-11FB-7D09-E897-EDDCDA7AC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4B6E1-4510-FBFA-F00D-024DD0256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ACBCE-E5F6-4B38-A981-DA2BCDB020AA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D1AC4-3A09-AD9C-6103-64B6C5134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3D1D-5981-CEE5-CA81-F5D7CFE35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5B5CC-E2BD-4212-B64C-ECF0686D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ugbekSalaev/LetterCubicGa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B7A1-6342-AA93-2378-43054AA53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baseline="0" dirty="0">
                <a:latin typeface="NimbusRomNo9L-Medi"/>
              </a:rPr>
              <a:t>Uzbek Word Game Modeling using Character-level N-gram</a:t>
            </a:r>
            <a:br>
              <a:rPr lang="en-US" sz="4000" b="0" i="0" u="none" strike="noStrike" baseline="0" dirty="0">
                <a:latin typeface="NimbusRomNo9L-Medi"/>
              </a:rPr>
            </a:br>
            <a:r>
              <a:rPr lang="en-US" sz="4000" b="0" i="0" u="none" strike="noStrike" baseline="0" dirty="0">
                <a:latin typeface="NimbusRomNo9L-Medi"/>
              </a:rPr>
              <a:t>and Statistics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009B5-D234-0915-7759-CE1392267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7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FEB4-024D-43E1-12A3-C2B32F8F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explain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8671D-A17C-50BC-38CF-5D65723B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9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E0D6-9F2C-498A-5667-1C94B066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C0BE3-1878-18E9-AB40-4041FBC0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C169-891B-9404-9D68-39970C8A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27A3-90EA-8394-16ED-6DA7669E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4CB5-6637-EB55-62DA-B2B6EDEE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9B2E-F3AE-1ED1-8F37-09DAC290C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https://github.com/UlugbekSalaev/LetterCubicGame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6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FD60-5C15-D46E-D40E-9FDE6BD8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768C-E61D-1D97-7B88-A7463286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7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2CF1-EE89-56FE-C3D0-2116DAED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273C-97D6-2CAB-BD28-BD2EE8A19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game</a:t>
            </a:r>
          </a:p>
          <a:p>
            <a:r>
              <a:rPr lang="en-US" dirty="0"/>
              <a:t>N-gram (character level)</a:t>
            </a:r>
          </a:p>
          <a:p>
            <a:r>
              <a:rPr lang="en-US" dirty="0"/>
              <a:t>CV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3DA7-E51F-CDFE-FD8D-9EF19A98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5BC4-9D06-D11E-8A3C-095E0566B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4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A76B-A9C8-39E9-8EDD-C4AA35F1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1C35-5155-5178-142A-37FD1A6AE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5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553C-0365-D71A-84E2-B287C88A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5315-3529-4EB9-7B50-4737CFB25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4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50B5-5788-4304-18B0-F49E1ADA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01EE-3A27-7E0E-3ED6-FA2C53C20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4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5065-159D-CF14-4FE2-0B9AEC91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DAED-9EAB-AD47-471B-1EE63127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CEF4-2ECA-10ED-E75C-BB14FF72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7BED-B43F-C509-49FB-1676C8B5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4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NimbusRomNo9L-Medi</vt:lpstr>
      <vt:lpstr>Office Theme</vt:lpstr>
      <vt:lpstr>Uzbek Word Game Modeling using Character-level N-gram and Statistics</vt:lpstr>
      <vt:lpstr>Content</vt:lpstr>
      <vt:lpstr>Terminology</vt:lpstr>
      <vt:lpstr>Introduction</vt:lpstr>
      <vt:lpstr>Problem statement</vt:lpstr>
      <vt:lpstr>Methodology</vt:lpstr>
      <vt:lpstr>Approach I</vt:lpstr>
      <vt:lpstr>Approach II</vt:lpstr>
      <vt:lpstr>Results</vt:lpstr>
      <vt:lpstr>Results explain</vt:lpstr>
      <vt:lpstr>Result Visualisation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Uzbek Word Game Modeling using Character-level N-gram and Statistics</dc:title>
  <dc:creator>ulugbek</dc:creator>
  <cp:lastModifiedBy>ulugbek</cp:lastModifiedBy>
  <cp:revision>1</cp:revision>
  <dcterms:created xsi:type="dcterms:W3CDTF">2022-10-10T06:07:51Z</dcterms:created>
  <dcterms:modified xsi:type="dcterms:W3CDTF">2022-10-10T06:08:19Z</dcterms:modified>
</cp:coreProperties>
</file>