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B758-8AD9-3227-7768-19C506275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A4A80-01A7-9E28-9298-2B2237F4B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F1E6-BC6F-D790-2B66-8F810EBD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C8CA-306F-53FE-59D2-BD96D86D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159E-9921-149B-378A-25F4B69E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E9B9-4E10-2BEB-FE03-80AB24B3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63826-7DC8-56C9-E5AD-79350B70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944A-21AC-3DCD-AD4A-19C1CAC1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78C7-1952-F71A-AB55-94213C4C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5948-EF43-F14F-375C-95419817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BB076-F335-32D7-50FC-4F3466F82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5F68D-E449-D907-77F0-09A99380F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2D52-E978-7644-A8BA-55E7E24E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9DC3-71D0-ED45-49EA-18D2ED5F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016-980E-B7B8-D96C-54F8A8C2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860F-AAAC-782A-ED3C-CF1A339E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21F8-68C2-FEC1-08FE-D79ED77A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FAF3-9350-B9CC-64D1-7326FE80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4397-AB61-C194-DED5-E6F9400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75A2-2EF8-345B-83A8-04A7E1D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2D84-5B40-8371-7C6E-175C7CF0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42B32-3CD9-E4E9-6EBE-4EA560E3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FA9A-81B9-C8AA-B9D2-1808BD5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AB84-CC7F-CEE7-D9CB-E907D3EB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6C99-F341-4D04-8DB6-8097702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038-9F1A-C7E9-04DE-2878521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4B84-5096-8E6D-42C6-4681566F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5119A-A106-7068-113B-54BEEDF09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B1C3-8B0C-79F2-9D2C-E4EAA3AF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8477-2F9E-90EE-5DB7-2B623EC5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529B5-D9EC-51D4-58D4-1E9CF9AC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C9DA-CE34-67A5-3F75-38F3CDBB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6BBD1-AE55-86BA-DED0-8F595BBF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A32E-EF6A-54AD-A42A-ECAC7E97E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3B910-0F1E-7F5D-82E5-81689E5AE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103C-3DFD-00C8-1F11-2A0165E8F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2D97E-AFBC-BFBA-8700-AED28B9F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57126-0EE3-2299-F9EF-A75A7448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52C2E-133A-8C02-662F-7FE20067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71B2-C0B9-F82D-60DF-9EC7B8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DC0DF-7ADC-03A4-E1D7-45D68C35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6E65B-BEE1-4747-D48E-6DA7CC27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88851-7E58-500A-8C6B-47668B22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674B7-EB27-8BF1-B5E2-28D427C0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BEABD-E9E8-7E4B-2DD2-30988561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30B65-CCEF-D920-2CD6-D6950CAA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C3D2-47EC-28E8-25CD-D8C024E3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CBCC-FC41-BB1C-7D31-93397F80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93121-9F97-CBD8-E028-0453AE7D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32BA7-698D-9895-42AF-D3E05D9F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69FD-24D2-C870-5FFC-3B08FC4B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E5D8-0C31-16CC-F687-AD9D730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575C-8420-4CE7-CAE8-C9A6FC83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EC71C-5E80-8F73-A823-234B26872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7BA56-4D95-183C-7D53-B68CF391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A88B-98C0-12B5-7504-7653C370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37AAF-FF9E-5F0E-9F97-EA1184CB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1834-3386-415B-EA36-EBC8EF8C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9D333-8622-4FB1-866A-BE695127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DFAFE-C3E7-D014-94D2-89FB0EAB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D1E4-FCA0-2CD4-9EDD-6433F3C29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A6A40-DEF6-490B-87E8-C2D7EA8C499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3E13-DBDD-1738-43CE-BCCD7347E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9923-6A59-B1C4-0B69-2814D48A6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D0FC-1F65-4ACE-B4D3-ADE62B5A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6065-800A-0541-F136-690885D4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Interfeyslar</a:t>
            </a:r>
            <a:r>
              <a:rPr lang="en-US" dirty="0"/>
              <a:t>. </a:t>
            </a:r>
            <a:r>
              <a:rPr lang="en-US" dirty="0" err="1"/>
              <a:t>Interfeyslarda</a:t>
            </a:r>
            <a:r>
              <a:rPr lang="en-US" dirty="0"/>
              <a:t> </a:t>
            </a:r>
            <a:r>
              <a:rPr lang="en-US" dirty="0" err="1"/>
              <a:t>metodlari</a:t>
            </a:r>
            <a:r>
              <a:rPr lang="en-US" dirty="0"/>
              <a:t> </a:t>
            </a:r>
            <a:r>
              <a:rPr lang="en-US" dirty="0" err="1"/>
              <a:t>e’lon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, </a:t>
            </a:r>
            <a:r>
              <a:rPr lang="en-US" dirty="0" err="1"/>
              <a:t>vorislarda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qo’llash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B453B-3B30-4431-6D27-42BC856F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0706"/>
            <a:ext cx="9144000" cy="1207093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Dasturlash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asoslari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3-semestr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3,4-ma’ruza</a:t>
            </a:r>
          </a:p>
        </p:txBody>
      </p:sp>
    </p:spTree>
    <p:extLst>
      <p:ext uri="{BB962C8B-B14F-4D97-AF65-F5344CB8AC3E}">
        <p14:creationId xmlns:p14="http://schemas.microsoft.com/office/powerpoint/2010/main" val="201676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1E1-525B-CD06-6A1C-68225094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Ko’p</a:t>
            </a:r>
            <a:r>
              <a:rPr lang="en-US" dirty="0"/>
              <a:t> </a:t>
            </a:r>
            <a:r>
              <a:rPr lang="en-US" dirty="0" err="1"/>
              <a:t>sinfli</a:t>
            </a:r>
            <a:r>
              <a:rPr lang="en-US" dirty="0"/>
              <a:t> </a:t>
            </a:r>
            <a:r>
              <a:rPr lang="en-US" dirty="0" err="1"/>
              <a:t>merosxo’rlik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7DC7-4B5D-E0AE-4DDF-89EF19F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2D9380-1FD9-F2B5-917B-B0C71C618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69"/>
          <a:stretch/>
        </p:blipFill>
        <p:spPr bwMode="auto">
          <a:xfrm>
            <a:off x="3257029" y="1690688"/>
            <a:ext cx="5677941" cy="356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5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BDD2-7F68-F9C4-0A7F-C8E88CB3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Afzalliklari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9D0-4ACE-2AF6-4A20-7696FCDA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Moslashuvchanlik</a:t>
            </a:r>
            <a:r>
              <a:rPr lang="en-US" dirty="0"/>
              <a:t>: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,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sinfdan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tafsilotlarini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olmasdan</a:t>
            </a:r>
            <a:r>
              <a:rPr lang="en-US" dirty="0"/>
              <a:t>, </a:t>
            </a:r>
            <a:r>
              <a:rPr lang="en-US" dirty="0" err="1"/>
              <a:t>sinfga</a:t>
            </a:r>
            <a:r>
              <a:rPr lang="en-US" dirty="0"/>
              <a:t> </a:t>
            </a:r>
            <a:r>
              <a:rPr lang="en-US" dirty="0" err="1"/>
              <a:t>funksionallikni</a:t>
            </a:r>
            <a:r>
              <a:rPr lang="en-US" dirty="0"/>
              <a:t> </a:t>
            </a:r>
            <a:r>
              <a:rPr lang="en-US" dirty="0" err="1"/>
              <a:t>qo'shishning</a:t>
            </a:r>
            <a:r>
              <a:rPr lang="en-US" dirty="0"/>
              <a:t> </a:t>
            </a:r>
            <a:r>
              <a:rPr lang="en-US" dirty="0" err="1"/>
              <a:t>moslashuvchan</a:t>
            </a:r>
            <a:r>
              <a:rPr lang="en-US" dirty="0"/>
              <a:t> </a:t>
            </a:r>
            <a:r>
              <a:rPr lang="en-US" dirty="0" err="1"/>
              <a:t>usulini</a:t>
            </a:r>
            <a:r>
              <a:rPr lang="en-US" dirty="0"/>
              <a:t> </a:t>
            </a:r>
            <a:r>
              <a:rPr lang="en-US" dirty="0" err="1"/>
              <a:t>ta'minlaydi</a:t>
            </a:r>
            <a:r>
              <a:rPr lang="en-US" dirty="0"/>
              <a:t>.</a:t>
            </a:r>
          </a:p>
          <a:p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ishlatish</a:t>
            </a:r>
            <a:r>
              <a:rPr lang="en-US" dirty="0"/>
              <a:t>: Bir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interfeyslarni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manbalardan</a:t>
            </a:r>
            <a:r>
              <a:rPr lang="en-US" dirty="0"/>
              <a:t>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ishlatishi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barqaror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yozishni</a:t>
            </a:r>
            <a:r>
              <a:rPr lang="en-US" dirty="0"/>
              <a:t> </a:t>
            </a:r>
            <a:r>
              <a:rPr lang="en-US" dirty="0" err="1"/>
              <a:t>osonlashtiradi</a:t>
            </a:r>
            <a:r>
              <a:rPr lang="en-US" dirty="0"/>
              <a:t>.</a:t>
            </a:r>
          </a:p>
          <a:p>
            <a:r>
              <a:rPr lang="en-US" dirty="0" err="1"/>
              <a:t>Xavotirlarni</a:t>
            </a:r>
            <a:r>
              <a:rPr lang="en-US" dirty="0"/>
              <a:t> </a:t>
            </a:r>
            <a:r>
              <a:rPr lang="en-US" dirty="0" err="1"/>
              <a:t>ajratish</a:t>
            </a:r>
            <a:r>
              <a:rPr lang="en-US" dirty="0"/>
              <a:t>: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muammolarni</a:t>
            </a:r>
            <a:r>
              <a:rPr lang="en-US" dirty="0"/>
              <a:t> </a:t>
            </a:r>
            <a:r>
              <a:rPr lang="en-US" dirty="0" err="1"/>
              <a:t>ajratishga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,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tushunish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saqlashni</a:t>
            </a:r>
            <a:r>
              <a:rPr lang="en-US" dirty="0"/>
              <a:t> </a:t>
            </a:r>
            <a:r>
              <a:rPr lang="en-US" dirty="0" err="1"/>
              <a:t>osonlashtiradi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60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839B-2760-3F86-559E-6A969112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Noqulayliklari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897D-372A-4FAC-3E1B-DCC318CD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Murakkablik</a:t>
            </a:r>
            <a:r>
              <a:rPr lang="en-US" dirty="0"/>
              <a:t>: Bir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interfeyslarni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yanada</a:t>
            </a:r>
            <a:r>
              <a:rPr lang="en-US" dirty="0"/>
              <a:t>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tushunishni</a:t>
            </a:r>
            <a:r>
              <a:rPr lang="en-US" dirty="0"/>
              <a:t> </a:t>
            </a:r>
            <a:r>
              <a:rPr lang="en-US" dirty="0" err="1"/>
              <a:t>qiyinlashtirishi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ayniqsa</a:t>
            </a:r>
            <a:r>
              <a:rPr lang="en-US" dirty="0"/>
              <a:t>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bir-biri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munosabatlarga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.</a:t>
            </a:r>
          </a:p>
          <a:p>
            <a:r>
              <a:rPr lang="en-US" dirty="0" err="1"/>
              <a:t>Nomlash</a:t>
            </a:r>
            <a:r>
              <a:rPr lang="en-US" dirty="0"/>
              <a:t> </a:t>
            </a:r>
            <a:r>
              <a:rPr lang="en-US" dirty="0" err="1"/>
              <a:t>ziddiyatlari</a:t>
            </a:r>
            <a:r>
              <a:rPr lang="en-US" dirty="0"/>
              <a:t>: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, agar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undan</a:t>
            </a:r>
            <a:r>
              <a:rPr lang="en-US" dirty="0"/>
              <a:t> </a:t>
            </a:r>
            <a:r>
              <a:rPr lang="en-US" dirty="0" err="1"/>
              <a:t>ortiq</a:t>
            </a:r>
            <a:r>
              <a:rPr lang="en-US" dirty="0"/>
              <a:t>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nom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imzo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usullar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xususiyatlarni</a:t>
            </a:r>
            <a:r>
              <a:rPr lang="en-US" dirty="0"/>
              <a:t> </a:t>
            </a:r>
            <a:r>
              <a:rPr lang="en-US" dirty="0" err="1"/>
              <a:t>aniqlasa</a:t>
            </a:r>
            <a:r>
              <a:rPr lang="en-US" dirty="0"/>
              <a:t>, </a:t>
            </a:r>
            <a:r>
              <a:rPr lang="en-US" dirty="0" err="1"/>
              <a:t>nomlash</a:t>
            </a:r>
            <a:r>
              <a:rPr lang="en-US" dirty="0"/>
              <a:t> </a:t>
            </a:r>
            <a:r>
              <a:rPr lang="en-US" dirty="0" err="1"/>
              <a:t>ziddiyatlariga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r>
              <a:rPr lang="en-US" dirty="0"/>
              <a:t>Mos </a:t>
            </a:r>
            <a:r>
              <a:rPr lang="en-US" dirty="0" err="1"/>
              <a:t>kelmaydigan</a:t>
            </a:r>
            <a:r>
              <a:rPr lang="en-US" dirty="0"/>
              <a:t> </a:t>
            </a:r>
            <a:r>
              <a:rPr lang="en-US" dirty="0" err="1"/>
              <a:t>xatti-harakatlar</a:t>
            </a:r>
            <a:r>
              <a:rPr lang="en-US" dirty="0"/>
              <a:t>: Agar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undan</a:t>
            </a:r>
            <a:r>
              <a:rPr lang="en-US" dirty="0"/>
              <a:t> </a:t>
            </a:r>
            <a:r>
              <a:rPr lang="en-US" dirty="0" err="1"/>
              <a:t>ortiq</a:t>
            </a:r>
            <a:r>
              <a:rPr lang="en-US" dirty="0"/>
              <a:t>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nom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imzo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, ammo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xatti-harakatlarga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usullarni</a:t>
            </a:r>
            <a:r>
              <a:rPr lang="en-US" dirty="0"/>
              <a:t> </a:t>
            </a:r>
            <a:r>
              <a:rPr lang="en-US" dirty="0" err="1"/>
              <a:t>aniqlasa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oshiradigan</a:t>
            </a:r>
            <a:r>
              <a:rPr lang="en-US" dirty="0"/>
              <a:t> </a:t>
            </a:r>
            <a:r>
              <a:rPr lang="en-US" dirty="0" err="1"/>
              <a:t>sinfda</a:t>
            </a:r>
            <a:r>
              <a:rPr lang="en-US" dirty="0"/>
              <a:t> </a:t>
            </a:r>
            <a:r>
              <a:rPr lang="en-US" dirty="0" err="1"/>
              <a:t>nomuvofiq</a:t>
            </a:r>
            <a:r>
              <a:rPr lang="en-US" dirty="0"/>
              <a:t> </a:t>
            </a:r>
            <a:r>
              <a:rPr lang="en-US" dirty="0" err="1"/>
              <a:t>xatti-harakatlarga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30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0015-214B-8844-8BA0-22AF75AF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432" y="496271"/>
            <a:ext cx="3732295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Interfeys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ko’p</a:t>
            </a:r>
            <a:r>
              <a:rPr lang="en-US" dirty="0"/>
              <a:t> </a:t>
            </a:r>
            <a:r>
              <a:rPr lang="en-US" dirty="0" err="1"/>
              <a:t>sinfli</a:t>
            </a:r>
            <a:r>
              <a:rPr lang="en-US" dirty="0"/>
              <a:t> </a:t>
            </a:r>
            <a:r>
              <a:rPr lang="en-US" dirty="0" err="1"/>
              <a:t>merosxo’rlik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CC40A2-A68E-52B5-9F14-0037AA9E8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185" y="320461"/>
            <a:ext cx="7470530" cy="62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IShakl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IRang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Turtburchak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IShakl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IRang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rang;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* y;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4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C01F-7531-D673-47D1-13CFB8E9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C4EAE1-BA00-6325-5BD2-BF5B0794D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5910"/>
            <a:ext cx="868987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Turtburchak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tb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Turtburchak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(5, 10,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Turtburchak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yuzasi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tb.Yuza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Turtburchak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tb.Rang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ADEE11-4B6D-B5CF-173C-E4563C9E0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168341"/>
            <a:ext cx="8365621" cy="802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Turtburchak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yuzasi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: 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Turtburchak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rangi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:  blue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38E-5300-272D-F508-C7F9C8DB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Interfeys</a:t>
            </a:r>
            <a:r>
              <a:rPr lang="en-US" b="1" dirty="0"/>
              <a:t> </a:t>
            </a:r>
            <a:r>
              <a:rPr lang="en-US" b="1" dirty="0" err="1"/>
              <a:t>nima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549E-18F6-AACB-7817-ED778228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Sinf</a:t>
            </a:r>
            <a:r>
              <a:rPr lang="en-US" dirty="0"/>
              <a:t> (</a:t>
            </a:r>
            <a:r>
              <a:rPr lang="en-US" i="1" dirty="0"/>
              <a:t>Class</a:t>
            </a:r>
            <a:r>
              <a:rPr lang="en-US" dirty="0"/>
              <a:t>) </a:t>
            </a:r>
            <a:r>
              <a:rPr lang="en-US" dirty="0" err="1"/>
              <a:t>kabi</a:t>
            </a:r>
            <a:r>
              <a:rPr lang="en-US" dirty="0"/>
              <a:t>, </a:t>
            </a:r>
            <a:r>
              <a:rPr lang="en-US" dirty="0" err="1"/>
              <a:t>interfeys</a:t>
            </a:r>
            <a:r>
              <a:rPr lang="en-US" dirty="0"/>
              <a:t> (</a:t>
            </a:r>
            <a:r>
              <a:rPr lang="en-US" i="1" dirty="0"/>
              <a:t>Interface</a:t>
            </a:r>
            <a:r>
              <a:rPr lang="en-US" dirty="0"/>
              <a:t>) </a:t>
            </a:r>
            <a:r>
              <a:rPr lang="en-US" dirty="0" err="1"/>
              <a:t>o’zining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Hususiyatlar</a:t>
            </a:r>
            <a:r>
              <a:rPr lang="en-US" dirty="0"/>
              <a:t> (properties)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Metodlar</a:t>
            </a:r>
            <a:r>
              <a:rPr lang="en-US" dirty="0"/>
              <a:t> (methods, events)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hususiyatlar</a:t>
            </a:r>
            <a:r>
              <a:rPr lang="en-US" dirty="0"/>
              <a:t> </a:t>
            </a:r>
            <a:r>
              <a:rPr lang="en-US" dirty="0" err="1"/>
              <a:t>e’lon</a:t>
            </a:r>
            <a:r>
              <a:rPr lang="en-US" dirty="0"/>
              <a:t> </a:t>
            </a:r>
            <a:r>
              <a:rPr lang="en-US" dirty="0" err="1"/>
              <a:t>qilinishini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 </a:t>
            </a:r>
            <a:r>
              <a:rPr lang="en-US" dirty="0" err="1"/>
              <a:t>Interfeys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hususiyat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metodlardan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 </a:t>
            </a:r>
            <a:r>
              <a:rPr lang="en-US" dirty="0" err="1"/>
              <a:t>interfeysni</a:t>
            </a:r>
            <a:r>
              <a:rPr lang="en-US" dirty="0"/>
              <a:t> </a:t>
            </a:r>
            <a:r>
              <a:rPr lang="en-US" dirty="0" err="1"/>
              <a:t>bevosita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bilvosita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(implementation)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bajariladi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1CA6-EE11-B5F3-68B7-CC87D96F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Interfeys</a:t>
            </a:r>
            <a:r>
              <a:rPr lang="en-US" b="1" dirty="0"/>
              <a:t> </a:t>
            </a:r>
            <a:r>
              <a:rPr lang="en-US" b="1" dirty="0" err="1"/>
              <a:t>hususiyatlari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9B90-2CFD-0DBF-DFB9-B4D5C7F7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qilishini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qilishi</a:t>
            </a:r>
            <a:r>
              <a:rPr lang="en-US" dirty="0"/>
              <a:t> </a:t>
            </a:r>
            <a:r>
              <a:rPr lang="en-US" dirty="0" err="1"/>
              <a:t>kerakligini</a:t>
            </a:r>
            <a:r>
              <a:rPr lang="en-US" dirty="0"/>
              <a:t> </a:t>
            </a:r>
            <a:r>
              <a:rPr lang="en-US" dirty="0" err="1"/>
              <a:t>belgilaydi</a:t>
            </a:r>
            <a:r>
              <a:rPr lang="en-US" dirty="0"/>
              <a:t>.</a:t>
            </a:r>
          </a:p>
          <a:p>
            <a:r>
              <a:rPr lang="en-US" dirty="0" err="1"/>
              <a:t>Interfeyslarda</a:t>
            </a:r>
            <a:r>
              <a:rPr lang="en-US" dirty="0"/>
              <a:t> </a:t>
            </a:r>
            <a:r>
              <a:rPr lang="en-US" dirty="0" err="1"/>
              <a:t>shaxsiy</a:t>
            </a:r>
            <a:r>
              <a:rPr lang="en-US" dirty="0"/>
              <a:t> (private) </a:t>
            </a:r>
            <a:r>
              <a:rPr lang="en-US" dirty="0" err="1"/>
              <a:t>hususiyat</a:t>
            </a:r>
            <a:r>
              <a:rPr lang="en-US" dirty="0"/>
              <a:t>/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.</a:t>
            </a:r>
          </a:p>
          <a:p>
            <a:r>
              <a:rPr lang="en-US" dirty="0" err="1"/>
              <a:t>Odatiy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</a:t>
            </a:r>
            <a:r>
              <a:rPr lang="en-US" dirty="0" err="1"/>
              <a:t>Interfeysning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hususiyat</a:t>
            </a:r>
            <a:r>
              <a:rPr lang="en-US" dirty="0"/>
              <a:t>/</a:t>
            </a:r>
            <a:r>
              <a:rPr lang="en-US" dirty="0" err="1"/>
              <a:t>metodlari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 (public)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mavhum</a:t>
            </a:r>
            <a:r>
              <a:rPr lang="en-US" dirty="0"/>
              <a:t> (abstract) </a:t>
            </a:r>
            <a:r>
              <a:rPr lang="en-US" dirty="0" err="1"/>
              <a:t>bo’ladi</a:t>
            </a:r>
            <a:r>
              <a:rPr lang="en-US" dirty="0"/>
              <a:t>.</a:t>
            </a:r>
          </a:p>
          <a:p>
            <a:r>
              <a:rPr lang="en-US" dirty="0" err="1"/>
              <a:t>Interfeys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doim</a:t>
            </a:r>
            <a:r>
              <a:rPr lang="en-US" dirty="0"/>
              <a:t> "</a:t>
            </a:r>
            <a:r>
              <a:rPr lang="en-US" i="1" dirty="0"/>
              <a:t>interface</a:t>
            </a:r>
            <a:r>
              <a:rPr lang="en-US" dirty="0"/>
              <a:t>" </a:t>
            </a:r>
            <a:r>
              <a:rPr lang="en-US" dirty="0" err="1"/>
              <a:t>kalit</a:t>
            </a:r>
            <a:r>
              <a:rPr lang="en-US" dirty="0"/>
              <a:t> </a:t>
            </a:r>
            <a:r>
              <a:rPr lang="en-US" dirty="0" err="1"/>
              <a:t>so'zi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.</a:t>
            </a:r>
          </a:p>
          <a:p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sinflar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4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1E12-B3E4-89AE-0962-02D45E29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Interfeys</a:t>
            </a:r>
            <a:r>
              <a:rPr lang="en-US" b="1" dirty="0"/>
              <a:t> </a:t>
            </a:r>
            <a:r>
              <a:rPr lang="en-US" b="1" dirty="0" err="1"/>
              <a:t>e’lon</a:t>
            </a:r>
            <a:r>
              <a:rPr lang="en-US" b="1" dirty="0"/>
              <a:t> </a:t>
            </a:r>
            <a:r>
              <a:rPr lang="en-US" b="1" dirty="0" err="1"/>
              <a:t>qilish</a:t>
            </a:r>
            <a:r>
              <a:rPr lang="en-US" b="1" dirty="0"/>
              <a:t> </a:t>
            </a:r>
            <a:r>
              <a:rPr lang="en-US" b="1" dirty="0" err="1"/>
              <a:t>sintaksisi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1C575F-1C99-DBF9-BB7A-253A2B5AA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654" y="2738140"/>
            <a:ext cx="8156079" cy="252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interface &lt;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interface_nomi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7323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Hodida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(Events)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e’lon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qilish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7323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Metod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(method)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e’lon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qilish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7323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Hususiyat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e’lon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qilish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8DB3-97B1-9737-BE75-5D3ED99D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Interfeysdan</a:t>
            </a:r>
            <a:r>
              <a:rPr lang="en-US" b="1" dirty="0"/>
              <a:t> </a:t>
            </a:r>
            <a:r>
              <a:rPr lang="en-US" b="1" dirty="0" err="1"/>
              <a:t>foydalanish</a:t>
            </a:r>
            <a:r>
              <a:rPr lang="en-US" b="1" dirty="0"/>
              <a:t> </a:t>
            </a:r>
            <a:r>
              <a:rPr lang="en-US" b="1" dirty="0" err="1"/>
              <a:t>sintaksisi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DFC484-06D0-3ABE-B7DE-9D0072A40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3238"/>
            <a:ext cx="6703758" cy="135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class_nomi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interfeys_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nomi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C6297F-609C-CB5D-9FA6-FA4BB4AE7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0793"/>
            <a:ext cx="4732065" cy="135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Triangle : 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IShape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6B55-C30C-6CA8-EE26-C42A17F2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Interfeys</a:t>
            </a:r>
            <a:r>
              <a:rPr lang="en-US" b="1" dirty="0"/>
              <a:t> </a:t>
            </a:r>
            <a:r>
              <a:rPr lang="en-US" b="1" dirty="0" err="1"/>
              <a:t>e’lon</a:t>
            </a:r>
            <a:r>
              <a:rPr lang="en-US" b="1" dirty="0"/>
              <a:t> </a:t>
            </a:r>
            <a:r>
              <a:rPr lang="en-US" b="1" dirty="0" err="1"/>
              <a:t>qilish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7138-912E-CC2E-A68A-C189F7F3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18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Interfeysni</a:t>
            </a:r>
            <a:r>
              <a:rPr lang="en-US" dirty="0"/>
              <a:t> </a:t>
            </a:r>
            <a:r>
              <a:rPr lang="en-US" dirty="0" err="1"/>
              <a:t>e’lon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interfeys</a:t>
            </a:r>
            <a:r>
              <a:rPr lang="en-US" dirty="0"/>
              <a:t> </a:t>
            </a:r>
            <a:r>
              <a:rPr lang="en-US" dirty="0" err="1"/>
              <a:t>kalit</a:t>
            </a:r>
            <a:r>
              <a:rPr lang="en-US" dirty="0"/>
              <a:t> </a:t>
            </a:r>
            <a:r>
              <a:rPr lang="en-US" dirty="0" err="1"/>
              <a:t>so’zidan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 U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mavhumlikni</a:t>
            </a:r>
            <a:r>
              <a:rPr lang="en-US" dirty="0"/>
              <a:t> (abstract) </a:t>
            </a:r>
            <a:r>
              <a:rPr lang="en-US" dirty="0" err="1"/>
              <a:t>ta'minlash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</a:t>
            </a:r>
            <a:r>
              <a:rPr lang="en-US" dirty="0" err="1"/>
              <a:t>Ya'ni</a:t>
            </a:r>
            <a:r>
              <a:rPr lang="en-US" dirty="0"/>
              <a:t>, </a:t>
            </a:r>
            <a:r>
              <a:rPr lang="en-US" dirty="0" err="1"/>
              <a:t>interfeysdagi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metodlar</a:t>
            </a:r>
            <a:r>
              <a:rPr lang="en-US" dirty="0"/>
              <a:t> </a:t>
            </a:r>
            <a:r>
              <a:rPr lang="en-US" dirty="0" err="1"/>
              <a:t>bo’sh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e'lon</a:t>
            </a:r>
            <a:r>
              <a:rPr lang="en-US" dirty="0"/>
              <a:t> </a:t>
            </a:r>
            <a:r>
              <a:rPr lang="en-US" dirty="0" err="1"/>
              <a:t>qilinadi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sukut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mavhumdir</a:t>
            </a:r>
            <a:r>
              <a:rPr lang="en-US" dirty="0"/>
              <a:t>. </a:t>
            </a:r>
            <a:r>
              <a:rPr lang="en-US" dirty="0" err="1"/>
              <a:t>Interfeysni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oshiradigan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interfeysda</a:t>
            </a:r>
            <a:r>
              <a:rPr lang="en-US" dirty="0"/>
              <a:t> </a:t>
            </a:r>
            <a:r>
              <a:rPr lang="en-US" dirty="0" err="1"/>
              <a:t>e'lon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usullarni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43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CCF2-F749-48DD-FAAD-09A81C81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650" y="467674"/>
            <a:ext cx="4320612" cy="29613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Interfeyslarda</a:t>
            </a:r>
            <a:r>
              <a:rPr lang="en-US" dirty="0"/>
              <a:t> </a:t>
            </a:r>
            <a:r>
              <a:rPr lang="en-US" dirty="0" err="1"/>
              <a:t>metodlari</a:t>
            </a:r>
            <a:r>
              <a:rPr lang="en-US" dirty="0"/>
              <a:t> </a:t>
            </a:r>
            <a:r>
              <a:rPr lang="en-US" dirty="0" err="1"/>
              <a:t>e’lon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vorislarda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qo’llash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03CEC29-194F-5E58-9C4C-DFC9B5EE2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738" y="89625"/>
            <a:ext cx="6442816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en-US" sz="1400" dirty="0" err="1">
                <a:solidFill>
                  <a:srgbClr val="008200"/>
                </a:solidFill>
                <a:latin typeface="Consolas" panose="020B0609020204030204" pitchFamily="49" charset="0"/>
              </a:rPr>
              <a:t>oddiy</a:t>
            </a:r>
            <a:r>
              <a:rPr lang="en-US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e’lon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qilish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IShakl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metod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aniqlanmasdan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e’lon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qilinadi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Doira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sinfi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interfeys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Ishakldan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mero</a:t>
            </a:r>
            <a:r>
              <a:rPr lang="en-US" altLang="en-US" sz="1400" dirty="0" err="1">
                <a:solidFill>
                  <a:srgbClr val="008200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8200"/>
                </a:solidFill>
                <a:latin typeface="Consolas" panose="020B0609020204030204" pitchFamily="49" charset="0"/>
              </a:rPr>
              <a:t>oladi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Doira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IShakl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int r=5;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metod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tanasini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qayta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yozamiz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return 2*3.14*r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Asosiy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Method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 (String []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Obyekt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yaratish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Doira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Doira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metodni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charish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d.yuza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22D2F5-95E1-E541-64A0-B8FEC64D45D5}"/>
              </a:ext>
            </a:extLst>
          </p:cNvPr>
          <p:cNvCxnSpPr>
            <a:cxnSpLocks/>
          </p:cNvCxnSpPr>
          <p:nvPr/>
        </p:nvCxnSpPr>
        <p:spPr>
          <a:xfrm flipH="1">
            <a:off x="3828516" y="5050564"/>
            <a:ext cx="3204673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C185BE-D636-D78D-559D-3C3A921FF89B}"/>
              </a:ext>
            </a:extLst>
          </p:cNvPr>
          <p:cNvSpPr txBox="1"/>
          <p:nvPr/>
        </p:nvSpPr>
        <p:spPr>
          <a:xfrm>
            <a:off x="7212650" y="4386758"/>
            <a:ext cx="311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Ushbu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yuza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metodi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mazkur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joyda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abstract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metod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hisoblanadimi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249E9F-E1A0-3079-1D06-6A005124BF89}"/>
              </a:ext>
            </a:extLst>
          </p:cNvPr>
          <p:cNvSpPr txBox="1"/>
          <p:nvPr/>
        </p:nvSpPr>
        <p:spPr>
          <a:xfrm>
            <a:off x="7212650" y="5688801"/>
            <a:ext cx="4505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Eslatma</a:t>
            </a:r>
            <a:r>
              <a:rPr lang="en-US" dirty="0"/>
              <a:t>: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interfeysning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usullarini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oshirishni</a:t>
            </a:r>
            <a:r>
              <a:rPr lang="en-US" dirty="0"/>
              <a:t> </a:t>
            </a:r>
            <a:r>
              <a:rPr lang="en-US" dirty="0" err="1"/>
              <a:t>ta'minlashimiz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05E7-8071-6DF7-EBCE-336A01A2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Afzalliklari</a:t>
            </a:r>
            <a:r>
              <a:rPr lang="en-US" dirty="0"/>
              <a:t> (</a:t>
            </a:r>
            <a:r>
              <a:rPr lang="en-US" dirty="0" err="1"/>
              <a:t>interfeys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113B-EB9C-F011-2953-314D16C2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Metodlarni</a:t>
            </a:r>
            <a:r>
              <a:rPr lang="en-US" dirty="0"/>
              <a:t> </a:t>
            </a:r>
            <a:r>
              <a:rPr lang="en-US" dirty="0" err="1"/>
              <a:t>yozishga</a:t>
            </a:r>
            <a:r>
              <a:rPr lang="en-US" dirty="0"/>
              <a:t> </a:t>
            </a:r>
            <a:r>
              <a:rPr lang="en-US" dirty="0" err="1"/>
              <a:t>majburlash</a:t>
            </a:r>
            <a:r>
              <a:rPr lang="en-US" dirty="0"/>
              <a:t>.</a:t>
            </a:r>
          </a:p>
          <a:p>
            <a:r>
              <a:rPr lang="en-US" dirty="0"/>
              <a:t>U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mavhumlikka</a:t>
            </a:r>
            <a:r>
              <a:rPr lang="en-US" dirty="0"/>
              <a:t> </a:t>
            </a:r>
            <a:r>
              <a:rPr lang="en-US" dirty="0" err="1"/>
              <a:t>erishish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r>
              <a:rPr lang="en-US" dirty="0" err="1"/>
              <a:t>Komponentlarga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 </a:t>
            </a:r>
            <a:r>
              <a:rPr lang="en-US" dirty="0" err="1"/>
              <a:t>dasturlashga</a:t>
            </a:r>
            <a:r>
              <a:rPr lang="en-US" dirty="0"/>
              <a:t> </a:t>
            </a:r>
            <a:r>
              <a:rPr lang="en-US" dirty="0" err="1"/>
              <a:t>erishish</a:t>
            </a:r>
            <a:r>
              <a:rPr lang="en-US" dirty="0"/>
              <a:t> </a:t>
            </a:r>
            <a:r>
              <a:rPr lang="en-US" dirty="0" err="1"/>
              <a:t>uchun</a:t>
            </a:r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mavhumlikka</a:t>
            </a:r>
            <a:r>
              <a:rPr lang="en-US" dirty="0"/>
              <a:t> </a:t>
            </a:r>
            <a:r>
              <a:rPr lang="en-US" dirty="0" err="1"/>
              <a:t>erishish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.</a:t>
            </a:r>
          </a:p>
          <a:p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ilovalar</a:t>
            </a:r>
            <a:r>
              <a:rPr lang="en-US" dirty="0"/>
              <a:t> </a:t>
            </a:r>
            <a:r>
              <a:rPr lang="en-US" dirty="0" err="1"/>
              <a:t>arxitekturasini</a:t>
            </a:r>
            <a:r>
              <a:rPr lang="en-US" dirty="0"/>
              <a:t> </a:t>
            </a:r>
            <a:r>
              <a:rPr lang="en-US" dirty="0" err="1"/>
              <a:t>belgilab</a:t>
            </a:r>
            <a:r>
              <a:rPr lang="en-US" dirty="0"/>
              <a:t> </a:t>
            </a:r>
            <a:r>
              <a:rPr lang="en-US" dirty="0" err="1"/>
              <a:t>berish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2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C8A7-3C1E-7B96-19A5-3E29EC84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Ko’p</a:t>
            </a:r>
            <a:r>
              <a:rPr lang="en-US" dirty="0"/>
              <a:t> </a:t>
            </a:r>
            <a:r>
              <a:rPr lang="en-US" dirty="0" err="1"/>
              <a:t>sinfli</a:t>
            </a:r>
            <a:r>
              <a:rPr lang="en-US" dirty="0"/>
              <a:t> </a:t>
            </a:r>
            <a:r>
              <a:rPr lang="en-US" dirty="0" err="1"/>
              <a:t>merosxo’rlik</a:t>
            </a:r>
            <a:r>
              <a:rPr lang="en-US" dirty="0"/>
              <a:t> (</a:t>
            </a:r>
            <a:r>
              <a:rPr lang="en-US" i="1" dirty="0"/>
              <a:t>Multiple inheritance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FDE3-80EE-A587-D32E-3F0F8056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Ko’p</a:t>
            </a:r>
            <a:r>
              <a:rPr lang="en-US" dirty="0"/>
              <a:t> </a:t>
            </a:r>
            <a:r>
              <a:rPr lang="en-US" dirty="0" err="1"/>
              <a:t>merosxo'rlik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sinflardan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anglatadi</a:t>
            </a:r>
            <a:r>
              <a:rPr lang="en-US" dirty="0"/>
              <a:t>. C#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merosini</a:t>
            </a:r>
            <a:r>
              <a:rPr lang="en-US" dirty="0"/>
              <a:t> </a:t>
            </a:r>
            <a:r>
              <a:rPr lang="en-US" dirty="0" err="1"/>
              <a:t>qo'llab-quvvatlamaydi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interfeys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qo'llab-quvvatlaydi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Interfeys</a:t>
            </a:r>
            <a:r>
              <a:rPr lang="en-US" dirty="0"/>
              <a:t>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muayyan</a:t>
            </a:r>
            <a:r>
              <a:rPr lang="en-US" dirty="0"/>
              <a:t> </a:t>
            </a:r>
            <a:r>
              <a:rPr lang="en-US" dirty="0" err="1"/>
              <a:t>xatti-harakatlarni</a:t>
            </a:r>
            <a:r>
              <a:rPr lang="en-US" dirty="0"/>
              <a:t> </a:t>
            </a:r>
            <a:r>
              <a:rPr lang="en-US" dirty="0" err="1"/>
              <a:t>ta'minlash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mavhum</a:t>
            </a:r>
            <a:r>
              <a:rPr lang="en-US" dirty="0"/>
              <a:t> </a:t>
            </a:r>
            <a:r>
              <a:rPr lang="en-US" dirty="0" err="1"/>
              <a:t>usullar</a:t>
            </a:r>
            <a:r>
              <a:rPr lang="en-US" dirty="0"/>
              <a:t> </a:t>
            </a:r>
            <a:r>
              <a:rPr lang="en-US" dirty="0" err="1"/>
              <a:t>to'plami</a:t>
            </a:r>
            <a:r>
              <a:rPr lang="en-US" dirty="0"/>
              <a:t>.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sinfdan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Bir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interfeyslardan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manbalardan</a:t>
            </a:r>
            <a:r>
              <a:rPr lang="en-US" dirty="0"/>
              <a:t> </a:t>
            </a:r>
            <a:r>
              <a:rPr lang="en-US" dirty="0" err="1"/>
              <a:t>funksionallikni</a:t>
            </a:r>
            <a:r>
              <a:rPr lang="en-US" dirty="0"/>
              <a:t> 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81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852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Interfeyslar. Interfeyslarda metodlari e’lon qilish, vorislarda ularni qayta aniqlash va qo’llash</vt:lpstr>
      <vt:lpstr>Interfeys nima?</vt:lpstr>
      <vt:lpstr>Interfeys hususiyatlari</vt:lpstr>
      <vt:lpstr>Interfeys e’lon qilish sintaksisi</vt:lpstr>
      <vt:lpstr>Interfeysdan foydalanish sintaksisi</vt:lpstr>
      <vt:lpstr>Interfeys e’lon qilish</vt:lpstr>
      <vt:lpstr>Interfeyslarda metodlari e’lon qilish,  vorislarda ularni qayta aniqlash va qo’llash</vt:lpstr>
      <vt:lpstr>Afzalliklari (interfeys)</vt:lpstr>
      <vt:lpstr>Ko’p sinfli merosxo’rlik (Multiple inheritance)</vt:lpstr>
      <vt:lpstr>Ko’p sinfli merosxo’rlik</vt:lpstr>
      <vt:lpstr>Afzalliklari</vt:lpstr>
      <vt:lpstr>Noqulayliklari</vt:lpstr>
      <vt:lpstr>Interfeys orqali ko’p sinfli merosxo’rlik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Interfeyslar. Interfeyslarda metodlari e’lon qilish, vorislarda ularni qayta aniqlash va qo’llash</dc:title>
  <dc:creator>ulugbek</dc:creator>
  <cp:lastModifiedBy>ulugbek</cp:lastModifiedBy>
  <cp:revision>4</cp:revision>
  <dcterms:created xsi:type="dcterms:W3CDTF">2023-10-03T04:44:37Z</dcterms:created>
  <dcterms:modified xsi:type="dcterms:W3CDTF">2023-10-03T05:42:38Z</dcterms:modified>
</cp:coreProperties>
</file>