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196" y="639097"/>
            <a:ext cx="6620875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JavaScriptda</a:t>
            </a:r>
            <a:r>
              <a:rPr lang="en-US" sz="8000" dirty="0"/>
              <a:t> </a:t>
            </a:r>
            <a:r>
              <a:rPr lang="en-US" sz="8000" dirty="0" err="1"/>
              <a:t>massivlar</a:t>
            </a:r>
            <a:r>
              <a:rPr lang="en-US" sz="8000" dirty="0"/>
              <a:t> </a:t>
            </a:r>
            <a:r>
              <a:rPr lang="en-US" sz="8000" dirty="0" err="1"/>
              <a:t>bilan</a:t>
            </a:r>
            <a:r>
              <a:rPr lang="en-US" sz="8000" dirty="0"/>
              <a:t> </a:t>
            </a:r>
            <a:r>
              <a:rPr lang="en-US" sz="8000" dirty="0" err="1"/>
              <a:t>ishlash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FrameWORKS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3-ma’ruza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807F-B534-0ACB-CD1F-92F4D8DC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elementlarini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A974-9436-44E3-91BA-BF2A9AD9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62" y="2108201"/>
            <a:ext cx="7422204" cy="376089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text +=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"&lt;li&gt;"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"&lt;/li&gt;"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+=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CE218-69B6-3296-EE4A-BB85AC60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427" y="2372091"/>
            <a:ext cx="3480451" cy="1616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4541D-BA99-0701-5C20-3E23EC7C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254" y="4235423"/>
            <a:ext cx="2873986" cy="18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8F1-C04C-3096-18AC-6E69FFC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qo’shish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ACF-0C35-A9FD-6B16-E90BF0F7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guruh.push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224-kidt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”); 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guruh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massiviga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yangi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element 						//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qo’shildi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“224-kidt"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[10]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“225-kidt"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//undefined </a:t>
            </a:r>
            <a:r>
              <a:rPr lang="en-US" sz="24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qiymatli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elementlar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					   //	</a:t>
            </a:r>
            <a:r>
              <a:rPr lang="en-US" sz="24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paydo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bo’lib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qoladi</a:t>
            </a:r>
            <a:r>
              <a:rPr lang="en-US" sz="24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4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70FD-CA65-3A1F-62A5-E93EB2AC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Assosativ</a:t>
            </a:r>
            <a:r>
              <a:rPr lang="en-US" dirty="0"/>
              <a:t> </a:t>
            </a:r>
            <a:r>
              <a:rPr lang="en-US" dirty="0" err="1"/>
              <a:t>massiv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5CB1-68E3-655F-8861-9CD2450C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JavaScript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assosiativ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massivni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qo’llamaydi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Franklin Gothic Book (Body)"/>
              </a:rPr>
              <a:t>Object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sifatida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foydalanish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kerak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, agar element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indeksi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Franklin Gothic Book (Body)"/>
              </a:rPr>
              <a:t>strings (text)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Franklin Gothic Book (Body)"/>
              </a:rPr>
              <a:t>bo’lsa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Franklin Gothic Book (Body)"/>
              </a:rPr>
              <a:t>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sifatida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fodyalanasiz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, agar element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ranklin Gothic Book (Body)"/>
              </a:rPr>
              <a:t>indeksi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Franklin Gothic Book (Body)"/>
              </a:rPr>
              <a:t>number (son)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Franklin Gothic Book (Body)"/>
              </a:rPr>
              <a:t>bo’lsa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ranklin Gothic Book (Body)"/>
              </a:rPr>
              <a:t>.</a:t>
            </a:r>
            <a:endParaRPr lang="en-US" sz="2400" dirty="0">
              <a:latin typeface="Franklin Gothic Book (Body)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Fizika-matematika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yil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2022"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talaba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					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bo’ladi</a:t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     					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bo’ladi</a:t>
            </a:r>
            <a:endParaRPr lang="en-US" sz="2400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4824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644F-5A1F-2098-7A37-D2C61BB7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Funksiyaga</a:t>
            </a:r>
            <a:r>
              <a:rPr lang="en-US" dirty="0"/>
              <a:t>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yuborish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DFE0E-E67A-F251-7726-65B65426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AFD32A-5FF3-EA19-6AE7-27AC8B07449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7422204" cy="3760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guruh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“221-kidt"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“222-kidt"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“223-kidt"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guruh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guruh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	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guruh.length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		alert(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guruh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735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899-8B9B-A02B-DE9E-6CE76A96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Topshiriqlar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E61E-1822-4530-C78C-8E0B0B85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buFont typeface="Wingdings" panose="05000000000000000000" pitchFamily="2" charset="2"/>
              <a:buChar char="v"/>
            </a:pPr>
            <a:r>
              <a:rPr lang="en-US" sz="2800" dirty="0" err="1"/>
              <a:t>Massivda</a:t>
            </a:r>
            <a:r>
              <a:rPr lang="en-US" sz="2800" dirty="0"/>
              <a:t> </a:t>
            </a:r>
            <a:r>
              <a:rPr lang="en-US" sz="2800" dirty="0" err="1"/>
              <a:t>qidirish</a:t>
            </a:r>
            <a:r>
              <a:rPr lang="en-US" sz="2800" dirty="0"/>
              <a:t> (</a:t>
            </a:r>
            <a:r>
              <a:rPr lang="en-US" sz="2800" dirty="0" err="1"/>
              <a:t>Chiziqli</a:t>
            </a:r>
            <a:r>
              <a:rPr lang="en-US" sz="2800" dirty="0"/>
              <a:t> </a:t>
            </a:r>
            <a:r>
              <a:rPr lang="en-US" sz="2800" dirty="0" err="1"/>
              <a:t>qidirish</a:t>
            </a:r>
            <a:r>
              <a:rPr lang="en-US" sz="2800" dirty="0"/>
              <a:t>)</a:t>
            </a:r>
          </a:p>
          <a:p>
            <a:pPr marL="339725" indent="-339725">
              <a:buFont typeface="Wingdings" panose="05000000000000000000" pitchFamily="2" charset="2"/>
              <a:buChar char="v"/>
            </a:pPr>
            <a:r>
              <a:rPr lang="en-US" sz="2800" dirty="0" err="1"/>
              <a:t>Massivni</a:t>
            </a:r>
            <a:r>
              <a:rPr lang="en-US" sz="2800" dirty="0"/>
              <a:t> </a:t>
            </a:r>
            <a:r>
              <a:rPr lang="en-US" sz="2800" dirty="0" err="1"/>
              <a:t>tartiblash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534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D35D-43CD-2B4A-7F3A-912EC84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7746-1D21-DD43-41CC-C70112A7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JS HTML </a:t>
            </a:r>
            <a:r>
              <a:rPr lang="en-US" sz="2800" dirty="0" err="1"/>
              <a:t>selectorlari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ishlash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Massiv</a:t>
            </a:r>
            <a:r>
              <a:rPr lang="en-US" sz="2800" dirty="0"/>
              <a:t> </a:t>
            </a:r>
            <a:r>
              <a:rPr lang="en-US" sz="2800" dirty="0" err="1"/>
              <a:t>nima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JS da </a:t>
            </a:r>
            <a:r>
              <a:rPr lang="en-US" sz="2800" dirty="0" err="1"/>
              <a:t>Massiv</a:t>
            </a:r>
            <a:r>
              <a:rPr lang="en-US" sz="2800" dirty="0"/>
              <a:t> </a:t>
            </a:r>
            <a:r>
              <a:rPr lang="en-US" sz="2800" dirty="0" err="1"/>
              <a:t>e’lon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qiymat</a:t>
            </a:r>
            <a:r>
              <a:rPr lang="en-US" sz="2800" dirty="0"/>
              <a:t> </a:t>
            </a:r>
            <a:r>
              <a:rPr lang="en-US" sz="2800" dirty="0" err="1"/>
              <a:t>joylashtirish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Massivga</a:t>
            </a:r>
            <a:r>
              <a:rPr lang="en-US" sz="2800" dirty="0"/>
              <a:t> </a:t>
            </a:r>
            <a:r>
              <a:rPr lang="en-US" sz="2800" dirty="0" err="1"/>
              <a:t>murojat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Massiv</a:t>
            </a:r>
            <a:r>
              <a:rPr lang="en-US" sz="2800" dirty="0"/>
              <a:t> </a:t>
            </a:r>
            <a:r>
              <a:rPr lang="en-US" sz="2800" dirty="0" err="1"/>
              <a:t>metodlari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Funksiyaga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massiv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yuborish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28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CE9E-A76C-B2BD-906F-8B4E183C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JS HTML </a:t>
            </a:r>
            <a:r>
              <a:rPr lang="en-US" sz="4800" dirty="0" err="1"/>
              <a:t>selectorlari</a:t>
            </a:r>
            <a:r>
              <a:rPr lang="en-US" sz="4800" dirty="0"/>
              <a:t> </a:t>
            </a:r>
            <a:r>
              <a:rPr lang="en-US" sz="4800" dirty="0" err="1"/>
              <a:t>bilan</a:t>
            </a:r>
            <a:r>
              <a:rPr lang="en-US" sz="4800" dirty="0"/>
              <a:t> </a:t>
            </a:r>
            <a:r>
              <a:rPr lang="en-US" sz="4800" dirty="0" err="1"/>
              <a:t>ishlash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821-FCCE-C691-7634-5C240FBF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document.getElementByClassName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86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BFC-8F72-726D-7E9B-C86FC85C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Massiv</a:t>
            </a:r>
            <a:r>
              <a:rPr lang="en-US" sz="4800" dirty="0"/>
              <a:t> </a:t>
            </a:r>
            <a:r>
              <a:rPr lang="en-US" sz="4800" dirty="0" err="1"/>
              <a:t>nima</a:t>
            </a:r>
            <a:r>
              <a:rPr lang="en-US" sz="480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FF1D-190A-BCBD-B920-116D5838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/>
              <a:t>Massiv</a:t>
            </a:r>
            <a:r>
              <a:rPr lang="en-US" sz="2800" b="1" dirty="0"/>
              <a:t>:</a:t>
            </a:r>
          </a:p>
          <a:p>
            <a:pPr marL="690563" indent="0">
              <a:buNone/>
            </a:pPr>
            <a:r>
              <a:rPr lang="en-US" sz="2800" dirty="0"/>
              <a:t>Bir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turdagi</a:t>
            </a:r>
            <a:r>
              <a:rPr lang="en-US" sz="2800" dirty="0"/>
              <a:t> </a:t>
            </a:r>
            <a:r>
              <a:rPr lang="en-US" sz="2800" dirty="0" err="1"/>
              <a:t>qiymatlarni</a:t>
            </a:r>
            <a:r>
              <a:rPr lang="en-US" sz="2800" dirty="0"/>
              <a:t> </a:t>
            </a:r>
            <a:r>
              <a:rPr lang="en-US" sz="2800" dirty="0" err="1"/>
              <a:t>o’z</a:t>
            </a:r>
            <a:r>
              <a:rPr lang="en-US" sz="2800" dirty="0"/>
              <a:t> </a:t>
            </a:r>
            <a:r>
              <a:rPr lang="en-US" sz="2800" dirty="0" err="1"/>
              <a:t>ichiga</a:t>
            </a:r>
            <a:r>
              <a:rPr lang="en-US" sz="2800" dirty="0"/>
              <a:t> </a:t>
            </a:r>
            <a:r>
              <a:rPr lang="en-US" sz="2800" dirty="0" err="1"/>
              <a:t>oladigan</a:t>
            </a:r>
            <a:r>
              <a:rPr lang="en-US" sz="2800" dirty="0"/>
              <a:t> </a:t>
            </a:r>
            <a:r>
              <a:rPr lang="en-US" sz="2800" dirty="0" err="1"/>
              <a:t>ma’lumotlar</a:t>
            </a:r>
            <a:r>
              <a:rPr lang="en-US" sz="2800" dirty="0"/>
              <a:t> </a:t>
            </a:r>
            <a:r>
              <a:rPr lang="en-US" sz="2800" dirty="0" err="1"/>
              <a:t>tuzilmasi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/>
              <a:t>Javascriptda</a:t>
            </a:r>
            <a:r>
              <a:rPr lang="en-US" sz="2800" b="1" dirty="0"/>
              <a:t> </a:t>
            </a:r>
            <a:r>
              <a:rPr lang="en-US" sz="2800" b="1" dirty="0" err="1"/>
              <a:t>massiv</a:t>
            </a:r>
            <a:r>
              <a:rPr lang="en-US" sz="2800" b="1" dirty="0"/>
              <a:t>:</a:t>
            </a:r>
          </a:p>
          <a:p>
            <a:pPr marL="1089025" indent="-457200">
              <a:buFont typeface="Wingdings" panose="05000000000000000000" pitchFamily="2" charset="2"/>
              <a:buChar char="q"/>
            </a:pPr>
            <a:r>
              <a:rPr lang="en-US" sz="2800" dirty="0"/>
              <a:t>“Dynamic” </a:t>
            </a:r>
            <a:r>
              <a:rPr lang="en-US" sz="2800" dirty="0" err="1"/>
              <a:t>tarzda</a:t>
            </a:r>
            <a:r>
              <a:rPr lang="en-US" sz="2800" dirty="0"/>
              <a:t> </a:t>
            </a:r>
            <a:r>
              <a:rPr lang="en-US" sz="2800" dirty="0" err="1"/>
              <a:t>bo’ladi</a:t>
            </a:r>
            <a:r>
              <a:rPr lang="en-US" sz="2800" dirty="0"/>
              <a:t>, </a:t>
            </a:r>
            <a:r>
              <a:rPr lang="en-US" sz="2800" dirty="0" err="1"/>
              <a:t>bunda</a:t>
            </a:r>
            <a:r>
              <a:rPr lang="en-US" sz="2800" dirty="0"/>
              <a:t> </a:t>
            </a:r>
            <a:r>
              <a:rPr lang="en-US" sz="2800" dirty="0" err="1"/>
              <a:t>massiv</a:t>
            </a:r>
            <a:r>
              <a:rPr lang="en-US" sz="2800" dirty="0"/>
              <a:t> </a:t>
            </a:r>
            <a:r>
              <a:rPr lang="en-US" sz="2800" dirty="0" err="1"/>
              <a:t>yaratilgandan</a:t>
            </a:r>
            <a:r>
              <a:rPr lang="en-US" sz="2800" dirty="0"/>
              <a:t> </a:t>
            </a:r>
            <a:r>
              <a:rPr lang="en-US" sz="2800" dirty="0" err="1"/>
              <a:t>so’ng</a:t>
            </a:r>
            <a:r>
              <a:rPr lang="en-US" sz="2800" dirty="0"/>
              <a:t> </a:t>
            </a:r>
            <a:r>
              <a:rPr lang="en-US" sz="2800" dirty="0" err="1"/>
              <a:t>uni</a:t>
            </a:r>
            <a:r>
              <a:rPr lang="en-US" sz="2800" dirty="0"/>
              <a:t> </a:t>
            </a:r>
            <a:r>
              <a:rPr lang="en-US" sz="2800" dirty="0" err="1"/>
              <a:t>o’lchamlarini</a:t>
            </a:r>
            <a:r>
              <a:rPr lang="en-US" sz="2800" dirty="0"/>
              <a:t> </a:t>
            </a:r>
            <a:r>
              <a:rPr lang="en-US" sz="2800" dirty="0" err="1"/>
              <a:t>o’zgartirish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 </a:t>
            </a:r>
          </a:p>
          <a:p>
            <a:pPr marL="1089025" indent="-457200">
              <a:buFont typeface="Wingdings" panose="05000000000000000000" pitchFamily="2" charset="2"/>
              <a:buChar char="q"/>
            </a:pPr>
            <a:r>
              <a:rPr lang="en-US" sz="2800" dirty="0"/>
              <a:t>JS da </a:t>
            </a:r>
            <a:r>
              <a:rPr lang="en-US" sz="2800" dirty="0" err="1"/>
              <a:t>massiv</a:t>
            </a:r>
            <a:r>
              <a:rPr lang="en-US" sz="2800" dirty="0"/>
              <a:t> </a:t>
            </a:r>
            <a:r>
              <a:rPr lang="en-US" sz="2800" b="1" dirty="0"/>
              <a:t>Array </a:t>
            </a:r>
            <a:r>
              <a:rPr lang="en-US" sz="2800" dirty="0" err="1"/>
              <a:t>sinfining</a:t>
            </a:r>
            <a:r>
              <a:rPr lang="en-US" sz="2800" dirty="0"/>
              <a:t> </a:t>
            </a:r>
            <a:r>
              <a:rPr lang="en-US" sz="2800" dirty="0" err="1"/>
              <a:t>obyekti</a:t>
            </a:r>
            <a:r>
              <a:rPr lang="en-US" sz="2800" dirty="0"/>
              <a:t> </a:t>
            </a:r>
            <a:r>
              <a:rPr lang="en-US" sz="2800" dirty="0" err="1"/>
              <a:t>hisoblanadi</a:t>
            </a:r>
            <a:r>
              <a:rPr lang="en-US" sz="2800" dirty="0"/>
              <a:t>;</a:t>
            </a:r>
          </a:p>
          <a:p>
            <a:pPr marL="1089025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new </a:t>
            </a:r>
            <a:r>
              <a:rPr lang="en-US" sz="2800" dirty="0" err="1"/>
              <a:t>operatori</a:t>
            </a:r>
            <a:r>
              <a:rPr lang="en-US" sz="2800" dirty="0"/>
              <a:t> </a:t>
            </a:r>
            <a:r>
              <a:rPr lang="en-US" sz="2800" dirty="0" err="1"/>
              <a:t>yordamida</a:t>
            </a:r>
            <a:r>
              <a:rPr lang="en-US" sz="2800" dirty="0"/>
              <a:t> </a:t>
            </a:r>
            <a:r>
              <a:rPr lang="en-US" sz="2800" dirty="0" err="1"/>
              <a:t>dinamik</a:t>
            </a:r>
            <a:r>
              <a:rPr lang="en-US" sz="2800" dirty="0"/>
              <a:t> </a:t>
            </a:r>
            <a:r>
              <a:rPr lang="en-US" sz="2800" dirty="0" err="1"/>
              <a:t>xotiradan</a:t>
            </a:r>
            <a:r>
              <a:rPr lang="en-US" sz="2800" dirty="0"/>
              <a:t> joy </a:t>
            </a:r>
            <a:r>
              <a:rPr lang="en-US" sz="2800" dirty="0" err="1"/>
              <a:t>ajratiladi</a:t>
            </a:r>
            <a:r>
              <a:rPr lang="en-US" sz="2800" dirty="0"/>
              <a:t>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203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709C-A069-70DF-DD90-4F17835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DBE6-2024-8941-EA1B-043824A0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F426E-3049-A4F9-A289-F4812226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66" y="130351"/>
            <a:ext cx="8453401" cy="62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28EC-FD94-C3E3-2E97-56C38825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1C25-4706-2F5F-E5CD-2C2BA973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570065" cy="376089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massiv_nomi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a3,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...];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05DC51-6952-AA52-5495-1CC0F11A8E3C}"/>
              </a:ext>
            </a:extLst>
          </p:cNvPr>
          <p:cNvSpPr txBox="1">
            <a:spLocks/>
          </p:cNvSpPr>
          <p:nvPr/>
        </p:nvSpPr>
        <p:spPr>
          <a:xfrm>
            <a:off x="8210145" y="2046597"/>
            <a:ext cx="341440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Odatda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kalit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so’zi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bilan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yaratiladi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 Bu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o’zgarmas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ekanligni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bildiradi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2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5EC9-7633-58C5-A38E-2DFEC23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7B2A-E025-5181-61F3-0D9F5B85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Massivni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quyidagicha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xam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yaratish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qiymat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berish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mumkin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0" i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Ushbu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e’lon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qilinishlar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xil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vazifa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bajaradi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new Array() dan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foydalanish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shart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emas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Oddiylik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uchun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tez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bajarilishi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uchun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odatiy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usuldan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foydalanishingiz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mumkin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0B71-B3DF-0DD6-D8ED-FA5B75D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Massivga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F7E2-7CC1-FD21-619B-C5306332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634277" cy="376089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 =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fr-F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“224-kidt"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toString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64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FC35-8858-3ABC-5925-1C2E844D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Massiv</a:t>
            </a:r>
            <a:r>
              <a:rPr lang="en-US" sz="4800" dirty="0"/>
              <a:t> </a:t>
            </a:r>
            <a:r>
              <a:rPr lang="en-US" sz="4800" dirty="0" err="1"/>
              <a:t>metodlari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BA0C-3A6D-227F-F1C9-A56E6D5F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</a:t>
            </a:r>
            <a:r>
              <a:rPr lang="en-US" sz="2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Massivni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elementlar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sonini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olish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</a:t>
            </a:r>
            <a:r>
              <a:rPr lang="en-US" sz="2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Massivni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tartiblash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metodi</a:t>
            </a:r>
            <a:endParaRPr lang="en-US" sz="28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“221-kidt"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“222-kidt"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“223-kidt"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guruh.length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1D65-8082-3826-95FD-59A6B5950B4C}"/>
              </a:ext>
            </a:extLst>
          </p:cNvPr>
          <p:cNvSpPr txBox="1"/>
          <p:nvPr/>
        </p:nvSpPr>
        <p:spPr>
          <a:xfrm>
            <a:off x="1215958" y="5246841"/>
            <a:ext cx="866734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length </a:t>
            </a:r>
            <a:r>
              <a:rPr lang="en-US" sz="2400" dirty="0" err="1"/>
              <a:t>hususiyati</a:t>
            </a:r>
            <a:r>
              <a:rPr lang="en-US" sz="2400" dirty="0"/>
              <a:t> </a:t>
            </a:r>
            <a:r>
              <a:rPr lang="en-US" sz="2400" dirty="0" err="1"/>
              <a:t>xar</a:t>
            </a:r>
            <a:r>
              <a:rPr lang="en-US" sz="2400" dirty="0"/>
              <a:t> </a:t>
            </a:r>
            <a:r>
              <a:rPr lang="en-US" sz="2400" dirty="0" err="1"/>
              <a:t>doim</a:t>
            </a:r>
            <a:r>
              <a:rPr lang="en-US" sz="2400" dirty="0"/>
              <a:t> </a:t>
            </a:r>
            <a:r>
              <a:rPr lang="en-US" sz="2400" dirty="0" err="1"/>
              <a:t>massivning</a:t>
            </a:r>
            <a:r>
              <a:rPr lang="en-US" sz="2400" dirty="0"/>
              <a:t> </a:t>
            </a:r>
            <a:r>
              <a:rPr lang="en-US" sz="2400" dirty="0" err="1"/>
              <a:t>eng</a:t>
            </a:r>
            <a:r>
              <a:rPr lang="en-US" sz="2400" dirty="0"/>
              <a:t> </a:t>
            </a:r>
            <a:r>
              <a:rPr lang="en-US" sz="2400" dirty="0" err="1"/>
              <a:t>yuqori</a:t>
            </a:r>
            <a:r>
              <a:rPr lang="en-US" sz="2400" dirty="0"/>
              <a:t> </a:t>
            </a:r>
            <a:r>
              <a:rPr lang="en-US" sz="2400" dirty="0" err="1"/>
              <a:t>indeksidan</a:t>
            </a:r>
            <a:r>
              <a:rPr lang="en-US" sz="2400" dirty="0"/>
              <a:t> </a:t>
            </a:r>
            <a:r>
              <a:rPr lang="en-US" sz="2400" dirty="0" err="1"/>
              <a:t>bitta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sonni</a:t>
            </a:r>
            <a:r>
              <a:rPr lang="en-US" sz="2400" dirty="0"/>
              <a:t> </a:t>
            </a:r>
            <a:r>
              <a:rPr lang="en-US" sz="2400" dirty="0" err="1"/>
              <a:t>qaytaradi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8638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{D295AC05-9E1F-481B-8493-4266FE068BBC}tf56160789_win32</Template>
  <TotalTime>102</TotalTime>
  <Words>634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Consolas</vt:lpstr>
      <vt:lpstr>Franklin Gothic Book</vt:lpstr>
      <vt:lpstr>Franklin Gothic Book (Body)</vt:lpstr>
      <vt:lpstr>Open Sans</vt:lpstr>
      <vt:lpstr>Wingdings</vt:lpstr>
      <vt:lpstr>Custom</vt:lpstr>
      <vt:lpstr>JavaScriptda massivlar bilan ishlash</vt:lpstr>
      <vt:lpstr>Agenda</vt:lpstr>
      <vt:lpstr>JS HTML selectorlari bilan ishlash</vt:lpstr>
      <vt:lpstr>Massiv nima?</vt:lpstr>
      <vt:lpstr>PowerPoint Presentation</vt:lpstr>
      <vt:lpstr>Massiv e’lon qilish</vt:lpstr>
      <vt:lpstr>Massiv e’lon qilish</vt:lpstr>
      <vt:lpstr>Massivga murojat qilish</vt:lpstr>
      <vt:lpstr>Massiv metodlari</vt:lpstr>
      <vt:lpstr>Massiv elementlarini </vt:lpstr>
      <vt:lpstr>Element qo’shish</vt:lpstr>
      <vt:lpstr>Assosativ massiv</vt:lpstr>
      <vt:lpstr>Funksiyaga massiv yuborish</vt:lpstr>
      <vt:lpstr>Topshiriqlar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Ulugbek Salaev</dc:creator>
  <cp:lastModifiedBy>Ulugbek Salaev</cp:lastModifiedBy>
  <cp:revision>8</cp:revision>
  <dcterms:created xsi:type="dcterms:W3CDTF">2023-09-27T04:58:22Z</dcterms:created>
  <dcterms:modified xsi:type="dcterms:W3CDTF">2023-09-27T07:26:24Z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