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1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4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8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1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4A64-13D0-4CAC-AC9F-2483B104B3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01C40-6CD7-4329-B16A-03630142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6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723957"/>
          </a:xfrm>
        </p:spPr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dastlabki</a:t>
            </a:r>
            <a:r>
              <a:rPr lang="en-US" dirty="0"/>
              <a:t> </a:t>
            </a:r>
            <a:r>
              <a:rPr lang="en-US" dirty="0" err="1"/>
              <a:t>tushuncha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8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7280" y="862876"/>
            <a:ext cx="101498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JavaScript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Ifodasi</a:t>
            </a:r>
            <a:endParaRPr lang="en-US" sz="2000" b="1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tili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quyidagilarni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o’z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ichiga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oladi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Ifoda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(Expressions),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Qiymat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(Values), Operator(Operators),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Kalit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so’z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(Keywords),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Izoh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(Comments).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/>
              <a:t>JavaScript variables are containers for storing data values. In this example, x, y, and z, are variables:</a:t>
            </a:r>
          </a:p>
          <a:p>
            <a:r>
              <a:rPr lang="en-US" dirty="0"/>
              <a:t>	var name = “Computer Science”;</a:t>
            </a:r>
          </a:p>
          <a:p>
            <a:r>
              <a:rPr lang="en-US" dirty="0"/>
              <a:t>	var age = 5;</a:t>
            </a:r>
          </a:p>
          <a:p>
            <a:r>
              <a:rPr lang="en-US" dirty="0"/>
              <a:t>	var x = 10; </a:t>
            </a:r>
          </a:p>
          <a:p>
            <a:r>
              <a:rPr lang="en-US" dirty="0"/>
              <a:t>	var y = 20; </a:t>
            </a:r>
          </a:p>
          <a:p>
            <a:r>
              <a:rPr lang="en-US" dirty="0"/>
              <a:t>	var z = x + y ;</a:t>
            </a:r>
          </a:p>
          <a:p>
            <a:r>
              <a:rPr lang="en-US" dirty="0"/>
              <a:t>	 var person = “Aziz", </a:t>
            </a:r>
            <a:r>
              <a:rPr lang="en-US" dirty="0" err="1"/>
              <a:t>carName</a:t>
            </a:r>
            <a:r>
              <a:rPr lang="en-US" dirty="0"/>
              <a:t> = “Chevrolet", price = 200;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O’zgaruvchi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nomi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uchun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konsepsiya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Ismlar</a:t>
            </a:r>
            <a:r>
              <a:rPr lang="en-US" dirty="0"/>
              <a:t> </a:t>
            </a:r>
            <a:r>
              <a:rPr lang="en-US" dirty="0" err="1"/>
              <a:t>harflar</a:t>
            </a:r>
            <a:r>
              <a:rPr lang="en-US" dirty="0"/>
              <a:t>, </a:t>
            </a:r>
            <a:r>
              <a:rPr lang="en-US" dirty="0" err="1"/>
              <a:t>raqamlar</a:t>
            </a:r>
            <a:r>
              <a:rPr lang="en-US" dirty="0"/>
              <a:t>, </a:t>
            </a:r>
            <a:r>
              <a:rPr lang="en-US" dirty="0" err="1"/>
              <a:t>pastki</a:t>
            </a:r>
            <a:r>
              <a:rPr lang="en-US" dirty="0"/>
              <a:t> </a:t>
            </a:r>
            <a:r>
              <a:rPr lang="en-US" dirty="0" err="1"/>
              <a:t>chiziq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dollar </a:t>
            </a:r>
            <a:r>
              <a:rPr lang="en-US" dirty="0" err="1"/>
              <a:t>belgilaridan</a:t>
            </a:r>
            <a:r>
              <a:rPr lang="en-US" dirty="0"/>
              <a:t> </a:t>
            </a:r>
            <a:r>
              <a:rPr lang="en-US" dirty="0" err="1"/>
              <a:t>iborat</a:t>
            </a:r>
            <a:r>
              <a:rPr lang="en-US" dirty="0"/>
              <a:t> </a:t>
            </a:r>
            <a:r>
              <a:rPr lang="en-US" dirty="0" err="1"/>
              <a:t>bo'lishi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Ismlar</a:t>
            </a:r>
            <a:r>
              <a:rPr lang="en-US" dirty="0"/>
              <a:t> </a:t>
            </a:r>
            <a:r>
              <a:rPr lang="en-US" dirty="0" err="1"/>
              <a:t>harf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boshlanishi</a:t>
            </a:r>
            <a:r>
              <a:rPr lang="en-US" dirty="0"/>
              <a:t> </a:t>
            </a:r>
            <a:r>
              <a:rPr lang="en-US" dirty="0" err="1"/>
              <a:t>kerak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Ismlar</a:t>
            </a:r>
            <a:r>
              <a:rPr lang="en-US" dirty="0"/>
              <a:t> ham $ </a:t>
            </a:r>
            <a:r>
              <a:rPr lang="en-US" dirty="0" err="1"/>
              <a:t>va</a:t>
            </a:r>
            <a:r>
              <a:rPr lang="en-US" dirty="0"/>
              <a:t> _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boshlanishi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(</a:t>
            </a:r>
            <a:r>
              <a:rPr lang="en-US" dirty="0" err="1"/>
              <a:t>lekin</a:t>
            </a:r>
            <a:r>
              <a:rPr lang="en-US" dirty="0"/>
              <a:t> biz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qo'llanmada</a:t>
            </a:r>
            <a:r>
              <a:rPr lang="en-US" dirty="0"/>
              <a:t> </a:t>
            </a:r>
            <a:r>
              <a:rPr lang="en-US" dirty="0" err="1"/>
              <a:t>foydalanmaymiz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Ismlar</a:t>
            </a:r>
            <a:r>
              <a:rPr lang="en-US" dirty="0"/>
              <a:t> </a:t>
            </a:r>
            <a:r>
              <a:rPr lang="en-US" dirty="0" err="1"/>
              <a:t>katta-kichik</a:t>
            </a:r>
            <a:r>
              <a:rPr lang="en-US" dirty="0"/>
              <a:t> </a:t>
            </a:r>
            <a:r>
              <a:rPr lang="en-US" dirty="0" err="1"/>
              <a:t>harflarga</a:t>
            </a:r>
            <a:r>
              <a:rPr lang="en-US" dirty="0"/>
              <a:t> </a:t>
            </a:r>
            <a:r>
              <a:rPr lang="en-US" dirty="0" err="1"/>
              <a:t>sezgir</a:t>
            </a:r>
            <a:r>
              <a:rPr lang="en-US" dirty="0"/>
              <a:t> (y </a:t>
            </a:r>
            <a:r>
              <a:rPr lang="en-US" dirty="0" err="1"/>
              <a:t>va</a:t>
            </a:r>
            <a:r>
              <a:rPr lang="en-US" dirty="0"/>
              <a:t> Y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o'zgaruvchilar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Zaxiralangan</a:t>
            </a:r>
            <a:r>
              <a:rPr lang="en-US" dirty="0"/>
              <a:t> </a:t>
            </a:r>
            <a:r>
              <a:rPr lang="en-US" dirty="0" err="1"/>
              <a:t>so'zlar</a:t>
            </a:r>
            <a:r>
              <a:rPr lang="en-US" dirty="0"/>
              <a:t> (</a:t>
            </a:r>
            <a:r>
              <a:rPr lang="en-US" dirty="0" err="1"/>
              <a:t>masalan</a:t>
            </a:r>
            <a:r>
              <a:rPr lang="en-US" dirty="0"/>
              <a:t>, JavaScript </a:t>
            </a:r>
            <a:r>
              <a:rPr lang="en-US" dirty="0" err="1"/>
              <a:t>kalit</a:t>
            </a:r>
            <a:r>
              <a:rPr lang="en-US" dirty="0"/>
              <a:t> </a:t>
            </a:r>
            <a:r>
              <a:rPr lang="en-US" dirty="0" err="1"/>
              <a:t>so'zlari</a:t>
            </a:r>
            <a:r>
              <a:rPr lang="en-US" dirty="0"/>
              <a:t>) nom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ishlatilmaydi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8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70103"/>
              </p:ext>
            </p:extLst>
          </p:nvPr>
        </p:nvGraphicFramePr>
        <p:xfrm>
          <a:off x="731520" y="1025914"/>
          <a:ext cx="4690872" cy="3169920"/>
        </p:xfrm>
        <a:graphic>
          <a:graphicData uri="http://schemas.openxmlformats.org/drawingml/2006/table">
            <a:tbl>
              <a:tblPr/>
              <a:tblGrid>
                <a:gridCol w="117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9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08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8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Addition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Subtraction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8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Multiplication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8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Division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8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Modulus (Division Remainder)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8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++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Increment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8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--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Decrement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68225" y="497605"/>
            <a:ext cx="438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JavaScript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Arithmetik</a:t>
            </a:r>
            <a:r>
              <a:rPr lang="en-US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Operatorlar</a:t>
            </a:r>
            <a:endParaRPr lang="en-US" b="1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03775"/>
              </p:ext>
            </p:extLst>
          </p:nvPr>
        </p:nvGraphicFramePr>
        <p:xfrm>
          <a:off x="5696712" y="1025917"/>
          <a:ext cx="5696712" cy="3169915"/>
        </p:xfrm>
        <a:graphic>
          <a:graphicData uri="http://schemas.openxmlformats.org/drawingml/2006/table">
            <a:tbl>
              <a:tblPr/>
              <a:tblGrid>
                <a:gridCol w="1423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84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Same As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84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4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+=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+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84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-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84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*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84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/=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84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%=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%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96712" y="497605"/>
            <a:ext cx="5696712" cy="528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JavaScript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O’zlashtirish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Operatorlar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715349"/>
              </p:ext>
            </p:extLst>
          </p:nvPr>
        </p:nvGraphicFramePr>
        <p:xfrm>
          <a:off x="1819656" y="4653566"/>
          <a:ext cx="8004048" cy="1859280"/>
        </p:xfrm>
        <a:graphic>
          <a:graphicData uri="http://schemas.openxmlformats.org/drawingml/2006/table">
            <a:tbl>
              <a:tblPr/>
              <a:tblGrid>
                <a:gridCol w="957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59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4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&amp;&amp;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logical and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44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||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logical 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4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!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logical not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833372" y="4240033"/>
            <a:ext cx="400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JavaScript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Mantiqiy</a:t>
            </a:r>
            <a:r>
              <a:rPr lang="en-US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Operatorlar</a:t>
            </a:r>
            <a:endParaRPr lang="en-US" b="1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64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359105"/>
              </p:ext>
            </p:extLst>
          </p:nvPr>
        </p:nvGraphicFramePr>
        <p:xfrm>
          <a:off x="1106424" y="760738"/>
          <a:ext cx="9866376" cy="4937760"/>
        </p:xfrm>
        <a:graphic>
          <a:graphicData uri="http://schemas.openxmlformats.org/drawingml/2006/table">
            <a:tbl>
              <a:tblPr/>
              <a:tblGrid>
                <a:gridCol w="1860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882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Tavsifi</a:t>
                      </a:r>
                      <a:endParaRPr lang="en-US" sz="28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7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==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Tenglik</a:t>
                      </a:r>
                      <a:endParaRPr lang="en-US" sz="28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7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===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Qiymatda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tegn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va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tipda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teng</a:t>
                      </a:r>
                      <a:endParaRPr lang="en-US" sz="28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7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!=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Teng </a:t>
                      </a:r>
                      <a:r>
                        <a:rPr lang="en-US" sz="2800" dirty="0" err="1">
                          <a:effectLst/>
                        </a:rPr>
                        <a:t>emas</a:t>
                      </a:r>
                      <a:endParaRPr lang="en-US" sz="28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87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!==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Qiymatda</a:t>
                      </a:r>
                      <a:r>
                        <a:rPr lang="en-US" sz="2800" dirty="0">
                          <a:effectLst/>
                        </a:rPr>
                        <a:t> Teng </a:t>
                      </a:r>
                      <a:r>
                        <a:rPr lang="en-US" sz="2800" dirty="0" err="1">
                          <a:effectLst/>
                        </a:rPr>
                        <a:t>emas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va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tipda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teng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emas</a:t>
                      </a:r>
                      <a:endParaRPr lang="en-US" sz="28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87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dan Katta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87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dan </a:t>
                      </a:r>
                      <a:r>
                        <a:rPr lang="en-US" sz="2800" dirty="0" err="1">
                          <a:effectLst/>
                        </a:rPr>
                        <a:t>kichik</a:t>
                      </a:r>
                      <a:endParaRPr lang="en-US" sz="28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87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..dan </a:t>
                      </a:r>
                      <a:r>
                        <a:rPr lang="en-US" sz="2800" dirty="0" err="1">
                          <a:effectLst/>
                        </a:rPr>
                        <a:t>katta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yoki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teng</a:t>
                      </a:r>
                      <a:endParaRPr lang="en-US" sz="28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87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..dan </a:t>
                      </a:r>
                      <a:r>
                        <a:rPr lang="en-US" sz="2800" dirty="0" err="1">
                          <a:effectLst/>
                        </a:rPr>
                        <a:t>kichik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yo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teng</a:t>
                      </a:r>
                      <a:endParaRPr lang="en-US" sz="28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586974" y="391406"/>
            <a:ext cx="393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JavaScript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Taqqoslash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Operatorlari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2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8593" y="756023"/>
            <a:ext cx="9555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Ma’lumotlar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tiplari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/>
              <a:t>Eng </a:t>
            </a:r>
            <a:r>
              <a:rPr lang="en-US" dirty="0" err="1"/>
              <a:t>so'nggi</a:t>
            </a:r>
            <a:r>
              <a:rPr lang="en-US" dirty="0"/>
              <a:t> ECMAScript </a:t>
            </a:r>
            <a:r>
              <a:rPr lang="en-US" dirty="0" err="1"/>
              <a:t>standarti</a:t>
            </a:r>
            <a:r>
              <a:rPr lang="en-US" dirty="0"/>
              <a:t> </a:t>
            </a:r>
            <a:r>
              <a:rPr lang="en-US" dirty="0" err="1"/>
              <a:t>ettita</a:t>
            </a:r>
            <a:r>
              <a:rPr lang="en-US" dirty="0"/>
              <a:t> </a:t>
            </a:r>
            <a:r>
              <a:rPr lang="en-US" dirty="0" err="1"/>
              <a:t>ma'lumot</a:t>
            </a:r>
            <a:r>
              <a:rPr lang="en-US" dirty="0"/>
              <a:t> </a:t>
            </a:r>
            <a:r>
              <a:rPr lang="en-US" dirty="0" err="1"/>
              <a:t>turini</a:t>
            </a:r>
            <a:r>
              <a:rPr lang="en-US" dirty="0"/>
              <a:t> </a:t>
            </a:r>
            <a:r>
              <a:rPr lang="en-US" dirty="0" err="1"/>
              <a:t>belgilaydi</a:t>
            </a:r>
            <a:r>
              <a:rPr lang="en-US" dirty="0"/>
              <a:t>:</a:t>
            </a:r>
          </a:p>
          <a:p>
            <a:r>
              <a:rPr lang="en-US" dirty="0" err="1"/>
              <a:t>Birlamchi</a:t>
            </a:r>
            <a:r>
              <a:rPr lang="en-US" dirty="0"/>
              <a:t> </a:t>
            </a:r>
            <a:r>
              <a:rPr lang="en-US" dirty="0" err="1"/>
              <a:t>boʻlgan</a:t>
            </a:r>
            <a:r>
              <a:rPr lang="en-US" dirty="0"/>
              <a:t> </a:t>
            </a:r>
            <a:r>
              <a:rPr lang="en-US" dirty="0" err="1"/>
              <a:t>oltita</a:t>
            </a:r>
            <a:r>
              <a:rPr lang="en-US" dirty="0"/>
              <a:t> </a:t>
            </a:r>
            <a:r>
              <a:rPr lang="en-US" dirty="0" err="1"/>
              <a:t>maʼlumot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Boolean  (E.g.) var x = true; var y = false;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Null (</a:t>
            </a:r>
            <a:r>
              <a:rPr lang="en-US" dirty="0" err="1"/>
              <a:t>E.g</a:t>
            </a:r>
            <a:r>
              <a:rPr lang="en-US" dirty="0"/>
              <a:t>) var x = null;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Undefined (E.g.) var x;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(E.g.) var x = 10;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String (E.g.) var x = “Bu JavaScript </a:t>
            </a:r>
            <a:r>
              <a:rPr lang="en-US" dirty="0" err="1"/>
              <a:t>matni</a:t>
            </a:r>
            <a:r>
              <a:rPr lang="en-US" dirty="0"/>
              <a:t>”;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878593" y="3433679"/>
            <a:ext cx="2027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Shart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Ifodasi</a:t>
            </a:r>
            <a:endParaRPr lang="en-US" sz="2400" b="1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8593" y="3895344"/>
            <a:ext cx="4891271" cy="2551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&lt;script&gt;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var number= 10;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(number%2 == 0){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document.write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Juft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son");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}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else {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document.write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Toq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son");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&lt;/script&gt;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263640" y="1764792"/>
            <a:ext cx="5321808" cy="46817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&lt;script type="text/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javascript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"&gt;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var marks = '60';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switch (marks)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{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   case '80':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document.write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("A+");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   break;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   case '70':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document.write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("A");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   break;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   case '60':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document.write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("A-");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   break;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   default: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document.write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(“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Qoniqarsiz")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}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17831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1155"/>
            <a:ext cx="9144000" cy="69729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JavaScript </a:t>
            </a:r>
            <a:r>
              <a:rPr lang="en-US" sz="4000" dirty="0" err="1">
                <a:solidFill>
                  <a:srgbClr val="FF0000"/>
                </a:solidFill>
              </a:rPr>
              <a:t>haqida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75104"/>
            <a:ext cx="9144000" cy="366674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JavaScript -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JavaScript </a:t>
            </a:r>
            <a:r>
              <a:rPr lang="en-US" dirty="0" err="1"/>
              <a:t>ob'ektga</a:t>
            </a:r>
            <a:r>
              <a:rPr lang="en-US" dirty="0"/>
              <a:t> </a:t>
            </a:r>
            <a:r>
              <a:rPr lang="en-US" dirty="0" err="1"/>
              <a:t>asoslangan</a:t>
            </a:r>
            <a:r>
              <a:rPr lang="en-US" dirty="0"/>
              <a:t>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</a:t>
            </a:r>
            <a:r>
              <a:rPr lang="en-US" dirty="0"/>
              <a:t> </a:t>
            </a:r>
            <a:r>
              <a:rPr lang="en-US" dirty="0" err="1"/>
              <a:t>bo'lib</a:t>
            </a:r>
            <a:r>
              <a:rPr lang="en-US" dirty="0"/>
              <a:t>, </a:t>
            </a:r>
            <a:r>
              <a:rPr lang="en-US" dirty="0" err="1"/>
              <a:t>ob'ektga</a:t>
            </a:r>
            <a:r>
              <a:rPr lang="en-US" dirty="0"/>
              <a:t> </a:t>
            </a:r>
            <a:r>
              <a:rPr lang="en-US" dirty="0" err="1"/>
              <a:t>yo'naltirilgan</a:t>
            </a:r>
            <a:r>
              <a:rPr lang="en-US" dirty="0"/>
              <a:t> EMAS.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JavaScript </a:t>
            </a:r>
            <a:r>
              <a:rPr lang="en-US" dirty="0" err="1"/>
              <a:t>va</a:t>
            </a:r>
            <a:r>
              <a:rPr lang="en-US" dirty="0"/>
              <a:t> JAVA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JavaScript </a:t>
            </a:r>
            <a:r>
              <a:rPr lang="en-US" dirty="0" err="1"/>
              <a:t>zaif</a:t>
            </a:r>
            <a:r>
              <a:rPr lang="en-US" dirty="0"/>
              <a:t> </a:t>
            </a:r>
            <a:r>
              <a:rPr lang="en-US" dirty="0" err="1"/>
              <a:t>terilgan</a:t>
            </a:r>
            <a:r>
              <a:rPr lang="en-US" dirty="0"/>
              <a:t>, </a:t>
            </a:r>
            <a:r>
              <a:rPr lang="en-US" dirty="0" err="1"/>
              <a:t>Mijoz</a:t>
            </a:r>
            <a:r>
              <a:rPr lang="en-US" dirty="0"/>
              <a:t> </a:t>
            </a:r>
            <a:r>
              <a:rPr lang="en-US" dirty="0" err="1"/>
              <a:t>tomonidan</a:t>
            </a:r>
            <a:r>
              <a:rPr lang="en-US" dirty="0"/>
              <a:t> </a:t>
            </a:r>
            <a:r>
              <a:rPr lang="en-US" dirty="0" err="1"/>
              <a:t>tarjima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Netscape </a:t>
            </a:r>
            <a:r>
              <a:rPr lang="en-US" dirty="0" err="1"/>
              <a:t>uchun</a:t>
            </a:r>
            <a:r>
              <a:rPr lang="en-US" dirty="0"/>
              <a:t> Brendan </a:t>
            </a:r>
            <a:r>
              <a:rPr lang="en-US" dirty="0" err="1"/>
              <a:t>Eich</a:t>
            </a:r>
            <a:r>
              <a:rPr lang="en-US" dirty="0"/>
              <a:t> </a:t>
            </a:r>
            <a:r>
              <a:rPr lang="en-US" dirty="0" err="1"/>
              <a:t>tomonidan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chiqilgan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Dastlab</a:t>
            </a:r>
            <a:r>
              <a:rPr lang="en-US" dirty="0"/>
              <a:t> Mocha deb </a:t>
            </a:r>
            <a:r>
              <a:rPr lang="en-US" dirty="0" err="1"/>
              <a:t>nomlangan</a:t>
            </a:r>
            <a:r>
              <a:rPr lang="en-US" dirty="0"/>
              <a:t>, deb </a:t>
            </a:r>
            <a:r>
              <a:rPr lang="en-US" dirty="0" err="1"/>
              <a:t>nomlangan</a:t>
            </a:r>
            <a:r>
              <a:rPr lang="en-US" dirty="0"/>
              <a:t>, </a:t>
            </a:r>
            <a:r>
              <a:rPr lang="en-US" dirty="0" err="1"/>
              <a:t>keyinchalik</a:t>
            </a:r>
            <a:r>
              <a:rPr lang="en-US" dirty="0"/>
              <a:t> JavaScript-ga </a:t>
            </a:r>
            <a:r>
              <a:rPr lang="en-US" dirty="0" err="1"/>
              <a:t>o'zgartirildi</a:t>
            </a:r>
            <a:r>
              <a:rPr lang="en-US" dirty="0"/>
              <a:t>. </a:t>
            </a:r>
            <a:r>
              <a:rPr lang="en-US" dirty="0" err="1"/>
              <a:t>rasmiy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ECMAScript deb </a:t>
            </a:r>
            <a:r>
              <a:rPr lang="en-US" dirty="0" err="1"/>
              <a:t>ataladi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285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58369"/>
            <a:ext cx="10515600" cy="58521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JavaScript </a:t>
            </a:r>
            <a:r>
              <a:rPr lang="en-US" sz="4000" b="1" dirty="0" err="1">
                <a:solidFill>
                  <a:srgbClr val="FF0000"/>
                </a:solidFill>
              </a:rPr>
              <a:t>nima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qila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oladi</a:t>
            </a:r>
            <a:r>
              <a:rPr lang="en-US" sz="40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480091"/>
            <a:ext cx="10113518" cy="5586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JavaScript HTML </a:t>
            </a:r>
            <a:r>
              <a:rPr lang="en-US" dirty="0" err="1">
                <a:solidFill>
                  <a:schemeClr val="tx1"/>
                </a:solidFill>
              </a:rPr>
              <a:t>Kontentni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o’zgartira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oladi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4875" y="2459736"/>
            <a:ext cx="10113518" cy="3410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&lt;!DOCTYPE html&gt;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&lt;p id="demo"&gt;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JavaScriptda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HTML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kontentni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o’zgartirish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.&lt;/p&gt;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&lt;button type="button" onclick='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document.getElementById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("demo").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innerHTML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Kontent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O’zgardi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!“’&gt;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Bajarish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!&lt;/button&gt;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&lt;/body&gt;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8708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051561"/>
            <a:ext cx="10113518" cy="5848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JavaScript HTML </a:t>
            </a:r>
            <a:r>
              <a:rPr lang="en-US" dirty="0" err="1">
                <a:solidFill>
                  <a:schemeClr val="tx1"/>
                </a:solidFill>
              </a:rPr>
              <a:t>Attribut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qiymatini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o’zgartira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oladi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1801368"/>
            <a:ext cx="10113518" cy="4069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&lt;!DOCTYPE html&gt;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&lt;div id="target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 title="box" </a:t>
            </a:r>
            <a:r>
              <a:rPr lang="en-US" dirty="0">
                <a:solidFill>
                  <a:schemeClr val="tx1"/>
                </a:solidFill>
              </a:rPr>
              <a:t>style="width:100px; height:100px; </a:t>
            </a:r>
            <a:r>
              <a:rPr lang="en-US" dirty="0" err="1">
                <a:solidFill>
                  <a:schemeClr val="tx1"/>
                </a:solidFill>
              </a:rPr>
              <a:t>background:green</a:t>
            </a:r>
            <a:r>
              <a:rPr lang="en-US" dirty="0">
                <a:solidFill>
                  <a:schemeClr val="tx1"/>
                </a:solidFill>
              </a:rPr>
              <a:t>"&gt;&lt;/div&gt;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&lt;button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onclick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document.getElementById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('target').title='Box A'"&gt;A &lt;/button&gt;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&lt;button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onclick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document.getElementById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('target').title='Box B'"&gt;B &lt;/button&gt;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&lt;/body&gt;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3228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8883" y="686212"/>
            <a:ext cx="10113518" cy="5848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JavaScript HTML Styles (CSS) </a:t>
            </a:r>
            <a:r>
              <a:rPr lang="en-US" dirty="0" err="1">
                <a:solidFill>
                  <a:schemeClr val="tx1"/>
                </a:solidFill>
              </a:rPr>
              <a:t>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o’zgartira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oladi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8883" y="1380744"/>
            <a:ext cx="10113518" cy="28163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&lt;!DOCTYPE html&gt;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&lt;p id="demo"&gt;JavaScript HTML element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stilini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o’zgartiradi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.&lt;/p&gt;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&lt;button type="button" onclick="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document.getElementById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('demo').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style.color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=‘red’”&gt;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Bajarish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!&lt;/button&gt;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&lt;/body&gt;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968883" y="4416552"/>
            <a:ext cx="10113518" cy="1243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&lt;button type="button"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onclick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document.getElementById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('demo')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setAttribute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("style", "font-size: 100px; font-style: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italic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;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color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:#ff0000;");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’”&gt;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Bajarish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!&lt;/button&gt;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0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051561"/>
            <a:ext cx="10113518" cy="5848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JavaScript HTML </a:t>
            </a:r>
            <a:r>
              <a:rPr lang="en-US" dirty="0" err="1">
                <a:solidFill>
                  <a:schemeClr val="tx1"/>
                </a:solidFill>
              </a:rPr>
              <a:t>Elementini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yashira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oladi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904875" y="1801368"/>
            <a:ext cx="10113518" cy="4069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&lt;!DOCTYPE html&gt;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&lt;p id="demo"&gt;JavaScript HTML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elementini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yashiradi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.&lt;/p&gt;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&lt;button type="button" onclick="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document.getElementById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('demo').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style.display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='none’”&gt;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Bajarish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!&lt;/button&gt;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&lt;/body&gt;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8578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996697"/>
            <a:ext cx="10113518" cy="5848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JavaScript  HTML </a:t>
            </a:r>
            <a:r>
              <a:rPr lang="en-US" dirty="0" err="1">
                <a:solidFill>
                  <a:schemeClr val="tx1"/>
                </a:solidFill>
              </a:rPr>
              <a:t>Elementlarini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ko’rsatadi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1801368"/>
            <a:ext cx="10113518" cy="4069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&lt;!DOCTYPE html&gt;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&lt;p id="demo" style="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display:none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"&gt;Hello JavaScript!&lt;/p&gt;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&lt;button type="button"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onclick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document.getElementById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('demo').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style.display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='block'"&gt;Click Me!&lt;/button&gt;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&lt;/body&gt;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61258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898904" y="272700"/>
            <a:ext cx="9144000" cy="83502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JavaScriptdan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foydalanish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turlari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95528" y="1353693"/>
            <a:ext cx="9144000" cy="410527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Qatorli</a:t>
            </a:r>
            <a:r>
              <a:rPr lang="en-US" dirty="0"/>
              <a:t> (Inline)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Ichki</a:t>
            </a:r>
            <a:r>
              <a:rPr lang="en-US" dirty="0"/>
              <a:t> (Internal)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Tashqi</a:t>
            </a:r>
            <a:r>
              <a:rPr lang="en-US" dirty="0"/>
              <a:t> (External)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8904" y="1856612"/>
            <a:ext cx="9144000" cy="868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&lt;button type="button" onclick="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document.getElementById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('demo').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style.display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='none’”&gt;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Bajarish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&lt;/button&gt;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8904" y="4937760"/>
            <a:ext cx="9144000" cy="868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&lt;script 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="myScript.js"&gt;&lt;/script&gt;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898904" y="3406330"/>
            <a:ext cx="9144000" cy="868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&lt;script&gt;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document.getElementById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("demo").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innerHTML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= 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Mening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Birinchi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JavaScriptim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";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6840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1016" y="1069848"/>
            <a:ext cx="98755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JavaScriptni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namoyon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qilish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Writing into an HTML element, using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Writing into the HTML output using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document.write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Writing into an alert box, using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window.alert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Writing into the browser console, using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console.log()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5648" y="1984248"/>
            <a:ext cx="7571232" cy="731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&lt;p id="demo"&gt;&lt;/p&gt;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&lt;script&gt;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document.getElementById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("demo").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innerHTML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5 + 6;&lt;/script&gt;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5648" y="3098435"/>
            <a:ext cx="7571232" cy="731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&lt;script&gt;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document.write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(“Bu JS");&lt;/script&gt;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5648" y="4212622"/>
            <a:ext cx="7571232" cy="731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&lt;script&gt;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window.alert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(5 + 6);&lt;/script&gt;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5648" y="5361754"/>
            <a:ext cx="7571232" cy="731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&lt;script&gt;console.log(5 + 6);&lt;/script&gt;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5500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1122</Words>
  <Application>Microsoft Office PowerPoint</Application>
  <PresentationFormat>Widescreen</PresentationFormat>
  <Paragraphs>220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Verdana</vt:lpstr>
      <vt:lpstr>Office Theme</vt:lpstr>
      <vt:lpstr>JavaScript haqida dastlabki tushuncha </vt:lpstr>
      <vt:lpstr>JavaScript haqida</vt:lpstr>
      <vt:lpstr>JavaScript nima qila oladi?</vt:lpstr>
      <vt:lpstr>PowerPoint Presentation</vt:lpstr>
      <vt:lpstr>PowerPoint Presentation</vt:lpstr>
      <vt:lpstr>PowerPoint Presentation</vt:lpstr>
      <vt:lpstr>PowerPoint Presentation</vt:lpstr>
      <vt:lpstr>JavaScriptdan foydalanish turlari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Maher Hossain</Manager>
  <Company>Maher Hossain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JavaScript</dc:title>
  <dc:subject>JavaScript</dc:subject>
  <dc:creator>Maher Hossain</dc:creator>
  <cp:keywords>Javascript; javascript introduction; introduction to javascript</cp:keywords>
  <dc:description>Javascript; javascript introduction; introduction to javascript;</dc:description>
  <cp:lastModifiedBy>Ulugbek Salaev</cp:lastModifiedBy>
  <cp:revision>5</cp:revision>
  <dcterms:created xsi:type="dcterms:W3CDTF">2018-06-24T07:00:50Z</dcterms:created>
  <dcterms:modified xsi:type="dcterms:W3CDTF">2023-09-13T10:08:38Z</dcterms:modified>
  <cp:category>JavaScript</cp:category>
  <cp:version>1.0.1</cp:version>
</cp:coreProperties>
</file>