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566-3D3C-422D-AB69-37E19982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28B7D-0448-4EC9-AD91-8E044125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7008-2D19-4748-9E08-5E7C500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1384-76B5-453B-A742-937097CE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0925-7653-4F91-AF5A-D6349C5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242-54EA-4512-988D-7D3A213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97E7-014A-4AEF-9393-D302C82F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BE7B-DCB3-4C9A-BDAD-5A5AA7F5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A2BD-2C8A-4EA5-AA76-47F729D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68EF-6F44-466A-8BDD-E88F74FD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6AA7A-5FAD-4997-AD9D-B48DF83A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D8F6C-3080-4E5F-8996-C9A9CE2E3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19B9-024F-4AE3-88F3-49F1BCBD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35C0-B1C4-476B-8D36-27F09AA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C776-0AAC-4E1A-B91E-C93E929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7F03-BF0F-4C03-A2FC-E93E7F7C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75A5-CF14-4B42-ADCF-C75FF0AC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CD64-266C-47C0-8F4A-1DDDBEE8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9898-ADBC-4380-82B3-B3D80A4E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72B4-26E9-4FE3-B8D0-3F1CA11F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8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F96-62F1-409A-8AB8-6FF59CA4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9DDC-F2AA-4192-B817-A48E412E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F5C9-7332-4686-BFF6-81B5B20B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B90B-F576-4B72-ACCA-52985E0A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53EC-64C1-4DDC-92AF-77ECEFE8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7CA-7EEE-411F-88D0-A71406AA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D371-94D4-41A5-AC2C-A00656AC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1F8F-1804-4AF8-9B21-34AF5D9D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4F80-C4BD-4BC3-8A52-9F6EA3F0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F914-FA37-4858-BFB5-3474551D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435C-E885-4988-9167-A040483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D267-706B-490E-AFD6-033AFA9A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EC88-6BB3-4C44-89A9-7AB65E34A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4B00-D515-4FC3-A4B7-980F5F1A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FD8D-8B09-4884-853B-9752C525B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CA3CC-1146-4975-8348-0E8B59F8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61C67-4165-4844-A6CD-D5895C9E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AC61B-C7F3-49C5-9557-274A8F2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5CED3-5F90-4019-A0A6-74949E93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D2D-311D-4EBB-ABC5-6BB4B80C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023E-9EF9-4E72-BC92-6D58C80B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DE1A5-8836-4BD9-861D-4D992071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83638-5F91-4274-81AB-43BA2BE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EBA7-39AB-45C5-9A8E-0054C59C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C92FC-B6F3-4B51-B89B-41106F38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539D-8E68-451A-80F3-02AFCC95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92C0-59B0-4D00-873F-28A95D33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37DC-6093-45E3-ADAB-56119D70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789C-FAE7-4957-B43B-124305C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BA8D-F683-4BC7-88F3-FD900695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1DB70-7023-4459-AEE8-8AC742C3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25864-CE19-454C-9554-E2DDFAF7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105C-C6F6-4A29-B8B9-0EDB3AB3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A722-33E0-4FAC-AA66-3332FED51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44EE-7A3B-417F-839F-C2CB0007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7F691-0A55-48EF-A6C5-E4159493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7181-46D5-4B77-A8AC-8A5FC02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5A05-05F7-46E0-B27B-AA84ACEE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6FC18-3013-465E-856D-96A1CAC8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EA55-7C13-47F2-B0F2-680B1467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CECF-995E-4322-B5FF-3EC88E008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11F8-D9E1-4C7C-9D41-CDCD1BE2EEF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80C9-B80E-4CBE-8EF3-FBE298286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D93A-F97B-4662-B9F5-3C03717E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0EC7-85EE-49E5-BE61-FDFA6E015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3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249-2F10-4A79-A621-A56A15B1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2170330"/>
            <a:ext cx="11633199" cy="4789269"/>
          </a:xfrm>
        </p:spPr>
        <p:txBody>
          <a:bodyPr numCol="2">
            <a:noAutofit/>
          </a:bodyPr>
          <a:lstStyle/>
          <a:p>
            <a:pPr algn="l"/>
            <a:r>
              <a:rPr lang="en-US" sz="2800" dirty="0">
                <a:latin typeface="Arial Narrow" panose="020B0606020202030204" pitchFamily="34" charset="0"/>
              </a:rPr>
              <a:t>				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mkdir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Newproject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cd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Newproject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-m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venv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myenv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cd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myenv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\Scripts\</a:t>
            </a:r>
            <a:b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activate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cd..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cd..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django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django</a:t>
            </a: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-admin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startproject</a:t>
            </a: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project_name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.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 manage.py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startapp</a:t>
            </a: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newapp</a:t>
            </a:r>
            <a:br>
              <a:rPr lang="en-US" sz="2800" dirty="0">
                <a:latin typeface="Arial Narrow" panose="020B0606020202030204" pitchFamily="34" charset="0"/>
              </a:rPr>
            </a:br>
            <a:br>
              <a:rPr lang="en-US" sz="2800" dirty="0">
                <a:latin typeface="Arial Narrow" panose="020B0606020202030204" pitchFamily="34" charset="0"/>
              </a:rPr>
            </a:br>
            <a:br>
              <a:rPr lang="en-US" sz="2800" dirty="0">
                <a:latin typeface="Arial Narrow" panose="020B0606020202030204" pitchFamily="34" charset="0"/>
              </a:rPr>
            </a:b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 manage.py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makemigrations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 manage.py migrate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 manage.py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createsuperuser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solidFill>
                  <a:schemeClr val="accent5"/>
                </a:solidFill>
                <a:latin typeface="Arial Narrow" panose="020B0606020202030204" pitchFamily="34" charset="0"/>
              </a:rPr>
              <a:t>Username (leave blank to use 'user’):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myuser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solidFill>
                  <a:schemeClr val="accent5"/>
                </a:solidFill>
                <a:latin typeface="Arial Narrow" panose="020B0606020202030204" pitchFamily="34" charset="0"/>
              </a:rPr>
              <a:t>Email address: 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myuser@gmail.com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Password: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mypassword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solidFill>
                  <a:schemeClr val="accent5"/>
                </a:solidFill>
                <a:latin typeface="Arial Narrow" panose="020B0606020202030204" pitchFamily="34" charset="0"/>
              </a:rPr>
              <a:t>Password (again): 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mypassword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i="1" dirty="0">
                <a:solidFill>
                  <a:srgbClr val="FFFF00"/>
                </a:solidFill>
                <a:latin typeface="Arial Narrow" panose="020B0606020202030204" pitchFamily="34" charset="0"/>
              </a:rPr>
              <a:t>python manage.py </a:t>
            </a:r>
            <a:r>
              <a:rPr lang="en-US" sz="2800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runserver</a:t>
            </a:r>
            <a:br>
              <a:rPr lang="en-US" sz="2800" dirty="0">
                <a:latin typeface="Arial Narrow" panose="020B0606020202030204" pitchFamily="34" charset="0"/>
              </a:rPr>
            </a:br>
            <a:br>
              <a:rPr lang="en-US" sz="2800" dirty="0">
                <a:latin typeface="Arial Narrow" panose="020B0606020202030204" pitchFamily="34" charset="0"/>
              </a:rPr>
            </a:b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0A71D-1D74-46E2-9BC7-B883A72EDCA9}"/>
              </a:ext>
            </a:extLst>
          </p:cNvPr>
          <p:cNvSpPr txBox="1"/>
          <p:nvPr/>
        </p:nvSpPr>
        <p:spPr>
          <a:xfrm>
            <a:off x="355600" y="772161"/>
            <a:ext cx="3649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Loyiha</a:t>
            </a:r>
            <a:r>
              <a:rPr lang="en-US" sz="4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yaratish</a:t>
            </a:r>
            <a:r>
              <a:rPr lang="en-US" sz="440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476E-B891-4825-B7BB-A93759D1AB61}"/>
              </a:ext>
            </a:extLst>
          </p:cNvPr>
          <p:cNvSpPr txBox="1"/>
          <p:nvPr/>
        </p:nvSpPr>
        <p:spPr>
          <a:xfrm>
            <a:off x="6376101" y="218163"/>
            <a:ext cx="5013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 </a:t>
            </a:r>
            <a:r>
              <a:rPr lang="en-US" sz="4000" dirty="0" err="1">
                <a:solidFill>
                  <a:schemeClr val="bg1"/>
                </a:solidFill>
              </a:rPr>
              <a:t>yaratganimizdan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so’ng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     mkdir Newproject cd Newproject python -m venv myenv cd myenv\Scripts\ activate cd.. cd.. pip install django django-admin startproject project_name . python manage.py startapp newapp    python manage.py makemigrations python manage.py migrate python manage.py createsuperuser Username (leave blank to use 'user’):myuser Email address: myuser@gmail.com Password:mypassword Password (again): mypassword python manage.py runserver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Loyiha yaratish: mkdir NewProject cd NewProject python -m venv myenv cd myenv\Scripts\ activate cd.. cd.. pip install django django-admin startproject config . python manage.py startapp blog python manage.py makemigrations python manage.py migrate python manage.py createsuperuser Username (leave blank to use 'user'): testadmin Email address: testadmin@gmail.com Password:mypassword Password (again): mypassword python manage.py runserver  </dc:title>
  <dc:creator>Ulug'bek Xatamjonov</dc:creator>
  <cp:lastModifiedBy>Ulug'bek Xatamjonov</cp:lastModifiedBy>
  <cp:revision>3</cp:revision>
  <dcterms:created xsi:type="dcterms:W3CDTF">2022-04-14T07:48:20Z</dcterms:created>
  <dcterms:modified xsi:type="dcterms:W3CDTF">2022-04-14T08:11:58Z</dcterms:modified>
</cp:coreProperties>
</file>